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658" r:id="rId2"/>
    <p:sldId id="4795" r:id="rId3"/>
    <p:sldId id="355" r:id="rId4"/>
    <p:sldId id="356" r:id="rId5"/>
    <p:sldId id="4800" r:id="rId6"/>
    <p:sldId id="365" r:id="rId7"/>
    <p:sldId id="354" r:id="rId8"/>
    <p:sldId id="4802" r:id="rId9"/>
    <p:sldId id="4804" r:id="rId10"/>
    <p:sldId id="480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7E6256-DC5A-42B4-8B66-68077AB5DC9F}" v="12" dt="2025-06-02T15:42:08.228"/>
    <p1510:client id="{46C3EBBC-FE02-41B8-904E-B50F918C7EF9}" v="16" dt="2025-06-01T15:50:43.1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84" d="100"/>
          <a:sy n="84" d="100"/>
        </p:scale>
        <p:origin x="210" y="19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Lee" userId="950b76d7-29a8-4037-9cf6-1d47a6b96373" providerId="ADAL" clId="{287E6256-DC5A-42B4-8B66-68077AB5DC9F}"/>
    <pc:docChg chg="custSel addSld delSld modSld">
      <pc:chgData name="Helen Lee" userId="950b76d7-29a8-4037-9cf6-1d47a6b96373" providerId="ADAL" clId="{287E6256-DC5A-42B4-8B66-68077AB5DC9F}" dt="2025-06-02T15:42:14.928" v="189" actId="1076"/>
      <pc:docMkLst>
        <pc:docMk/>
      </pc:docMkLst>
      <pc:sldChg chg="modSp mod">
        <pc:chgData name="Helen Lee" userId="950b76d7-29a8-4037-9cf6-1d47a6b96373" providerId="ADAL" clId="{287E6256-DC5A-42B4-8B66-68077AB5DC9F}" dt="2025-06-02T14:00:16.684" v="27" actId="20577"/>
        <pc:sldMkLst>
          <pc:docMk/>
          <pc:sldMk cId="3909934465" sldId="354"/>
        </pc:sldMkLst>
        <pc:spChg chg="mod">
          <ac:chgData name="Helen Lee" userId="950b76d7-29a8-4037-9cf6-1d47a6b96373" providerId="ADAL" clId="{287E6256-DC5A-42B4-8B66-68077AB5DC9F}" dt="2025-06-02T14:00:06.050" v="25" actId="1076"/>
          <ac:spMkLst>
            <pc:docMk/>
            <pc:sldMk cId="3909934465" sldId="354"/>
            <ac:spMk id="2" creationId="{1F74DB4A-F5F9-9ED8-8189-92DB4384320D}"/>
          </ac:spMkLst>
        </pc:spChg>
        <pc:spChg chg="mod">
          <ac:chgData name="Helen Lee" userId="950b76d7-29a8-4037-9cf6-1d47a6b96373" providerId="ADAL" clId="{287E6256-DC5A-42B4-8B66-68077AB5DC9F}" dt="2025-06-02T14:00:16.684" v="27" actId="20577"/>
          <ac:spMkLst>
            <pc:docMk/>
            <pc:sldMk cId="3909934465" sldId="354"/>
            <ac:spMk id="4" creationId="{D01D4AE3-1A27-B723-F456-A7DCA2806405}"/>
          </ac:spMkLst>
        </pc:spChg>
      </pc:sldChg>
      <pc:sldChg chg="modSp mod">
        <pc:chgData name="Helen Lee" userId="950b76d7-29a8-4037-9cf6-1d47a6b96373" providerId="ADAL" clId="{287E6256-DC5A-42B4-8B66-68077AB5DC9F}" dt="2025-06-02T13:53:55.599" v="16" actId="14100"/>
        <pc:sldMkLst>
          <pc:docMk/>
          <pc:sldMk cId="3953091508" sldId="355"/>
        </pc:sldMkLst>
        <pc:spChg chg="mod">
          <ac:chgData name="Helen Lee" userId="950b76d7-29a8-4037-9cf6-1d47a6b96373" providerId="ADAL" clId="{287E6256-DC5A-42B4-8B66-68077AB5DC9F}" dt="2025-06-02T13:40:59.082" v="4" actId="6549"/>
          <ac:spMkLst>
            <pc:docMk/>
            <pc:sldMk cId="3953091508" sldId="355"/>
            <ac:spMk id="2" creationId="{A0B05C2D-85BA-2C5E-194B-3AC600E4530D}"/>
          </ac:spMkLst>
        </pc:spChg>
        <pc:graphicFrameChg chg="modGraphic">
          <ac:chgData name="Helen Lee" userId="950b76d7-29a8-4037-9cf6-1d47a6b96373" providerId="ADAL" clId="{287E6256-DC5A-42B4-8B66-68077AB5DC9F}" dt="2025-06-02T13:53:55.599" v="16" actId="14100"/>
          <ac:graphicFrameMkLst>
            <pc:docMk/>
            <pc:sldMk cId="3953091508" sldId="355"/>
            <ac:graphicFrameMk id="12" creationId="{069AA910-D3ED-26A1-5BCB-210AB6DDE347}"/>
          </ac:graphicFrameMkLst>
        </pc:graphicFrameChg>
      </pc:sldChg>
      <pc:sldChg chg="addSp delSp modSp mod">
        <pc:chgData name="Helen Lee" userId="950b76d7-29a8-4037-9cf6-1d47a6b96373" providerId="ADAL" clId="{287E6256-DC5A-42B4-8B66-68077AB5DC9F}" dt="2025-06-02T15:30:05.389" v="48" actId="1076"/>
        <pc:sldMkLst>
          <pc:docMk/>
          <pc:sldMk cId="362699942" sldId="356"/>
        </pc:sldMkLst>
        <pc:graphicFrameChg chg="add mod">
          <ac:chgData name="Helen Lee" userId="950b76d7-29a8-4037-9cf6-1d47a6b96373" providerId="ADAL" clId="{287E6256-DC5A-42B4-8B66-68077AB5DC9F}" dt="2025-06-02T15:29:47.526" v="43"/>
          <ac:graphicFrameMkLst>
            <pc:docMk/>
            <pc:sldMk cId="362699942" sldId="356"/>
            <ac:graphicFrameMk id="3" creationId="{D97DC369-E2E2-18EE-09E9-33C123AFC7EA}"/>
          </ac:graphicFrameMkLst>
        </pc:graphicFrameChg>
        <pc:graphicFrameChg chg="del">
          <ac:chgData name="Helen Lee" userId="950b76d7-29a8-4037-9cf6-1d47a6b96373" providerId="ADAL" clId="{287E6256-DC5A-42B4-8B66-68077AB5DC9F}" dt="2025-06-02T14:34:59.699" v="42" actId="478"/>
          <ac:graphicFrameMkLst>
            <pc:docMk/>
            <pc:sldMk cId="362699942" sldId="356"/>
            <ac:graphicFrameMk id="7" creationId="{60455700-1868-F529-6AE4-AAD92359B97C}"/>
          </ac:graphicFrameMkLst>
        </pc:graphicFrameChg>
        <pc:picChg chg="add mod">
          <ac:chgData name="Helen Lee" userId="950b76d7-29a8-4037-9cf6-1d47a6b96373" providerId="ADAL" clId="{287E6256-DC5A-42B4-8B66-68077AB5DC9F}" dt="2025-06-02T15:30:05.389" v="48" actId="1076"/>
          <ac:picMkLst>
            <pc:docMk/>
            <pc:sldMk cId="362699942" sldId="356"/>
            <ac:picMk id="4" creationId="{EE42BE89-3AF9-AD65-5DD4-78F1BFD09100}"/>
          </ac:picMkLst>
        </pc:picChg>
      </pc:sldChg>
      <pc:sldChg chg="modSp mod">
        <pc:chgData name="Helen Lee" userId="950b76d7-29a8-4037-9cf6-1d47a6b96373" providerId="ADAL" clId="{287E6256-DC5A-42B4-8B66-68077AB5DC9F}" dt="2025-06-02T13:59:47.884" v="22" actId="14100"/>
        <pc:sldMkLst>
          <pc:docMk/>
          <pc:sldMk cId="1280627116" sldId="365"/>
        </pc:sldMkLst>
        <pc:spChg chg="mod">
          <ac:chgData name="Helen Lee" userId="950b76d7-29a8-4037-9cf6-1d47a6b96373" providerId="ADAL" clId="{287E6256-DC5A-42B4-8B66-68077AB5DC9F}" dt="2025-06-02T13:59:47.884" v="22" actId="14100"/>
          <ac:spMkLst>
            <pc:docMk/>
            <pc:sldMk cId="1280627116" sldId="365"/>
            <ac:spMk id="2" creationId="{77FD4C39-254E-99E9-0D7A-925BD7CCF2CA}"/>
          </ac:spMkLst>
        </pc:spChg>
        <pc:spChg chg="mod">
          <ac:chgData name="Helen Lee" userId="950b76d7-29a8-4037-9cf6-1d47a6b96373" providerId="ADAL" clId="{287E6256-DC5A-42B4-8B66-68077AB5DC9F}" dt="2025-06-02T13:59:45.027" v="21" actId="1076"/>
          <ac:spMkLst>
            <pc:docMk/>
            <pc:sldMk cId="1280627116" sldId="365"/>
            <ac:spMk id="3" creationId="{98719D97-18DF-FFD8-2777-C77DA0D99CCA}"/>
          </ac:spMkLst>
        </pc:spChg>
      </pc:sldChg>
      <pc:sldChg chg="modSp mod">
        <pc:chgData name="Helen Lee" userId="950b76d7-29a8-4037-9cf6-1d47a6b96373" providerId="ADAL" clId="{287E6256-DC5A-42B4-8B66-68077AB5DC9F}" dt="2025-06-02T13:50:53.631" v="10" actId="113"/>
        <pc:sldMkLst>
          <pc:docMk/>
          <pc:sldMk cId="2337787826" sldId="658"/>
        </pc:sldMkLst>
        <pc:spChg chg="mod">
          <ac:chgData name="Helen Lee" userId="950b76d7-29a8-4037-9cf6-1d47a6b96373" providerId="ADAL" clId="{287E6256-DC5A-42B4-8B66-68077AB5DC9F}" dt="2025-06-02T13:50:53.631" v="10" actId="113"/>
          <ac:spMkLst>
            <pc:docMk/>
            <pc:sldMk cId="2337787826" sldId="658"/>
            <ac:spMk id="10" creationId="{D8CDF813-E78E-7F67-8ADA-405505CC521F}"/>
          </ac:spMkLst>
        </pc:spChg>
      </pc:sldChg>
      <pc:sldChg chg="addSp delSp modSp mod addAnim">
        <pc:chgData name="Helen Lee" userId="950b76d7-29a8-4037-9cf6-1d47a6b96373" providerId="ADAL" clId="{287E6256-DC5A-42B4-8B66-68077AB5DC9F}" dt="2025-06-02T15:31:40.068" v="142"/>
        <pc:sldMkLst>
          <pc:docMk/>
          <pc:sldMk cId="2269125411" sldId="4800"/>
        </pc:sldMkLst>
        <pc:spChg chg="mod">
          <ac:chgData name="Helen Lee" userId="950b76d7-29a8-4037-9cf6-1d47a6b96373" providerId="ADAL" clId="{287E6256-DC5A-42B4-8B66-68077AB5DC9F}" dt="2025-06-02T15:31:40.066" v="141" actId="26606"/>
          <ac:spMkLst>
            <pc:docMk/>
            <pc:sldMk cId="2269125411" sldId="4800"/>
            <ac:spMk id="2" creationId="{7249F341-5E36-4440-60AF-F6CD48F07F7E}"/>
          </ac:spMkLst>
        </pc:spChg>
        <pc:spChg chg="del">
          <ac:chgData name="Helen Lee" userId="950b76d7-29a8-4037-9cf6-1d47a6b96373" providerId="ADAL" clId="{287E6256-DC5A-42B4-8B66-68077AB5DC9F}" dt="2025-06-02T15:31:40.066" v="141" actId="26606"/>
          <ac:spMkLst>
            <pc:docMk/>
            <pc:sldMk cId="2269125411" sldId="4800"/>
            <ac:spMk id="21" creationId="{FA69AAE0-49D5-4C8B-8BA2-55898C00E05E}"/>
          </ac:spMkLst>
        </pc:spChg>
        <pc:spChg chg="add">
          <ac:chgData name="Helen Lee" userId="950b76d7-29a8-4037-9cf6-1d47a6b96373" providerId="ADAL" clId="{287E6256-DC5A-42B4-8B66-68077AB5DC9F}" dt="2025-06-02T15:31:40.066" v="141" actId="26606"/>
          <ac:spMkLst>
            <pc:docMk/>
            <pc:sldMk cId="2269125411" sldId="4800"/>
            <ac:spMk id="26" creationId="{362D44EE-C852-4460-B8B5-C4F2BC20510C}"/>
          </ac:spMkLst>
        </pc:spChg>
        <pc:spChg chg="add">
          <ac:chgData name="Helen Lee" userId="950b76d7-29a8-4037-9cf6-1d47a6b96373" providerId="ADAL" clId="{287E6256-DC5A-42B4-8B66-68077AB5DC9F}" dt="2025-06-02T15:31:40.066" v="141" actId="26606"/>
          <ac:spMkLst>
            <pc:docMk/>
            <pc:sldMk cId="2269125411" sldId="4800"/>
            <ac:spMk id="28" creationId="{658970D8-8D1D-4B5C-894B-E871CC86543D}"/>
          </ac:spMkLst>
        </pc:spChg>
        <pc:spChg chg="add">
          <ac:chgData name="Helen Lee" userId="950b76d7-29a8-4037-9cf6-1d47a6b96373" providerId="ADAL" clId="{287E6256-DC5A-42B4-8B66-68077AB5DC9F}" dt="2025-06-02T15:31:40.066" v="141" actId="26606"/>
          <ac:spMkLst>
            <pc:docMk/>
            <pc:sldMk cId="2269125411" sldId="4800"/>
            <ac:spMk id="30" creationId="{F227E5B6-9132-43CA-B503-37A18562ADF2}"/>
          </ac:spMkLst>
        </pc:spChg>
        <pc:spChg chg="add">
          <ac:chgData name="Helen Lee" userId="950b76d7-29a8-4037-9cf6-1d47a6b96373" providerId="ADAL" clId="{287E6256-DC5A-42B4-8B66-68077AB5DC9F}" dt="2025-06-02T15:31:40.066" v="141" actId="26606"/>
          <ac:spMkLst>
            <pc:docMk/>
            <pc:sldMk cId="2269125411" sldId="4800"/>
            <ac:spMk id="32" creationId="{03C2051E-A88D-48E5-BACF-AAED17892722}"/>
          </ac:spMkLst>
        </pc:spChg>
        <pc:spChg chg="add">
          <ac:chgData name="Helen Lee" userId="950b76d7-29a8-4037-9cf6-1d47a6b96373" providerId="ADAL" clId="{287E6256-DC5A-42B4-8B66-68077AB5DC9F}" dt="2025-06-02T15:31:40.066" v="141" actId="26606"/>
          <ac:spMkLst>
            <pc:docMk/>
            <pc:sldMk cId="2269125411" sldId="4800"/>
            <ac:spMk id="34" creationId="{7821A508-2985-4905-874A-527429BAABFA}"/>
          </ac:spMkLst>
        </pc:spChg>
        <pc:spChg chg="add">
          <ac:chgData name="Helen Lee" userId="950b76d7-29a8-4037-9cf6-1d47a6b96373" providerId="ADAL" clId="{287E6256-DC5A-42B4-8B66-68077AB5DC9F}" dt="2025-06-02T15:31:40.066" v="141" actId="26606"/>
          <ac:spMkLst>
            <pc:docMk/>
            <pc:sldMk cId="2269125411" sldId="4800"/>
            <ac:spMk id="36" creationId="{D2929CB1-0E3C-4B2D-ADC5-0154FB33BA44}"/>
          </ac:spMkLst>
        </pc:spChg>
        <pc:spChg chg="add">
          <ac:chgData name="Helen Lee" userId="950b76d7-29a8-4037-9cf6-1d47a6b96373" providerId="ADAL" clId="{287E6256-DC5A-42B4-8B66-68077AB5DC9F}" dt="2025-06-02T15:31:40.066" v="141" actId="26606"/>
          <ac:spMkLst>
            <pc:docMk/>
            <pc:sldMk cId="2269125411" sldId="4800"/>
            <ac:spMk id="38" creationId="{5F2F0C84-BE8C-4DC2-A6D3-30349A801D5C}"/>
          </ac:spMkLst>
        </pc:spChg>
        <pc:picChg chg="add mod">
          <ac:chgData name="Helen Lee" userId="950b76d7-29a8-4037-9cf6-1d47a6b96373" providerId="ADAL" clId="{287E6256-DC5A-42B4-8B66-68077AB5DC9F}" dt="2025-06-02T15:31:40.066" v="141" actId="26606"/>
          <ac:picMkLst>
            <pc:docMk/>
            <pc:sldMk cId="2269125411" sldId="4800"/>
            <ac:picMk id="3" creationId="{7BFD69CA-4179-8D8F-217B-514258FE13AF}"/>
          </ac:picMkLst>
        </pc:picChg>
        <pc:picChg chg="del">
          <ac:chgData name="Helen Lee" userId="950b76d7-29a8-4037-9cf6-1d47a6b96373" providerId="ADAL" clId="{287E6256-DC5A-42B4-8B66-68077AB5DC9F}" dt="2025-06-02T15:31:26.971" v="136" actId="478"/>
          <ac:picMkLst>
            <pc:docMk/>
            <pc:sldMk cId="2269125411" sldId="4800"/>
            <ac:picMk id="5" creationId="{119A8C9C-8258-444D-A24F-691FD1958143}"/>
          </ac:picMkLst>
        </pc:picChg>
        <pc:picChg chg="del">
          <ac:chgData name="Helen Lee" userId="950b76d7-29a8-4037-9cf6-1d47a6b96373" providerId="ADAL" clId="{287E6256-DC5A-42B4-8B66-68077AB5DC9F}" dt="2025-06-02T15:31:28.589" v="137" actId="478"/>
          <ac:picMkLst>
            <pc:docMk/>
            <pc:sldMk cId="2269125411" sldId="4800"/>
            <ac:picMk id="6" creationId="{E0CFD1EF-E9C2-34EB-11BE-BB99688CBE70}"/>
          </ac:picMkLst>
        </pc:picChg>
      </pc:sldChg>
      <pc:sldChg chg="del">
        <pc:chgData name="Helen Lee" userId="950b76d7-29a8-4037-9cf6-1d47a6b96373" providerId="ADAL" clId="{287E6256-DC5A-42B4-8B66-68077AB5DC9F}" dt="2025-06-02T15:32:08.909" v="144" actId="47"/>
        <pc:sldMkLst>
          <pc:docMk/>
          <pc:sldMk cId="3900363734" sldId="4801"/>
        </pc:sldMkLst>
      </pc:sldChg>
      <pc:sldChg chg="modSp mod">
        <pc:chgData name="Helen Lee" userId="950b76d7-29a8-4037-9cf6-1d47a6b96373" providerId="ADAL" clId="{287E6256-DC5A-42B4-8B66-68077AB5DC9F}" dt="2025-06-02T14:00:45.636" v="41" actId="27636"/>
        <pc:sldMkLst>
          <pc:docMk/>
          <pc:sldMk cId="499874867" sldId="4802"/>
        </pc:sldMkLst>
        <pc:spChg chg="mod">
          <ac:chgData name="Helen Lee" userId="950b76d7-29a8-4037-9cf6-1d47a6b96373" providerId="ADAL" clId="{287E6256-DC5A-42B4-8B66-68077AB5DC9F}" dt="2025-06-02T14:00:41.373" v="38" actId="1076"/>
          <ac:spMkLst>
            <pc:docMk/>
            <pc:sldMk cId="499874867" sldId="4802"/>
            <ac:spMk id="2" creationId="{6489631A-8A72-C704-4306-553CA53BC138}"/>
          </ac:spMkLst>
        </pc:spChg>
        <pc:spChg chg="mod">
          <ac:chgData name="Helen Lee" userId="950b76d7-29a8-4037-9cf6-1d47a6b96373" providerId="ADAL" clId="{287E6256-DC5A-42B4-8B66-68077AB5DC9F}" dt="2025-06-02T14:00:45.636" v="41" actId="27636"/>
          <ac:spMkLst>
            <pc:docMk/>
            <pc:sldMk cId="499874867" sldId="4802"/>
            <ac:spMk id="3" creationId="{66FF45E0-B900-CBE0-587E-D595D3B42B85}"/>
          </ac:spMkLst>
        </pc:spChg>
      </pc:sldChg>
      <pc:sldChg chg="del">
        <pc:chgData name="Helen Lee" userId="950b76d7-29a8-4037-9cf6-1d47a6b96373" providerId="ADAL" clId="{287E6256-DC5A-42B4-8B66-68077AB5DC9F}" dt="2025-06-02T15:41:12.780" v="176" actId="47"/>
        <pc:sldMkLst>
          <pc:docMk/>
          <pc:sldMk cId="1431244211" sldId="4803"/>
        </pc:sldMkLst>
      </pc:sldChg>
      <pc:sldChg chg="addSp delSp modSp mod">
        <pc:chgData name="Helen Lee" userId="950b76d7-29a8-4037-9cf6-1d47a6b96373" providerId="ADAL" clId="{287E6256-DC5A-42B4-8B66-68077AB5DC9F}" dt="2025-06-02T15:37:19.267" v="173" actId="1076"/>
        <pc:sldMkLst>
          <pc:docMk/>
          <pc:sldMk cId="1522383337" sldId="4804"/>
        </pc:sldMkLst>
        <pc:graphicFrameChg chg="add del mod">
          <ac:chgData name="Helen Lee" userId="950b76d7-29a8-4037-9cf6-1d47a6b96373" providerId="ADAL" clId="{287E6256-DC5A-42B4-8B66-68077AB5DC9F}" dt="2025-06-02T15:34:57.233" v="152" actId="478"/>
          <ac:graphicFrameMkLst>
            <pc:docMk/>
            <pc:sldMk cId="1522383337" sldId="4804"/>
            <ac:graphicFrameMk id="3" creationId="{874A6F43-EA2D-0AED-06CF-9684AD54E4E3}"/>
          </ac:graphicFrameMkLst>
        </pc:graphicFrameChg>
        <pc:graphicFrameChg chg="add del mod">
          <ac:chgData name="Helen Lee" userId="950b76d7-29a8-4037-9cf6-1d47a6b96373" providerId="ADAL" clId="{287E6256-DC5A-42B4-8B66-68077AB5DC9F}" dt="2025-06-02T15:35:54.366" v="160" actId="478"/>
          <ac:graphicFrameMkLst>
            <pc:docMk/>
            <pc:sldMk cId="1522383337" sldId="4804"/>
            <ac:graphicFrameMk id="6" creationId="{410AC9EE-227D-790E-44DC-720F5A78B2B0}"/>
          </ac:graphicFrameMkLst>
        </pc:graphicFrameChg>
        <pc:picChg chg="add del">
          <ac:chgData name="Helen Lee" userId="950b76d7-29a8-4037-9cf6-1d47a6b96373" providerId="ADAL" clId="{287E6256-DC5A-42B4-8B66-68077AB5DC9F}" dt="2025-06-02T15:35:16.399" v="154" actId="478"/>
          <ac:picMkLst>
            <pc:docMk/>
            <pc:sldMk cId="1522383337" sldId="4804"/>
            <ac:picMk id="4" creationId="{BB44ACA0-EB32-84A3-49CB-1A18CE9874B6}"/>
          </ac:picMkLst>
        </pc:picChg>
        <pc:picChg chg="del">
          <ac:chgData name="Helen Lee" userId="950b76d7-29a8-4037-9cf6-1d47a6b96373" providerId="ADAL" clId="{287E6256-DC5A-42B4-8B66-68077AB5DC9F}" dt="2025-06-02T15:34:16.818" v="145" actId="478"/>
          <ac:picMkLst>
            <pc:docMk/>
            <pc:sldMk cId="1522383337" sldId="4804"/>
            <ac:picMk id="5" creationId="{4950A778-1CDB-9A5A-A056-778F6E0663BA}"/>
          </ac:picMkLst>
        </pc:picChg>
        <pc:picChg chg="add del mod modCrop">
          <ac:chgData name="Helen Lee" userId="950b76d7-29a8-4037-9cf6-1d47a6b96373" providerId="ADAL" clId="{287E6256-DC5A-42B4-8B66-68077AB5DC9F}" dt="2025-06-02T15:36:45.201" v="164" actId="478"/>
          <ac:picMkLst>
            <pc:docMk/>
            <pc:sldMk cId="1522383337" sldId="4804"/>
            <ac:picMk id="8" creationId="{5EE2038D-4EBB-D083-CAA2-DDB09FC111CA}"/>
          </ac:picMkLst>
        </pc:picChg>
        <pc:picChg chg="add mod modCrop">
          <ac:chgData name="Helen Lee" userId="950b76d7-29a8-4037-9cf6-1d47a6b96373" providerId="ADAL" clId="{287E6256-DC5A-42B4-8B66-68077AB5DC9F}" dt="2025-06-02T15:37:19.267" v="173" actId="1076"/>
          <ac:picMkLst>
            <pc:docMk/>
            <pc:sldMk cId="1522383337" sldId="4804"/>
            <ac:picMk id="9" creationId="{42856425-AF82-0E1F-02D8-76E3DF3DC25E}"/>
          </ac:picMkLst>
        </pc:picChg>
      </pc:sldChg>
      <pc:sldChg chg="del">
        <pc:chgData name="Helen Lee" userId="950b76d7-29a8-4037-9cf6-1d47a6b96373" providerId="ADAL" clId="{287E6256-DC5A-42B4-8B66-68077AB5DC9F}" dt="2025-06-02T15:37:27.029" v="174" actId="47"/>
        <pc:sldMkLst>
          <pc:docMk/>
          <pc:sldMk cId="1734965468" sldId="4805"/>
        </pc:sldMkLst>
      </pc:sldChg>
      <pc:sldChg chg="addSp delSp modSp new mod setBg">
        <pc:chgData name="Helen Lee" userId="950b76d7-29a8-4037-9cf6-1d47a6b96373" providerId="ADAL" clId="{287E6256-DC5A-42B4-8B66-68077AB5DC9F}" dt="2025-06-02T15:42:14.928" v="189" actId="1076"/>
        <pc:sldMkLst>
          <pc:docMk/>
          <pc:sldMk cId="3695210933" sldId="4805"/>
        </pc:sldMkLst>
        <pc:spChg chg="mod">
          <ac:chgData name="Helen Lee" userId="950b76d7-29a8-4037-9cf6-1d47a6b96373" providerId="ADAL" clId="{287E6256-DC5A-42B4-8B66-68077AB5DC9F}" dt="2025-06-02T15:42:14.928" v="189" actId="1076"/>
          <ac:spMkLst>
            <pc:docMk/>
            <pc:sldMk cId="3695210933" sldId="4805"/>
            <ac:spMk id="2" creationId="{060FFB39-3CD7-FE50-6695-08C0B088711B}"/>
          </ac:spMkLst>
        </pc:spChg>
        <pc:spChg chg="del mod">
          <ac:chgData name="Helen Lee" userId="950b76d7-29a8-4037-9cf6-1d47a6b96373" providerId="ADAL" clId="{287E6256-DC5A-42B4-8B66-68077AB5DC9F}" dt="2025-06-02T15:42:12.263" v="188" actId="478"/>
          <ac:spMkLst>
            <pc:docMk/>
            <pc:sldMk cId="3695210933" sldId="4805"/>
            <ac:spMk id="3" creationId="{C1F694AE-5D1D-5AC6-1499-A0FBD44CB927}"/>
          </ac:spMkLst>
        </pc:spChg>
        <pc:spChg chg="add">
          <ac:chgData name="Helen Lee" userId="950b76d7-29a8-4037-9cf6-1d47a6b96373" providerId="ADAL" clId="{287E6256-DC5A-42B4-8B66-68077AB5DC9F}" dt="2025-06-02T15:41:43.069" v="178" actId="26606"/>
          <ac:spMkLst>
            <pc:docMk/>
            <pc:sldMk cId="3695210933" sldId="4805"/>
            <ac:spMk id="8" creationId="{F837543A-6020-4505-A233-C9DB4BF74011}"/>
          </ac:spMkLst>
        </pc:spChg>
        <pc:spChg chg="add">
          <ac:chgData name="Helen Lee" userId="950b76d7-29a8-4037-9cf6-1d47a6b96373" providerId="ADAL" clId="{287E6256-DC5A-42B4-8B66-68077AB5DC9F}" dt="2025-06-02T15:41:43.069" v="178" actId="26606"/>
          <ac:spMkLst>
            <pc:docMk/>
            <pc:sldMk cId="3695210933" sldId="4805"/>
            <ac:spMk id="10" creationId="{35B16301-FB18-48BA-A6DD-C37CAF6F9A18}"/>
          </ac:spMkLst>
        </pc:spChg>
        <pc:spChg chg="add">
          <ac:chgData name="Helen Lee" userId="950b76d7-29a8-4037-9cf6-1d47a6b96373" providerId="ADAL" clId="{287E6256-DC5A-42B4-8B66-68077AB5DC9F}" dt="2025-06-02T15:41:43.069" v="178" actId="26606"/>
          <ac:spMkLst>
            <pc:docMk/>
            <pc:sldMk cId="3695210933" sldId="4805"/>
            <ac:spMk id="12" creationId="{C3C0D90E-074A-4F52-9B11-B52BEF4BCBE5}"/>
          </ac:spMkLst>
        </pc:spChg>
        <pc:spChg chg="add">
          <ac:chgData name="Helen Lee" userId="950b76d7-29a8-4037-9cf6-1d47a6b96373" providerId="ADAL" clId="{287E6256-DC5A-42B4-8B66-68077AB5DC9F}" dt="2025-06-02T15:41:43.069" v="178" actId="26606"/>
          <ac:spMkLst>
            <pc:docMk/>
            <pc:sldMk cId="3695210933" sldId="4805"/>
            <ac:spMk id="14" creationId="{CABBD4C1-E6F8-46F6-8152-A8A97490BF4D}"/>
          </ac:spMkLst>
        </pc:spChg>
        <pc:spChg chg="add">
          <ac:chgData name="Helen Lee" userId="950b76d7-29a8-4037-9cf6-1d47a6b96373" providerId="ADAL" clId="{287E6256-DC5A-42B4-8B66-68077AB5DC9F}" dt="2025-06-02T15:41:43.069" v="178" actId="26606"/>
          <ac:spMkLst>
            <pc:docMk/>
            <pc:sldMk cId="3695210933" sldId="4805"/>
            <ac:spMk id="16" creationId="{83BA5EF5-1FE9-4BF9-83BB-269BCDDF6156}"/>
          </ac:spMkLst>
        </pc:spChg>
        <pc:spChg chg="add">
          <ac:chgData name="Helen Lee" userId="950b76d7-29a8-4037-9cf6-1d47a6b96373" providerId="ADAL" clId="{287E6256-DC5A-42B4-8B66-68077AB5DC9F}" dt="2025-06-02T15:41:43.069" v="178" actId="26606"/>
          <ac:spMkLst>
            <pc:docMk/>
            <pc:sldMk cId="3695210933" sldId="4805"/>
            <ac:spMk id="20" creationId="{88853921-7BC9-4BDE-ACAB-133C683C82D6}"/>
          </ac:spMkLst>
        </pc:spChg>
        <pc:spChg chg="add">
          <ac:chgData name="Helen Lee" userId="950b76d7-29a8-4037-9cf6-1d47a6b96373" providerId="ADAL" clId="{287E6256-DC5A-42B4-8B66-68077AB5DC9F}" dt="2025-06-02T15:41:43.069" v="178" actId="26606"/>
          <ac:spMkLst>
            <pc:docMk/>
            <pc:sldMk cId="3695210933" sldId="4805"/>
            <ac:spMk id="22" creationId="{09192968-3AE7-4470-A61C-97294BB92731}"/>
          </ac:spMkLst>
        </pc:spChg>
        <pc:spChg chg="add">
          <ac:chgData name="Helen Lee" userId="950b76d7-29a8-4037-9cf6-1d47a6b96373" providerId="ADAL" clId="{287E6256-DC5A-42B4-8B66-68077AB5DC9F}" dt="2025-06-02T15:41:43.069" v="178" actId="26606"/>
          <ac:spMkLst>
            <pc:docMk/>
            <pc:sldMk cId="3695210933" sldId="4805"/>
            <ac:spMk id="24" creationId="{3AB72E55-43E4-4356-BFE8-E2102CB0B505}"/>
          </ac:spMkLst>
        </pc:spChg>
      </pc:sldChg>
      <pc:sldChg chg="del">
        <pc:chgData name="Helen Lee" userId="950b76d7-29a8-4037-9cf6-1d47a6b96373" providerId="ADAL" clId="{287E6256-DC5A-42B4-8B66-68077AB5DC9F}" dt="2025-06-02T15:37:27.615" v="175" actId="47"/>
        <pc:sldMkLst>
          <pc:docMk/>
          <pc:sldMk cId="4083283637" sldId="4806"/>
        </pc:sldMkLst>
      </pc:sldChg>
      <pc:sldChg chg="del">
        <pc:chgData name="Helen Lee" userId="950b76d7-29a8-4037-9cf6-1d47a6b96373" providerId="ADAL" clId="{287E6256-DC5A-42B4-8B66-68077AB5DC9F}" dt="2025-06-02T15:31:59.487" v="143" actId="47"/>
        <pc:sldMkLst>
          <pc:docMk/>
          <pc:sldMk cId="3102363647" sldId="480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F899DA-FF7D-45A4-A15F-A1155E145DB0}" type="datetimeFigureOut">
              <a:rPr lang="en-GB" smtClean="0"/>
              <a:t>02/06/2025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483791-BDF5-47EF-B915-B98EDA02B7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265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554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09186-A095-4D93-A9BE-FCD3F8F664C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2089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09186-A095-4D93-A9BE-FCD3F8F664C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01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79D7D-DB12-83D6-C156-11C4FED9FF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4752D4-4B8A-3F54-E360-D1483CB94E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0799A-78C1-F5CA-1F74-4235BFEE3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02/06/2025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046F2-9C06-B4BC-34B0-8345F5215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63F94-6B2A-4EFB-E645-B6E76B362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109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12B7C-FC49-CC41-C4CD-396685D99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9E708-6823-6895-8F6F-F94C2DF31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EF594B-166C-DB26-0E04-A8A069E4F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02/06/2025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17DC67-E2DD-754E-0D0A-F7C1C7B8B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600148-91A6-EE8A-6CA4-B2DAC0C10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714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6AFAD-5BC8-5E69-5C5A-1D7F6FFB6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917684-A5A4-737A-5984-B0740E2AF0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4BE2-BF66-733B-924A-DA35FB05D3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02/06/2025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CF9B0E-B57E-0D9E-4902-6CC26A0CF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0C9B43-29D8-ADCA-1D7E-FB29CD0C5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4058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EA647-B907-2CC3-5135-3AD72C5E2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C90BC-F066-88C7-E0AF-90D8AFFA79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B3D406-71BE-268F-26AB-5941D18464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3B19BA-74E1-ABA7-E11E-F0229860A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02/06/2025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B79990-AF83-8D69-91F0-B3BD4DF1F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65BEA8-5461-A248-84AF-79D044DB2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586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85C3C-35D3-4D91-3634-0387BB27F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6F19FD-16BB-303D-3B53-D122746DE9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ECAB6B-C74B-52E9-EB72-1B549A257A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B2E164-EB9B-5155-91A6-F726C0E369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AF3039-3ECB-4D6D-E836-26EAC993CC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A8495C-C856-B762-77CE-88CEE79B5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02/06/2025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30D95A-AEA9-8431-9EBC-140546BF5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54811-AFBF-B269-5C7E-17B175E0D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633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8F408-E48F-1A64-59CB-ADDB126F4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93D97A-1DCC-42C7-29D6-1E770C586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02/06/2025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55DB89-2A13-383F-C4D5-2522E455F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7DE674-75CC-8076-49C1-5A2242CFD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073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223F8B-E073-A785-A795-F848CD138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02/06/2025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1C75A3-B430-6F3E-737E-5F789ACC9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6786D4-E002-F766-514E-CA03EA6E7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418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80D3C-4642-CFD2-0EC2-897DE78F7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1676B-31EA-47BB-20C9-0B7CD35F4D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F61FAB-8FF1-CEA0-DF40-0E0DE5597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F9E798-3C56-CDDE-0886-95256EE79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02/06/2025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EB252C-A82E-31A7-F1B5-622317B44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A63BA-9095-BD60-67FF-7285B67D7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016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16E2C-4067-8C2A-569B-DC86DD98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C835AF-B21D-B19E-4FB7-88396A722A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5289CC-38A5-82F7-8DB1-F1446417F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BE3A45-E07D-B1FE-FAAA-973503C48F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02/06/2025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B4D36C-A580-8486-5592-1FFD1EECD5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1D860B-1181-FD1D-2A1D-22959AB73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529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6E704-5F99-76CB-564D-6E4C6F376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438E2D-EA7F-6B0B-56B1-3DED7A436F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26DA7A-0EEE-B80A-0FBE-A067E965E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02/06/2025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8762E-1BC0-8DA7-4287-F55581D6D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6636E-2FE3-A797-0DD7-5E170B910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479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4FA3E3-D913-BE25-C0B2-369F4DB57B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78AF5D-B4D5-BF71-C94C-1A31CD9C94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A0F998-093F-3189-7506-F93A9C0BA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F99A3-E15E-4223-8CAC-C46B5F3F7DE3}" type="datetimeFigureOut">
              <a:rPr lang="en-GB" smtClean="0"/>
              <a:t>02/06/2025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CB35C8-7CEC-A933-5FBE-8A3188C4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F5A3F2-72EE-F61E-1C75-E693C9108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468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2FC95E-125A-B412-2AAA-24ACFB697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8E5125-7C1E-4EED-9004-E1146BAEF7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CBC5C-4D50-4BFF-DBE0-4DF10FF99A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F99A3-E15E-4223-8CAC-C46B5F3F7DE3}" type="datetimeFigureOut">
              <a:rPr lang="en-GB" smtClean="0"/>
              <a:t>02/06/2025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43FC0B-B1E1-1AEA-EC79-8F288CA341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B761E3-725C-8B7E-F28F-4ECD9DD7C7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FF5ECB-1863-47C0-BAE5-6F0304F9668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324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emf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uilding with a lawn and grass&#10;&#10;Description automatically generated">
            <a:extLst>
              <a:ext uri="{FF2B5EF4-FFF2-40B4-BE49-F238E27FC236}">
                <a16:creationId xmlns:a16="http://schemas.microsoft.com/office/drawing/2014/main" id="{51A31C9F-0489-061D-F908-8EE6AEFF325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589850" cy="6122873"/>
          </a:xfrm>
          <a:noFill/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D8CDF813-E78E-7F67-8ADA-405505CC5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850" y="-2"/>
            <a:ext cx="4602150" cy="6122873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LCDB 7010 - </a:t>
            </a:r>
            <a:r>
              <a:rPr lang="en-US" sz="32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Converting Research Into Practice</a:t>
            </a:r>
            <a:b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Week 1 – Module Overview</a:t>
            </a:r>
            <a:endParaRPr lang="en-US" sz="280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D8A4D9C-6018-2B82-B7CC-5B96222FB617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BE18DCDB-6A29-1459-1284-2AFA630688B2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E76E7194-DEE5-83E5-6D08-417B8EA348D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4085EA58-221E-AA0C-2FE7-8A94ECD16BE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467EAF52-45E8-5EF0-808D-A80FFEDE2FD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37787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A73B2-AE48-E578-6A8F-497396E5D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6FC95-4A92-5049-A156-84AF7DA21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66901"/>
            <a:ext cx="10866427" cy="3275832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sz="4000" dirty="0">
                <a:ea typeface="Times New Roman" panose="02020603050405020304" pitchFamily="18" charset="0"/>
                <a:cs typeface="Arial" panose="020B0604020202020204" pitchFamily="34" charset="0"/>
              </a:rPr>
              <a:t>Module Overview </a:t>
            </a:r>
          </a:p>
          <a:p>
            <a:pPr>
              <a:spcBef>
                <a:spcPts val="600"/>
              </a:spcBef>
            </a:pPr>
            <a:r>
              <a:rPr lang="en-GB" sz="4000" dirty="0">
                <a:ea typeface="Times New Roman" panose="02020603050405020304" pitchFamily="18" charset="0"/>
                <a:cs typeface="Arial" panose="020B0604020202020204" pitchFamily="34" charset="0"/>
              </a:rPr>
              <a:t>In-class activity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AD5C610-3016-1CE5-3A02-441293AEF944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43FEAA16-23C9-A869-9BFC-588C075D7951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952503CA-C2E3-5602-659A-FFE750DA136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CA000F45-1C25-F775-FC59-1BE29181068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84B103DE-86FF-BFDA-FC62-FE2B0370287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02510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05C2D-85BA-2C5E-194B-3AC600E45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18" y="190954"/>
            <a:ext cx="12080082" cy="690790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LCDB 7010</a:t>
            </a:r>
            <a:endParaRPr lang="en-GB" sz="320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3FEF87B-C43C-B62B-F1E9-FD893F58B55C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EF5D95F1-2E21-302A-F20A-E91F07317C8B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01A26F9-8C8B-CF44-354D-7AAC4FFA727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11" name="Picture 10">
                <a:extLst>
                  <a:ext uri="{FF2B5EF4-FFF2-40B4-BE49-F238E27FC236}">
                    <a16:creationId xmlns:a16="http://schemas.microsoft.com/office/drawing/2014/main" id="{D7589B53-4D2C-4A15-DE56-FC36221EB97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6367C9D-266B-AEF5-B6C6-1CEB90CD865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069AA910-D3ED-26A1-5BCB-210AB6DDE3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649343"/>
              </p:ext>
            </p:extLst>
          </p:nvPr>
        </p:nvGraphicFramePr>
        <p:xfrm>
          <a:off x="556873" y="1043791"/>
          <a:ext cx="10759594" cy="37075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5900">
                  <a:extLst>
                    <a:ext uri="{9D8B030D-6E8A-4147-A177-3AD203B41FA5}">
                      <a16:colId xmlns:a16="http://schemas.microsoft.com/office/drawing/2014/main" val="1725876153"/>
                    </a:ext>
                  </a:extLst>
                </a:gridCol>
                <a:gridCol w="7883694">
                  <a:extLst>
                    <a:ext uri="{9D8B030D-6E8A-4147-A177-3AD203B41FA5}">
                      <a16:colId xmlns:a16="http://schemas.microsoft.com/office/drawing/2014/main" val="329938271"/>
                    </a:ext>
                  </a:extLst>
                </a:gridCol>
              </a:tblGrid>
              <a:tr h="896669">
                <a:tc>
                  <a:txBody>
                    <a:bodyPr/>
                    <a:lstStyle/>
                    <a:p>
                      <a:r>
                        <a:rPr lang="en-US" sz="3200" dirty="0"/>
                        <a:t>Items 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Description 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5562966"/>
                  </a:ext>
                </a:extLst>
              </a:tr>
              <a:tr h="958243">
                <a:tc>
                  <a:txBody>
                    <a:bodyPr/>
                    <a:lstStyle/>
                    <a:p>
                      <a:r>
                        <a:rPr lang="en-US" sz="3200" dirty="0"/>
                        <a:t>Schedule 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03/06/2025  –  22/09/2025 (Tuesday)</a:t>
                      </a:r>
                    </a:p>
                    <a:p>
                      <a:r>
                        <a:rPr lang="en-US" sz="3200" dirty="0"/>
                        <a:t>* Summer Break in August, 2025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6286162"/>
                  </a:ext>
                </a:extLst>
              </a:tr>
              <a:tr h="664031">
                <a:tc>
                  <a:txBody>
                    <a:bodyPr/>
                    <a:lstStyle/>
                    <a:p>
                      <a:r>
                        <a:rPr lang="en-US" sz="3200" dirty="0"/>
                        <a:t>Time 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09:00 - 14:00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1369097"/>
                  </a:ext>
                </a:extLst>
              </a:tr>
              <a:tr h="1080023">
                <a:tc>
                  <a:txBody>
                    <a:bodyPr/>
                    <a:lstStyle/>
                    <a:p>
                      <a:r>
                        <a:rPr lang="en-US" sz="3200" dirty="0"/>
                        <a:t>Venue 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AS305, Swansea Business Campus 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2373936"/>
                  </a:ext>
                </a:extLst>
              </a:tr>
            </a:tbl>
          </a:graphicData>
        </a:graphic>
      </p:graphicFrame>
      <p:sp>
        <p:nvSpPr>
          <p:cNvPr id="14" name="Title 1">
            <a:extLst>
              <a:ext uri="{FF2B5EF4-FFF2-40B4-BE49-F238E27FC236}">
                <a16:creationId xmlns:a16="http://schemas.microsoft.com/office/drawing/2014/main" id="{3005D3E3-9B41-F693-1AB0-C973F2CDF9EB}"/>
              </a:ext>
            </a:extLst>
          </p:cNvPr>
          <p:cNvSpPr txBox="1">
            <a:spLocks/>
          </p:cNvSpPr>
          <p:nvPr/>
        </p:nvSpPr>
        <p:spPr>
          <a:xfrm>
            <a:off x="668372" y="5167312"/>
            <a:ext cx="10515600" cy="73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953091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4DB4A-F5F9-9ED8-8189-92DB43843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5" y="892823"/>
            <a:ext cx="3857625" cy="2279001"/>
          </a:xfrm>
        </p:spPr>
        <p:txBody>
          <a:bodyPr>
            <a:normAutofit/>
          </a:bodyPr>
          <a:lstStyle/>
          <a:p>
            <a:r>
              <a:rPr lang="en-US" sz="2800" b="1" dirty="0"/>
              <a:t>A</a:t>
            </a:r>
            <a:r>
              <a:rPr lang="en-GB" sz="2800" b="1" dirty="0" err="1"/>
              <a:t>ssessment</a:t>
            </a:r>
            <a:r>
              <a:rPr lang="en-GB" sz="2800" b="1" dirty="0"/>
              <a:t>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4A5C181-6C36-8A7B-6CCB-BCC3E141FB6D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985BFCC0-044C-7124-3F2E-FE312A77A320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9579F5C5-C189-A215-2EF8-7460E9A7776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826E04BA-6DFD-752B-CAF4-FBDD9C3171C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BEC79C0F-FE3C-8448-B051-FF1C22BAFAE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EE42BE89-3AF9-AD65-5DD4-78F1BFD091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62264" y="420176"/>
            <a:ext cx="6518045" cy="5503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999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9F341-5E36-4440-60AF-F6CD48F07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4716" y="739978"/>
            <a:ext cx="5334930" cy="30041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/>
              <a:t>Are you ready for the course ? It will keep you busy…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FD69CA-4179-8D8F-217B-514258FE13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3"/>
          <a:stretch>
            <a:fillRect/>
          </a:stretch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125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D4C39-254E-99E9-0D7A-925BD7CCF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45218"/>
          </a:xfrm>
        </p:spPr>
        <p:txBody>
          <a:bodyPr/>
          <a:lstStyle/>
          <a:p>
            <a:r>
              <a:rPr lang="en-US" dirty="0"/>
              <a:t>Module Overview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19D97-18DF-FFD8-2777-C77DA0D99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0068"/>
            <a:ext cx="10515600" cy="4351338"/>
          </a:xfrm>
        </p:spPr>
        <p:txBody>
          <a:bodyPr>
            <a:normAutofit lnSpcReduction="10000"/>
          </a:bodyPr>
          <a:lstStyle/>
          <a:p>
            <a:pPr marL="0" marR="0" algn="just" fontAlgn="base" hangingPunct="0"/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AIM(S)</a:t>
            </a:r>
            <a:endParaRPr lang="en-GB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just" fontAlgn="base" hangingPunct="0"/>
            <a:endParaRPr lang="en-GB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develop advanced scholarship skills to a sufficiently high level to create new knowledge through empirical research in the field of business and management; and write academic papers at a standard requisite for publication; </a:t>
            </a: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Develop a systematic and critical understanding of the current state of knowledge concerning how to translate research into practice. </a:t>
            </a: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0627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4DB4A-F5F9-9ED8-8189-92DB43843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728" y="157896"/>
            <a:ext cx="10515600" cy="735125"/>
          </a:xfrm>
        </p:spPr>
        <p:txBody>
          <a:bodyPr>
            <a:normAutofit/>
          </a:bodyPr>
          <a:lstStyle/>
          <a:p>
            <a:r>
              <a:rPr lang="en-US" dirty="0"/>
              <a:t>Module Overview </a:t>
            </a:r>
            <a:endParaRPr lang="en-GB" b="1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4A5C181-6C36-8A7B-6CCB-BCC3E141FB6D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985BFCC0-044C-7124-3F2E-FE312A77A320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12" name="Picture 11">
                <a:extLst>
                  <a:ext uri="{FF2B5EF4-FFF2-40B4-BE49-F238E27FC236}">
                    <a16:creationId xmlns:a16="http://schemas.microsoft.com/office/drawing/2014/main" id="{9579F5C5-C189-A215-2EF8-7460E9A7776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826E04BA-6DFD-752B-CAF4-FBDD9C3171C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BEC79C0F-FE3C-8448-B051-FF1C22BAFAE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01D4AE3-1A27-B723-F456-A7DCA2806405}"/>
              </a:ext>
            </a:extLst>
          </p:cNvPr>
          <p:cNvSpPr txBox="1"/>
          <p:nvPr/>
        </p:nvSpPr>
        <p:spPr>
          <a:xfrm>
            <a:off x="419100" y="826955"/>
            <a:ext cx="11353800" cy="59125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 fontAlgn="base" hangingPunct="0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LEARNING OUTCOMES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marR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 be able to: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Create and interpret new knowledge through original research and advanced scholarship; to extend the forefront of business and management studies; 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Demonstrate a systematic acquisition and understanding of a substantial body of knowledge which is at the forefront of business and management studies and organisational/management practice; 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Conceptualise, design and implement a research project for the generation of new knowledge and understanding at the forefront of business and management studies and communicate the findings and contributions to academic practitioner audiences;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Conduct a pilot study, gather and analyse original empirical data and develop the findings to write a paper in the format of an academic journal article; 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Write a research-based academic paper making that makes informed judgements on complex issues and makes a clear contribution to both business and management theory and organisational/management practice. 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>
              <a:lnSpc>
                <a:spcPct val="107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 algn="just" fontAlgn="base" hangingPunct="0"/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9934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9631A-8A72-C704-4306-553CA53BC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57" y="201841"/>
            <a:ext cx="10515600" cy="478518"/>
          </a:xfrm>
        </p:spPr>
        <p:txBody>
          <a:bodyPr>
            <a:normAutofit fontScale="90000"/>
          </a:bodyPr>
          <a:lstStyle/>
          <a:p>
            <a:r>
              <a:rPr lang="en-US" dirty="0"/>
              <a:t>Indicative Content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F45E0-B900-CBE0-587E-D595D3B42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4657" y="762340"/>
            <a:ext cx="10515600" cy="5823517"/>
          </a:xfrm>
        </p:spPr>
        <p:txBody>
          <a:bodyPr>
            <a:normAutofit/>
          </a:bodyPr>
          <a:lstStyle/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Publication Process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Editor and reviewer requirements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into practice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Writing up of qualitative data and storytelling formats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ethics process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Dealing with rejection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Advanced academic enquiry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Pilot studies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Making a contribution to knowledge / practice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Explore the core distinction between a DBA and a PhD 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Translate qualitative DBA research into practice 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98748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5765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46AAF9-64D6-08B0-54D0-6BE7BB872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2856425-AF82-0E1F-02D8-76E3DF3DC2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19" r="17479" b="5357"/>
          <a:stretch/>
        </p:blipFill>
        <p:spPr>
          <a:xfrm>
            <a:off x="4086225" y="277405"/>
            <a:ext cx="7770254" cy="6246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383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0FFB39-3CD7-FE50-6695-08C0B0887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5035" y="3064863"/>
            <a:ext cx="5558489" cy="1325563"/>
          </a:xfrm>
        </p:spPr>
        <p:txBody>
          <a:bodyPr>
            <a:normAutofit/>
          </a:bodyPr>
          <a:lstStyle/>
          <a:p>
            <a:r>
              <a:rPr lang="en-US" dirty="0"/>
              <a:t>Q&amp;A </a:t>
            </a:r>
            <a:br>
              <a:rPr lang="en-GB" dirty="0"/>
            </a:br>
            <a:endParaRPr lang="en-GB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2109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352</Words>
  <Application>Microsoft Office PowerPoint</Application>
  <PresentationFormat>Widescreen</PresentationFormat>
  <Paragraphs>49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Arial</vt:lpstr>
      <vt:lpstr>Calibri</vt:lpstr>
      <vt:lpstr>Calibri Light</vt:lpstr>
      <vt:lpstr>Symbol</vt:lpstr>
      <vt:lpstr>Times New Roman</vt:lpstr>
      <vt:lpstr>Office Theme</vt:lpstr>
      <vt:lpstr>LCDB 7010 - Converting Research Into Practice   Week 1 – Module Overview</vt:lpstr>
      <vt:lpstr>Agenda </vt:lpstr>
      <vt:lpstr>LCDB 7010</vt:lpstr>
      <vt:lpstr>Assessment </vt:lpstr>
      <vt:lpstr>Are you ready for the course ? It will keep you busy…</vt:lpstr>
      <vt:lpstr>Module Overview </vt:lpstr>
      <vt:lpstr>Module Overview </vt:lpstr>
      <vt:lpstr>Indicative Content </vt:lpstr>
      <vt:lpstr>Assessment</vt:lpstr>
      <vt:lpstr>Q&amp;A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Literature Review for  Doctoral Research  (LCDB7009)                                       (DBA Programme)  Lecture 1: First thoughts and orientation.</dc:title>
  <dc:creator>Stephen Griffiths</dc:creator>
  <cp:lastModifiedBy>Helen Lee</cp:lastModifiedBy>
  <cp:revision>16</cp:revision>
  <dcterms:created xsi:type="dcterms:W3CDTF">2024-02-08T18:38:41Z</dcterms:created>
  <dcterms:modified xsi:type="dcterms:W3CDTF">2025-06-02T15:42:17Z</dcterms:modified>
</cp:coreProperties>
</file>