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4" r:id="rId1"/>
  </p:sldMasterIdLst>
  <p:sldIdLst>
    <p:sldId id="256" r:id="rId2"/>
    <p:sldId id="258" r:id="rId3"/>
    <p:sldId id="257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6" d="100"/>
          <a:sy n="116" d="100"/>
        </p:scale>
        <p:origin x="33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464" y="1371600"/>
            <a:ext cx="10863072" cy="1344168"/>
          </a:xfrm>
        </p:spPr>
        <p:txBody>
          <a:bodyPr rtlCol="0"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algn="ctr" defTabSz="914400" rtl="0" eaLnBrk="1" latinLnBrk="0" hangingPunct="1">
              <a:lnSpc>
                <a:spcPts val="6400"/>
              </a:lnSpc>
              <a:spcBef>
                <a:spcPct val="0"/>
              </a:spcBef>
              <a:buNone/>
              <a:defRPr sz="6000" kern="12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464" y="2715767"/>
            <a:ext cx="10863072" cy="667512"/>
          </a:xfrm>
        </p:spPr>
        <p:txBody>
          <a:bodyPr rtlCol="0">
            <a:normAutofit/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 defTabSz="914400" rtl="0" eaLnBrk="1" latinLnBrk="0" hangingPunct="1">
              <a:spcBef>
                <a:spcPts val="0"/>
              </a:spcBef>
              <a:buClr>
                <a:schemeClr val="tx1">
                  <a:lumMod val="75000"/>
                  <a:lumOff val="25000"/>
                </a:schemeClr>
              </a:buClr>
              <a:buSzPct val="75000"/>
              <a:buFont typeface="Wingdings 2" pitchFamily="18" charset="2"/>
              <a:buNone/>
              <a:defRPr sz="2200" b="0" kern="120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E236C23-C851-4490-8E27-56407413CEFE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58A0F665-8EEC-4662-95EF-9279A66D0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3775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236C23-C851-4490-8E27-56407413CEFE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A0F665-8EEC-4662-95EF-9279A66D0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57701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4634" y="4343399"/>
            <a:ext cx="10862732" cy="1346013"/>
          </a:xfrm>
        </p:spPr>
        <p:txBody>
          <a:bodyPr>
            <a:normAutofit/>
            <a:scene3d>
              <a:camera prst="orthographicFront"/>
              <a:lightRig rig="threePt" dir="t">
                <a:rot lat="0" lon="0" rev="10800000"/>
              </a:lightRig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>
              <a:lnSpc>
                <a:spcPts val="6400"/>
              </a:lnSpc>
              <a:defRPr sz="6000">
                <a:solidFill>
                  <a:schemeClr val="bg1"/>
                </a:solidFill>
                <a:effectLst>
                  <a:outerShdw blurRad="25400" dist="1905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4634" y="5688106"/>
            <a:ext cx="10862733" cy="663387"/>
          </a:xfrm>
        </p:spPr>
        <p:txBody>
          <a:bodyPr>
            <a:scene3d>
              <a:camera prst="orthographicFront"/>
              <a:lightRig rig="threePt" dir="t"/>
            </a:scene3d>
            <a:sp3d extrusionH="57150">
              <a:bevelT w="38100" h="38100" prst="relaxedInset"/>
              <a:bevelB w="38100" h="38100" prst="relaxedInset"/>
            </a:sp3d>
          </a:bodyPr>
          <a:lstStyle>
            <a:lvl1pPr marL="0" indent="0" algn="ctr">
              <a:spcBef>
                <a:spcPts val="0"/>
              </a:spcBef>
              <a:buNone/>
              <a:defRPr b="0" baseline="0">
                <a:solidFill>
                  <a:schemeClr val="bg1"/>
                </a:solidFill>
                <a:effectLst>
                  <a:outerShdw blurRad="25400" dist="254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dirty="0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2641600" y="685800"/>
            <a:ext cx="6908800" cy="3352800"/>
          </a:xfrm>
          <a:solidFill>
            <a:schemeClr val="tx1">
              <a:lumMod val="75000"/>
            </a:schemeClr>
          </a:solidFill>
          <a:ln w="127000" cap="sq">
            <a:solidFill>
              <a:schemeClr val="tx1"/>
            </a:solidFill>
            <a:miter lim="800000"/>
          </a:ln>
          <a:effectLst>
            <a:outerShdw blurRad="63500" sx="101000" sy="101000" algn="ctr" rotWithShape="0">
              <a:schemeClr val="bg2">
                <a:lumMod val="20000"/>
                <a:lumOff val="80000"/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9000000"/>
            </a:lightRig>
          </a:scene3d>
          <a:sp3d prstMaterial="matte">
            <a:bevelT w="12700" prst="relaxedInset"/>
            <a:bevelB w="38100" h="127000" prst="relaxedInset"/>
            <a:extrusionClr>
              <a:schemeClr val="tx1"/>
            </a:extrusionClr>
            <a:contourClr>
              <a:schemeClr val="tx1"/>
            </a:contourClr>
          </a:sp3d>
        </p:spPr>
        <p:txBody>
          <a:bodyPr rtlCol="0">
            <a:normAutofit/>
          </a:bodyPr>
          <a:lstStyle>
            <a:lvl1pPr>
              <a:buNone/>
              <a:defRPr/>
            </a:lvl1pPr>
          </a:lstStyle>
          <a:p>
            <a:pPr lvl="0"/>
            <a:r>
              <a:rPr lang="en-US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fld id="{0E236C23-C851-4490-8E27-56407413CEFE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</a:defRPr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58A0F665-8EEC-4662-95EF-9279A66D0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259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1774826"/>
            <a:ext cx="10862733" cy="1873250"/>
          </a:xfrm>
        </p:spPr>
        <p:txBody>
          <a:bodyPr/>
          <a:lstStyle>
            <a:lvl1pPr algn="ctr">
              <a:defRPr sz="6000" b="0" cap="none" baseline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4" y="3654520"/>
            <a:ext cx="10862733" cy="1500187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236C23-C851-4490-8E27-56407413CEFE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A0F665-8EEC-4662-95EF-9279A66D0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15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4633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06728" y="1762125"/>
            <a:ext cx="5120640" cy="436403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 marL="2290763" indent="-461963"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236C23-C851-4490-8E27-56407413CEFE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A0F665-8EEC-4662-95EF-9279A66D0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606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670984" y="2352675"/>
            <a:ext cx="5120216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6407151" y="2352675"/>
            <a:ext cx="5120216" cy="1588"/>
          </a:xfrm>
          <a:prstGeom prst="line">
            <a:avLst/>
          </a:prstGeom>
          <a:ln w="63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4130"/>
            <a:ext cx="10862735" cy="1452283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4633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4633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6728" y="1550894"/>
            <a:ext cx="5120640" cy="715962"/>
          </a:xfrm>
        </p:spPr>
        <p:txBody>
          <a:bodyPr anchor="b"/>
          <a:lstStyle>
            <a:lvl1pPr marL="0" indent="0" algn="ctr">
              <a:spcBef>
                <a:spcPts val="0"/>
              </a:spcBef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06728" y="2541494"/>
            <a:ext cx="5120640" cy="358466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600"/>
            </a:lvl6pPr>
            <a:lvl7pPr marL="2290763" indent="-461963">
              <a:defRPr sz="1600"/>
            </a:lvl7pPr>
            <a:lvl8pPr marL="2290763" indent="-461963">
              <a:defRPr sz="1600"/>
            </a:lvl8pPr>
            <a:lvl9pPr marL="2290763" indent="-461963"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9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236C23-C851-4490-8E27-56407413CEFE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10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11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A0F665-8EEC-4662-95EF-9279A66D0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2832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236C23-C851-4490-8E27-56407413CEFE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A0F665-8EEC-4662-95EF-9279A66D0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6070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236C23-C851-4490-8E27-56407413CEFE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A0F665-8EEC-4662-95EF-9279A66D0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1829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90043" y="403413"/>
            <a:ext cx="5120640" cy="5722751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 marL="2290763" indent="-461963">
              <a:defRPr sz="1800"/>
            </a:lvl6pPr>
            <a:lvl7pPr marL="2290763" indent="-461963">
              <a:defRPr sz="1800"/>
            </a:lvl7pPr>
            <a:lvl8pPr marL="2290763" indent="-461963">
              <a:defRPr sz="1800"/>
            </a:lvl8pPr>
            <a:lvl9pPr marL="2290763" indent="-461963"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236C23-C851-4490-8E27-56407413CEFE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A0F665-8EEC-4662-95EF-9279A66D0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233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3387" y="416860"/>
            <a:ext cx="5120640" cy="1994647"/>
          </a:xfrm>
        </p:spPr>
        <p:txBody>
          <a:bodyPr/>
          <a:lstStyle>
            <a:lvl1pPr algn="ctr">
              <a:defRPr sz="4400" b="0"/>
            </a:lvl1pPr>
          </a:lstStyle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3387" y="2438400"/>
            <a:ext cx="5120640" cy="331694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6406727" y="430306"/>
            <a:ext cx="5120640" cy="5432612"/>
          </a:xfrm>
          <a:solidFill>
            <a:schemeClr val="bg1">
              <a:lumMod val="85000"/>
            </a:schemeClr>
          </a:solidFill>
          <a:ln w="127000" cap="sq">
            <a:solidFill>
              <a:schemeClr val="bg1"/>
            </a:solidFill>
            <a:miter lim="800000"/>
          </a:ln>
          <a:effectLst>
            <a:outerShdw blurRad="76200" dist="12700" dir="5400000" sx="100500" sy="100500" rotWithShape="0">
              <a:prstClr val="black">
                <a:alpha val="30000"/>
              </a:prstClr>
            </a:outerShdw>
          </a:effectLst>
          <a:scene3d>
            <a:camera prst="orthographicFront"/>
            <a:lightRig rig="threePt" dir="t"/>
          </a:scene3d>
          <a:sp3d extrusionH="50800">
            <a:extrusionClr>
              <a:schemeClr val="tx1"/>
            </a:extrusionClr>
            <a:contourClr>
              <a:schemeClr val="tx1"/>
            </a:contourClr>
          </a:sp3d>
        </p:spPr>
        <p:txBody>
          <a:bodyPr rtlCol="0">
            <a:normAutofit/>
          </a:bodyPr>
          <a:lstStyle>
            <a:lvl1pPr marL="457200" indent="-457200" algn="l" defTabSz="914400" rtl="0" eaLnBrk="1" latinLnBrk="0" hangingPunct="1">
              <a:spcBef>
                <a:spcPts val="2000"/>
              </a:spcBef>
              <a:buClr>
                <a:schemeClr val="accent2">
                  <a:lumMod val="50000"/>
                  <a:lumOff val="50000"/>
                </a:schemeClr>
              </a:buClr>
              <a:buSzPct val="75000"/>
              <a:buFont typeface="Wingdings 2" pitchFamily="18" charset="2"/>
              <a:buNone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noProof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236C23-C851-4490-8E27-56407413CEFE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A0F665-8EEC-4662-95EF-9279A66D0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98469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  <a:lvl7pPr marL="2743200" indent="-457200">
              <a:defRPr/>
            </a:lvl7pPr>
            <a:lvl8pPr marL="2743200" indent="-457200">
              <a:defRPr/>
            </a:lvl8pPr>
            <a:lvl9pPr marL="2743200" indent="-457200"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236C23-C851-4490-8E27-56407413CEFE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A0F665-8EEC-4662-95EF-9279A66D0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007692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681883" y="417513"/>
            <a:ext cx="2133600" cy="570865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566" y="417513"/>
            <a:ext cx="8665633" cy="570865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236C23-C851-4490-8E27-56407413CEFE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A0F665-8EEC-4662-95EF-9279A66D0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736591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losing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marL="0" algn="l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fld id="{0E236C23-C851-4490-8E27-56407413CEFE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3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ctr" defTabSz="914400" rtl="0" eaLnBrk="1" latinLnBrk="0" hangingPunct="1">
              <a:defRPr sz="1100" kern="1200">
                <a:solidFill>
                  <a:schemeClr val="bg1">
                    <a:lumMod val="75000"/>
                    <a:lumOff val="25000"/>
                  </a:schemeClr>
                </a:solidFill>
                <a:effectLst>
                  <a:outerShdw blurRad="25400" dist="12700" dir="4200000" algn="ctr" rotWithShape="0">
                    <a:schemeClr val="tx1">
                      <a:alpha val="40000"/>
                    </a:scheme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4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effectLst>
                  <a:outerShdw blurRad="38100" dist="38100" dir="2700000" algn="tl">
                    <a:srgbClr val="000000"/>
                  </a:outerShdw>
                </a:effectLst>
                <a:latin typeface="Book Antiqua" panose="02040602050305030304" pitchFamily="18" charset="0"/>
              </a:defRPr>
            </a:lvl1pPr>
          </a:lstStyle>
          <a:p>
            <a:fld id="{58A0F665-8EEC-4662-95EF-9279A66D0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15497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4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64634" y="93663"/>
            <a:ext cx="10862733" cy="1452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US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64634" y="1762125"/>
            <a:ext cx="10862733" cy="4364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US" alt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884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hangingPunct="1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fld id="{0E236C23-C851-4490-8E27-56407413CEFE}" type="datetimeFigureOut">
              <a:rPr lang="en-GB" smtClean="0"/>
              <a:t>28/11/2017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100">
                <a:solidFill>
                  <a:schemeClr val="tx1">
                    <a:lumMod val="75000"/>
                    <a:lumOff val="25000"/>
                  </a:schemeClr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091084" y="6356351"/>
            <a:ext cx="28448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100">
                <a:solidFill>
                  <a:srgbClr val="6D6452"/>
                </a:solidFill>
              </a:defRPr>
            </a:lvl1pPr>
          </a:lstStyle>
          <a:p>
            <a:fld id="{58A0F665-8EEC-4662-95EF-9279A66D0FD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95592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98" r:id="rId4"/>
    <p:sldLayoutId id="2147483699" r:id="rId5"/>
    <p:sldLayoutId id="2147483700" r:id="rId6"/>
    <p:sldLayoutId id="2147483701" r:id="rId7"/>
    <p:sldLayoutId id="2147483702" r:id="rId8"/>
    <p:sldLayoutId id="2147483703" r:id="rId9"/>
    <p:sldLayoutId id="2147483704" r:id="rId10"/>
    <p:sldLayoutId id="2147483705" r:id="rId11"/>
    <p:sldLayoutId id="2147483706" r:id="rId12"/>
    <p:sldLayoutId id="2147483707" r:id="rId13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5000" kern="1200">
          <a:solidFill>
            <a:schemeClr val="tx1"/>
          </a:solidFill>
          <a:latin typeface="+mj-lt"/>
          <a:ea typeface="MS PGothic" panose="020B0600070205080204" pitchFamily="34" charset="-128"/>
          <a:cs typeface="ＭＳ Ｐゴシック" charset="0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MS PGothic" panose="020B0600070205080204" pitchFamily="34" charset="-128"/>
          <a:cs typeface="ＭＳ Ｐゴシック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5000">
          <a:solidFill>
            <a:schemeClr val="tx1"/>
          </a:solidFill>
          <a:latin typeface="Book Antiqua" charset="0"/>
          <a:ea typeface="ＭＳ Ｐゴシック" charset="0"/>
          <a:cs typeface="ＭＳ Ｐゴシック" charset="0"/>
        </a:defRPr>
      </a:lvl9pPr>
    </p:titleStyle>
    <p:bodyStyle>
      <a:lvl1pPr marL="457200" indent="-457200" algn="l" rtl="0" eaLnBrk="1" fontAlgn="base" hangingPunct="1">
        <a:spcBef>
          <a:spcPts val="20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sz="2200" kern="1200">
          <a:solidFill>
            <a:srgbClr val="6D6452"/>
          </a:solidFill>
          <a:latin typeface="+mn-lt"/>
          <a:ea typeface="MS PGothic" panose="020B0600070205080204" pitchFamily="34" charset="-128"/>
          <a:cs typeface="ＭＳ Ｐゴシック" charset="0"/>
        </a:defRPr>
      </a:lvl1pPr>
      <a:lvl2pPr marL="914400" indent="-457200" algn="l" rtl="0" eaLnBrk="1" fontAlgn="base" hangingPunct="1">
        <a:spcBef>
          <a:spcPts val="600"/>
        </a:spcBef>
        <a:spcAft>
          <a:spcPct val="0"/>
        </a:spcAft>
        <a:buClr>
          <a:srgbClr val="A49A85"/>
        </a:buClr>
        <a:buSzPct val="75000"/>
        <a:buFont typeface="Wingdings 2" panose="05020102010507070707" pitchFamily="18" charset="2"/>
        <a:buChar char=""/>
        <a:defRPr sz="2000"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2pPr>
      <a:lvl3pPr marL="1371600" indent="-457200" algn="l" rtl="0" eaLnBrk="1" fontAlgn="base" hangingPunct="1">
        <a:spcBef>
          <a:spcPts val="6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3pPr>
      <a:lvl4pPr marL="1828800" indent="-457200" algn="l" rtl="0" eaLnBrk="1" fontAlgn="base" hangingPunct="1">
        <a:spcBef>
          <a:spcPts val="600"/>
        </a:spcBef>
        <a:spcAft>
          <a:spcPct val="0"/>
        </a:spcAft>
        <a:buClr>
          <a:srgbClr val="A49A85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4pPr>
      <a:lvl5pPr marL="2286000" indent="-457200" algn="l" rtl="0" eaLnBrk="1" fontAlgn="base" hangingPunct="1">
        <a:spcBef>
          <a:spcPts val="600"/>
        </a:spcBef>
        <a:spcAft>
          <a:spcPct val="0"/>
        </a:spcAft>
        <a:buClr>
          <a:srgbClr val="6D6452"/>
        </a:buClr>
        <a:buSzPct val="75000"/>
        <a:buFont typeface="Wingdings 2" panose="05020102010507070707" pitchFamily="18" charset="2"/>
        <a:buChar char=""/>
        <a:defRPr kern="1200">
          <a:solidFill>
            <a:srgbClr val="6D6452"/>
          </a:solidFill>
          <a:latin typeface="+mn-lt"/>
          <a:ea typeface="MS PGothic" panose="020B0600070205080204" pitchFamily="34" charset="-128"/>
          <a:cs typeface="+mn-cs"/>
        </a:defRPr>
      </a:lvl5pPr>
      <a:lvl6pPr marL="27432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32051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657600" indent="-461963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SzPct val="75000"/>
        <a:buFont typeface="Wingdings 2" pitchFamily="18" charset="2"/>
        <a:buChar char=""/>
        <a:defRPr lang="en-US" sz="1800" kern="1200" dirty="0" smtClean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4119563" indent="-461963" algn="l" defTabSz="914400" rtl="0" eaLnBrk="1" latinLnBrk="0" hangingPunct="1">
        <a:spcBef>
          <a:spcPct val="20000"/>
        </a:spcBef>
        <a:buClr>
          <a:schemeClr val="tx1">
            <a:lumMod val="75000"/>
            <a:lumOff val="25000"/>
          </a:schemeClr>
        </a:buClr>
        <a:buSzPct val="75000"/>
        <a:buFont typeface="Wingdings 2" pitchFamily="18" charset="2"/>
        <a:buChar char=""/>
        <a:defRPr lang="en-US" sz="1800" kern="1200" dirty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Writing a Rationale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6471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purpose of a rationale?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explain the reasons for a decision</a:t>
            </a:r>
          </a:p>
          <a:p>
            <a:r>
              <a:rPr lang="en-GB" dirty="0" smtClean="0"/>
              <a:t>To show that you can effective communicate to others that you understand the requirements of your programme</a:t>
            </a:r>
          </a:p>
          <a:p>
            <a:r>
              <a:rPr lang="en-GB" dirty="0" smtClean="0"/>
              <a:t>To show that the placement will help you meet your educational and professional goals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5815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Guidelines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 your degree specification guidelines, discuss how the placement meets the components:  </a:t>
            </a:r>
          </a:p>
          <a:p>
            <a:r>
              <a:rPr lang="en-GB" dirty="0" smtClean="0"/>
              <a:t>Placement is necessary for the field covered in your degree </a:t>
            </a:r>
          </a:p>
          <a:p>
            <a:r>
              <a:rPr lang="en-GB" dirty="0" smtClean="0"/>
              <a:t>Leads to your future plans/future job requirements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71359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4634" y="93663"/>
            <a:ext cx="10862733" cy="927829"/>
          </a:xfrm>
        </p:spPr>
        <p:txBody>
          <a:bodyPr/>
          <a:lstStyle/>
          <a:p>
            <a:r>
              <a:rPr lang="en-GB" dirty="0" smtClean="0"/>
              <a:t>How to organise your Rationale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4634" y="1021492"/>
            <a:ext cx="10862733" cy="5104671"/>
          </a:xfrm>
        </p:spPr>
        <p:txBody>
          <a:bodyPr/>
          <a:lstStyle/>
          <a:p>
            <a:r>
              <a:rPr lang="en-GB" dirty="0" smtClean="0"/>
              <a:t>Introduction – statement of your goals (linked to the degree plan)</a:t>
            </a:r>
          </a:p>
          <a:p>
            <a:r>
              <a:rPr lang="en-GB" dirty="0" smtClean="0"/>
              <a:t>Further sections:</a:t>
            </a:r>
          </a:p>
          <a:p>
            <a:pPr marL="0" indent="0">
              <a:buNone/>
            </a:pPr>
            <a:r>
              <a:rPr lang="en-GB" dirty="0" smtClean="0"/>
              <a:t>	1. Area of study guidelines</a:t>
            </a:r>
          </a:p>
          <a:p>
            <a:pPr marL="0" indent="0">
              <a:buNone/>
            </a:pPr>
            <a:r>
              <a:rPr lang="en-GB" dirty="0" smtClean="0"/>
              <a:t>	2. How the placement role fulfils these guidelines</a:t>
            </a:r>
          </a:p>
          <a:p>
            <a:pPr marL="0" indent="0">
              <a:buNone/>
            </a:pPr>
            <a:r>
              <a:rPr lang="en-GB" dirty="0" smtClean="0"/>
              <a:t>	3. Discuss how the placement aids the progression of </a:t>
            </a:r>
            <a:r>
              <a:rPr lang="en-GB" smtClean="0"/>
              <a:t>your learning</a:t>
            </a:r>
            <a:endParaRPr lang="en-GB" dirty="0" smtClean="0"/>
          </a:p>
          <a:p>
            <a:r>
              <a:rPr lang="en-GB" dirty="0" smtClean="0"/>
              <a:t>Conclusion – a summary of the potential learning experience and its value to you and your goals</a:t>
            </a:r>
          </a:p>
          <a:p>
            <a:r>
              <a:rPr lang="en-GB" dirty="0" smtClean="0"/>
              <a:t>The rationale should be well organised and easy to read.</a:t>
            </a:r>
          </a:p>
          <a:p>
            <a:r>
              <a:rPr lang="en-GB" dirty="0" smtClean="0"/>
              <a:t>Ensure that you use academic sources to support your reasoning.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73039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ddle">
  <a:themeElements>
    <a:clrScheme name="Saddle">
      <a:dk1>
        <a:srgbClr val="302C24"/>
      </a:dk1>
      <a:lt1>
        <a:sysClr val="window" lastClr="FFFFFF"/>
      </a:lt1>
      <a:dk2>
        <a:srgbClr val="AC6416"/>
      </a:dk2>
      <a:lt2>
        <a:srgbClr val="E8E4DB"/>
      </a:lt2>
      <a:accent1>
        <a:srgbClr val="C6B178"/>
      </a:accent1>
      <a:accent2>
        <a:srgbClr val="9C5B14"/>
      </a:accent2>
      <a:accent3>
        <a:srgbClr val="71B2BC"/>
      </a:accent3>
      <a:accent4>
        <a:srgbClr val="78AA5D"/>
      </a:accent4>
      <a:accent5>
        <a:srgbClr val="867099"/>
      </a:accent5>
      <a:accent6>
        <a:srgbClr val="4C6F75"/>
      </a:accent6>
      <a:hlink>
        <a:srgbClr val="F27B0E"/>
      </a:hlink>
      <a:folHlink>
        <a:srgbClr val="989268"/>
      </a:folHlink>
    </a:clrScheme>
    <a:fontScheme name="Saddle">
      <a:maj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ajorFont>
      <a:minorFont>
        <a:latin typeface="Book Antiqua"/>
        <a:ea typeface=""/>
        <a:cs typeface=""/>
        <a:font script="Jpan" typeface="ＭＳ 明朝"/>
        <a:font script="Hans" typeface="宋体"/>
        <a:font script="Hant" typeface="新細明體"/>
      </a:minorFont>
    </a:fontScheme>
    <a:fmtScheme name="Saddle">
      <a:fillStyleLst>
        <a:solidFill>
          <a:schemeClr val="phClr"/>
        </a:solidFill>
        <a:gradFill rotWithShape="1">
          <a:gsLst>
            <a:gs pos="0">
              <a:schemeClr val="phClr"/>
            </a:gs>
            <a:gs pos="30000">
              <a:schemeClr val="phClr">
                <a:tint val="80000"/>
              </a:schemeClr>
            </a:gs>
            <a:gs pos="100000">
              <a:schemeClr val="phClr">
                <a:tint val="100000"/>
              </a:schemeClr>
            </a:gs>
          </a:gsLst>
          <a:path path="rect">
            <a:fillToRect l="50000" r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70000"/>
                <a:satMod val="120000"/>
              </a:schemeClr>
              <a:schemeClr val="phClr">
                <a:tint val="30000"/>
                <a:satMod val="120000"/>
              </a:schemeClr>
            </a:duotone>
          </a:blip>
          <a:stretch/>
        </a:blipFill>
      </a:fillStyleLst>
      <a:lnStyleLst>
        <a:ln w="254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50800" cap="flat" cmpd="dbl" algn="ctr">
          <a:solidFill>
            <a:schemeClr val="phClr"/>
          </a:solidFill>
          <a:prstDash val="solid"/>
        </a:ln>
        <a:ln w="7620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FFFFFF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sunrise" dir="tl">
              <a:rot lat="0" lon="0" rev="1200000"/>
            </a:lightRig>
          </a:scene3d>
          <a:sp3d prstMaterial="softEdge">
            <a:bevelT w="0" h="0"/>
          </a:sp3d>
        </a:effectStyle>
        <a:effectStyle>
          <a:effectLst>
            <a:innerShdw blurRad="76200" dist="38100" dir="13500000">
              <a:srgbClr val="FFFFFF">
                <a:alpha val="75000"/>
              </a:srgbClr>
            </a:innerShdw>
          </a:effectLst>
          <a:scene3d>
            <a:camera prst="perspectiveFront" fov="2400000"/>
            <a:lightRig rig="twoPt" dir="tl"/>
          </a:scene3d>
          <a:sp3d>
            <a:bevelT w="25400" h="12700" prst="angle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2">
            <a:duotone>
              <a:schemeClr val="phClr">
                <a:shade val="30000"/>
                <a:satMod val="250000"/>
              </a:schemeClr>
              <a:schemeClr val="phClr">
                <a:tint val="50000"/>
                <a:satMod val="20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shade val="90000"/>
                <a:hueMod val="90000"/>
                <a:satMod val="150000"/>
                <a:lumMod val="90000"/>
              </a:schemeClr>
              <a:schemeClr val="phClr">
                <a:tint val="70000"/>
                <a:shade val="80000"/>
                <a:satMod val="300000"/>
                <a:lumMod val="11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Override1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ppt/theme/themeOverride2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ppt/theme/themeOverride3.xml><?xml version="1.0" encoding="utf-8"?>
<a:themeOverride xmlns:a="http://schemas.openxmlformats.org/drawingml/2006/main">
  <a:clrScheme name="Saddle">
    <a:dk1>
      <a:srgbClr val="302C24"/>
    </a:dk1>
    <a:lt1>
      <a:sysClr val="window" lastClr="FFFFFF"/>
    </a:lt1>
    <a:dk2>
      <a:srgbClr val="AC6416"/>
    </a:dk2>
    <a:lt2>
      <a:srgbClr val="E8E4DB"/>
    </a:lt2>
    <a:accent1>
      <a:srgbClr val="C6B178"/>
    </a:accent1>
    <a:accent2>
      <a:srgbClr val="9C5B14"/>
    </a:accent2>
    <a:accent3>
      <a:srgbClr val="71B2BC"/>
    </a:accent3>
    <a:accent4>
      <a:srgbClr val="78AA5D"/>
    </a:accent4>
    <a:accent5>
      <a:srgbClr val="867099"/>
    </a:accent5>
    <a:accent6>
      <a:srgbClr val="4C6F75"/>
    </a:accent6>
    <a:hlink>
      <a:srgbClr val="F27B0E"/>
    </a:hlink>
    <a:folHlink>
      <a:srgbClr val="98926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Finding Key Points and Note-making</Template>
  <TotalTime>14</TotalTime>
  <Words>102</Words>
  <Application>Microsoft Office PowerPoint</Application>
  <PresentationFormat>Widescreen</PresentationFormat>
  <Paragraphs>18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ＭＳ Ｐゴシック</vt:lpstr>
      <vt:lpstr>ＭＳ Ｐゴシック</vt:lpstr>
      <vt:lpstr>Arial</vt:lpstr>
      <vt:lpstr>Book Antiqua</vt:lpstr>
      <vt:lpstr>Wingdings 2</vt:lpstr>
      <vt:lpstr>Saddle</vt:lpstr>
      <vt:lpstr>Writing a Rationale</vt:lpstr>
      <vt:lpstr>What is the purpose of a rationale?</vt:lpstr>
      <vt:lpstr>Guidelines</vt:lpstr>
      <vt:lpstr>How to organise your Rationale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a Rationale</dc:title>
  <dc:creator>Marie Pitson</dc:creator>
  <cp:lastModifiedBy>Marie Pitson</cp:lastModifiedBy>
  <cp:revision>1</cp:revision>
  <dcterms:created xsi:type="dcterms:W3CDTF">2017-11-28T08:18:18Z</dcterms:created>
  <dcterms:modified xsi:type="dcterms:W3CDTF">2017-11-28T08:32:40Z</dcterms:modified>
</cp:coreProperties>
</file>