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Lst>
  <p:sldSz cx="21674138"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FFEFFA"/>
    <a:srgbClr val="FFE1FE"/>
    <a:srgbClr val="FFCCCC"/>
    <a:srgbClr val="FEACE9"/>
    <a:srgbClr val="CC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574D39-282A-49DB-A330-ADCB1B03F4FE}" v="4" dt="2021-02-23T11:48:40.2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0756" autoAdjust="0"/>
    <p:restoredTop sz="94660"/>
  </p:normalViewPr>
  <p:slideViewPr>
    <p:cSldViewPr snapToGrid="0">
      <p:cViewPr>
        <p:scale>
          <a:sx n="50" d="100"/>
          <a:sy n="50" d="100"/>
        </p:scale>
        <p:origin x="-8" y="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y Lindsey-Jones" userId="ad4bd70d22bb8784" providerId="LiveId" clId="{06574D39-282A-49DB-A330-ADCB1B03F4FE}"/>
    <pc:docChg chg="custSel modSld">
      <pc:chgData name="Amy Lindsey-Jones" userId="ad4bd70d22bb8784" providerId="LiveId" clId="{06574D39-282A-49DB-A330-ADCB1B03F4FE}" dt="2021-02-23T11:49:55.067" v="1712" actId="20577"/>
      <pc:docMkLst>
        <pc:docMk/>
      </pc:docMkLst>
      <pc:sldChg chg="addSp modSp mod">
        <pc:chgData name="Amy Lindsey-Jones" userId="ad4bd70d22bb8784" providerId="LiveId" clId="{06574D39-282A-49DB-A330-ADCB1B03F4FE}" dt="2021-02-23T11:49:55.067" v="1712" actId="20577"/>
        <pc:sldMkLst>
          <pc:docMk/>
          <pc:sldMk cId="39388616" sldId="257"/>
        </pc:sldMkLst>
        <pc:spChg chg="mod">
          <ac:chgData name="Amy Lindsey-Jones" userId="ad4bd70d22bb8784" providerId="LiveId" clId="{06574D39-282A-49DB-A330-ADCB1B03F4FE}" dt="2021-02-23T11:33:22.795" v="796" actId="2085"/>
          <ac:spMkLst>
            <pc:docMk/>
            <pc:sldMk cId="39388616" sldId="257"/>
            <ac:spMk id="5" creationId="{F81E6FF4-EDFC-4098-A9F3-61DBC7FC4A3E}"/>
          </ac:spMkLst>
        </pc:spChg>
        <pc:spChg chg="mod">
          <ac:chgData name="Amy Lindsey-Jones" userId="ad4bd70d22bb8784" providerId="LiveId" clId="{06574D39-282A-49DB-A330-ADCB1B03F4FE}" dt="2021-02-23T11:44:51.846" v="1539" actId="403"/>
          <ac:spMkLst>
            <pc:docMk/>
            <pc:sldMk cId="39388616" sldId="257"/>
            <ac:spMk id="6" creationId="{48D4CB01-4FCE-47AF-9C2B-09E26B42CF32}"/>
          </ac:spMkLst>
        </pc:spChg>
        <pc:spChg chg="mod">
          <ac:chgData name="Amy Lindsey-Jones" userId="ad4bd70d22bb8784" providerId="LiveId" clId="{06574D39-282A-49DB-A330-ADCB1B03F4FE}" dt="2021-02-23T11:44:47.568" v="1538" actId="403"/>
          <ac:spMkLst>
            <pc:docMk/>
            <pc:sldMk cId="39388616" sldId="257"/>
            <ac:spMk id="8" creationId="{E6D241CC-7014-4C98-9AA4-564719D36AF7}"/>
          </ac:spMkLst>
        </pc:spChg>
        <pc:spChg chg="mod">
          <ac:chgData name="Amy Lindsey-Jones" userId="ad4bd70d22bb8784" providerId="LiveId" clId="{06574D39-282A-49DB-A330-ADCB1B03F4FE}" dt="2021-02-23T11:49:32.811" v="1710" actId="1076"/>
          <ac:spMkLst>
            <pc:docMk/>
            <pc:sldMk cId="39388616" sldId="257"/>
            <ac:spMk id="9" creationId="{6A2A2B5C-2756-4F83-8230-DB3874099B8D}"/>
          </ac:spMkLst>
        </pc:spChg>
        <pc:spChg chg="mod">
          <ac:chgData name="Amy Lindsey-Jones" userId="ad4bd70d22bb8784" providerId="LiveId" clId="{06574D39-282A-49DB-A330-ADCB1B03F4FE}" dt="2021-02-23T11:44:56.109" v="1540" actId="403"/>
          <ac:spMkLst>
            <pc:docMk/>
            <pc:sldMk cId="39388616" sldId="257"/>
            <ac:spMk id="10" creationId="{AB5CA0DE-6647-4C42-B97D-D45DA4760006}"/>
          </ac:spMkLst>
        </pc:spChg>
        <pc:spChg chg="mod">
          <ac:chgData name="Amy Lindsey-Jones" userId="ad4bd70d22bb8784" providerId="LiveId" clId="{06574D39-282A-49DB-A330-ADCB1B03F4FE}" dt="2021-02-23T11:49:55.067" v="1712" actId="20577"/>
          <ac:spMkLst>
            <pc:docMk/>
            <pc:sldMk cId="39388616" sldId="257"/>
            <ac:spMk id="12" creationId="{F1619EDB-1B2B-4E8E-ABC0-D61ADCEF413E}"/>
          </ac:spMkLst>
        </pc:spChg>
        <pc:spChg chg="mod">
          <ac:chgData name="Amy Lindsey-Jones" userId="ad4bd70d22bb8784" providerId="LiveId" clId="{06574D39-282A-49DB-A330-ADCB1B03F4FE}" dt="2021-02-23T11:45:18.037" v="1545" actId="1076"/>
          <ac:spMkLst>
            <pc:docMk/>
            <pc:sldMk cId="39388616" sldId="257"/>
            <ac:spMk id="13" creationId="{BF2C9734-634E-4D09-8D1C-853E51C93501}"/>
          </ac:spMkLst>
        </pc:spChg>
        <pc:spChg chg="add mod">
          <ac:chgData name="Amy Lindsey-Jones" userId="ad4bd70d22bb8784" providerId="LiveId" clId="{06574D39-282A-49DB-A330-ADCB1B03F4FE}" dt="2021-02-23T11:49:20.125" v="1708" actId="2085"/>
          <ac:spMkLst>
            <pc:docMk/>
            <pc:sldMk cId="39388616" sldId="257"/>
            <ac:spMk id="15" creationId="{DAD146D2-EFF1-47FB-BAD4-C69C6A8F4138}"/>
          </ac:spMkLst>
        </pc:spChg>
        <pc:picChg chg="mod">
          <ac:chgData name="Amy Lindsey-Jones" userId="ad4bd70d22bb8784" providerId="LiveId" clId="{06574D39-282A-49DB-A330-ADCB1B03F4FE}" dt="2021-02-23T11:47:51.270" v="1686" actId="14100"/>
          <ac:picMkLst>
            <pc:docMk/>
            <pc:sldMk cId="39388616" sldId="257"/>
            <ac:picMk id="11" creationId="{20001B13-DE8C-4F47-8321-8E714DF95B5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709267" y="1995312"/>
            <a:ext cx="16255604" cy="4244622"/>
          </a:xfrm>
        </p:spPr>
        <p:txBody>
          <a:bodyPr anchor="b"/>
          <a:lstStyle>
            <a:lvl1pPr algn="ctr">
              <a:defRPr sz="10666"/>
            </a:lvl1pPr>
          </a:lstStyle>
          <a:p>
            <a:r>
              <a:rPr lang="en-US"/>
              <a:t>Click to edit Master title style</a:t>
            </a:r>
            <a:endParaRPr lang="en-US" dirty="0"/>
          </a:p>
        </p:txBody>
      </p:sp>
      <p:sp>
        <p:nvSpPr>
          <p:cNvPr id="3" name="Subtitle 2"/>
          <p:cNvSpPr>
            <a:spLocks noGrp="1"/>
          </p:cNvSpPr>
          <p:nvPr>
            <p:ph type="subTitle" idx="1"/>
          </p:nvPr>
        </p:nvSpPr>
        <p:spPr>
          <a:xfrm>
            <a:off x="2709267" y="6403623"/>
            <a:ext cx="16255604" cy="2943577"/>
          </a:xfrm>
        </p:spPr>
        <p:txBody>
          <a:bodyPr/>
          <a:lstStyle>
            <a:lvl1pPr marL="0" indent="0" algn="ctr">
              <a:buNone/>
              <a:defRPr sz="4266"/>
            </a:lvl1pPr>
            <a:lvl2pPr marL="812764" indent="0" algn="ctr">
              <a:buNone/>
              <a:defRPr sz="3555"/>
            </a:lvl2pPr>
            <a:lvl3pPr marL="1625529" indent="0" algn="ctr">
              <a:buNone/>
              <a:defRPr sz="3200"/>
            </a:lvl3pPr>
            <a:lvl4pPr marL="2438293" indent="0" algn="ctr">
              <a:buNone/>
              <a:defRPr sz="2844"/>
            </a:lvl4pPr>
            <a:lvl5pPr marL="3251058" indent="0" algn="ctr">
              <a:buNone/>
              <a:defRPr sz="2844"/>
            </a:lvl5pPr>
            <a:lvl6pPr marL="4063822" indent="0" algn="ctr">
              <a:buNone/>
              <a:defRPr sz="2844"/>
            </a:lvl6pPr>
            <a:lvl7pPr marL="4876587" indent="0" algn="ctr">
              <a:buNone/>
              <a:defRPr sz="2844"/>
            </a:lvl7pPr>
            <a:lvl8pPr marL="5689351" indent="0" algn="ctr">
              <a:buNone/>
              <a:defRPr sz="2844"/>
            </a:lvl8pPr>
            <a:lvl9pPr marL="6502116" indent="0" algn="ctr">
              <a:buNone/>
              <a:defRPr sz="284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24C4D3-1208-4E63-9542-6CE8001ADEAA}" type="datetimeFigureOut">
              <a:rPr lang="en-GB" smtClean="0"/>
              <a:t>22/02/2021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F77C27-029B-48AC-989F-5E3EFE772325}" type="slidenum">
              <a:rPr lang="en-GB" smtClean="0"/>
              <a:t>‹#›</a:t>
            </a:fld>
            <a:endParaRPr lang="en-GB"/>
          </a:p>
        </p:txBody>
      </p:sp>
    </p:spTree>
    <p:extLst>
      <p:ext uri="{BB962C8B-B14F-4D97-AF65-F5344CB8AC3E}">
        <p14:creationId xmlns:p14="http://schemas.microsoft.com/office/powerpoint/2010/main" val="1867867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24C4D3-1208-4E63-9542-6CE8001ADEAA}" type="datetimeFigureOut">
              <a:rPr lang="en-GB" smtClean="0"/>
              <a:t>22/02/2021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F77C27-029B-48AC-989F-5E3EFE772325}" type="slidenum">
              <a:rPr lang="en-GB" smtClean="0"/>
              <a:t>‹#›</a:t>
            </a:fld>
            <a:endParaRPr lang="en-GB"/>
          </a:p>
        </p:txBody>
      </p:sp>
    </p:spTree>
    <p:extLst>
      <p:ext uri="{BB962C8B-B14F-4D97-AF65-F5344CB8AC3E}">
        <p14:creationId xmlns:p14="http://schemas.microsoft.com/office/powerpoint/2010/main" val="7488035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78808" y="3039535"/>
            <a:ext cx="18693944" cy="5071532"/>
          </a:xfrm>
        </p:spPr>
        <p:txBody>
          <a:bodyPr anchor="b"/>
          <a:lstStyle>
            <a:lvl1pPr>
              <a:defRPr sz="10666"/>
            </a:lvl1pPr>
          </a:lstStyle>
          <a:p>
            <a:r>
              <a:rPr lang="en-US"/>
              <a:t>Click to edit Master title style</a:t>
            </a:r>
            <a:endParaRPr lang="en-US" dirty="0"/>
          </a:p>
        </p:txBody>
      </p:sp>
      <p:sp>
        <p:nvSpPr>
          <p:cNvPr id="3" name="Text Placeholder 2"/>
          <p:cNvSpPr>
            <a:spLocks noGrp="1"/>
          </p:cNvSpPr>
          <p:nvPr>
            <p:ph type="body" idx="1"/>
          </p:nvPr>
        </p:nvSpPr>
        <p:spPr>
          <a:xfrm>
            <a:off x="1478808" y="8159046"/>
            <a:ext cx="18693944" cy="2666999"/>
          </a:xfrm>
        </p:spPr>
        <p:txBody>
          <a:bodyPr/>
          <a:lstStyle>
            <a:lvl1pPr marL="0" indent="0">
              <a:buNone/>
              <a:defRPr sz="4266">
                <a:solidFill>
                  <a:schemeClr val="tx1">
                    <a:tint val="75000"/>
                  </a:schemeClr>
                </a:solidFill>
              </a:defRPr>
            </a:lvl1pPr>
            <a:lvl2pPr marL="812764" indent="0">
              <a:buNone/>
              <a:defRPr sz="3555">
                <a:solidFill>
                  <a:schemeClr val="tx1">
                    <a:tint val="75000"/>
                  </a:schemeClr>
                </a:solidFill>
              </a:defRPr>
            </a:lvl2pPr>
            <a:lvl3pPr marL="1625529" indent="0">
              <a:buNone/>
              <a:defRPr sz="3200">
                <a:solidFill>
                  <a:schemeClr val="tx1">
                    <a:tint val="75000"/>
                  </a:schemeClr>
                </a:solidFill>
              </a:defRPr>
            </a:lvl3pPr>
            <a:lvl4pPr marL="2438293" indent="0">
              <a:buNone/>
              <a:defRPr sz="2844">
                <a:solidFill>
                  <a:schemeClr val="tx1">
                    <a:tint val="75000"/>
                  </a:schemeClr>
                </a:solidFill>
              </a:defRPr>
            </a:lvl4pPr>
            <a:lvl5pPr marL="3251058" indent="0">
              <a:buNone/>
              <a:defRPr sz="2844">
                <a:solidFill>
                  <a:schemeClr val="tx1">
                    <a:tint val="75000"/>
                  </a:schemeClr>
                </a:solidFill>
              </a:defRPr>
            </a:lvl5pPr>
            <a:lvl6pPr marL="4063822" indent="0">
              <a:buNone/>
              <a:defRPr sz="2844">
                <a:solidFill>
                  <a:schemeClr val="tx1">
                    <a:tint val="75000"/>
                  </a:schemeClr>
                </a:solidFill>
              </a:defRPr>
            </a:lvl6pPr>
            <a:lvl7pPr marL="4876587" indent="0">
              <a:buNone/>
              <a:defRPr sz="2844">
                <a:solidFill>
                  <a:schemeClr val="tx1">
                    <a:tint val="75000"/>
                  </a:schemeClr>
                </a:solidFill>
              </a:defRPr>
            </a:lvl7pPr>
            <a:lvl8pPr marL="5689351" indent="0">
              <a:buNone/>
              <a:defRPr sz="2844">
                <a:solidFill>
                  <a:schemeClr val="tx1">
                    <a:tint val="75000"/>
                  </a:schemeClr>
                </a:solidFill>
              </a:defRPr>
            </a:lvl8pPr>
            <a:lvl9pPr marL="6502116" indent="0">
              <a:buNone/>
              <a:defRPr sz="284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24C4D3-1208-4E63-9542-6CE8001ADEAA}" type="datetimeFigureOut">
              <a:rPr lang="en-GB" smtClean="0"/>
              <a:t>22/02/2021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F77C27-029B-48AC-989F-5E3EFE772325}" type="slidenum">
              <a:rPr lang="en-GB" smtClean="0"/>
              <a:t>‹#›</a:t>
            </a:fld>
            <a:endParaRPr lang="en-GB"/>
          </a:p>
        </p:txBody>
      </p:sp>
    </p:spTree>
    <p:extLst>
      <p:ext uri="{BB962C8B-B14F-4D97-AF65-F5344CB8AC3E}">
        <p14:creationId xmlns:p14="http://schemas.microsoft.com/office/powerpoint/2010/main" val="3534073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90097" y="3245556"/>
            <a:ext cx="9211509"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972532" y="3245556"/>
            <a:ext cx="9211509"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124C4D3-1208-4E63-9542-6CE8001ADEAA}" type="datetimeFigureOut">
              <a:rPr lang="en-GB" smtClean="0"/>
              <a:t>22/02/2021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F77C27-029B-48AC-989F-5E3EFE772325}" type="slidenum">
              <a:rPr lang="en-GB" smtClean="0"/>
              <a:t>‹#›</a:t>
            </a:fld>
            <a:endParaRPr lang="en-GB"/>
          </a:p>
        </p:txBody>
      </p:sp>
    </p:spTree>
    <p:extLst>
      <p:ext uri="{BB962C8B-B14F-4D97-AF65-F5344CB8AC3E}">
        <p14:creationId xmlns:p14="http://schemas.microsoft.com/office/powerpoint/2010/main" val="20953495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92920" y="649112"/>
            <a:ext cx="18693944"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92921" y="2988734"/>
            <a:ext cx="9169175" cy="1464732"/>
          </a:xfrm>
        </p:spPr>
        <p:txBody>
          <a:bodyPr anchor="b"/>
          <a:lstStyle>
            <a:lvl1pPr marL="0" indent="0">
              <a:buNone/>
              <a:defRPr sz="4266" b="1"/>
            </a:lvl1pPr>
            <a:lvl2pPr marL="812764" indent="0">
              <a:buNone/>
              <a:defRPr sz="3555" b="1"/>
            </a:lvl2pPr>
            <a:lvl3pPr marL="1625529" indent="0">
              <a:buNone/>
              <a:defRPr sz="3200" b="1"/>
            </a:lvl3pPr>
            <a:lvl4pPr marL="2438293" indent="0">
              <a:buNone/>
              <a:defRPr sz="2844" b="1"/>
            </a:lvl4pPr>
            <a:lvl5pPr marL="3251058" indent="0">
              <a:buNone/>
              <a:defRPr sz="2844" b="1"/>
            </a:lvl5pPr>
            <a:lvl6pPr marL="4063822" indent="0">
              <a:buNone/>
              <a:defRPr sz="2844" b="1"/>
            </a:lvl6pPr>
            <a:lvl7pPr marL="4876587" indent="0">
              <a:buNone/>
              <a:defRPr sz="2844" b="1"/>
            </a:lvl7pPr>
            <a:lvl8pPr marL="5689351" indent="0">
              <a:buNone/>
              <a:defRPr sz="2844" b="1"/>
            </a:lvl8pPr>
            <a:lvl9pPr marL="6502116" indent="0">
              <a:buNone/>
              <a:defRPr sz="2844" b="1"/>
            </a:lvl9pPr>
          </a:lstStyle>
          <a:p>
            <a:pPr lvl="0"/>
            <a:r>
              <a:rPr lang="en-US"/>
              <a:t>Click to edit Master text styles</a:t>
            </a:r>
          </a:p>
        </p:txBody>
      </p:sp>
      <p:sp>
        <p:nvSpPr>
          <p:cNvPr id="4" name="Content Placeholder 3"/>
          <p:cNvSpPr>
            <a:spLocks noGrp="1"/>
          </p:cNvSpPr>
          <p:nvPr>
            <p:ph sz="half" idx="2"/>
          </p:nvPr>
        </p:nvSpPr>
        <p:spPr>
          <a:xfrm>
            <a:off x="1492921" y="4453467"/>
            <a:ext cx="9169175"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972532" y="2988734"/>
            <a:ext cx="9214332" cy="1464732"/>
          </a:xfrm>
        </p:spPr>
        <p:txBody>
          <a:bodyPr anchor="b"/>
          <a:lstStyle>
            <a:lvl1pPr marL="0" indent="0">
              <a:buNone/>
              <a:defRPr sz="4266" b="1"/>
            </a:lvl1pPr>
            <a:lvl2pPr marL="812764" indent="0">
              <a:buNone/>
              <a:defRPr sz="3555" b="1"/>
            </a:lvl2pPr>
            <a:lvl3pPr marL="1625529" indent="0">
              <a:buNone/>
              <a:defRPr sz="3200" b="1"/>
            </a:lvl3pPr>
            <a:lvl4pPr marL="2438293" indent="0">
              <a:buNone/>
              <a:defRPr sz="2844" b="1"/>
            </a:lvl4pPr>
            <a:lvl5pPr marL="3251058" indent="0">
              <a:buNone/>
              <a:defRPr sz="2844" b="1"/>
            </a:lvl5pPr>
            <a:lvl6pPr marL="4063822" indent="0">
              <a:buNone/>
              <a:defRPr sz="2844" b="1"/>
            </a:lvl6pPr>
            <a:lvl7pPr marL="4876587" indent="0">
              <a:buNone/>
              <a:defRPr sz="2844" b="1"/>
            </a:lvl7pPr>
            <a:lvl8pPr marL="5689351" indent="0">
              <a:buNone/>
              <a:defRPr sz="2844" b="1"/>
            </a:lvl8pPr>
            <a:lvl9pPr marL="6502116" indent="0">
              <a:buNone/>
              <a:defRPr sz="2844" b="1"/>
            </a:lvl9pPr>
          </a:lstStyle>
          <a:p>
            <a:pPr lvl="0"/>
            <a:r>
              <a:rPr lang="en-US"/>
              <a:t>Click to edit Master text styles</a:t>
            </a:r>
          </a:p>
        </p:txBody>
      </p:sp>
      <p:sp>
        <p:nvSpPr>
          <p:cNvPr id="6" name="Content Placeholder 5"/>
          <p:cNvSpPr>
            <a:spLocks noGrp="1"/>
          </p:cNvSpPr>
          <p:nvPr>
            <p:ph sz="quarter" idx="4"/>
          </p:nvPr>
        </p:nvSpPr>
        <p:spPr>
          <a:xfrm>
            <a:off x="10972532" y="4453467"/>
            <a:ext cx="9214332"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24C4D3-1208-4E63-9542-6CE8001ADEAA}" type="datetimeFigureOut">
              <a:rPr lang="en-GB" smtClean="0"/>
              <a:t>22/02/2021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F77C27-029B-48AC-989F-5E3EFE772325}" type="slidenum">
              <a:rPr lang="en-GB" smtClean="0"/>
              <a:t>‹#›</a:t>
            </a:fld>
            <a:endParaRPr lang="en-GB"/>
          </a:p>
        </p:txBody>
      </p:sp>
    </p:spTree>
    <p:extLst>
      <p:ext uri="{BB962C8B-B14F-4D97-AF65-F5344CB8AC3E}">
        <p14:creationId xmlns:p14="http://schemas.microsoft.com/office/powerpoint/2010/main" val="35057993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124C4D3-1208-4E63-9542-6CE8001ADEAA}" type="datetimeFigureOut">
              <a:rPr lang="en-GB" smtClean="0"/>
              <a:t>22/02/2021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F77C27-029B-48AC-989F-5E3EFE772325}" type="slidenum">
              <a:rPr lang="en-GB" smtClean="0"/>
              <a:t>‹#›</a:t>
            </a:fld>
            <a:endParaRPr lang="en-GB"/>
          </a:p>
        </p:txBody>
      </p:sp>
    </p:spTree>
    <p:extLst>
      <p:ext uri="{BB962C8B-B14F-4D97-AF65-F5344CB8AC3E}">
        <p14:creationId xmlns:p14="http://schemas.microsoft.com/office/powerpoint/2010/main" val="51063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24C4D3-1208-4E63-9542-6CE8001ADEAA}" type="datetimeFigureOut">
              <a:rPr lang="en-GB" smtClean="0"/>
              <a:t>22/02/2021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F77C27-029B-48AC-989F-5E3EFE772325}" type="slidenum">
              <a:rPr lang="en-GB" smtClean="0"/>
              <a:t>‹#›</a:t>
            </a:fld>
            <a:endParaRPr lang="en-GB"/>
          </a:p>
        </p:txBody>
      </p:sp>
    </p:spTree>
    <p:extLst>
      <p:ext uri="{BB962C8B-B14F-4D97-AF65-F5344CB8AC3E}">
        <p14:creationId xmlns:p14="http://schemas.microsoft.com/office/powerpoint/2010/main" val="2110539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92921" y="812800"/>
            <a:ext cx="6990473" cy="2844800"/>
          </a:xfrm>
        </p:spPr>
        <p:txBody>
          <a:bodyPr anchor="b"/>
          <a:lstStyle>
            <a:lvl1pPr>
              <a:defRPr sz="5689"/>
            </a:lvl1pPr>
          </a:lstStyle>
          <a:p>
            <a:r>
              <a:rPr lang="en-US"/>
              <a:t>Click to edit Master title style</a:t>
            </a:r>
            <a:endParaRPr lang="en-US" dirty="0"/>
          </a:p>
        </p:txBody>
      </p:sp>
      <p:sp>
        <p:nvSpPr>
          <p:cNvPr id="3" name="Content Placeholder 2"/>
          <p:cNvSpPr>
            <a:spLocks noGrp="1"/>
          </p:cNvSpPr>
          <p:nvPr>
            <p:ph idx="1"/>
          </p:nvPr>
        </p:nvSpPr>
        <p:spPr>
          <a:xfrm>
            <a:off x="9214332" y="1755423"/>
            <a:ext cx="10972532" cy="8664222"/>
          </a:xfrm>
        </p:spPr>
        <p:txBody>
          <a:bodyPr/>
          <a:lstStyle>
            <a:lvl1pPr>
              <a:defRPr sz="5689"/>
            </a:lvl1pPr>
            <a:lvl2pPr>
              <a:defRPr sz="4978"/>
            </a:lvl2pPr>
            <a:lvl3pPr>
              <a:defRPr sz="4266"/>
            </a:lvl3pPr>
            <a:lvl4pPr>
              <a:defRPr sz="3555"/>
            </a:lvl4pPr>
            <a:lvl5pPr>
              <a:defRPr sz="3555"/>
            </a:lvl5pPr>
            <a:lvl6pPr>
              <a:defRPr sz="3555"/>
            </a:lvl6pPr>
            <a:lvl7pPr>
              <a:defRPr sz="3555"/>
            </a:lvl7pPr>
            <a:lvl8pPr>
              <a:defRPr sz="3555"/>
            </a:lvl8pPr>
            <a:lvl9pPr>
              <a:defRPr sz="355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92921" y="3657600"/>
            <a:ext cx="6990473" cy="6776156"/>
          </a:xfrm>
        </p:spPr>
        <p:txBody>
          <a:bodyPr/>
          <a:lstStyle>
            <a:lvl1pPr marL="0" indent="0">
              <a:buNone/>
              <a:defRPr sz="2844"/>
            </a:lvl1pPr>
            <a:lvl2pPr marL="812764" indent="0">
              <a:buNone/>
              <a:defRPr sz="2489"/>
            </a:lvl2pPr>
            <a:lvl3pPr marL="1625529" indent="0">
              <a:buNone/>
              <a:defRPr sz="2133"/>
            </a:lvl3pPr>
            <a:lvl4pPr marL="2438293" indent="0">
              <a:buNone/>
              <a:defRPr sz="1778"/>
            </a:lvl4pPr>
            <a:lvl5pPr marL="3251058" indent="0">
              <a:buNone/>
              <a:defRPr sz="1778"/>
            </a:lvl5pPr>
            <a:lvl6pPr marL="4063822" indent="0">
              <a:buNone/>
              <a:defRPr sz="1778"/>
            </a:lvl6pPr>
            <a:lvl7pPr marL="4876587" indent="0">
              <a:buNone/>
              <a:defRPr sz="1778"/>
            </a:lvl7pPr>
            <a:lvl8pPr marL="5689351" indent="0">
              <a:buNone/>
              <a:defRPr sz="1778"/>
            </a:lvl8pPr>
            <a:lvl9pPr marL="6502116" indent="0">
              <a:buNone/>
              <a:defRPr sz="1778"/>
            </a:lvl9pPr>
          </a:lstStyle>
          <a:p>
            <a:pPr lvl="0"/>
            <a:r>
              <a:rPr lang="en-US"/>
              <a:t>Click to edit Master text styles</a:t>
            </a:r>
          </a:p>
        </p:txBody>
      </p:sp>
      <p:sp>
        <p:nvSpPr>
          <p:cNvPr id="5" name="Date Placeholder 4"/>
          <p:cNvSpPr>
            <a:spLocks noGrp="1"/>
          </p:cNvSpPr>
          <p:nvPr>
            <p:ph type="dt" sz="half" idx="10"/>
          </p:nvPr>
        </p:nvSpPr>
        <p:spPr/>
        <p:txBody>
          <a:bodyPr/>
          <a:lstStyle/>
          <a:p>
            <a:fld id="{D124C4D3-1208-4E63-9542-6CE8001ADEAA}" type="datetimeFigureOut">
              <a:rPr lang="en-GB" smtClean="0"/>
              <a:t>22/02/2021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F77C27-029B-48AC-989F-5E3EFE772325}" type="slidenum">
              <a:rPr lang="en-GB" smtClean="0"/>
              <a:t>‹#›</a:t>
            </a:fld>
            <a:endParaRPr lang="en-GB"/>
          </a:p>
        </p:txBody>
      </p:sp>
    </p:spTree>
    <p:extLst>
      <p:ext uri="{BB962C8B-B14F-4D97-AF65-F5344CB8AC3E}">
        <p14:creationId xmlns:p14="http://schemas.microsoft.com/office/powerpoint/2010/main" val="3041356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92921" y="812800"/>
            <a:ext cx="6990473" cy="2844800"/>
          </a:xfrm>
        </p:spPr>
        <p:txBody>
          <a:bodyPr anchor="b"/>
          <a:lstStyle>
            <a:lvl1pPr>
              <a:defRPr sz="5689"/>
            </a:lvl1pPr>
          </a:lstStyle>
          <a:p>
            <a:r>
              <a:rPr lang="en-US"/>
              <a:t>Click to edit Master title style</a:t>
            </a:r>
            <a:endParaRPr lang="en-US" dirty="0"/>
          </a:p>
        </p:txBody>
      </p:sp>
      <p:sp>
        <p:nvSpPr>
          <p:cNvPr id="3" name="Picture Placeholder 2"/>
          <p:cNvSpPr>
            <a:spLocks noGrp="1" noChangeAspect="1"/>
          </p:cNvSpPr>
          <p:nvPr>
            <p:ph type="pic" idx="1"/>
          </p:nvPr>
        </p:nvSpPr>
        <p:spPr>
          <a:xfrm>
            <a:off x="9214332" y="1755423"/>
            <a:ext cx="10972532" cy="8664222"/>
          </a:xfrm>
        </p:spPr>
        <p:txBody>
          <a:bodyPr anchor="t"/>
          <a:lstStyle>
            <a:lvl1pPr marL="0" indent="0">
              <a:buNone/>
              <a:defRPr sz="5689"/>
            </a:lvl1pPr>
            <a:lvl2pPr marL="812764" indent="0">
              <a:buNone/>
              <a:defRPr sz="4978"/>
            </a:lvl2pPr>
            <a:lvl3pPr marL="1625529" indent="0">
              <a:buNone/>
              <a:defRPr sz="4266"/>
            </a:lvl3pPr>
            <a:lvl4pPr marL="2438293" indent="0">
              <a:buNone/>
              <a:defRPr sz="3555"/>
            </a:lvl4pPr>
            <a:lvl5pPr marL="3251058" indent="0">
              <a:buNone/>
              <a:defRPr sz="3555"/>
            </a:lvl5pPr>
            <a:lvl6pPr marL="4063822" indent="0">
              <a:buNone/>
              <a:defRPr sz="3555"/>
            </a:lvl6pPr>
            <a:lvl7pPr marL="4876587" indent="0">
              <a:buNone/>
              <a:defRPr sz="3555"/>
            </a:lvl7pPr>
            <a:lvl8pPr marL="5689351" indent="0">
              <a:buNone/>
              <a:defRPr sz="3555"/>
            </a:lvl8pPr>
            <a:lvl9pPr marL="6502116" indent="0">
              <a:buNone/>
              <a:defRPr sz="3555"/>
            </a:lvl9pPr>
          </a:lstStyle>
          <a:p>
            <a:r>
              <a:rPr lang="en-US"/>
              <a:t>Click icon to add picture</a:t>
            </a:r>
            <a:endParaRPr lang="en-US" dirty="0"/>
          </a:p>
        </p:txBody>
      </p:sp>
      <p:sp>
        <p:nvSpPr>
          <p:cNvPr id="4" name="Text Placeholder 3"/>
          <p:cNvSpPr>
            <a:spLocks noGrp="1"/>
          </p:cNvSpPr>
          <p:nvPr>
            <p:ph type="body" sz="half" idx="2"/>
          </p:nvPr>
        </p:nvSpPr>
        <p:spPr>
          <a:xfrm>
            <a:off x="1492921" y="3657600"/>
            <a:ext cx="6990473" cy="6776156"/>
          </a:xfrm>
        </p:spPr>
        <p:txBody>
          <a:bodyPr/>
          <a:lstStyle>
            <a:lvl1pPr marL="0" indent="0">
              <a:buNone/>
              <a:defRPr sz="2844"/>
            </a:lvl1pPr>
            <a:lvl2pPr marL="812764" indent="0">
              <a:buNone/>
              <a:defRPr sz="2489"/>
            </a:lvl2pPr>
            <a:lvl3pPr marL="1625529" indent="0">
              <a:buNone/>
              <a:defRPr sz="2133"/>
            </a:lvl3pPr>
            <a:lvl4pPr marL="2438293" indent="0">
              <a:buNone/>
              <a:defRPr sz="1778"/>
            </a:lvl4pPr>
            <a:lvl5pPr marL="3251058" indent="0">
              <a:buNone/>
              <a:defRPr sz="1778"/>
            </a:lvl5pPr>
            <a:lvl6pPr marL="4063822" indent="0">
              <a:buNone/>
              <a:defRPr sz="1778"/>
            </a:lvl6pPr>
            <a:lvl7pPr marL="4876587" indent="0">
              <a:buNone/>
              <a:defRPr sz="1778"/>
            </a:lvl7pPr>
            <a:lvl8pPr marL="5689351" indent="0">
              <a:buNone/>
              <a:defRPr sz="1778"/>
            </a:lvl8pPr>
            <a:lvl9pPr marL="6502116" indent="0">
              <a:buNone/>
              <a:defRPr sz="1778"/>
            </a:lvl9pPr>
          </a:lstStyle>
          <a:p>
            <a:pPr lvl="0"/>
            <a:r>
              <a:rPr lang="en-US"/>
              <a:t>Click to edit Master text styles</a:t>
            </a:r>
          </a:p>
        </p:txBody>
      </p:sp>
      <p:sp>
        <p:nvSpPr>
          <p:cNvPr id="5" name="Date Placeholder 4"/>
          <p:cNvSpPr>
            <a:spLocks noGrp="1"/>
          </p:cNvSpPr>
          <p:nvPr>
            <p:ph type="dt" sz="half" idx="10"/>
          </p:nvPr>
        </p:nvSpPr>
        <p:spPr/>
        <p:txBody>
          <a:bodyPr/>
          <a:lstStyle/>
          <a:p>
            <a:fld id="{D124C4D3-1208-4E63-9542-6CE8001ADEAA}" type="datetimeFigureOut">
              <a:rPr lang="en-GB" smtClean="0"/>
              <a:t>22/02/2021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F77C27-029B-48AC-989F-5E3EFE772325}" type="slidenum">
              <a:rPr lang="en-GB" smtClean="0"/>
              <a:t>‹#›</a:t>
            </a:fld>
            <a:endParaRPr lang="en-GB"/>
          </a:p>
        </p:txBody>
      </p:sp>
    </p:spTree>
    <p:extLst>
      <p:ext uri="{BB962C8B-B14F-4D97-AF65-F5344CB8AC3E}">
        <p14:creationId xmlns:p14="http://schemas.microsoft.com/office/powerpoint/2010/main" val="1421916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24C4D3-1208-4E63-9542-6CE8001ADEAA}" type="datetimeFigureOut">
              <a:rPr lang="en-GB" smtClean="0"/>
              <a:t>22/02/2021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F77C27-029B-48AC-989F-5E3EFE772325}" type="slidenum">
              <a:rPr lang="en-GB" smtClean="0"/>
              <a:t>‹#›</a:t>
            </a:fld>
            <a:endParaRPr lang="en-GB"/>
          </a:p>
        </p:txBody>
      </p:sp>
    </p:spTree>
    <p:extLst>
      <p:ext uri="{BB962C8B-B14F-4D97-AF65-F5344CB8AC3E}">
        <p14:creationId xmlns:p14="http://schemas.microsoft.com/office/powerpoint/2010/main" val="3611120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510555" y="649111"/>
            <a:ext cx="4673486"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90097" y="649111"/>
            <a:ext cx="13749531"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24C4D3-1208-4E63-9542-6CE8001ADEAA}" type="datetimeFigureOut">
              <a:rPr lang="en-GB" smtClean="0"/>
              <a:t>22/02/2021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F77C27-029B-48AC-989F-5E3EFE772325}" type="slidenum">
              <a:rPr lang="en-GB" smtClean="0"/>
              <a:t>‹#›</a:t>
            </a:fld>
            <a:endParaRPr lang="en-GB"/>
          </a:p>
        </p:txBody>
      </p:sp>
    </p:spTree>
    <p:extLst>
      <p:ext uri="{BB962C8B-B14F-4D97-AF65-F5344CB8AC3E}">
        <p14:creationId xmlns:p14="http://schemas.microsoft.com/office/powerpoint/2010/main" val="1914823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90097" y="649112"/>
            <a:ext cx="18693944"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90097" y="3245556"/>
            <a:ext cx="18693944"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90097" y="11300179"/>
            <a:ext cx="4876681" cy="649111"/>
          </a:xfrm>
          <a:prstGeom prst="rect">
            <a:avLst/>
          </a:prstGeom>
        </p:spPr>
        <p:txBody>
          <a:bodyPr vert="horz" lIns="91440" tIns="45720" rIns="91440" bIns="45720" rtlCol="0" anchor="ctr"/>
          <a:lstStyle>
            <a:lvl1pPr algn="l">
              <a:defRPr sz="2133">
                <a:solidFill>
                  <a:schemeClr val="tx1">
                    <a:tint val="75000"/>
                  </a:schemeClr>
                </a:solidFill>
              </a:defRPr>
            </a:lvl1pPr>
          </a:lstStyle>
          <a:p>
            <a:fld id="{D124C4D3-1208-4E63-9542-6CE8001ADEAA}" type="datetimeFigureOut">
              <a:rPr lang="en-GB" smtClean="0"/>
              <a:t>22/02/2021</a:t>
            </a:fld>
            <a:endParaRPr lang="en-GB"/>
          </a:p>
        </p:txBody>
      </p:sp>
      <p:sp>
        <p:nvSpPr>
          <p:cNvPr id="5" name="Footer Placeholder 4"/>
          <p:cNvSpPr>
            <a:spLocks noGrp="1"/>
          </p:cNvSpPr>
          <p:nvPr>
            <p:ph type="ftr" sz="quarter" idx="3"/>
          </p:nvPr>
        </p:nvSpPr>
        <p:spPr>
          <a:xfrm>
            <a:off x="7179558" y="11300179"/>
            <a:ext cx="7315022" cy="649111"/>
          </a:xfrm>
          <a:prstGeom prst="rect">
            <a:avLst/>
          </a:prstGeom>
        </p:spPr>
        <p:txBody>
          <a:bodyPr vert="horz" lIns="91440" tIns="45720" rIns="91440" bIns="45720" rtlCol="0" anchor="ctr"/>
          <a:lstStyle>
            <a:lvl1pPr algn="ctr">
              <a:defRPr sz="213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307360" y="11300179"/>
            <a:ext cx="4876681" cy="649111"/>
          </a:xfrm>
          <a:prstGeom prst="rect">
            <a:avLst/>
          </a:prstGeom>
        </p:spPr>
        <p:txBody>
          <a:bodyPr vert="horz" lIns="91440" tIns="45720" rIns="91440" bIns="45720" rtlCol="0" anchor="ctr"/>
          <a:lstStyle>
            <a:lvl1pPr algn="r">
              <a:defRPr sz="2133">
                <a:solidFill>
                  <a:schemeClr val="tx1">
                    <a:tint val="75000"/>
                  </a:schemeClr>
                </a:solidFill>
              </a:defRPr>
            </a:lvl1pPr>
          </a:lstStyle>
          <a:p>
            <a:fld id="{92F77C27-029B-48AC-989F-5E3EFE772325}" type="slidenum">
              <a:rPr lang="en-GB" smtClean="0"/>
              <a:t>‹#›</a:t>
            </a:fld>
            <a:endParaRPr lang="en-GB"/>
          </a:p>
        </p:txBody>
      </p:sp>
    </p:spTree>
    <p:extLst>
      <p:ext uri="{BB962C8B-B14F-4D97-AF65-F5344CB8AC3E}">
        <p14:creationId xmlns:p14="http://schemas.microsoft.com/office/powerpoint/2010/main" val="34533479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625529" rtl="0" eaLnBrk="1" latinLnBrk="0" hangingPunct="1">
        <a:lnSpc>
          <a:spcPct val="90000"/>
        </a:lnSpc>
        <a:spcBef>
          <a:spcPct val="0"/>
        </a:spcBef>
        <a:buNone/>
        <a:defRPr sz="7822" kern="1200">
          <a:solidFill>
            <a:schemeClr val="tx1"/>
          </a:solidFill>
          <a:latin typeface="+mj-lt"/>
          <a:ea typeface="+mj-ea"/>
          <a:cs typeface="+mj-cs"/>
        </a:defRPr>
      </a:lvl1pPr>
    </p:titleStyle>
    <p:bodyStyle>
      <a:lvl1pPr marL="406382" indent="-406382" algn="l" defTabSz="1625529" rtl="0" eaLnBrk="1" latinLnBrk="0" hangingPunct="1">
        <a:lnSpc>
          <a:spcPct val="90000"/>
        </a:lnSpc>
        <a:spcBef>
          <a:spcPts val="1778"/>
        </a:spcBef>
        <a:buFont typeface="Arial" panose="020B0604020202020204" pitchFamily="34" charset="0"/>
        <a:buChar char="•"/>
        <a:defRPr sz="4978" kern="1200">
          <a:solidFill>
            <a:schemeClr val="tx1"/>
          </a:solidFill>
          <a:latin typeface="+mn-lt"/>
          <a:ea typeface="+mn-ea"/>
          <a:cs typeface="+mn-cs"/>
        </a:defRPr>
      </a:lvl1pPr>
      <a:lvl2pPr marL="1219147" indent="-406382" algn="l" defTabSz="1625529" rtl="0" eaLnBrk="1" latinLnBrk="0" hangingPunct="1">
        <a:lnSpc>
          <a:spcPct val="90000"/>
        </a:lnSpc>
        <a:spcBef>
          <a:spcPts val="889"/>
        </a:spcBef>
        <a:buFont typeface="Arial" panose="020B0604020202020204" pitchFamily="34" charset="0"/>
        <a:buChar char="•"/>
        <a:defRPr sz="4266" kern="1200">
          <a:solidFill>
            <a:schemeClr val="tx1"/>
          </a:solidFill>
          <a:latin typeface="+mn-lt"/>
          <a:ea typeface="+mn-ea"/>
          <a:cs typeface="+mn-cs"/>
        </a:defRPr>
      </a:lvl2pPr>
      <a:lvl3pPr marL="2031911" indent="-406382" algn="l" defTabSz="1625529" rtl="0" eaLnBrk="1" latinLnBrk="0" hangingPunct="1">
        <a:lnSpc>
          <a:spcPct val="90000"/>
        </a:lnSpc>
        <a:spcBef>
          <a:spcPts val="889"/>
        </a:spcBef>
        <a:buFont typeface="Arial" panose="020B0604020202020204" pitchFamily="34" charset="0"/>
        <a:buChar char="•"/>
        <a:defRPr sz="3555" kern="1200">
          <a:solidFill>
            <a:schemeClr val="tx1"/>
          </a:solidFill>
          <a:latin typeface="+mn-lt"/>
          <a:ea typeface="+mn-ea"/>
          <a:cs typeface="+mn-cs"/>
        </a:defRPr>
      </a:lvl3pPr>
      <a:lvl4pPr marL="2844676" indent="-406382" algn="l" defTabSz="1625529"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4pPr>
      <a:lvl5pPr marL="3657440" indent="-406382" algn="l" defTabSz="1625529"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5pPr>
      <a:lvl6pPr marL="4470204" indent="-406382" algn="l" defTabSz="1625529"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6pPr>
      <a:lvl7pPr marL="5282969" indent="-406382" algn="l" defTabSz="1625529"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7pPr>
      <a:lvl8pPr marL="6095733" indent="-406382" algn="l" defTabSz="1625529"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8pPr>
      <a:lvl9pPr marL="6908498" indent="-406382" algn="l" defTabSz="1625529"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9pPr>
    </p:bodyStyle>
    <p:otherStyle>
      <a:defPPr>
        <a:defRPr lang="en-US"/>
      </a:defPPr>
      <a:lvl1pPr marL="0" algn="l" defTabSz="1625529" rtl="0" eaLnBrk="1" latinLnBrk="0" hangingPunct="1">
        <a:defRPr sz="3200" kern="1200">
          <a:solidFill>
            <a:schemeClr val="tx1"/>
          </a:solidFill>
          <a:latin typeface="+mn-lt"/>
          <a:ea typeface="+mn-ea"/>
          <a:cs typeface="+mn-cs"/>
        </a:defRPr>
      </a:lvl1pPr>
      <a:lvl2pPr marL="812764" algn="l" defTabSz="1625529" rtl="0" eaLnBrk="1" latinLnBrk="0" hangingPunct="1">
        <a:defRPr sz="3200" kern="1200">
          <a:solidFill>
            <a:schemeClr val="tx1"/>
          </a:solidFill>
          <a:latin typeface="+mn-lt"/>
          <a:ea typeface="+mn-ea"/>
          <a:cs typeface="+mn-cs"/>
        </a:defRPr>
      </a:lvl2pPr>
      <a:lvl3pPr marL="1625529" algn="l" defTabSz="1625529" rtl="0" eaLnBrk="1" latinLnBrk="0" hangingPunct="1">
        <a:defRPr sz="3200" kern="1200">
          <a:solidFill>
            <a:schemeClr val="tx1"/>
          </a:solidFill>
          <a:latin typeface="+mn-lt"/>
          <a:ea typeface="+mn-ea"/>
          <a:cs typeface="+mn-cs"/>
        </a:defRPr>
      </a:lvl3pPr>
      <a:lvl4pPr marL="2438293" algn="l" defTabSz="1625529" rtl="0" eaLnBrk="1" latinLnBrk="0" hangingPunct="1">
        <a:defRPr sz="3200" kern="1200">
          <a:solidFill>
            <a:schemeClr val="tx1"/>
          </a:solidFill>
          <a:latin typeface="+mn-lt"/>
          <a:ea typeface="+mn-ea"/>
          <a:cs typeface="+mn-cs"/>
        </a:defRPr>
      </a:lvl4pPr>
      <a:lvl5pPr marL="3251058" algn="l" defTabSz="1625529" rtl="0" eaLnBrk="1" latinLnBrk="0" hangingPunct="1">
        <a:defRPr sz="3200" kern="1200">
          <a:solidFill>
            <a:schemeClr val="tx1"/>
          </a:solidFill>
          <a:latin typeface="+mn-lt"/>
          <a:ea typeface="+mn-ea"/>
          <a:cs typeface="+mn-cs"/>
        </a:defRPr>
      </a:lvl5pPr>
      <a:lvl6pPr marL="4063822" algn="l" defTabSz="1625529" rtl="0" eaLnBrk="1" latinLnBrk="0" hangingPunct="1">
        <a:defRPr sz="3200" kern="1200">
          <a:solidFill>
            <a:schemeClr val="tx1"/>
          </a:solidFill>
          <a:latin typeface="+mn-lt"/>
          <a:ea typeface="+mn-ea"/>
          <a:cs typeface="+mn-cs"/>
        </a:defRPr>
      </a:lvl6pPr>
      <a:lvl7pPr marL="4876587" algn="l" defTabSz="1625529" rtl="0" eaLnBrk="1" latinLnBrk="0" hangingPunct="1">
        <a:defRPr sz="3200" kern="1200">
          <a:solidFill>
            <a:schemeClr val="tx1"/>
          </a:solidFill>
          <a:latin typeface="+mn-lt"/>
          <a:ea typeface="+mn-ea"/>
          <a:cs typeface="+mn-cs"/>
        </a:defRPr>
      </a:lvl7pPr>
      <a:lvl8pPr marL="5689351" algn="l" defTabSz="1625529" rtl="0" eaLnBrk="1" latinLnBrk="0" hangingPunct="1">
        <a:defRPr sz="3200" kern="1200">
          <a:solidFill>
            <a:schemeClr val="tx1"/>
          </a:solidFill>
          <a:latin typeface="+mn-lt"/>
          <a:ea typeface="+mn-ea"/>
          <a:cs typeface="+mn-cs"/>
        </a:defRPr>
      </a:lvl8pPr>
      <a:lvl9pPr marL="6502116" algn="l" defTabSz="1625529" rtl="0" eaLnBrk="1" latinLnBrk="0" hangingPunct="1">
        <a:defRPr sz="3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gwynedd.llyw.cymru/en/Residents/Documents-Residents/Schools-and-learning-documents/ALN/PDF---F9.pdf"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beta.gov.wales/sites/default/files/publications/2018-04/additional-learning-needs-and-education-tribunal-wales-act-2018-explanatory-memorandum.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EACE9"/>
            </a:gs>
            <a:gs pos="58000">
              <a:schemeClr val="bg1"/>
            </a:gs>
            <a:gs pos="91000">
              <a:schemeClr val="bg1"/>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81E6FF4-EDFC-4098-A9F3-61DBC7FC4A3E}"/>
              </a:ext>
            </a:extLst>
          </p:cNvPr>
          <p:cNvSpPr txBox="1"/>
          <p:nvPr/>
        </p:nvSpPr>
        <p:spPr>
          <a:xfrm>
            <a:off x="4434840" y="186773"/>
            <a:ext cx="14002397" cy="769441"/>
          </a:xfrm>
          <a:prstGeom prst="rect">
            <a:avLst/>
          </a:prstGeom>
          <a:noFill/>
          <a:ln>
            <a:noFill/>
          </a:ln>
        </p:spPr>
        <p:txBody>
          <a:bodyPr wrap="square" rtlCol="0">
            <a:spAutoFit/>
          </a:bodyPr>
          <a:lstStyle/>
          <a:p>
            <a:pPr algn="ctr"/>
            <a:r>
              <a:rPr lang="en-GB" sz="4400" b="1" dirty="0">
                <a:latin typeface="Arial" panose="020B0604020202020204" pitchFamily="34" charset="0"/>
                <a:cs typeface="Arial" panose="020B0604020202020204" pitchFamily="34" charset="0"/>
              </a:rPr>
              <a:t>The impending changes to ALN legislation in Wales</a:t>
            </a:r>
          </a:p>
        </p:txBody>
      </p:sp>
      <p:sp>
        <p:nvSpPr>
          <p:cNvPr id="6" name="TextBox 5">
            <a:extLst>
              <a:ext uri="{FF2B5EF4-FFF2-40B4-BE49-F238E27FC236}">
                <a16:creationId xmlns:a16="http://schemas.microsoft.com/office/drawing/2014/main" id="{48D4CB01-4FCE-47AF-9C2B-09E26B42CF32}"/>
              </a:ext>
            </a:extLst>
          </p:cNvPr>
          <p:cNvSpPr txBox="1"/>
          <p:nvPr/>
        </p:nvSpPr>
        <p:spPr>
          <a:xfrm>
            <a:off x="199311" y="1271685"/>
            <a:ext cx="7232915" cy="5617115"/>
          </a:xfrm>
          <a:prstGeom prst="rect">
            <a:avLst/>
          </a:prstGeom>
          <a:noFill/>
          <a:ln>
            <a:noFill/>
          </a:ln>
        </p:spPr>
        <p:txBody>
          <a:bodyPr wrap="square" rtlCol="0">
            <a:spAutoFit/>
          </a:bodyPr>
          <a:lstStyle/>
          <a:p>
            <a:pPr algn="ctr">
              <a:lnSpc>
                <a:spcPct val="107000"/>
              </a:lnSpc>
              <a:spcAft>
                <a:spcPts val="800"/>
              </a:spcAft>
            </a:pPr>
            <a:r>
              <a:rPr lang="en-GB" sz="2000" b="1" dirty="0">
                <a:effectLst/>
                <a:latin typeface="Arial" panose="020B0604020202020204" pitchFamily="34" charset="0"/>
                <a:ea typeface="Calibri" panose="020F0502020204030204" pitchFamily="34" charset="0"/>
                <a:cs typeface="Arial" panose="020B0604020202020204" pitchFamily="34" charset="0"/>
              </a:rPr>
              <a:t>What is the new legislation and why is it changing?</a:t>
            </a: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The new legislation Additional Learning Needs and Education Tribunal (Wales) Act 2018 is replacing the current systems. The current Special Educational Needs (SEN) systems are included in section 4 of the Education Act 1996 this therefore means that this system is no longer fit for purpose (Welsh Government (WG), 2017).  Mitchell and Ellis (2020) describe the bill as a once in a generation reform. Under the new legislation the term Special Needs is replaced with Additional Learning Needs (WG, 2020).  By removing the term Special needs it is hoped that the stigma and labelling of children can be removed from society (WG, 2018). This will in therefore promote equality and inclusion for all students thus meeting the equality Act 2010 (WG, 2020). </a:t>
            </a:r>
          </a:p>
          <a:p>
            <a:pPr algn="just">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Additional Learning Needs is a wide spectrum (Swansea Council, 2019). </a:t>
            </a:r>
            <a:r>
              <a:rPr lang="en-GB" sz="1800" dirty="0">
                <a:effectLst/>
                <a:latin typeface="Arial" panose="020B0604020202020204" pitchFamily="34" charset="0"/>
                <a:ea typeface="Calibri" panose="020F0502020204030204" pitchFamily="34" charset="0"/>
                <a:cs typeface="Arial" panose="020B0604020202020204" pitchFamily="34" charset="0"/>
              </a:rPr>
              <a:t>The Welsh Government (2017) describe a child with ALN as a child who has a learning difficulty or disability. Swansea Council (2019) suggests children with ALN will often fall into more than 1 area of need as they are constantly developing.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E6D241CC-7014-4C98-9AA4-564719D36AF7}"/>
              </a:ext>
            </a:extLst>
          </p:cNvPr>
          <p:cNvSpPr txBox="1"/>
          <p:nvPr/>
        </p:nvSpPr>
        <p:spPr>
          <a:xfrm>
            <a:off x="7621751" y="1786497"/>
            <a:ext cx="7107535" cy="6678751"/>
          </a:xfrm>
          <a:prstGeom prst="rect">
            <a:avLst/>
          </a:prstGeom>
          <a:noFill/>
          <a:ln>
            <a:noFill/>
          </a:ln>
        </p:spPr>
        <p:txBody>
          <a:bodyPr wrap="square" rtlCol="0">
            <a:spAutoFit/>
          </a:bodyPr>
          <a:lstStyle/>
          <a:p>
            <a:pPr algn="ctr"/>
            <a:r>
              <a:rPr lang="en-GB" sz="2000" b="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Individual Development Plans (IDP’s)</a:t>
            </a: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r>
              <a:rPr lang="en-GB" sz="16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gn="just"/>
            <a:r>
              <a:rPr lang="en-GB"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Currently children with ALN will have a statement of special needs.  However, from September 2021 children will have a Individual Development Plan (IDP) (WG, 2021). A IDP will be linked to either education or training provision depending on the age (Mitchell and Ellis, 2020) .A statement of Special Educational Needs (WAG, 2010) lasts until 19 years if stay in education or 16 years if they leave. However, an IDP has an age range of 0 to 25 years (WG, 2021). Any child with a SEN statement, School or Early Years Action and Action plus will have an IDP (Snap Cymru, 2014). Nursery, years 1, 2,3,5,7 and 10 children who have a school action or a school action plus or who do not have a diagnosed SEN before 1</a:t>
            </a:r>
            <a:r>
              <a:rPr lang="en-GB" kern="1200"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st</a:t>
            </a:r>
            <a:r>
              <a:rPr lang="en-GB"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September 2021 will be included in the first year of the implementation (WG, 2021). An IDP will be a single plan which will be developed using a person centred planning approach (WG, 2017). </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Also need to take into consideration the voice of the child  and the United Nation Convention on the Rights of the Child (UNCRC) (WG, 2021). Swansea Parent </a:t>
            </a:r>
            <a:r>
              <a:rPr lang="en-GB" sz="1800" dirty="0">
                <a:latin typeface="Arial" panose="020B0604020202020204" pitchFamily="34" charset="0"/>
                <a:cs typeface="Arial" panose="020B0604020202020204" pitchFamily="34" charset="0"/>
              </a:rPr>
              <a:t>Carer Forum (2020) state that their needs to be a culture change  of not just looking at paperwork but listening to the child. By involving parents and carers Ware (2014) state it will enable them to have more confidence in the school. Ware (2014) also states that parents and carers will feel that the child is being given the support that they require. </a:t>
            </a:r>
            <a:endParaRPr lang="en-GB"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9" name="TextBox 8">
            <a:extLst>
              <a:ext uri="{FF2B5EF4-FFF2-40B4-BE49-F238E27FC236}">
                <a16:creationId xmlns:a16="http://schemas.microsoft.com/office/drawing/2014/main" id="{6A2A2B5C-2756-4F83-8230-DB3874099B8D}"/>
              </a:ext>
            </a:extLst>
          </p:cNvPr>
          <p:cNvSpPr txBox="1"/>
          <p:nvPr/>
        </p:nvSpPr>
        <p:spPr>
          <a:xfrm>
            <a:off x="15252273" y="1170116"/>
            <a:ext cx="6282772" cy="8063746"/>
          </a:xfrm>
          <a:prstGeom prst="rect">
            <a:avLst/>
          </a:prstGeom>
          <a:noFill/>
          <a:ln>
            <a:noFill/>
          </a:ln>
        </p:spPr>
        <p:txBody>
          <a:bodyPr wrap="square" rtlCol="0">
            <a:spAutoFit/>
          </a:bodyPr>
          <a:lstStyle/>
          <a:p>
            <a:pPr algn="ctr"/>
            <a:r>
              <a:rPr lang="en-GB" sz="2000" b="1" dirty="0">
                <a:latin typeface="Arial" panose="020B0604020202020204" pitchFamily="34" charset="0"/>
                <a:cs typeface="Arial" panose="020B0604020202020204" pitchFamily="34" charset="0"/>
              </a:rPr>
              <a:t>SENCO to ALNCO</a:t>
            </a:r>
          </a:p>
          <a:p>
            <a:endParaRPr lang="en-GB" dirty="0"/>
          </a:p>
          <a:p>
            <a:pPr algn="just"/>
            <a:r>
              <a:rPr lang="en-GB" sz="1600" dirty="0">
                <a:latin typeface="Arial" panose="020B0604020202020204" pitchFamily="34" charset="0"/>
                <a:cs typeface="Arial" panose="020B0604020202020204" pitchFamily="34" charset="0"/>
              </a:rPr>
              <a:t>Under the new legislation the term Special Educational Needs Coordinator (SENCO) is being replaced with Additional Learning Needs Coordination (ALNCO) (WG, 2017). The new legislation is also creating 2 new job roles these include the Early Years Additional Learning Needs Lead Officer (ALNLO) and the DECLO (WG, 2017). In order to become an ALNCO teacher’s need to be employed at the school for over 3 terms and have the relevant experience (WG, 2021). However Welsh Government (2021) also state in exceptional circumstances if the previous SENCO at the school does not have these qualifications that they are able to remain at the post. Mitchell and Ellis (2020) state that the ALNCO will have a strategic role and new responsibilities. These new responsibilities will include the co-ordination of resources and staff, supporting staff, and being involved in budgeting (WG, 2021). The ALNCO will liaise with other agencies on how to best meet the needs of the child (WG, 2021). The ALNCO will also become a resource for the staff at the setting and will be in charge of training supporting staff (WG,2021). However  </a:t>
            </a:r>
            <a:r>
              <a:rPr lang="en-GB" sz="1600" dirty="0">
                <a:effectLst/>
                <a:latin typeface="Arial" panose="020B0604020202020204" pitchFamily="34" charset="0"/>
                <a:ea typeface="Times New Roman" panose="02020603050405020304" pitchFamily="18" charset="0"/>
                <a:cs typeface="Arial" panose="020B0604020202020204" pitchFamily="34" charset="0"/>
              </a:rPr>
              <a:t>Winwood (2012) states that this could lead to a heavier workload which could lead to stress and added pressure. </a:t>
            </a:r>
            <a:r>
              <a:rPr lang="en-GB" sz="1600" dirty="0">
                <a:latin typeface="Arial" panose="020B0604020202020204" pitchFamily="34" charset="0"/>
                <a:cs typeface="Arial" panose="020B0604020202020204" pitchFamily="34" charset="0"/>
              </a:rPr>
              <a:t>Swansea Parent Carer Forum (2020) state that there is concern that ALNCO’s will not have the time required for them to effectively complete their job. However Welsh Government (2021) state ALNCO’s should have sufficient time. In addition to the extra responsibilities the ALNCO will form part of the senior leadership team (WG, 2021). However, there is concern regarding smaller schools where the head teacher would take the role of SENCO (Mitchell and Ellis, 2020). Welsh Government (2020) have since stated that in certain circumstances schools may share an ALNCO.</a:t>
            </a:r>
          </a:p>
          <a:p>
            <a:r>
              <a:rPr lang="en-GB" sz="1600" dirty="0">
                <a:latin typeface="Arial" panose="020B0604020202020204" pitchFamily="34" charset="0"/>
                <a:cs typeface="Arial" panose="020B0604020202020204" pitchFamily="34" charset="0"/>
              </a:rPr>
              <a:t> </a:t>
            </a:r>
          </a:p>
        </p:txBody>
      </p:sp>
      <p:sp>
        <p:nvSpPr>
          <p:cNvPr id="10" name="TextBox 9">
            <a:extLst>
              <a:ext uri="{FF2B5EF4-FFF2-40B4-BE49-F238E27FC236}">
                <a16:creationId xmlns:a16="http://schemas.microsoft.com/office/drawing/2014/main" id="{AB5CA0DE-6647-4C42-B97D-D45DA4760006}"/>
              </a:ext>
            </a:extLst>
          </p:cNvPr>
          <p:cNvSpPr txBox="1"/>
          <p:nvPr/>
        </p:nvSpPr>
        <p:spPr>
          <a:xfrm>
            <a:off x="9786" y="7199396"/>
            <a:ext cx="7346402" cy="4915256"/>
          </a:xfrm>
          <a:prstGeom prst="rect">
            <a:avLst/>
          </a:prstGeom>
          <a:noFill/>
          <a:ln>
            <a:noFill/>
          </a:ln>
        </p:spPr>
        <p:txBody>
          <a:bodyPr wrap="square" rtlCol="0">
            <a:spAutoFit/>
          </a:bodyPr>
          <a:lstStyle/>
          <a:p>
            <a:pPr algn="ctr">
              <a:lnSpc>
                <a:spcPct val="107000"/>
              </a:lnSpc>
              <a:spcAft>
                <a:spcPts val="800"/>
              </a:spcAft>
            </a:pPr>
            <a:r>
              <a:rPr lang="en-GB" sz="2000" b="1" dirty="0">
                <a:effectLst/>
                <a:latin typeface="Arial" panose="020B0604020202020204" pitchFamily="34" charset="0"/>
                <a:ea typeface="Calibri" panose="020F0502020204030204" pitchFamily="34" charset="0"/>
                <a:cs typeface="Arial" panose="020B0604020202020204" pitchFamily="34" charset="0"/>
              </a:rPr>
              <a:t>Welsh language</a:t>
            </a: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In the draft bill there was no mention of Welsh language provisions this has since been changed and been included in the aims (WG, 2018). Children and their Carers should be consulted when planning an IDP a about their chosen language and what language </a:t>
            </a:r>
            <a:r>
              <a:rPr lang="en-GB" dirty="0">
                <a:latin typeface="Arial" panose="020B0604020202020204" pitchFamily="34" charset="0"/>
                <a:ea typeface="Calibri" panose="020F0502020204030204" pitchFamily="34" charset="0"/>
                <a:cs typeface="Arial" panose="020B0604020202020204" pitchFamily="34" charset="0"/>
              </a:rPr>
              <a:t>their Additional Learning Provision (ALP) </a:t>
            </a:r>
            <a:r>
              <a:rPr lang="en-GB" sz="1800" dirty="0">
                <a:effectLst/>
                <a:latin typeface="Arial" panose="020B0604020202020204" pitchFamily="34" charset="0"/>
                <a:ea typeface="Calibri" panose="020F0502020204030204" pitchFamily="34" charset="0"/>
                <a:cs typeface="Arial" panose="020B0604020202020204" pitchFamily="34" charset="0"/>
              </a:rPr>
              <a:t>will be in, this will be an ongoing decision (WG, 2018). However Mitchell and Elis (2020) suggest protentional barriers including the recruitment of welsh speakers impact on child having ALP in welsh. The Welsh Government 2006 Act Cymraeg 2050 aims to have 1 million welsh speakers </a:t>
            </a:r>
            <a:r>
              <a:rPr lang="en-GB" dirty="0">
                <a:latin typeface="Arial" panose="020B0604020202020204" pitchFamily="34" charset="0"/>
                <a:ea typeface="Calibri" panose="020F0502020204030204" pitchFamily="34" charset="0"/>
                <a:cs typeface="Arial" panose="020B0604020202020204" pitchFamily="34" charset="0"/>
              </a:rPr>
              <a:t>by 2050. However in 2020 28.8% of the population in Wales spoke Welsh (</a:t>
            </a:r>
            <a:r>
              <a:rPr lang="en-GB" dirty="0" err="1">
                <a:latin typeface="Arial" panose="020B0604020202020204" pitchFamily="34" charset="0"/>
                <a:ea typeface="Calibri" panose="020F0502020204030204" pitchFamily="34" charset="0"/>
                <a:cs typeface="Arial" panose="020B0604020202020204" pitchFamily="34" charset="0"/>
              </a:rPr>
              <a:t>StatsWales</a:t>
            </a:r>
            <a:r>
              <a:rPr lang="en-GB" dirty="0">
                <a:latin typeface="Arial" panose="020B0604020202020204" pitchFamily="34" charset="0"/>
                <a:ea typeface="Calibri" panose="020F0502020204030204" pitchFamily="34" charset="0"/>
                <a:cs typeface="Arial" panose="020B0604020202020204" pitchFamily="34" charset="0"/>
              </a:rPr>
              <a:t>, 2020).  Mitchell and Ellis (2020) also suggest where welsh is not the dominate language then there could be difficulty in meeting the need of the child. Mitchell and Elis (2020) also  state that there could be difficulty if the child was to move counties or if they move to a out of country placement. </a:t>
            </a: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11" name="Picture 10" descr="WG, 2018">
            <a:extLst>
              <a:ext uri="{FF2B5EF4-FFF2-40B4-BE49-F238E27FC236}">
                <a16:creationId xmlns:a16="http://schemas.microsoft.com/office/drawing/2014/main" id="{20001B13-DE8C-4F47-8321-8E714DF95B5D}"/>
              </a:ext>
            </a:extLst>
          </p:cNvPr>
          <p:cNvPicPr>
            <a:picLocks noChangeAspect="1"/>
          </p:cNvPicPr>
          <p:nvPr/>
        </p:nvPicPr>
        <p:blipFill>
          <a:blip r:embed="rId2"/>
          <a:stretch>
            <a:fillRect/>
          </a:stretch>
        </p:blipFill>
        <p:spPr>
          <a:xfrm>
            <a:off x="7432226" y="8679150"/>
            <a:ext cx="7731945" cy="3170099"/>
          </a:xfrm>
          <a:prstGeom prst="rect">
            <a:avLst/>
          </a:prstGeom>
        </p:spPr>
      </p:pic>
      <p:sp>
        <p:nvSpPr>
          <p:cNvPr id="12" name="TextBox 11">
            <a:extLst>
              <a:ext uri="{FF2B5EF4-FFF2-40B4-BE49-F238E27FC236}">
                <a16:creationId xmlns:a16="http://schemas.microsoft.com/office/drawing/2014/main" id="{F1619EDB-1B2B-4E8E-ABC0-D61ADCEF413E}"/>
              </a:ext>
            </a:extLst>
          </p:cNvPr>
          <p:cNvSpPr txBox="1"/>
          <p:nvPr/>
        </p:nvSpPr>
        <p:spPr>
          <a:xfrm>
            <a:off x="15137377" y="8893052"/>
            <a:ext cx="6397668" cy="2893100"/>
          </a:xfrm>
          <a:prstGeom prst="rect">
            <a:avLst/>
          </a:prstGeom>
          <a:noFill/>
          <a:ln>
            <a:noFill/>
          </a:ln>
        </p:spPr>
        <p:txBody>
          <a:bodyPr wrap="square" rtlCol="0">
            <a:spAutoFit/>
          </a:bodyPr>
          <a:lstStyle/>
          <a:p>
            <a:r>
              <a:rPr lang="en-GB" sz="2000" b="1" dirty="0">
                <a:latin typeface="Arial" panose="020B0604020202020204" pitchFamily="34" charset="0"/>
                <a:cs typeface="Arial" panose="020B0604020202020204" pitchFamily="34" charset="0"/>
              </a:rPr>
              <a:t>Further reading</a:t>
            </a:r>
          </a:p>
          <a:p>
            <a:r>
              <a:rPr lang="en-GB" dirty="0"/>
              <a:t>Gwynedd Council (2021) Example of IDP. Available at:  </a:t>
            </a:r>
            <a:r>
              <a:rPr lang="en-GB" dirty="0">
                <a:hlinkClick r:id="rId3"/>
              </a:rPr>
              <a:t>https://www.gwynedd.llyw.cymru/en/Residents/Documents-Residents/Schools-and-learning-documents/ALN/PDF---F9.pdf</a:t>
            </a:r>
            <a:endParaRPr lang="en-GB" dirty="0"/>
          </a:p>
          <a:p>
            <a:endParaRPr lang="en-GB" dirty="0"/>
          </a:p>
          <a:p>
            <a:r>
              <a:rPr lang="en-GB" dirty="0"/>
              <a:t>Welsh Government (2018) Additional Learning Needs and Education Tribunal (Wales) Act 2018: </a:t>
            </a:r>
            <a:r>
              <a:rPr lang="en-GB" dirty="0">
                <a:hlinkClick r:id="rId4"/>
              </a:rPr>
              <a:t>https://beta.gov.wales/sites/default/files/publications/2018-04/additional-learning-needs-and-education-tribunal-wales-act-2018-explanatory-memorandum.pdf</a:t>
            </a:r>
            <a:r>
              <a:rPr lang="en-GB" dirty="0"/>
              <a:t> </a:t>
            </a:r>
          </a:p>
        </p:txBody>
      </p:sp>
      <p:sp>
        <p:nvSpPr>
          <p:cNvPr id="13" name="TextBox 12">
            <a:extLst>
              <a:ext uri="{FF2B5EF4-FFF2-40B4-BE49-F238E27FC236}">
                <a16:creationId xmlns:a16="http://schemas.microsoft.com/office/drawing/2014/main" id="{BF2C9734-634E-4D09-8D1C-853E51C93501}"/>
              </a:ext>
            </a:extLst>
          </p:cNvPr>
          <p:cNvSpPr txBox="1"/>
          <p:nvPr/>
        </p:nvSpPr>
        <p:spPr>
          <a:xfrm>
            <a:off x="7349172" y="1051366"/>
            <a:ext cx="7584223" cy="430887"/>
          </a:xfrm>
          <a:prstGeom prst="rect">
            <a:avLst/>
          </a:prstGeom>
          <a:noFill/>
          <a:ln>
            <a:noFill/>
          </a:ln>
        </p:spPr>
        <p:txBody>
          <a:bodyPr wrap="square" rtlCol="0">
            <a:spAutoFit/>
          </a:bodyPr>
          <a:lstStyle/>
          <a:p>
            <a:r>
              <a:rPr lang="en-GB" sz="2200" b="1" dirty="0">
                <a:latin typeface="Arial" panose="020B0604020202020204" pitchFamily="34" charset="0"/>
                <a:cs typeface="Arial" panose="020B0604020202020204" pitchFamily="34" charset="0"/>
              </a:rPr>
              <a:t>Amy Lindsey-Jones 			1803335			EAEE6002</a:t>
            </a:r>
          </a:p>
        </p:txBody>
      </p:sp>
      <p:sp>
        <p:nvSpPr>
          <p:cNvPr id="15" name="TextBox 14">
            <a:extLst>
              <a:ext uri="{FF2B5EF4-FFF2-40B4-BE49-F238E27FC236}">
                <a16:creationId xmlns:a16="http://schemas.microsoft.com/office/drawing/2014/main" id="{DAD146D2-EFF1-47FB-BAD4-C69C6A8F4138}"/>
              </a:ext>
            </a:extLst>
          </p:cNvPr>
          <p:cNvSpPr txBox="1"/>
          <p:nvPr/>
        </p:nvSpPr>
        <p:spPr>
          <a:xfrm>
            <a:off x="10837069" y="11310753"/>
            <a:ext cx="1989931" cy="400110"/>
          </a:xfrm>
          <a:prstGeom prst="rect">
            <a:avLst/>
          </a:prstGeom>
          <a:noFill/>
          <a:ln>
            <a:noFill/>
          </a:ln>
        </p:spPr>
        <p:txBody>
          <a:bodyPr wrap="square" rtlCol="0">
            <a:spAutoFit/>
          </a:bodyPr>
          <a:lstStyle/>
          <a:p>
            <a:r>
              <a:rPr lang="en-GB" sz="2000" dirty="0">
                <a:latin typeface="Arial" panose="020B0604020202020204" pitchFamily="34" charset="0"/>
                <a:cs typeface="Arial" panose="020B0604020202020204" pitchFamily="34" charset="0"/>
              </a:rPr>
              <a:t>(WG, 2018)</a:t>
            </a:r>
          </a:p>
        </p:txBody>
      </p:sp>
    </p:spTree>
    <p:extLst>
      <p:ext uri="{BB962C8B-B14F-4D97-AF65-F5344CB8AC3E}">
        <p14:creationId xmlns:p14="http://schemas.microsoft.com/office/powerpoint/2010/main" val="3938861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1558</TotalTime>
  <Words>1151</Words>
  <Application>Microsoft Office PowerPoint</Application>
  <PresentationFormat>Custom</PresentationFormat>
  <Paragraphs>19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Amy Lindsey-Jones</dc:creator>
  <cp:lastModifiedBy>Amy Lindsey-Jones</cp:lastModifiedBy>
  <cp:revision>28</cp:revision>
  <dcterms:created xsi:type="dcterms:W3CDTF">2021-02-22T09:51:54Z</dcterms:created>
  <dcterms:modified xsi:type="dcterms:W3CDTF">2021-02-23T11:50:12Z</dcterms:modified>
</cp:coreProperties>
</file>