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21"/>
  </p:normalViewPr>
  <p:slideViewPr>
    <p:cSldViewPr snapToGrid="0" snapToObjects="1">
      <p:cViewPr varScale="1">
        <p:scale>
          <a:sx n="119" d="100"/>
          <a:sy n="119" d="100"/>
        </p:scale>
        <p:origin x="312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4D3AD-7309-3C85-E6C4-64C32FE19E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678E4-F92D-F9AD-43F1-6CE134DBDE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43EC5-DE96-7BB8-8C26-2C5943DFA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712AC-E18C-86CB-9B6C-44C2E2A41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C6FF7C-CB36-7562-6AEE-B96C69332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71639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A18E0-5FC8-E9AE-72FB-8235BC5D8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76A4A-E0AF-BFD8-7E91-E192DC172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B8D621-8588-556F-FCD9-D10D11E4A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AF7BDB-C9FE-A33C-1D47-BABFF1FFF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227D8-1805-F8C2-7DE1-2D68DB4B8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606536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41BDF-B83B-A925-C8EC-CE92C41E2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532834-DBF9-5832-2A63-309A6C0178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C0FF-6913-FBCD-4C96-7951E918B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52A49B-B725-8190-084E-7A0B172AE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73CB0-0E97-3947-14A6-F2906B870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005469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3EEBD-D79C-0BBC-322E-2E06E8068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26B7E-A828-61C0-BE59-3032E8E3A1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2A005-832A-2B68-6B8F-DF5F142EA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E883DA-FE41-EF65-505F-5A6081316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FD99FB-05A2-26F3-8332-C1B57AE87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0D13AD-EC1B-17C7-2587-D208558B3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252794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3C5BC-14AC-FAA0-74D0-CAA849F51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F05848-3E24-1781-F3A5-8A7580052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D230A5-8137-F6BB-82CD-34D7B34634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75AFDB-9DBF-5F17-9965-391714B037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9222DD-E9C9-BE66-1243-FD0CF74CDC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3D186E-AA1A-70B7-9EEE-30BAD3D7D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1D0D0B-FD5A-7843-D36E-D232B7C77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765DB6-4B1C-635D-0277-C24309C0D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084527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C08E8-0055-1437-455A-CBA2F9B56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F74AFB-9A40-125A-5AC2-F85D9CF2C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B0272F-A4C6-C50D-2FBD-A4FFA2267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C5FA41-4639-7C56-14DC-5B46DF3FA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136410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3E53AC-31AB-068F-A6E1-1A73BE225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7BB050-0A1B-A50D-90E1-53BF77393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71F89E-88EF-19D3-EF86-0F0BE75AD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84836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51A02-9556-1D93-945D-3056A30B8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D29AA-A43A-A991-7C37-60FD0DC6A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B8E6F-DF4D-5931-3304-2766C8FAE3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D8E267-8346-096E-FC3C-38925061C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C5DA42-5009-D246-75BD-AC9AEB91D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5862E-887D-4902-7B0E-D85EF96C6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674769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1D9AC-5CE1-5A4D-EE07-9088AA1A4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0B93CE-BBD9-D45E-8E8B-DB284896C3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E0CFC8-D3AB-5EF2-B99B-F662A19D13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DA3DCC-DCC0-F787-51D5-0DB4928A7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6BA022-73B3-1DE3-3AEF-69AD5332D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FF203C-795B-03D1-043E-0CA6EF17E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923502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DB2E0-CB4B-7FD1-0605-46A4C8FA7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FB8163-4EA3-5015-9097-1AEB456177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22506-6A4F-3F41-AAE1-52E2F5912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1AC4CD-98E2-E32C-6B5D-216CF901D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5519B-40E8-71DA-BE64-8C85123C8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865631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336374-5DC0-AE88-CAD6-A6AE972A49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1EA507-62AD-8644-5531-F1F6A717E8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73243-CE2E-949B-F665-078245240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67240-2A65-064D-2D84-4A2CF4060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B76B3E-D723-7F8F-D32B-F7774962A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888930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61D734-491E-A929-DFFE-CB8CCB598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9896D-7E9E-927F-7153-F83D91F402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32DB54-01E9-456E-0F02-A4FA098302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CC537-513F-3A4E-AD0F-9765117C58FB}" type="datetimeFigureOut">
              <a:rPr lang="en-RO" smtClean="0"/>
              <a:t>09.06.2022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FA2CF3-BB9C-F960-8223-72FAC57A9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1F824C-497B-D86A-FE63-09B8CA7230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F6713F-3957-2043-B514-D0FD7C018E0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9978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A6C9E-7B7B-DB01-EDFE-0DF3270E2E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5716" y="1214438"/>
            <a:ext cx="9144000" cy="2387600"/>
          </a:xfrm>
        </p:spPr>
        <p:txBody>
          <a:bodyPr/>
          <a:lstStyle/>
          <a:p>
            <a:r>
              <a:rPr lang="en-RO" dirty="0"/>
              <a:t>Alexandru Cosmin Stancu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261779-33BD-7632-5F56-7FB6FC14C7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</a:t>
            </a:r>
            <a:r>
              <a:rPr lang="en-RO" sz="4400" dirty="0"/>
              <a:t>tudent id                          2025077</a:t>
            </a:r>
          </a:p>
        </p:txBody>
      </p:sp>
    </p:spTree>
    <p:extLst>
      <p:ext uri="{BB962C8B-B14F-4D97-AF65-F5344CB8AC3E}">
        <p14:creationId xmlns:p14="http://schemas.microsoft.com/office/powerpoint/2010/main" val="24002768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219B9-BE48-3B4B-70A8-4F0EDF13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kern="0" dirty="0">
                <a:solidFill>
                  <a:srgbClr val="000000"/>
                </a:solidFill>
                <a:latin typeface="Calibri"/>
              </a:rPr>
              <a:t>Me gustaria hacer una reserva…</a:t>
            </a:r>
            <a:br>
              <a:rPr lang="en-GB" i="1" u="sng" dirty="0">
                <a:solidFill>
                  <a:srgbClr val="000000"/>
                </a:solidFill>
                <a:latin typeface="Calibri"/>
              </a:rPr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3320E-D48C-E427-6E8D-D72C03ADA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Buenos días! Hotel San Alexander. Como le puedo ayudar?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Señor Lopez : 	Buenos días! Me gustaría reservar una habitación en el hotel.</a:t>
            </a:r>
            <a:endParaRPr lang="es-ES" i="1" dirty="0">
              <a:solidFill>
                <a:srgbClr val="FF0000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Muy bien. Como se llama usted?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Señor Lopez : 	Me llamo Fernando Lopez.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Muy bien Señor Lopez. Para cuantas personas?</a:t>
            </a:r>
            <a:endParaRPr lang="es-ES" i="1" dirty="0">
              <a:solidFill>
                <a:srgbClr val="FF0000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Señor Lopez : 	Para tres personas.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Una o dos habitaciones?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Señor Lopez : 	Dos habitaciones.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Cama doble o dos individuales?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Señor Lopez : 	Dos camas doble.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Para que fecha?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Señor Lopez : 	Para el ocho de julio de dos mil veintidós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Por cuantas noches?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Señor Lopez : 	Por cinco noches.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Bueno. Todo esta reservado.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Señor Lopez : 	Genial! Muchas Gracias. Adiós.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dirty="0">
                <a:solidFill>
                  <a:srgbClr val="000000"/>
                </a:solidFill>
              </a:rPr>
              <a:t>Recepcionista: 	Muchas gracias. Adiós. </a:t>
            </a:r>
          </a:p>
          <a:p>
            <a:endParaRPr lang="en-RO" dirty="0"/>
          </a:p>
        </p:txBody>
      </p:sp>
      <p:pic>
        <p:nvPicPr>
          <p:cNvPr id="5" name="dubla 3.m4a" descr="dubla 3.m4a">
            <a:hlinkClick r:id="" action="ppaction://media"/>
            <a:extLst>
              <a:ext uri="{FF2B5EF4-FFF2-40B4-BE49-F238E27FC236}">
                <a16:creationId xmlns:a16="http://schemas.microsoft.com/office/drawing/2014/main" id="{E83AA533-3DE7-3534-0D11-2DC36EF5A5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22347" y="54991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021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180</Words>
  <Application>Microsoft Macintosh PowerPoint</Application>
  <PresentationFormat>Widescreen</PresentationFormat>
  <Paragraphs>20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Alexandru Cosmin Stancu</vt:lpstr>
      <vt:lpstr>Me gustaria hacer una reserva…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Alexandru Cosmin Stancu</dc:title>
  <dc:creator>cosmin stancu</dc:creator>
  <cp:lastModifiedBy>cosmin stancu</cp:lastModifiedBy>
  <cp:revision>3</cp:revision>
  <dcterms:created xsi:type="dcterms:W3CDTF">2022-06-08T10:51:19Z</dcterms:created>
  <dcterms:modified xsi:type="dcterms:W3CDTF">2022-06-09T08:56:49Z</dcterms:modified>
</cp:coreProperties>
</file>