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 id="270" r:id="rId14"/>
    <p:sldId id="259" r:id="rId15"/>
    <p:sldId id="26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2F33B5-3E7B-F1B5-54BA-9D2F72BF03A6}" v="2413" dt="2026-01-05T19:22:00.126"/>
    <p1510:client id="{DBD4B87C-7F20-FF0B-ABA7-901A5EEE425F}" v="4738" dt="2026-01-06T21:55:23.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Marklove (2305123)" userId="S::2305123@student.uwtsd.ac.uk::d9561dff-a384-402a-8337-5b382939d696" providerId="AD" clId="Web-{7C2F33B5-3E7B-F1B5-54BA-9D2F72BF03A6}"/>
    <pc:docChg chg="addSld modSld addMainMaster delMainMaster">
      <pc:chgData name="Ryan Marklove (2305123)" userId="S::2305123@student.uwtsd.ac.uk::d9561dff-a384-402a-8337-5b382939d696" providerId="AD" clId="Web-{7C2F33B5-3E7B-F1B5-54BA-9D2F72BF03A6}" dt="2026-01-05T19:22:00.126" v="1586"/>
      <pc:docMkLst>
        <pc:docMk/>
      </pc:docMkLst>
      <pc:sldChg chg="addSp modSp mod setBg modClrScheme setClrOvrMap chgLayout">
        <pc:chgData name="Ryan Marklove (2305123)" userId="S::2305123@student.uwtsd.ac.uk::d9561dff-a384-402a-8337-5b382939d696" providerId="AD" clId="Web-{7C2F33B5-3E7B-F1B5-54BA-9D2F72BF03A6}" dt="2026-01-04T17:23:05.079" v="69" actId="1076"/>
        <pc:sldMkLst>
          <pc:docMk/>
          <pc:sldMk cId="109857222" sldId="256"/>
        </pc:sldMkLst>
        <pc:spChg chg="mod">
          <ac:chgData name="Ryan Marklove (2305123)" userId="S::2305123@student.uwtsd.ac.uk::d9561dff-a384-402a-8337-5b382939d696" providerId="AD" clId="Web-{7C2F33B5-3E7B-F1B5-54BA-9D2F72BF03A6}" dt="2026-01-04T17:21:52.404" v="49"/>
          <ac:spMkLst>
            <pc:docMk/>
            <pc:sldMk cId="109857222" sldId="256"/>
            <ac:spMk id="2" creationId="{00000000-0000-0000-0000-000000000000}"/>
          </ac:spMkLst>
        </pc:spChg>
        <pc:spChg chg="mod">
          <ac:chgData name="Ryan Marklove (2305123)" userId="S::2305123@student.uwtsd.ac.uk::d9561dff-a384-402a-8337-5b382939d696" providerId="AD" clId="Web-{7C2F33B5-3E7B-F1B5-54BA-9D2F72BF03A6}" dt="2026-01-04T17:23:05.079" v="69" actId="1076"/>
          <ac:spMkLst>
            <pc:docMk/>
            <pc:sldMk cId="109857222" sldId="256"/>
            <ac:spMk id="3" creationId="{00000000-0000-0000-0000-000000000000}"/>
          </ac:spMkLst>
        </pc:spChg>
        <pc:spChg chg="add">
          <ac:chgData name="Ryan Marklove (2305123)" userId="S::2305123@student.uwtsd.ac.uk::d9561dff-a384-402a-8337-5b382939d696" providerId="AD" clId="Web-{7C2F33B5-3E7B-F1B5-54BA-9D2F72BF03A6}" dt="2026-01-04T17:21:52.404" v="49"/>
          <ac:spMkLst>
            <pc:docMk/>
            <pc:sldMk cId="109857222" sldId="256"/>
            <ac:spMk id="9" creationId="{33E93247-6229-44AB-A550-739E971E690B}"/>
          </ac:spMkLst>
        </pc:spChg>
        <pc:spChg chg="add">
          <ac:chgData name="Ryan Marklove (2305123)" userId="S::2305123@student.uwtsd.ac.uk::d9561dff-a384-402a-8337-5b382939d696" providerId="AD" clId="Web-{7C2F33B5-3E7B-F1B5-54BA-9D2F72BF03A6}" dt="2026-01-04T17:21:52.404" v="49"/>
          <ac:spMkLst>
            <pc:docMk/>
            <pc:sldMk cId="109857222" sldId="256"/>
            <ac:spMk id="11" creationId="{912025B4-7337-735E-4DC9-E634D2011984}"/>
          </ac:spMkLst>
        </pc:spChg>
        <pc:spChg chg="add">
          <ac:chgData name="Ryan Marklove (2305123)" userId="S::2305123@student.uwtsd.ac.uk::d9561dff-a384-402a-8337-5b382939d696" providerId="AD" clId="Web-{7C2F33B5-3E7B-F1B5-54BA-9D2F72BF03A6}" dt="2026-01-04T17:21:52.404" v="49"/>
          <ac:spMkLst>
            <pc:docMk/>
            <pc:sldMk cId="109857222" sldId="256"/>
            <ac:spMk id="13" creationId="{150CDACD-D191-E642-F686-FCB54B7E5F67}"/>
          </ac:spMkLst>
        </pc:spChg>
        <pc:picChg chg="add">
          <ac:chgData name="Ryan Marklove (2305123)" userId="S::2305123@student.uwtsd.ac.uk::d9561dff-a384-402a-8337-5b382939d696" providerId="AD" clId="Web-{7C2F33B5-3E7B-F1B5-54BA-9D2F72BF03A6}" dt="2026-01-04T17:21:52.404" v="49"/>
          <ac:picMkLst>
            <pc:docMk/>
            <pc:sldMk cId="109857222" sldId="256"/>
            <ac:picMk id="4" creationId="{0AD1365D-A459-1553-D68D-9372C96B9F02}"/>
          </ac:picMkLst>
        </pc:picChg>
      </pc:sldChg>
      <pc:sldChg chg="addSp modSp new mod setBg addAnim setClrOvrMap">
        <pc:chgData name="Ryan Marklove (2305123)" userId="S::2305123@student.uwtsd.ac.uk::d9561dff-a384-402a-8337-5b382939d696" providerId="AD" clId="Web-{7C2F33B5-3E7B-F1B5-54BA-9D2F72BF03A6}" dt="2026-01-05T18:07:59.068" v="1344" actId="20577"/>
        <pc:sldMkLst>
          <pc:docMk/>
          <pc:sldMk cId="2228524248" sldId="257"/>
        </pc:sldMkLst>
        <pc:spChg chg="mod">
          <ac:chgData name="Ryan Marklove (2305123)" userId="S::2305123@student.uwtsd.ac.uk::d9561dff-a384-402a-8337-5b382939d696" providerId="AD" clId="Web-{7C2F33B5-3E7B-F1B5-54BA-9D2F72BF03A6}" dt="2026-01-04T17:33:34.173" v="162"/>
          <ac:spMkLst>
            <pc:docMk/>
            <pc:sldMk cId="2228524248" sldId="257"/>
            <ac:spMk id="2" creationId="{A2BB1328-6E63-0D81-2A00-F4E7CBCA38DF}"/>
          </ac:spMkLst>
        </pc:spChg>
        <pc:spChg chg="mod">
          <ac:chgData name="Ryan Marklove (2305123)" userId="S::2305123@student.uwtsd.ac.uk::d9561dff-a384-402a-8337-5b382939d696" providerId="AD" clId="Web-{7C2F33B5-3E7B-F1B5-54BA-9D2F72BF03A6}" dt="2026-01-05T18:07:59.068" v="1344" actId="20577"/>
          <ac:spMkLst>
            <pc:docMk/>
            <pc:sldMk cId="2228524248" sldId="257"/>
            <ac:spMk id="3" creationId="{FD8E3A72-4EFC-77A5-24F2-BAF30392E655}"/>
          </ac:spMkLst>
        </pc:spChg>
        <pc:spChg chg="add">
          <ac:chgData name="Ryan Marklove (2305123)" userId="S::2305123@student.uwtsd.ac.uk::d9561dff-a384-402a-8337-5b382939d696" providerId="AD" clId="Web-{7C2F33B5-3E7B-F1B5-54BA-9D2F72BF03A6}" dt="2026-01-04T17:33:34.173" v="162"/>
          <ac:spMkLst>
            <pc:docMk/>
            <pc:sldMk cId="2228524248" sldId="257"/>
            <ac:spMk id="9" creationId="{E20BB609-EF92-42DB-836C-0699A590B5CF}"/>
          </ac:spMkLst>
        </pc:spChg>
        <pc:spChg chg="add">
          <ac:chgData name="Ryan Marklove (2305123)" userId="S::2305123@student.uwtsd.ac.uk::d9561dff-a384-402a-8337-5b382939d696" providerId="AD" clId="Web-{7C2F33B5-3E7B-F1B5-54BA-9D2F72BF03A6}" dt="2026-01-04T17:33:34.173" v="162"/>
          <ac:spMkLst>
            <pc:docMk/>
            <pc:sldMk cId="2228524248" sldId="257"/>
            <ac:spMk id="11" creationId="{637992A9-1E8C-4E57-B4F4-EE2D38E504A2}"/>
          </ac:spMkLst>
        </pc:spChg>
        <pc:spChg chg="add">
          <ac:chgData name="Ryan Marklove (2305123)" userId="S::2305123@student.uwtsd.ac.uk::d9561dff-a384-402a-8337-5b382939d696" providerId="AD" clId="Web-{7C2F33B5-3E7B-F1B5-54BA-9D2F72BF03A6}" dt="2026-01-04T17:33:34.173" v="162"/>
          <ac:spMkLst>
            <pc:docMk/>
            <pc:sldMk cId="2228524248" sldId="257"/>
            <ac:spMk id="13" creationId="{B2C335F7-F61C-4EB4-80F2-4B1438FE66BB}"/>
          </ac:spMkLst>
        </pc:spChg>
        <pc:picChg chg="add">
          <ac:chgData name="Ryan Marklove (2305123)" userId="S::2305123@student.uwtsd.ac.uk::d9561dff-a384-402a-8337-5b382939d696" providerId="AD" clId="Web-{7C2F33B5-3E7B-F1B5-54BA-9D2F72BF03A6}" dt="2026-01-04T17:33:34.173" v="162"/>
          <ac:picMkLst>
            <pc:docMk/>
            <pc:sldMk cId="2228524248" sldId="257"/>
            <ac:picMk id="5" creationId="{FE54FE01-51FB-2D53-E10D-8A2AE0913BB6}"/>
          </ac:picMkLst>
        </pc:picChg>
      </pc:sldChg>
      <pc:sldChg chg="addSp delSp modSp new mod modClrScheme addAnim chgLayout">
        <pc:chgData name="Ryan Marklove (2305123)" userId="S::2305123@student.uwtsd.ac.uk::d9561dff-a384-402a-8337-5b382939d696" providerId="AD" clId="Web-{7C2F33B5-3E7B-F1B5-54BA-9D2F72BF03A6}" dt="2026-01-04T18:38:16.413" v="739" actId="20577"/>
        <pc:sldMkLst>
          <pc:docMk/>
          <pc:sldMk cId="3312071506" sldId="258"/>
        </pc:sldMkLst>
        <pc:spChg chg="add mod">
          <ac:chgData name="Ryan Marklove (2305123)" userId="S::2305123@student.uwtsd.ac.uk::d9561dff-a384-402a-8337-5b382939d696" providerId="AD" clId="Web-{7C2F33B5-3E7B-F1B5-54BA-9D2F72BF03A6}" dt="2026-01-04T17:38:11.469" v="210" actId="20577"/>
          <ac:spMkLst>
            <pc:docMk/>
            <pc:sldMk cId="3312071506" sldId="258"/>
            <ac:spMk id="2" creationId="{64A1FAEF-274D-4C2F-10E7-15DA4E0AA090}"/>
          </ac:spMkLst>
        </pc:spChg>
        <pc:spChg chg="add mod">
          <ac:chgData name="Ryan Marklove (2305123)" userId="S::2305123@student.uwtsd.ac.uk::d9561dff-a384-402a-8337-5b382939d696" providerId="AD" clId="Web-{7C2F33B5-3E7B-F1B5-54BA-9D2F72BF03A6}" dt="2026-01-04T18:27:37.597" v="584" actId="1076"/>
          <ac:spMkLst>
            <pc:docMk/>
            <pc:sldMk cId="3312071506" sldId="258"/>
            <ac:spMk id="3" creationId="{30744600-BC12-0634-0E43-4D6EA15BDEFB}"/>
          </ac:spMkLst>
        </pc:spChg>
        <pc:spChg chg="add mod">
          <ac:chgData name="Ryan Marklove (2305123)" userId="S::2305123@student.uwtsd.ac.uk::d9561dff-a384-402a-8337-5b382939d696" providerId="AD" clId="Web-{7C2F33B5-3E7B-F1B5-54BA-9D2F72BF03A6}" dt="2026-01-04T18:27:43.926" v="585" actId="1076"/>
          <ac:spMkLst>
            <pc:docMk/>
            <pc:sldMk cId="3312071506" sldId="258"/>
            <ac:spMk id="4" creationId="{B69F2124-403D-C3AB-8C81-9A3031135820}"/>
          </ac:spMkLst>
        </pc:spChg>
        <pc:spChg chg="add mod">
          <ac:chgData name="Ryan Marklove (2305123)" userId="S::2305123@student.uwtsd.ac.uk::d9561dff-a384-402a-8337-5b382939d696" providerId="AD" clId="Web-{7C2F33B5-3E7B-F1B5-54BA-9D2F72BF03A6}" dt="2026-01-04T18:25:55.252" v="574" actId="1076"/>
          <ac:spMkLst>
            <pc:docMk/>
            <pc:sldMk cId="3312071506" sldId="258"/>
            <ac:spMk id="6" creationId="{FEE2A7E5-71CE-5E6E-4C7F-E30D06AB643C}"/>
          </ac:spMkLst>
        </pc:spChg>
        <pc:spChg chg="add mod">
          <ac:chgData name="Ryan Marklove (2305123)" userId="S::2305123@student.uwtsd.ac.uk::d9561dff-a384-402a-8337-5b382939d696" providerId="AD" clId="Web-{7C2F33B5-3E7B-F1B5-54BA-9D2F72BF03A6}" dt="2026-01-04T18:38:16.413" v="739" actId="20577"/>
          <ac:spMkLst>
            <pc:docMk/>
            <pc:sldMk cId="3312071506" sldId="258"/>
            <ac:spMk id="11" creationId="{44DCE78B-2045-27FF-AED6-23949E122B23}"/>
          </ac:spMkLst>
        </pc:spChg>
        <pc:grpChg chg="add mod">
          <ac:chgData name="Ryan Marklove (2305123)" userId="S::2305123@student.uwtsd.ac.uk::d9561dff-a384-402a-8337-5b382939d696" providerId="AD" clId="Web-{7C2F33B5-3E7B-F1B5-54BA-9D2F72BF03A6}" dt="2026-01-04T18:27:52.004" v="586" actId="1076"/>
          <ac:grpSpMkLst>
            <pc:docMk/>
            <pc:sldMk cId="3312071506" sldId="258"/>
            <ac:grpSpMk id="7" creationId="{527FE51E-CD86-C9FF-FFEE-20B58EA83461}"/>
          </ac:grpSpMkLst>
        </pc:grpChg>
        <pc:picChg chg="add mod">
          <ac:chgData name="Ryan Marklove (2305123)" userId="S::2305123@student.uwtsd.ac.uk::d9561dff-a384-402a-8337-5b382939d696" providerId="AD" clId="Web-{7C2F33B5-3E7B-F1B5-54BA-9D2F72BF03A6}" dt="2026-01-04T18:26:00.081" v="575" actId="1076"/>
          <ac:picMkLst>
            <pc:docMk/>
            <pc:sldMk cId="3312071506" sldId="258"/>
            <ac:picMk id="5" creationId="{55F935FE-ABDE-E7B7-C985-B7D59F768BC7}"/>
          </ac:picMkLst>
        </pc:picChg>
      </pc:sldChg>
      <pc:sldChg chg="addSp modSp new">
        <pc:chgData name="Ryan Marklove (2305123)" userId="S::2305123@student.uwtsd.ac.uk::d9561dff-a384-402a-8337-5b382939d696" providerId="AD" clId="Web-{7C2F33B5-3E7B-F1B5-54BA-9D2F72BF03A6}" dt="2026-01-05T18:10:05.808" v="1384" actId="20577"/>
        <pc:sldMkLst>
          <pc:docMk/>
          <pc:sldMk cId="1015343511" sldId="259"/>
        </pc:sldMkLst>
        <pc:spChg chg="add mod">
          <ac:chgData name="Ryan Marklove (2305123)" userId="S::2305123@student.uwtsd.ac.uk::d9561dff-a384-402a-8337-5b382939d696" providerId="AD" clId="Web-{7C2F33B5-3E7B-F1B5-54BA-9D2F72BF03A6}" dt="2026-01-05T18:10:05.808" v="1384" actId="20577"/>
          <ac:spMkLst>
            <pc:docMk/>
            <pc:sldMk cId="1015343511" sldId="259"/>
            <ac:spMk id="2" creationId="{EF660410-79FB-3095-B2DE-565146904918}"/>
          </ac:spMkLst>
        </pc:spChg>
      </pc:sldChg>
      <pc:sldChg chg="addSp modSp new">
        <pc:chgData name="Ryan Marklove (2305123)" userId="S::2305123@student.uwtsd.ac.uk::d9561dff-a384-402a-8337-5b382939d696" providerId="AD" clId="Web-{7C2F33B5-3E7B-F1B5-54BA-9D2F72BF03A6}" dt="2026-01-04T19:09:22.424" v="1081" actId="20577"/>
        <pc:sldMkLst>
          <pc:docMk/>
          <pc:sldMk cId="2255659101" sldId="260"/>
        </pc:sldMkLst>
        <pc:spChg chg="add mod">
          <ac:chgData name="Ryan Marklove (2305123)" userId="S::2305123@student.uwtsd.ac.uk::d9561dff-a384-402a-8337-5b382939d696" providerId="AD" clId="Web-{7C2F33B5-3E7B-F1B5-54BA-9D2F72BF03A6}" dt="2026-01-04T19:09:22.424" v="1081" actId="20577"/>
          <ac:spMkLst>
            <pc:docMk/>
            <pc:sldMk cId="2255659101" sldId="260"/>
            <ac:spMk id="2" creationId="{48FFB89A-BD88-3ADF-31E8-F99906C684BF}"/>
          </ac:spMkLst>
        </pc:spChg>
      </pc:sldChg>
      <pc:sldChg chg="addSp delSp modSp new mod setBg addAnim delAnim">
        <pc:chgData name="Ryan Marklove (2305123)" userId="S::2305123@student.uwtsd.ac.uk::d9561dff-a384-402a-8337-5b382939d696" providerId="AD" clId="Web-{7C2F33B5-3E7B-F1B5-54BA-9D2F72BF03A6}" dt="2026-01-04T19:09:41.565" v="1085" actId="20577"/>
        <pc:sldMkLst>
          <pc:docMk/>
          <pc:sldMk cId="208829355" sldId="261"/>
        </pc:sldMkLst>
        <pc:spChg chg="mod">
          <ac:chgData name="Ryan Marklove (2305123)" userId="S::2305123@student.uwtsd.ac.uk::d9561dff-a384-402a-8337-5b382939d696" providerId="AD" clId="Web-{7C2F33B5-3E7B-F1B5-54BA-9D2F72BF03A6}" dt="2026-01-04T19:09:32.628" v="1082" actId="1076"/>
          <ac:spMkLst>
            <pc:docMk/>
            <pc:sldMk cId="208829355" sldId="261"/>
            <ac:spMk id="2" creationId="{7E289C2F-9792-721B-A4F2-5E96822A40B7}"/>
          </ac:spMkLst>
        </pc:spChg>
        <pc:spChg chg="add del mod">
          <ac:chgData name="Ryan Marklove (2305123)" userId="S::2305123@student.uwtsd.ac.uk::d9561dff-a384-402a-8337-5b382939d696" providerId="AD" clId="Web-{7C2F33B5-3E7B-F1B5-54BA-9D2F72BF03A6}" dt="2026-01-04T19:09:41.565" v="1085" actId="20577"/>
          <ac:spMkLst>
            <pc:docMk/>
            <pc:sldMk cId="208829355" sldId="261"/>
            <ac:spMk id="4" creationId="{60A51D64-088C-09A0-4BAF-C22FC4E1AE64}"/>
          </ac:spMkLst>
        </pc:spChg>
        <pc:spChg chg="add">
          <ac:chgData name="Ryan Marklove (2305123)" userId="S::2305123@student.uwtsd.ac.uk::d9561dff-a384-402a-8337-5b382939d696" providerId="AD" clId="Web-{7C2F33B5-3E7B-F1B5-54BA-9D2F72BF03A6}" dt="2026-01-04T19:07:13.234" v="1031"/>
          <ac:spMkLst>
            <pc:docMk/>
            <pc:sldMk cId="208829355" sldId="261"/>
            <ac:spMk id="14" creationId="{774A975B-A886-5202-0489-6965514A0D14}"/>
          </ac:spMkLst>
        </pc:spChg>
        <pc:spChg chg="add">
          <ac:chgData name="Ryan Marklove (2305123)" userId="S::2305123@student.uwtsd.ac.uk::d9561dff-a384-402a-8337-5b382939d696" providerId="AD" clId="Web-{7C2F33B5-3E7B-F1B5-54BA-9D2F72BF03A6}" dt="2026-01-04T19:07:13.234" v="1031"/>
          <ac:spMkLst>
            <pc:docMk/>
            <pc:sldMk cId="208829355" sldId="261"/>
            <ac:spMk id="15" creationId="{175EAFFD-4A47-DD53-4F76-BD457E18BF1F}"/>
          </ac:spMkLst>
        </pc:spChg>
        <pc:spChg chg="add">
          <ac:chgData name="Ryan Marklove (2305123)" userId="S::2305123@student.uwtsd.ac.uk::d9561dff-a384-402a-8337-5b382939d696" providerId="AD" clId="Web-{7C2F33B5-3E7B-F1B5-54BA-9D2F72BF03A6}" dt="2026-01-04T19:07:13.234" v="1031"/>
          <ac:spMkLst>
            <pc:docMk/>
            <pc:sldMk cId="208829355" sldId="261"/>
            <ac:spMk id="16" creationId="{7CC1FECC-9CA4-341C-7E20-4728C5147389}"/>
          </ac:spMkLst>
        </pc:spChg>
        <pc:spChg chg="add mod">
          <ac:chgData name="Ryan Marklove (2305123)" userId="S::2305123@student.uwtsd.ac.uk::d9561dff-a384-402a-8337-5b382939d696" providerId="AD" clId="Web-{7C2F33B5-3E7B-F1B5-54BA-9D2F72BF03A6}" dt="2026-01-04T19:07:52.266" v="1048" actId="1076"/>
          <ac:spMkLst>
            <pc:docMk/>
            <pc:sldMk cId="208829355" sldId="261"/>
            <ac:spMk id="18" creationId="{41A607A2-15CD-CCE3-90A2-C4859D9969CB}"/>
          </ac:spMkLst>
        </pc:spChg>
        <pc:picChg chg="add mod ord">
          <ac:chgData name="Ryan Marklove (2305123)" userId="S::2305123@student.uwtsd.ac.uk::d9561dff-a384-402a-8337-5b382939d696" providerId="AD" clId="Web-{7C2F33B5-3E7B-F1B5-54BA-9D2F72BF03A6}" dt="2026-01-04T19:07:13.234" v="1031"/>
          <ac:picMkLst>
            <pc:docMk/>
            <pc:sldMk cId="208829355" sldId="261"/>
            <ac:picMk id="12" creationId="{063C4394-B7D3-3514-32B5-B518EB805200}"/>
          </ac:picMkLst>
        </pc:picChg>
      </pc:sldChg>
      <pc:sldChg chg="addSp delSp modSp new mod setBg addAnim delAnim modAnim">
        <pc:chgData name="Ryan Marklove (2305123)" userId="S::2305123@student.uwtsd.ac.uk::d9561dff-a384-402a-8337-5b382939d696" providerId="AD" clId="Web-{7C2F33B5-3E7B-F1B5-54BA-9D2F72BF03A6}" dt="2026-01-05T18:15:57.661" v="1406" actId="1076"/>
        <pc:sldMkLst>
          <pc:docMk/>
          <pc:sldMk cId="3740452134" sldId="262"/>
        </pc:sldMkLst>
        <pc:spChg chg="mod">
          <ac:chgData name="Ryan Marklove (2305123)" userId="S::2305123@student.uwtsd.ac.uk::d9561dff-a384-402a-8337-5b382939d696" providerId="AD" clId="Web-{7C2F33B5-3E7B-F1B5-54BA-9D2F72BF03A6}" dt="2026-01-05T17:55:42.805" v="1118" actId="14100"/>
          <ac:spMkLst>
            <pc:docMk/>
            <pc:sldMk cId="3740452134" sldId="262"/>
            <ac:spMk id="2" creationId="{23104A46-8599-27D0-60B5-B65AEF6D8E5A}"/>
          </ac:spMkLst>
        </pc:spChg>
        <pc:spChg chg="del mod">
          <ac:chgData name="Ryan Marklove (2305123)" userId="S::2305123@student.uwtsd.ac.uk::d9561dff-a384-402a-8337-5b382939d696" providerId="AD" clId="Web-{7C2F33B5-3E7B-F1B5-54BA-9D2F72BF03A6}" dt="2026-01-05T17:56:24.212" v="1121"/>
          <ac:spMkLst>
            <pc:docMk/>
            <pc:sldMk cId="3740452134" sldId="262"/>
            <ac:spMk id="3" creationId="{1FD57E4E-83D6-C9AB-A12D-8B0730E2B8AC}"/>
          </ac:spMkLst>
        </pc:spChg>
        <pc:spChg chg="add mod">
          <ac:chgData name="Ryan Marklove (2305123)" userId="S::2305123@student.uwtsd.ac.uk::d9561dff-a384-402a-8337-5b382939d696" providerId="AD" clId="Web-{7C2F33B5-3E7B-F1B5-54BA-9D2F72BF03A6}" dt="2026-01-05T18:15:57.661" v="1406" actId="1076"/>
          <ac:spMkLst>
            <pc:docMk/>
            <pc:sldMk cId="3740452134" sldId="262"/>
            <ac:spMk id="4" creationId="{9DFDC380-52C1-03E3-2776-679799F244CF}"/>
          </ac:spMkLst>
        </pc:spChg>
        <pc:spChg chg="add del mod">
          <ac:chgData name="Ryan Marklove (2305123)" userId="S::2305123@student.uwtsd.ac.uk::d9561dff-a384-402a-8337-5b382939d696" providerId="AD" clId="Web-{7C2F33B5-3E7B-F1B5-54BA-9D2F72BF03A6}" dt="2026-01-05T18:15:25.942" v="1400"/>
          <ac:spMkLst>
            <pc:docMk/>
            <pc:sldMk cId="3740452134" sldId="262"/>
            <ac:spMk id="7" creationId="{82E815D2-34CA-B240-EE90-C325B3AB8DB7}"/>
          </ac:spMkLst>
        </pc:spChg>
        <pc:picChg chg="add del mod">
          <ac:chgData name="Ryan Marklove (2305123)" userId="S::2305123@student.uwtsd.ac.uk::d9561dff-a384-402a-8337-5b382939d696" providerId="AD" clId="Web-{7C2F33B5-3E7B-F1B5-54BA-9D2F72BF03A6}" dt="2026-01-05T18:13:20.861" v="1390"/>
          <ac:picMkLst>
            <pc:docMk/>
            <pc:sldMk cId="3740452134" sldId="262"/>
            <ac:picMk id="5" creationId="{D8CFACB9-6089-15F7-0EDB-851FE5B1BAF8}"/>
          </ac:picMkLst>
        </pc:picChg>
        <pc:picChg chg="add del mod">
          <ac:chgData name="Ryan Marklove (2305123)" userId="S::2305123@student.uwtsd.ac.uk::d9561dff-a384-402a-8337-5b382939d696" providerId="AD" clId="Web-{7C2F33B5-3E7B-F1B5-54BA-9D2F72BF03A6}" dt="2026-01-05T18:15:32.708" v="1403"/>
          <ac:picMkLst>
            <pc:docMk/>
            <pc:sldMk cId="3740452134" sldId="262"/>
            <ac:picMk id="6" creationId="{28CA33EE-DDC6-A69C-FB4D-B9F90B8053B5}"/>
          </ac:picMkLst>
        </pc:picChg>
      </pc:sldChg>
      <pc:sldChg chg="addSp delSp modSp new mod setBg addAnim delAnim">
        <pc:chgData name="Ryan Marklove (2305123)" userId="S::2305123@student.uwtsd.ac.uk::d9561dff-a384-402a-8337-5b382939d696" providerId="AD" clId="Web-{7C2F33B5-3E7B-F1B5-54BA-9D2F72BF03A6}" dt="2026-01-05T19:19:05.591" v="1558"/>
        <pc:sldMkLst>
          <pc:docMk/>
          <pc:sldMk cId="3396652788" sldId="263"/>
        </pc:sldMkLst>
        <pc:spChg chg="mod">
          <ac:chgData name="Ryan Marklove (2305123)" userId="S::2305123@student.uwtsd.ac.uk::d9561dff-a384-402a-8337-5b382939d696" providerId="AD" clId="Web-{7C2F33B5-3E7B-F1B5-54BA-9D2F72BF03A6}" dt="2026-01-05T18:55:24.665" v="1456" actId="1076"/>
          <ac:spMkLst>
            <pc:docMk/>
            <pc:sldMk cId="3396652788" sldId="263"/>
            <ac:spMk id="2" creationId="{19B8B0A8-C4C5-C402-83E7-BB0D0D319F36}"/>
          </ac:spMkLst>
        </pc:spChg>
        <pc:spChg chg="mod">
          <ac:chgData name="Ryan Marklove (2305123)" userId="S::2305123@student.uwtsd.ac.uk::d9561dff-a384-402a-8337-5b382939d696" providerId="AD" clId="Web-{7C2F33B5-3E7B-F1B5-54BA-9D2F72BF03A6}" dt="2026-01-05T18:56:27.168" v="1473" actId="1076"/>
          <ac:spMkLst>
            <pc:docMk/>
            <pc:sldMk cId="3396652788" sldId="263"/>
            <ac:spMk id="3" creationId="{83ABE22D-3C7D-8978-D55A-EFB38858A329}"/>
          </ac:spMkLst>
        </pc:spChg>
        <pc:spChg chg="add mod">
          <ac:chgData name="Ryan Marklove (2305123)" userId="S::2305123@student.uwtsd.ac.uk::d9561dff-a384-402a-8337-5b382939d696" providerId="AD" clId="Web-{7C2F33B5-3E7B-F1B5-54BA-9D2F72BF03A6}" dt="2026-01-05T18:57:59.765" v="1514" actId="1076"/>
          <ac:spMkLst>
            <pc:docMk/>
            <pc:sldMk cId="3396652788" sldId="263"/>
            <ac:spMk id="5" creationId="{3DA2D52E-5A4A-AB07-65BA-6FA81A736834}"/>
          </ac:spMkLst>
        </pc:spChg>
        <pc:spChg chg="add del mod">
          <ac:chgData name="Ryan Marklove (2305123)" userId="S::2305123@student.uwtsd.ac.uk::d9561dff-a384-402a-8337-5b382939d696" providerId="AD" clId="Web-{7C2F33B5-3E7B-F1B5-54BA-9D2F72BF03A6}" dt="2026-01-05T18:57:46.452" v="1512"/>
          <ac:spMkLst>
            <pc:docMk/>
            <pc:sldMk cId="3396652788" sldId="263"/>
            <ac:spMk id="6" creationId="{C9988AE6-1E14-F617-2EA5-1ADCD0E5866E}"/>
          </ac:spMkLst>
        </pc:spChg>
        <pc:spChg chg="add mod">
          <ac:chgData name="Ryan Marklove (2305123)" userId="S::2305123@student.uwtsd.ac.uk::d9561dff-a384-402a-8337-5b382939d696" providerId="AD" clId="Web-{7C2F33B5-3E7B-F1B5-54BA-9D2F72BF03A6}" dt="2026-01-05T18:59:13.439" v="1533" actId="1076"/>
          <ac:spMkLst>
            <pc:docMk/>
            <pc:sldMk cId="3396652788" sldId="263"/>
            <ac:spMk id="7" creationId="{4AF114AF-AA10-D420-EBFC-8F78FB95AD1E}"/>
          </ac:spMkLst>
        </pc:spChg>
        <pc:spChg chg="add mod">
          <ac:chgData name="Ryan Marklove (2305123)" userId="S::2305123@student.uwtsd.ac.uk::d9561dff-a384-402a-8337-5b382939d696" providerId="AD" clId="Web-{7C2F33B5-3E7B-F1B5-54BA-9D2F72BF03A6}" dt="2026-01-05T19:19:00.513" v="1556" actId="20577"/>
          <ac:spMkLst>
            <pc:docMk/>
            <pc:sldMk cId="3396652788" sldId="263"/>
            <ac:spMk id="8" creationId="{E69375B1-0702-BDF9-710E-4FDDF9BF82C8}"/>
          </ac:spMkLst>
        </pc:spChg>
        <pc:spChg chg="add">
          <ac:chgData name="Ryan Marklove (2305123)" userId="S::2305123@student.uwtsd.ac.uk::d9561dff-a384-402a-8337-5b382939d696" providerId="AD" clId="Web-{7C2F33B5-3E7B-F1B5-54BA-9D2F72BF03A6}" dt="2026-01-05T18:54:56.789" v="1453"/>
          <ac:spMkLst>
            <pc:docMk/>
            <pc:sldMk cId="3396652788" sldId="263"/>
            <ac:spMk id="9" creationId="{E73AF435-44C8-C44B-9352-ACFA393E2F29}"/>
          </ac:spMkLst>
        </pc:spChg>
        <pc:spChg chg="add">
          <ac:chgData name="Ryan Marklove (2305123)" userId="S::2305123@student.uwtsd.ac.uk::d9561dff-a384-402a-8337-5b382939d696" providerId="AD" clId="Web-{7C2F33B5-3E7B-F1B5-54BA-9D2F72BF03A6}" dt="2026-01-05T18:54:56.789" v="1453"/>
          <ac:spMkLst>
            <pc:docMk/>
            <pc:sldMk cId="3396652788" sldId="263"/>
            <ac:spMk id="11" creationId="{288058DF-7580-C88F-23F0-429412309B31}"/>
          </ac:spMkLst>
        </pc:spChg>
        <pc:spChg chg="add">
          <ac:chgData name="Ryan Marklove (2305123)" userId="S::2305123@student.uwtsd.ac.uk::d9561dff-a384-402a-8337-5b382939d696" providerId="AD" clId="Web-{7C2F33B5-3E7B-F1B5-54BA-9D2F72BF03A6}" dt="2026-01-05T18:54:56.789" v="1453"/>
          <ac:spMkLst>
            <pc:docMk/>
            <pc:sldMk cId="3396652788" sldId="263"/>
            <ac:spMk id="13" creationId="{43F82943-4565-9E0E-E9DB-5B7B417E670A}"/>
          </ac:spMkLst>
        </pc:spChg>
        <pc:picChg chg="add mod">
          <ac:chgData name="Ryan Marklove (2305123)" userId="S::2305123@student.uwtsd.ac.uk::d9561dff-a384-402a-8337-5b382939d696" providerId="AD" clId="Web-{7C2F33B5-3E7B-F1B5-54BA-9D2F72BF03A6}" dt="2026-01-05T18:59:04.376" v="1532" actId="14100"/>
          <ac:picMkLst>
            <pc:docMk/>
            <pc:sldMk cId="3396652788" sldId="263"/>
            <ac:picMk id="4" creationId="{439F3B78-2C2D-EE10-836C-F69C72386E5F}"/>
          </ac:picMkLst>
        </pc:picChg>
      </pc:sldChg>
      <pc:sldChg chg="modSp new mod setBg addAnim">
        <pc:chgData name="Ryan Marklove (2305123)" userId="S::2305123@student.uwtsd.ac.uk::d9561dff-a384-402a-8337-5b382939d696" providerId="AD" clId="Web-{7C2F33B5-3E7B-F1B5-54BA-9D2F72BF03A6}" dt="2026-01-05T19:22:00.126" v="1586"/>
        <pc:sldMkLst>
          <pc:docMk/>
          <pc:sldMk cId="2645177271" sldId="264"/>
        </pc:sldMkLst>
        <pc:spChg chg="mod">
          <ac:chgData name="Ryan Marklove (2305123)" userId="S::2305123@student.uwtsd.ac.uk::d9561dff-a384-402a-8337-5b382939d696" providerId="AD" clId="Web-{7C2F33B5-3E7B-F1B5-54BA-9D2F72BF03A6}" dt="2026-01-05T19:21:12.547" v="1584" actId="14100"/>
          <ac:spMkLst>
            <pc:docMk/>
            <pc:sldMk cId="2645177271" sldId="264"/>
            <ac:spMk id="2" creationId="{36C49F85-AFA2-8454-7DB0-CCCBEA0800A1}"/>
          </ac:spMkLst>
        </pc:spChg>
      </pc:sldChg>
      <pc:sldMasterChg chg="add addSldLayout">
        <pc:chgData name="Ryan Marklove (2305123)" userId="S::2305123@student.uwtsd.ac.uk::d9561dff-a384-402a-8337-5b382939d696" providerId="AD" clId="Web-{7C2F33B5-3E7B-F1B5-54BA-9D2F72BF03A6}" dt="2026-01-04T17:21:52.404" v="49"/>
        <pc:sldMasterMkLst>
          <pc:docMk/>
          <pc:sldMasterMk cId="3486188598" sldId="2147483695"/>
        </pc:sldMasterMkLst>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2769993903" sldId="2147483684"/>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505454806" sldId="2147483685"/>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1284901372" sldId="2147483686"/>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4229809516" sldId="2147483687"/>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3564523498" sldId="2147483688"/>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3233206067" sldId="2147483689"/>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3476263481" sldId="2147483690"/>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715149299" sldId="2147483691"/>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1530267479" sldId="2147483692"/>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490084731" sldId="2147483693"/>
          </pc:sldLayoutMkLst>
        </pc:sldLayoutChg>
        <pc:sldLayoutChg chg="add">
          <pc:chgData name="Ryan Marklove (2305123)" userId="S::2305123@student.uwtsd.ac.uk::d9561dff-a384-402a-8337-5b382939d696" providerId="AD" clId="Web-{7C2F33B5-3E7B-F1B5-54BA-9D2F72BF03A6}" dt="2026-01-04T17:21:52.404" v="49"/>
          <pc:sldLayoutMkLst>
            <pc:docMk/>
            <pc:sldMasterMk cId="3486188598" sldId="2147483695"/>
            <pc:sldLayoutMk cId="2324630683" sldId="2147483694"/>
          </pc:sldLayoutMkLst>
        </pc:sldLayoutChg>
      </pc:sldMasterChg>
    </pc:docChg>
  </pc:docChgLst>
  <pc:docChgLst>
    <pc:chgData name="Ryan Marklove (2305123)" userId="S::2305123@student.uwtsd.ac.uk::d9561dff-a384-402a-8337-5b382939d696" providerId="AD" clId="Web-{DBD4B87C-7F20-FF0B-ABA7-901A5EEE425F}"/>
    <pc:docChg chg="addSld modSld">
      <pc:chgData name="Ryan Marklove (2305123)" userId="S::2305123@student.uwtsd.ac.uk::d9561dff-a384-402a-8337-5b382939d696" providerId="AD" clId="Web-{DBD4B87C-7F20-FF0B-ABA7-901A5EEE425F}" dt="2026-01-06T21:55:22.087" v="2558" actId="20577"/>
      <pc:docMkLst>
        <pc:docMk/>
      </pc:docMkLst>
      <pc:sldChg chg="modSp">
        <pc:chgData name="Ryan Marklove (2305123)" userId="S::2305123@student.uwtsd.ac.uk::d9561dff-a384-402a-8337-5b382939d696" providerId="AD" clId="Web-{DBD4B87C-7F20-FF0B-ABA7-901A5EEE425F}" dt="2026-01-06T21:08:00.031" v="1136" actId="1076"/>
        <pc:sldMkLst>
          <pc:docMk/>
          <pc:sldMk cId="3312071506" sldId="258"/>
        </pc:sldMkLst>
        <pc:spChg chg="mod">
          <ac:chgData name="Ryan Marklove (2305123)" userId="S::2305123@student.uwtsd.ac.uk::d9561dff-a384-402a-8337-5b382939d696" providerId="AD" clId="Web-{DBD4B87C-7F20-FF0B-ABA7-901A5EEE425F}" dt="2026-01-06T21:07:21.843" v="1116" actId="20577"/>
          <ac:spMkLst>
            <pc:docMk/>
            <pc:sldMk cId="3312071506" sldId="258"/>
            <ac:spMk id="3" creationId="{30744600-BC12-0634-0E43-4D6EA15BDEFB}"/>
          </ac:spMkLst>
        </pc:spChg>
        <pc:spChg chg="mod">
          <ac:chgData name="Ryan Marklove (2305123)" userId="S::2305123@student.uwtsd.ac.uk::d9561dff-a384-402a-8337-5b382939d696" providerId="AD" clId="Web-{DBD4B87C-7F20-FF0B-ABA7-901A5EEE425F}" dt="2026-01-06T21:08:00.031" v="1136" actId="1076"/>
          <ac:spMkLst>
            <pc:docMk/>
            <pc:sldMk cId="3312071506" sldId="258"/>
            <ac:spMk id="4" creationId="{B69F2124-403D-C3AB-8C81-9A3031135820}"/>
          </ac:spMkLst>
        </pc:spChg>
      </pc:sldChg>
      <pc:sldChg chg="modSp">
        <pc:chgData name="Ryan Marklove (2305123)" userId="S::2305123@student.uwtsd.ac.uk::d9561dff-a384-402a-8337-5b382939d696" providerId="AD" clId="Web-{DBD4B87C-7F20-FF0B-ABA7-901A5EEE425F}" dt="2026-01-06T21:54:56.634" v="2547" actId="20577"/>
        <pc:sldMkLst>
          <pc:docMk/>
          <pc:sldMk cId="1015343511" sldId="259"/>
        </pc:sldMkLst>
        <pc:spChg chg="mod">
          <ac:chgData name="Ryan Marklove (2305123)" userId="S::2305123@student.uwtsd.ac.uk::d9561dff-a384-402a-8337-5b382939d696" providerId="AD" clId="Web-{DBD4B87C-7F20-FF0B-ABA7-901A5EEE425F}" dt="2026-01-06T21:54:56.634" v="2547" actId="20577"/>
          <ac:spMkLst>
            <pc:docMk/>
            <pc:sldMk cId="1015343511" sldId="259"/>
            <ac:spMk id="2" creationId="{EF660410-79FB-3095-B2DE-565146904918}"/>
          </ac:spMkLst>
        </pc:spChg>
      </pc:sldChg>
      <pc:sldChg chg="modSp">
        <pc:chgData name="Ryan Marklove (2305123)" userId="S::2305123@student.uwtsd.ac.uk::d9561dff-a384-402a-8337-5b382939d696" providerId="AD" clId="Web-{DBD4B87C-7F20-FF0B-ABA7-901A5EEE425F}" dt="2026-01-06T21:55:13.087" v="2551" actId="20577"/>
        <pc:sldMkLst>
          <pc:docMk/>
          <pc:sldMk cId="2255659101" sldId="260"/>
        </pc:sldMkLst>
        <pc:spChg chg="mod">
          <ac:chgData name="Ryan Marklove (2305123)" userId="S::2305123@student.uwtsd.ac.uk::d9561dff-a384-402a-8337-5b382939d696" providerId="AD" clId="Web-{DBD4B87C-7F20-FF0B-ABA7-901A5EEE425F}" dt="2026-01-06T21:55:13.087" v="2551" actId="20577"/>
          <ac:spMkLst>
            <pc:docMk/>
            <pc:sldMk cId="2255659101" sldId="260"/>
            <ac:spMk id="2" creationId="{48FFB89A-BD88-3ADF-31E8-F99906C684BF}"/>
          </ac:spMkLst>
        </pc:spChg>
      </pc:sldChg>
      <pc:sldChg chg="modSp">
        <pc:chgData name="Ryan Marklove (2305123)" userId="S::2305123@student.uwtsd.ac.uk::d9561dff-a384-402a-8337-5b382939d696" providerId="AD" clId="Web-{DBD4B87C-7F20-FF0B-ABA7-901A5EEE425F}" dt="2026-01-06T21:04:48.638" v="1114" actId="20577"/>
        <pc:sldMkLst>
          <pc:docMk/>
          <pc:sldMk cId="208829355" sldId="261"/>
        </pc:sldMkLst>
        <pc:spChg chg="mod">
          <ac:chgData name="Ryan Marklove (2305123)" userId="S::2305123@student.uwtsd.ac.uk::d9561dff-a384-402a-8337-5b382939d696" providerId="AD" clId="Web-{DBD4B87C-7F20-FF0B-ABA7-901A5EEE425F}" dt="2026-01-06T21:04:48.638" v="1114" actId="20577"/>
          <ac:spMkLst>
            <pc:docMk/>
            <pc:sldMk cId="208829355" sldId="261"/>
            <ac:spMk id="4" creationId="{60A51D64-088C-09A0-4BAF-C22FC4E1AE64}"/>
          </ac:spMkLst>
        </pc:spChg>
      </pc:sldChg>
      <pc:sldChg chg="addSp delSp modSp addAnim modAnim">
        <pc:chgData name="Ryan Marklove (2305123)" userId="S::2305123@student.uwtsd.ac.uk::d9561dff-a384-402a-8337-5b382939d696" providerId="AD" clId="Web-{DBD4B87C-7F20-FF0B-ABA7-901A5EEE425F}" dt="2026-01-06T19:44:07.566" v="391" actId="20577"/>
        <pc:sldMkLst>
          <pc:docMk/>
          <pc:sldMk cId="2645177271" sldId="264"/>
        </pc:sldMkLst>
        <pc:spChg chg="mod">
          <ac:chgData name="Ryan Marklove (2305123)" userId="S::2305123@student.uwtsd.ac.uk::d9561dff-a384-402a-8337-5b382939d696" providerId="AD" clId="Web-{DBD4B87C-7F20-FF0B-ABA7-901A5EEE425F}" dt="2026-01-06T18:43:09.351" v="39" actId="20577"/>
          <ac:spMkLst>
            <pc:docMk/>
            <pc:sldMk cId="2645177271" sldId="264"/>
            <ac:spMk id="2" creationId="{36C49F85-AFA2-8454-7DB0-CCCBEA0800A1}"/>
          </ac:spMkLst>
        </pc:spChg>
        <pc:spChg chg="del">
          <ac:chgData name="Ryan Marklove (2305123)" userId="S::2305123@student.uwtsd.ac.uk::d9561dff-a384-402a-8337-5b382939d696" providerId="AD" clId="Web-{DBD4B87C-7F20-FF0B-ABA7-901A5EEE425F}" dt="2026-01-06T18:41:22.647" v="0"/>
          <ac:spMkLst>
            <pc:docMk/>
            <pc:sldMk cId="2645177271" sldId="264"/>
            <ac:spMk id="3" creationId="{C3F416C3-2974-8178-F293-DBD0023A03E1}"/>
          </ac:spMkLst>
        </pc:spChg>
        <pc:spChg chg="add del mod">
          <ac:chgData name="Ryan Marklove (2305123)" userId="S::2305123@student.uwtsd.ac.uk::d9561dff-a384-402a-8337-5b382939d696" providerId="AD" clId="Web-{DBD4B87C-7F20-FF0B-ABA7-901A5EEE425F}" dt="2026-01-06T18:42:40.523" v="25"/>
          <ac:spMkLst>
            <pc:docMk/>
            <pc:sldMk cId="2645177271" sldId="264"/>
            <ac:spMk id="4" creationId="{81F9B2A8-1EA1-2726-22A4-68A63C5DD10B}"/>
          </ac:spMkLst>
        </pc:spChg>
        <pc:spChg chg="add mod">
          <ac:chgData name="Ryan Marklove (2305123)" userId="S::2305123@student.uwtsd.ac.uk::d9561dff-a384-402a-8337-5b382939d696" providerId="AD" clId="Web-{DBD4B87C-7F20-FF0B-ABA7-901A5EEE425F}" dt="2026-01-06T18:52:04.744" v="223" actId="1076"/>
          <ac:spMkLst>
            <pc:docMk/>
            <pc:sldMk cId="2645177271" sldId="264"/>
            <ac:spMk id="5" creationId="{5040A3E6-D6EC-D1B1-03D4-767B91A5D291}"/>
          </ac:spMkLst>
        </pc:spChg>
        <pc:spChg chg="add mod">
          <ac:chgData name="Ryan Marklove (2305123)" userId="S::2305123@student.uwtsd.ac.uk::d9561dff-a384-402a-8337-5b382939d696" providerId="AD" clId="Web-{DBD4B87C-7F20-FF0B-ABA7-901A5EEE425F}" dt="2026-01-06T18:52:09.026" v="224" actId="1076"/>
          <ac:spMkLst>
            <pc:docMk/>
            <pc:sldMk cId="2645177271" sldId="264"/>
            <ac:spMk id="6" creationId="{8F576591-39FB-2281-8FAF-810D71BDF9BD}"/>
          </ac:spMkLst>
        </pc:spChg>
        <pc:spChg chg="add del mod">
          <ac:chgData name="Ryan Marklove (2305123)" userId="S::2305123@student.uwtsd.ac.uk::d9561dff-a384-402a-8337-5b382939d696" providerId="AD" clId="Web-{DBD4B87C-7F20-FF0B-ABA7-901A5EEE425F}" dt="2026-01-06T18:46:59.360" v="118"/>
          <ac:spMkLst>
            <pc:docMk/>
            <pc:sldMk cId="2645177271" sldId="264"/>
            <ac:spMk id="7" creationId="{E2658D21-8C6B-14D6-5A84-E4F5A442039B}"/>
          </ac:spMkLst>
        </pc:spChg>
        <pc:spChg chg="add mod">
          <ac:chgData name="Ryan Marklove (2305123)" userId="S::2305123@student.uwtsd.ac.uk::d9561dff-a384-402a-8337-5b382939d696" providerId="AD" clId="Web-{DBD4B87C-7F20-FF0B-ABA7-901A5EEE425F}" dt="2026-01-06T19:44:07.566" v="391" actId="20577"/>
          <ac:spMkLst>
            <pc:docMk/>
            <pc:sldMk cId="2645177271" sldId="264"/>
            <ac:spMk id="8" creationId="{7C7590BD-3754-F764-C9EB-A14C86F0C8BC}"/>
          </ac:spMkLst>
        </pc:spChg>
        <pc:spChg chg="add mod">
          <ac:chgData name="Ryan Marklove (2305123)" userId="S::2305123@student.uwtsd.ac.uk::d9561dff-a384-402a-8337-5b382939d696" providerId="AD" clId="Web-{DBD4B87C-7F20-FF0B-ABA7-901A5EEE425F}" dt="2026-01-06T18:58:33.738" v="329" actId="1076"/>
          <ac:spMkLst>
            <pc:docMk/>
            <pc:sldMk cId="2645177271" sldId="264"/>
            <ac:spMk id="12" creationId="{3E20FB85-F155-A275-1F2C-380C100DBE98}"/>
          </ac:spMkLst>
        </pc:spChg>
        <pc:picChg chg="add del mod">
          <ac:chgData name="Ryan Marklove (2305123)" userId="S::2305123@student.uwtsd.ac.uk::d9561dff-a384-402a-8337-5b382939d696" providerId="AD" clId="Web-{DBD4B87C-7F20-FF0B-ABA7-901A5EEE425F}" dt="2026-01-06T18:53:09.233" v="228"/>
          <ac:picMkLst>
            <pc:docMk/>
            <pc:sldMk cId="2645177271" sldId="264"/>
            <ac:picMk id="9" creationId="{119285B3-55F8-D73F-2BCC-94A1D4C0F3ED}"/>
          </ac:picMkLst>
        </pc:picChg>
        <pc:picChg chg="add del mod">
          <ac:chgData name="Ryan Marklove (2305123)" userId="S::2305123@student.uwtsd.ac.uk::d9561dff-a384-402a-8337-5b382939d696" providerId="AD" clId="Web-{DBD4B87C-7F20-FF0B-ABA7-901A5EEE425F}" dt="2026-01-06T18:55:28.736" v="247"/>
          <ac:picMkLst>
            <pc:docMk/>
            <pc:sldMk cId="2645177271" sldId="264"/>
            <ac:picMk id="10" creationId="{F9B7CFAA-96C4-60C6-96E3-9F3F9AD4FB4B}"/>
          </ac:picMkLst>
        </pc:picChg>
        <pc:picChg chg="add mod">
          <ac:chgData name="Ryan Marklove (2305123)" userId="S::2305123@student.uwtsd.ac.uk::d9561dff-a384-402a-8337-5b382939d696" providerId="AD" clId="Web-{DBD4B87C-7F20-FF0B-ABA7-901A5EEE425F}" dt="2026-01-06T18:58:04.550" v="317" actId="14100"/>
          <ac:picMkLst>
            <pc:docMk/>
            <pc:sldMk cId="2645177271" sldId="264"/>
            <ac:picMk id="11" creationId="{BAA4C1CE-B3D6-EFDC-0412-6D2F2C49AF3D}"/>
          </ac:picMkLst>
        </pc:picChg>
      </pc:sldChg>
      <pc:sldChg chg="addSp delSp modSp new addAnim modAnim">
        <pc:chgData name="Ryan Marklove (2305123)" userId="S::2305123@student.uwtsd.ac.uk::d9561dff-a384-402a-8337-5b382939d696" providerId="AD" clId="Web-{DBD4B87C-7F20-FF0B-ABA7-901A5EEE425F}" dt="2026-01-06T20:02:00" v="723"/>
        <pc:sldMkLst>
          <pc:docMk/>
          <pc:sldMk cId="3626690463" sldId="265"/>
        </pc:sldMkLst>
        <pc:spChg chg="mod">
          <ac:chgData name="Ryan Marklove (2305123)" userId="S::2305123@student.uwtsd.ac.uk::d9561dff-a384-402a-8337-5b382939d696" providerId="AD" clId="Web-{DBD4B87C-7F20-FF0B-ABA7-901A5EEE425F}" dt="2026-01-06T19:00:38.707" v="372" actId="14100"/>
          <ac:spMkLst>
            <pc:docMk/>
            <pc:sldMk cId="3626690463" sldId="265"/>
            <ac:spMk id="2" creationId="{D9646450-90A1-D638-049C-9D831CBB787F}"/>
          </ac:spMkLst>
        </pc:spChg>
        <pc:spChg chg="del">
          <ac:chgData name="Ryan Marklove (2305123)" userId="S::2305123@student.uwtsd.ac.uk::d9561dff-a384-402a-8337-5b382939d696" providerId="AD" clId="Web-{DBD4B87C-7F20-FF0B-ABA7-901A5EEE425F}" dt="2026-01-06T19:00:46.441" v="373"/>
          <ac:spMkLst>
            <pc:docMk/>
            <pc:sldMk cId="3626690463" sldId="265"/>
            <ac:spMk id="3" creationId="{3EC3C9E4-5DEA-AF5E-0383-D8C59A369181}"/>
          </ac:spMkLst>
        </pc:spChg>
        <pc:spChg chg="add mod">
          <ac:chgData name="Ryan Marklove (2305123)" userId="S::2305123@student.uwtsd.ac.uk::d9561dff-a384-402a-8337-5b382939d696" providerId="AD" clId="Web-{DBD4B87C-7F20-FF0B-ABA7-901A5EEE425F}" dt="2026-01-06T19:48:48.006" v="480" actId="20577"/>
          <ac:spMkLst>
            <pc:docMk/>
            <pc:sldMk cId="3626690463" sldId="265"/>
            <ac:spMk id="3" creationId="{7CF63F40-3A4E-B3B5-84F3-C0C48CD18BA7}"/>
          </ac:spMkLst>
        </pc:spChg>
        <pc:spChg chg="add mod">
          <ac:chgData name="Ryan Marklove (2305123)" userId="S::2305123@student.uwtsd.ac.uk::d9561dff-a384-402a-8337-5b382939d696" providerId="AD" clId="Web-{DBD4B87C-7F20-FF0B-ABA7-901A5EEE425F}" dt="2026-01-06T19:53:29.629" v="566" actId="20577"/>
          <ac:spMkLst>
            <pc:docMk/>
            <pc:sldMk cId="3626690463" sldId="265"/>
            <ac:spMk id="4" creationId="{DD5AFF9F-4C31-29D6-AE82-FDA967FAC367}"/>
          </ac:spMkLst>
        </pc:spChg>
        <pc:spChg chg="add mod">
          <ac:chgData name="Ryan Marklove (2305123)" userId="S::2305123@student.uwtsd.ac.uk::d9561dff-a384-402a-8337-5b382939d696" providerId="AD" clId="Web-{DBD4B87C-7F20-FF0B-ABA7-901A5EEE425F}" dt="2026-01-06T19:57:03.136" v="627" actId="20577"/>
          <ac:spMkLst>
            <pc:docMk/>
            <pc:sldMk cId="3626690463" sldId="265"/>
            <ac:spMk id="5" creationId="{C1092913-497B-5C33-B392-94314A9D5261}"/>
          </ac:spMkLst>
        </pc:spChg>
        <pc:spChg chg="add mod">
          <ac:chgData name="Ryan Marklove (2305123)" userId="S::2305123@student.uwtsd.ac.uk::d9561dff-a384-402a-8337-5b382939d696" providerId="AD" clId="Web-{DBD4B87C-7F20-FF0B-ABA7-901A5EEE425F}" dt="2026-01-06T20:01:48.547" v="721" actId="20577"/>
          <ac:spMkLst>
            <pc:docMk/>
            <pc:sldMk cId="3626690463" sldId="265"/>
            <ac:spMk id="6" creationId="{28848D22-5D0D-2D36-DEE4-AE1168897447}"/>
          </ac:spMkLst>
        </pc:spChg>
      </pc:sldChg>
      <pc:sldChg chg="addSp delSp modSp new addAnim modAnim">
        <pc:chgData name="Ryan Marklove (2305123)" userId="S::2305123@student.uwtsd.ac.uk::d9561dff-a384-402a-8337-5b382939d696" providerId="AD" clId="Web-{DBD4B87C-7F20-FF0B-ABA7-901A5EEE425F}" dt="2026-01-06T21:25:30.244" v="1373"/>
        <pc:sldMkLst>
          <pc:docMk/>
          <pc:sldMk cId="3260624238" sldId="266"/>
        </pc:sldMkLst>
        <pc:spChg chg="mod">
          <ac:chgData name="Ryan Marklove (2305123)" userId="S::2305123@student.uwtsd.ac.uk::d9561dff-a384-402a-8337-5b382939d696" providerId="AD" clId="Web-{DBD4B87C-7F20-FF0B-ABA7-901A5EEE425F}" dt="2026-01-06T21:08:42.643" v="1152" actId="20577"/>
          <ac:spMkLst>
            <pc:docMk/>
            <pc:sldMk cId="3260624238" sldId="266"/>
            <ac:spMk id="2" creationId="{790927AD-96EE-9892-DB2A-B558984F51F5}"/>
          </ac:spMkLst>
        </pc:spChg>
        <pc:spChg chg="del">
          <ac:chgData name="Ryan Marklove (2305123)" userId="S::2305123@student.uwtsd.ac.uk::d9561dff-a384-402a-8337-5b382939d696" providerId="AD" clId="Web-{DBD4B87C-7F20-FF0B-ABA7-901A5EEE425F}" dt="2026-01-06T20:05:29.955" v="780"/>
          <ac:spMkLst>
            <pc:docMk/>
            <pc:sldMk cId="3260624238" sldId="266"/>
            <ac:spMk id="3" creationId="{4ABE0AED-295B-7A81-5D84-9D9BAAAF581E}"/>
          </ac:spMkLst>
        </pc:spChg>
        <pc:spChg chg="add mod">
          <ac:chgData name="Ryan Marklove (2305123)" userId="S::2305123@student.uwtsd.ac.uk::d9561dff-a384-402a-8337-5b382939d696" providerId="AD" clId="Web-{DBD4B87C-7F20-FF0B-ABA7-901A5EEE425F}" dt="2026-01-06T20:44:49.375" v="867" actId="20577"/>
          <ac:spMkLst>
            <pc:docMk/>
            <pc:sldMk cId="3260624238" sldId="266"/>
            <ac:spMk id="3" creationId="{9ECAF18C-EE82-A8D5-0532-B6ADF36357CA}"/>
          </ac:spMkLst>
        </pc:spChg>
        <pc:spChg chg="add mod">
          <ac:chgData name="Ryan Marklove (2305123)" userId="S::2305123@student.uwtsd.ac.uk::d9561dff-a384-402a-8337-5b382939d696" providerId="AD" clId="Web-{DBD4B87C-7F20-FF0B-ABA7-901A5EEE425F}" dt="2026-01-06T20:04:47.737" v="774" actId="1076"/>
          <ac:spMkLst>
            <pc:docMk/>
            <pc:sldMk cId="3260624238" sldId="266"/>
            <ac:spMk id="4" creationId="{17F1F5F3-E772-8D52-1075-5CF0FB9345AF}"/>
          </ac:spMkLst>
        </pc:spChg>
        <pc:spChg chg="add mod">
          <ac:chgData name="Ryan Marklove (2305123)" userId="S::2305123@student.uwtsd.ac.uk::d9561dff-a384-402a-8337-5b382939d696" providerId="AD" clId="Web-{DBD4B87C-7F20-FF0B-ABA7-901A5EEE425F}" dt="2026-01-06T20:05:00.330" v="777" actId="1076"/>
          <ac:spMkLst>
            <pc:docMk/>
            <pc:sldMk cId="3260624238" sldId="266"/>
            <ac:spMk id="5" creationId="{478EBB8C-AF81-92F6-4DFC-556ECCE3D270}"/>
          </ac:spMkLst>
        </pc:spChg>
        <pc:spChg chg="add mod">
          <ac:chgData name="Ryan Marklove (2305123)" userId="S::2305123@student.uwtsd.ac.uk::d9561dff-a384-402a-8337-5b382939d696" providerId="AD" clId="Web-{DBD4B87C-7F20-FF0B-ABA7-901A5EEE425F}" dt="2026-01-06T20:05:20.892" v="779"/>
          <ac:spMkLst>
            <pc:docMk/>
            <pc:sldMk cId="3260624238" sldId="266"/>
            <ac:spMk id="6" creationId="{F7CA4B96-635C-917E-2F85-C2846C88FD51}"/>
          </ac:spMkLst>
        </pc:spChg>
        <pc:spChg chg="add mod">
          <ac:chgData name="Ryan Marklove (2305123)" userId="S::2305123@student.uwtsd.ac.uk::d9561dff-a384-402a-8337-5b382939d696" providerId="AD" clId="Web-{DBD4B87C-7F20-FF0B-ABA7-901A5EEE425F}" dt="2026-01-06T20:05:17.971" v="778"/>
          <ac:spMkLst>
            <pc:docMk/>
            <pc:sldMk cId="3260624238" sldId="266"/>
            <ac:spMk id="7" creationId="{1BF18558-7226-141B-67F2-F30428DBCFF6}"/>
          </ac:spMkLst>
        </pc:spChg>
        <pc:spChg chg="add mod">
          <ac:chgData name="Ryan Marklove (2305123)" userId="S::2305123@student.uwtsd.ac.uk::d9561dff-a384-402a-8337-5b382939d696" providerId="AD" clId="Web-{DBD4B87C-7F20-FF0B-ABA7-901A5EEE425F}" dt="2026-01-06T21:00:38.085" v="1082" actId="20577"/>
          <ac:spMkLst>
            <pc:docMk/>
            <pc:sldMk cId="3260624238" sldId="266"/>
            <ac:spMk id="8" creationId="{9620C501-0897-AFCB-9B0C-94798D3EBC68}"/>
          </ac:spMkLst>
        </pc:spChg>
        <pc:spChg chg="add mod">
          <ac:chgData name="Ryan Marklove (2305123)" userId="S::2305123@student.uwtsd.ac.uk::d9561dff-a384-402a-8337-5b382939d696" providerId="AD" clId="Web-{DBD4B87C-7F20-FF0B-ABA7-901A5EEE425F}" dt="2026-01-06T21:20:03.098" v="1278" actId="20577"/>
          <ac:spMkLst>
            <pc:docMk/>
            <pc:sldMk cId="3260624238" sldId="266"/>
            <ac:spMk id="9" creationId="{69A380E9-499C-BCD8-8A30-BEE1D79CEB01}"/>
          </ac:spMkLst>
        </pc:spChg>
        <pc:spChg chg="add mod">
          <ac:chgData name="Ryan Marklove (2305123)" userId="S::2305123@student.uwtsd.ac.uk::d9561dff-a384-402a-8337-5b382939d696" providerId="AD" clId="Web-{DBD4B87C-7F20-FF0B-ABA7-901A5EEE425F}" dt="2026-01-06T21:25:16.479" v="1369" actId="20577"/>
          <ac:spMkLst>
            <pc:docMk/>
            <pc:sldMk cId="3260624238" sldId="266"/>
            <ac:spMk id="10" creationId="{895E65D4-CD35-998E-665B-F5FB25257640}"/>
          </ac:spMkLst>
        </pc:spChg>
      </pc:sldChg>
      <pc:sldChg chg="addSp delSp modSp new mod setBg addAnim delAnim modAnim setClrOvrMap">
        <pc:chgData name="Ryan Marklove (2305123)" userId="S::2305123@student.uwtsd.ac.uk::d9561dff-a384-402a-8337-5b382939d696" providerId="AD" clId="Web-{DBD4B87C-7F20-FF0B-ABA7-901A5EEE425F}" dt="2026-01-06T21:33:42.884" v="1630"/>
        <pc:sldMkLst>
          <pc:docMk/>
          <pc:sldMk cId="3902352726" sldId="267"/>
        </pc:sldMkLst>
        <pc:spChg chg="mod">
          <ac:chgData name="Ryan Marklove (2305123)" userId="S::2305123@student.uwtsd.ac.uk::d9561dff-a384-402a-8337-5b382939d696" providerId="AD" clId="Web-{DBD4B87C-7F20-FF0B-ABA7-901A5EEE425F}" dt="2026-01-06T21:27:05.426" v="1384" actId="1076"/>
          <ac:spMkLst>
            <pc:docMk/>
            <pc:sldMk cId="3902352726" sldId="267"/>
            <ac:spMk id="2" creationId="{A817E702-28F6-2099-FA4C-5466C9AABACA}"/>
          </ac:spMkLst>
        </pc:spChg>
        <pc:spChg chg="del mod">
          <ac:chgData name="Ryan Marklove (2305123)" userId="S::2305123@student.uwtsd.ac.uk::d9561dff-a384-402a-8337-5b382939d696" providerId="AD" clId="Web-{DBD4B87C-7F20-FF0B-ABA7-901A5EEE425F}" dt="2026-01-06T21:27:15.098" v="1385"/>
          <ac:spMkLst>
            <pc:docMk/>
            <pc:sldMk cId="3902352726" sldId="267"/>
            <ac:spMk id="3" creationId="{CAFEF181-0010-2FB4-5ACB-839591587D85}"/>
          </ac:spMkLst>
        </pc:spChg>
        <pc:spChg chg="add mod">
          <ac:chgData name="Ryan Marklove (2305123)" userId="S::2305123@student.uwtsd.ac.uk::d9561dff-a384-402a-8337-5b382939d696" providerId="AD" clId="Web-{DBD4B87C-7F20-FF0B-ABA7-901A5EEE425F}" dt="2026-01-06T21:33:02.320" v="1587" actId="20577"/>
          <ac:spMkLst>
            <pc:docMk/>
            <pc:sldMk cId="3902352726" sldId="267"/>
            <ac:spMk id="4" creationId="{6836DE12-BF3E-1525-CE7C-44FA6596E3C2}"/>
          </ac:spMkLst>
        </pc:spChg>
        <pc:spChg chg="add del">
          <ac:chgData name="Ryan Marklove (2305123)" userId="S::2305123@student.uwtsd.ac.uk::d9561dff-a384-402a-8337-5b382939d696" providerId="AD" clId="Web-{DBD4B87C-7F20-FF0B-ABA7-901A5EEE425F}" dt="2026-01-06T21:26:53.034" v="1383"/>
          <ac:spMkLst>
            <pc:docMk/>
            <pc:sldMk cId="3902352726" sldId="267"/>
            <ac:spMk id="9" creationId="{774A975B-A886-5202-0489-6965514A0D14}"/>
          </ac:spMkLst>
        </pc:spChg>
        <pc:spChg chg="add del">
          <ac:chgData name="Ryan Marklove (2305123)" userId="S::2305123@student.uwtsd.ac.uk::d9561dff-a384-402a-8337-5b382939d696" providerId="AD" clId="Web-{DBD4B87C-7F20-FF0B-ABA7-901A5EEE425F}" dt="2026-01-06T21:26:53.034" v="1383"/>
          <ac:spMkLst>
            <pc:docMk/>
            <pc:sldMk cId="3902352726" sldId="267"/>
            <ac:spMk id="11" creationId="{EA67E988-5919-57BB-C7DE-D3EAD38A3045}"/>
          </ac:spMkLst>
        </pc:spChg>
        <pc:spChg chg="add">
          <ac:chgData name="Ryan Marklove (2305123)" userId="S::2305123@student.uwtsd.ac.uk::d9561dff-a384-402a-8337-5b382939d696" providerId="AD" clId="Web-{DBD4B87C-7F20-FF0B-ABA7-901A5EEE425F}" dt="2026-01-06T21:26:36.814" v="1382"/>
          <ac:spMkLst>
            <pc:docMk/>
            <pc:sldMk cId="3902352726" sldId="267"/>
            <ac:spMk id="13" creationId="{E20BB609-EF92-42DB-836C-0699A590B5CF}"/>
          </ac:spMkLst>
        </pc:spChg>
        <pc:spChg chg="add">
          <ac:chgData name="Ryan Marklove (2305123)" userId="S::2305123@student.uwtsd.ac.uk::d9561dff-a384-402a-8337-5b382939d696" providerId="AD" clId="Web-{DBD4B87C-7F20-FF0B-ABA7-901A5EEE425F}" dt="2026-01-06T21:26:36.814" v="1382"/>
          <ac:spMkLst>
            <pc:docMk/>
            <pc:sldMk cId="3902352726" sldId="267"/>
            <ac:spMk id="15" creationId="{ECF0998E-D577-43EA-A7B8-E3EC67F75955}"/>
          </ac:spMkLst>
        </pc:spChg>
        <pc:spChg chg="add del">
          <ac:chgData name="Ryan Marklove (2305123)" userId="S::2305123@student.uwtsd.ac.uk::d9561dff-a384-402a-8337-5b382939d696" providerId="AD" clId="Web-{DBD4B87C-7F20-FF0B-ABA7-901A5EEE425F}" dt="2026-01-06T21:26:53.034" v="1383"/>
          <ac:spMkLst>
            <pc:docMk/>
            <pc:sldMk cId="3902352726" sldId="267"/>
            <ac:spMk id="17" creationId="{B2C335F7-F61C-4EB4-80F2-4B1438FE66BB}"/>
          </ac:spMkLst>
        </pc:spChg>
        <pc:spChg chg="add del">
          <ac:chgData name="Ryan Marklove (2305123)" userId="S::2305123@student.uwtsd.ac.uk::d9561dff-a384-402a-8337-5b382939d696" providerId="AD" clId="Web-{DBD4B87C-7F20-FF0B-ABA7-901A5EEE425F}" dt="2026-01-06T21:26:53.034" v="1383"/>
          <ac:spMkLst>
            <pc:docMk/>
            <pc:sldMk cId="3902352726" sldId="267"/>
            <ac:spMk id="19" creationId="{E7DC364D-882B-4786-89FB-1703C1A5CFF0}"/>
          </ac:spMkLst>
        </pc:spChg>
        <pc:spChg chg="add del">
          <ac:chgData name="Ryan Marklove (2305123)" userId="S::2305123@student.uwtsd.ac.uk::d9561dff-a384-402a-8337-5b382939d696" providerId="AD" clId="Web-{DBD4B87C-7F20-FF0B-ABA7-901A5EEE425F}" dt="2026-01-06T21:26:53.034" v="1383"/>
          <ac:spMkLst>
            <pc:docMk/>
            <pc:sldMk cId="3902352726" sldId="267"/>
            <ac:spMk id="21" creationId="{F1189494-2B67-46D2-93D6-A122A09BF6B2}"/>
          </ac:spMkLst>
        </pc:spChg>
        <pc:spChg chg="add">
          <ac:chgData name="Ryan Marklove (2305123)" userId="S::2305123@student.uwtsd.ac.uk::d9561dff-a384-402a-8337-5b382939d696" providerId="AD" clId="Web-{DBD4B87C-7F20-FF0B-ABA7-901A5EEE425F}" dt="2026-01-06T21:26:53.034" v="1383"/>
          <ac:spMkLst>
            <pc:docMk/>
            <pc:sldMk cId="3902352726" sldId="267"/>
            <ac:spMk id="26" creationId="{774A975B-A886-5202-0489-6965514A0D14}"/>
          </ac:spMkLst>
        </pc:spChg>
        <pc:spChg chg="add">
          <ac:chgData name="Ryan Marklove (2305123)" userId="S::2305123@student.uwtsd.ac.uk::d9561dff-a384-402a-8337-5b382939d696" providerId="AD" clId="Web-{DBD4B87C-7F20-FF0B-ABA7-901A5EEE425F}" dt="2026-01-06T21:26:53.034" v="1383"/>
          <ac:spMkLst>
            <pc:docMk/>
            <pc:sldMk cId="3902352726" sldId="267"/>
            <ac:spMk id="28" creationId="{EA67E988-5919-57BB-C7DE-D3EAD38A3045}"/>
          </ac:spMkLst>
        </pc:spChg>
        <pc:spChg chg="add">
          <ac:chgData name="Ryan Marklove (2305123)" userId="S::2305123@student.uwtsd.ac.uk::d9561dff-a384-402a-8337-5b382939d696" providerId="AD" clId="Web-{DBD4B87C-7F20-FF0B-ABA7-901A5EEE425F}" dt="2026-01-06T21:26:53.034" v="1383"/>
          <ac:spMkLst>
            <pc:docMk/>
            <pc:sldMk cId="3902352726" sldId="267"/>
            <ac:spMk id="30" creationId="{E73AF435-44C8-C44B-9352-ACFA393E2F29}"/>
          </ac:spMkLst>
        </pc:spChg>
        <pc:picChg chg="add">
          <ac:chgData name="Ryan Marklove (2305123)" userId="S::2305123@student.uwtsd.ac.uk::d9561dff-a384-402a-8337-5b382939d696" providerId="AD" clId="Web-{DBD4B87C-7F20-FF0B-ABA7-901A5EEE425F}" dt="2026-01-06T21:26:36.814" v="1382"/>
          <ac:picMkLst>
            <pc:docMk/>
            <pc:sldMk cId="3902352726" sldId="267"/>
            <ac:picMk id="5" creationId="{29DEEF91-8AF6-9833-73FA-57BECCC817C2}"/>
          </ac:picMkLst>
        </pc:picChg>
      </pc:sldChg>
      <pc:sldChg chg="addSp delSp modSp new mod setBg setClrOvrMap">
        <pc:chgData name="Ryan Marklove (2305123)" userId="S::2305123@student.uwtsd.ac.uk::d9561dff-a384-402a-8337-5b382939d696" providerId="AD" clId="Web-{DBD4B87C-7F20-FF0B-ABA7-901A5EEE425F}" dt="2026-01-06T21:34:29.979" v="1636" actId="20577"/>
        <pc:sldMkLst>
          <pc:docMk/>
          <pc:sldMk cId="912860777" sldId="268"/>
        </pc:sldMkLst>
        <pc:spChg chg="mod">
          <ac:chgData name="Ryan Marklove (2305123)" userId="S::2305123@student.uwtsd.ac.uk::d9561dff-a384-402a-8337-5b382939d696" providerId="AD" clId="Web-{DBD4B87C-7F20-FF0B-ABA7-901A5EEE425F}" dt="2026-01-06T21:34:29.979" v="1636" actId="20577"/>
          <ac:spMkLst>
            <pc:docMk/>
            <pc:sldMk cId="912860777" sldId="268"/>
            <ac:spMk id="2" creationId="{DBD7558E-AC11-E8B0-CBED-7976F9A6D649}"/>
          </ac:spMkLst>
        </pc:spChg>
        <pc:spChg chg="del mod">
          <ac:chgData name="Ryan Marklove (2305123)" userId="S::2305123@student.uwtsd.ac.uk::d9561dff-a384-402a-8337-5b382939d696" providerId="AD" clId="Web-{DBD4B87C-7F20-FF0B-ABA7-901A5EEE425F}" dt="2026-01-06T21:34:22.510" v="1633"/>
          <ac:spMkLst>
            <pc:docMk/>
            <pc:sldMk cId="912860777" sldId="268"/>
            <ac:spMk id="3" creationId="{2AB977E6-12C2-920F-69FE-703E6ECDD8EA}"/>
          </ac:spMkLst>
        </pc:spChg>
        <pc:spChg chg="add">
          <ac:chgData name="Ryan Marklove (2305123)" userId="S::2305123@student.uwtsd.ac.uk::d9561dff-a384-402a-8337-5b382939d696" providerId="AD" clId="Web-{DBD4B87C-7F20-FF0B-ABA7-901A5EEE425F}" dt="2026-01-06T21:34:06.978" v="1631"/>
          <ac:spMkLst>
            <pc:docMk/>
            <pc:sldMk cId="912860777" sldId="268"/>
            <ac:spMk id="9" creationId="{33E93247-6229-44AB-A550-739E971E690B}"/>
          </ac:spMkLst>
        </pc:spChg>
        <pc:spChg chg="add">
          <ac:chgData name="Ryan Marklove (2305123)" userId="S::2305123@student.uwtsd.ac.uk::d9561dff-a384-402a-8337-5b382939d696" providerId="AD" clId="Web-{DBD4B87C-7F20-FF0B-ABA7-901A5EEE425F}" dt="2026-01-06T21:34:06.978" v="1631"/>
          <ac:spMkLst>
            <pc:docMk/>
            <pc:sldMk cId="912860777" sldId="268"/>
            <ac:spMk id="11" creationId="{912025B4-7337-735E-4DC9-E634D2011984}"/>
          </ac:spMkLst>
        </pc:spChg>
        <pc:spChg chg="add">
          <ac:chgData name="Ryan Marklove (2305123)" userId="S::2305123@student.uwtsd.ac.uk::d9561dff-a384-402a-8337-5b382939d696" providerId="AD" clId="Web-{DBD4B87C-7F20-FF0B-ABA7-901A5EEE425F}" dt="2026-01-06T21:34:06.978" v="1631"/>
          <ac:spMkLst>
            <pc:docMk/>
            <pc:sldMk cId="912860777" sldId="268"/>
            <ac:spMk id="13" creationId="{150CDACD-D191-E642-F686-FCB54B7E5F67}"/>
          </ac:spMkLst>
        </pc:spChg>
        <pc:picChg chg="add">
          <ac:chgData name="Ryan Marklove (2305123)" userId="S::2305123@student.uwtsd.ac.uk::d9561dff-a384-402a-8337-5b382939d696" providerId="AD" clId="Web-{DBD4B87C-7F20-FF0B-ABA7-901A5EEE425F}" dt="2026-01-06T21:34:06.978" v="1631"/>
          <ac:picMkLst>
            <pc:docMk/>
            <pc:sldMk cId="912860777" sldId="268"/>
            <ac:picMk id="5" creationId="{7AC2F30C-B001-5AF0-4D14-3CF5E669279B}"/>
          </ac:picMkLst>
        </pc:picChg>
      </pc:sldChg>
      <pc:sldChg chg="addSp delSp modSp new">
        <pc:chgData name="Ryan Marklove (2305123)" userId="S::2305123@student.uwtsd.ac.uk::d9561dff-a384-402a-8337-5b382939d696" providerId="AD" clId="Web-{DBD4B87C-7F20-FF0B-ABA7-901A5EEE425F}" dt="2026-01-06T21:54:13.320" v="2537" actId="20577"/>
        <pc:sldMkLst>
          <pc:docMk/>
          <pc:sldMk cId="2957664945" sldId="269"/>
        </pc:sldMkLst>
        <pc:spChg chg="add mod">
          <ac:chgData name="Ryan Marklove (2305123)" userId="S::2305123@student.uwtsd.ac.uk::d9561dff-a384-402a-8337-5b382939d696" providerId="AD" clId="Web-{DBD4B87C-7F20-FF0B-ABA7-901A5EEE425F}" dt="2026-01-06T21:36:15.700" v="1650" actId="1076"/>
          <ac:spMkLst>
            <pc:docMk/>
            <pc:sldMk cId="2957664945" sldId="269"/>
            <ac:spMk id="2" creationId="{0D58FE7E-50FA-EC09-D4CE-801C24186752}"/>
          </ac:spMkLst>
        </pc:spChg>
        <pc:spChg chg="add del mod">
          <ac:chgData name="Ryan Marklove (2305123)" userId="S::2305123@student.uwtsd.ac.uk::d9561dff-a384-402a-8337-5b382939d696" providerId="AD" clId="Web-{DBD4B87C-7F20-FF0B-ABA7-901A5EEE425F}" dt="2026-01-06T21:38:19.140" v="1653"/>
          <ac:spMkLst>
            <pc:docMk/>
            <pc:sldMk cId="2957664945" sldId="269"/>
            <ac:spMk id="3" creationId="{6F68FD39-C6B0-6A94-B065-22E44A73FE0B}"/>
          </ac:spMkLst>
        </pc:spChg>
        <pc:spChg chg="add mod">
          <ac:chgData name="Ryan Marklove (2305123)" userId="S::2305123@student.uwtsd.ac.uk::d9561dff-a384-402a-8337-5b382939d696" providerId="AD" clId="Web-{DBD4B87C-7F20-FF0B-ABA7-901A5EEE425F}" dt="2026-01-06T21:40:19.033" v="1687" actId="20577"/>
          <ac:spMkLst>
            <pc:docMk/>
            <pc:sldMk cId="2957664945" sldId="269"/>
            <ac:spMk id="6" creationId="{1A039212-FFBD-8E94-F7E0-074EE2B60DD9}"/>
          </ac:spMkLst>
        </pc:spChg>
        <pc:spChg chg="add">
          <ac:chgData name="Ryan Marklove (2305123)" userId="S::2305123@student.uwtsd.ac.uk::d9561dff-a384-402a-8337-5b382939d696" providerId="AD" clId="Web-{DBD4B87C-7F20-FF0B-ABA7-901A5EEE425F}" dt="2026-01-06T21:38:10.312" v="1651"/>
          <ac:spMkLst>
            <pc:docMk/>
            <pc:sldMk cId="2957664945" sldId="269"/>
            <ac:spMk id="7" creationId="{9643F833-CBD9-F393-9BB3-20426809C334}"/>
          </ac:spMkLst>
        </pc:spChg>
        <pc:spChg chg="add">
          <ac:chgData name="Ryan Marklove (2305123)" userId="S::2305123@student.uwtsd.ac.uk::d9561dff-a384-402a-8337-5b382939d696" providerId="AD" clId="Web-{DBD4B87C-7F20-FF0B-ABA7-901A5EEE425F}" dt="2026-01-06T21:38:10.312" v="1651"/>
          <ac:spMkLst>
            <pc:docMk/>
            <pc:sldMk cId="2957664945" sldId="269"/>
            <ac:spMk id="8" creationId="{193C4345-0AFA-B5A7-1C0C-9C155C4B9CF4}"/>
          </ac:spMkLst>
        </pc:spChg>
        <pc:spChg chg="add mod">
          <ac:chgData name="Ryan Marklove (2305123)" userId="S::2305123@student.uwtsd.ac.uk::d9561dff-a384-402a-8337-5b382939d696" providerId="AD" clId="Web-{DBD4B87C-7F20-FF0B-ABA7-901A5EEE425F}" dt="2026-01-06T21:42:02.519" v="1705" actId="1076"/>
          <ac:spMkLst>
            <pc:docMk/>
            <pc:sldMk cId="2957664945" sldId="269"/>
            <ac:spMk id="9" creationId="{9BABA1F3-126B-1BA4-236F-96E72D4B6166}"/>
          </ac:spMkLst>
        </pc:spChg>
        <pc:spChg chg="mod">
          <ac:chgData name="Ryan Marklove (2305123)" userId="S::2305123@student.uwtsd.ac.uk::d9561dff-a384-402a-8337-5b382939d696" providerId="AD" clId="Web-{DBD4B87C-7F20-FF0B-ABA7-901A5EEE425F}" dt="2026-01-06T21:43:02.147" v="1737" actId="20577"/>
          <ac:spMkLst>
            <pc:docMk/>
            <pc:sldMk cId="2957664945" sldId="269"/>
            <ac:spMk id="11" creationId="{394C9410-0203-F2F3-940A-B6C422F8B8F2}"/>
          </ac:spMkLst>
        </pc:spChg>
        <pc:spChg chg="add">
          <ac:chgData name="Ryan Marklove (2305123)" userId="S::2305123@student.uwtsd.ac.uk::d9561dff-a384-402a-8337-5b382939d696" providerId="AD" clId="Web-{DBD4B87C-7F20-FF0B-ABA7-901A5EEE425F}" dt="2026-01-06T21:38:10.312" v="1651"/>
          <ac:spMkLst>
            <pc:docMk/>
            <pc:sldMk cId="2957664945" sldId="269"/>
            <ac:spMk id="12" creationId="{6418A7B9-1C81-824F-51B2-F3F7C72A3268}"/>
          </ac:spMkLst>
        </pc:spChg>
        <pc:spChg chg="add mod">
          <ac:chgData name="Ryan Marklove (2305123)" userId="S::2305123@student.uwtsd.ac.uk::d9561dff-a384-402a-8337-5b382939d696" providerId="AD" clId="Web-{DBD4B87C-7F20-FF0B-ABA7-901A5EEE425F}" dt="2026-01-06T21:44:09.591" v="1804" actId="20577"/>
          <ac:spMkLst>
            <pc:docMk/>
            <pc:sldMk cId="2957664945" sldId="269"/>
            <ac:spMk id="13" creationId="{183E860B-293D-BC85-E88B-4738C205CC3A}"/>
          </ac:spMkLst>
        </pc:spChg>
        <pc:spChg chg="mod">
          <ac:chgData name="Ryan Marklove (2305123)" userId="S::2305123@student.uwtsd.ac.uk::d9561dff-a384-402a-8337-5b382939d696" providerId="AD" clId="Web-{DBD4B87C-7F20-FF0B-ABA7-901A5EEE425F}" dt="2026-01-06T21:53:49.070" v="2528" actId="20577"/>
          <ac:spMkLst>
            <pc:docMk/>
            <pc:sldMk cId="2957664945" sldId="269"/>
            <ac:spMk id="16" creationId="{6AA4EE53-D786-4AC1-3C83-D4BA032E26D5}"/>
          </ac:spMkLst>
        </pc:spChg>
        <pc:spChg chg="mod">
          <ac:chgData name="Ryan Marklove (2305123)" userId="S::2305123@student.uwtsd.ac.uk::d9561dff-a384-402a-8337-5b382939d696" providerId="AD" clId="Web-{DBD4B87C-7F20-FF0B-ABA7-901A5EEE425F}" dt="2026-01-06T21:46:00.990" v="1985" actId="20577"/>
          <ac:spMkLst>
            <pc:docMk/>
            <pc:sldMk cId="2957664945" sldId="269"/>
            <ac:spMk id="17" creationId="{321DBA83-0019-AF14-EB3E-B7B7945662E4}"/>
          </ac:spMkLst>
        </pc:spChg>
        <pc:spChg chg="add del mod">
          <ac:chgData name="Ryan Marklove (2305123)" userId="S::2305123@student.uwtsd.ac.uk::d9561dff-a384-402a-8337-5b382939d696" providerId="AD" clId="Web-{DBD4B87C-7F20-FF0B-ABA7-901A5EEE425F}" dt="2026-01-06T21:54:13.320" v="2537" actId="20577"/>
          <ac:spMkLst>
            <pc:docMk/>
            <pc:sldMk cId="2957664945" sldId="269"/>
            <ac:spMk id="20" creationId="{0DD7EDC9-B8AF-8687-9AFF-7475A1508686}"/>
          </ac:spMkLst>
        </pc:spChg>
        <pc:spChg chg="add mod">
          <ac:chgData name="Ryan Marklove (2305123)" userId="S::2305123@student.uwtsd.ac.uk::d9561dff-a384-402a-8337-5b382939d696" providerId="AD" clId="Web-{DBD4B87C-7F20-FF0B-ABA7-901A5EEE425F}" dt="2026-01-06T21:49:31.516" v="2112" actId="20577"/>
          <ac:spMkLst>
            <pc:docMk/>
            <pc:sldMk cId="2957664945" sldId="269"/>
            <ac:spMk id="21" creationId="{C0F65096-867F-18EA-6668-91386DE805E4}"/>
          </ac:spMkLst>
        </pc:spChg>
        <pc:spChg chg="add">
          <ac:chgData name="Ryan Marklove (2305123)" userId="S::2305123@student.uwtsd.ac.uk::d9561dff-a384-402a-8337-5b382939d696" providerId="AD" clId="Web-{DBD4B87C-7F20-FF0B-ABA7-901A5EEE425F}" dt="2026-01-06T21:38:10.312" v="1651"/>
          <ac:spMkLst>
            <pc:docMk/>
            <pc:sldMk cId="2957664945" sldId="269"/>
            <ac:spMk id="22" creationId="{8DB4DABA-5B4C-95E2-CA3C-501ECC364F4E}"/>
          </ac:spMkLst>
        </pc:spChg>
      </pc:sldChg>
      <pc:sldChg chg="addSp modSp new">
        <pc:chgData name="Ryan Marklove (2305123)" userId="S::2305123@student.uwtsd.ac.uk::d9561dff-a384-402a-8337-5b382939d696" providerId="AD" clId="Web-{DBD4B87C-7F20-FF0B-ABA7-901A5EEE425F}" dt="2026-01-06T21:55:22.087" v="2558" actId="20577"/>
        <pc:sldMkLst>
          <pc:docMk/>
          <pc:sldMk cId="2297857624" sldId="270"/>
        </pc:sldMkLst>
        <pc:spChg chg="add">
          <ac:chgData name="Ryan Marklove (2305123)" userId="S::2305123@student.uwtsd.ac.uk::d9561dff-a384-402a-8337-5b382939d696" providerId="AD" clId="Web-{DBD4B87C-7F20-FF0B-ABA7-901A5EEE425F}" dt="2026-01-06T21:49:33.219" v="2114"/>
          <ac:spMkLst>
            <pc:docMk/>
            <pc:sldMk cId="2297857624" sldId="270"/>
            <ac:spMk id="2" creationId="{C9D8EBCE-C038-DD90-F554-89F9CD139DDC}"/>
          </ac:spMkLst>
        </pc:spChg>
        <pc:spChg chg="add">
          <ac:chgData name="Ryan Marklove (2305123)" userId="S::2305123@student.uwtsd.ac.uk::d9561dff-a384-402a-8337-5b382939d696" providerId="AD" clId="Web-{DBD4B87C-7F20-FF0B-ABA7-901A5EEE425F}" dt="2026-01-06T21:49:33.219" v="2114"/>
          <ac:spMkLst>
            <pc:docMk/>
            <pc:sldMk cId="2297857624" sldId="270"/>
            <ac:spMk id="3" creationId="{8A6CE035-2C65-8D7D-821A-74DFCA44FC8C}"/>
          </ac:spMkLst>
        </pc:spChg>
        <pc:spChg chg="add">
          <ac:chgData name="Ryan Marklove (2305123)" userId="S::2305123@student.uwtsd.ac.uk::d9561dff-a384-402a-8337-5b382939d696" providerId="AD" clId="Web-{DBD4B87C-7F20-FF0B-ABA7-901A5EEE425F}" dt="2026-01-06T21:49:33.219" v="2114"/>
          <ac:spMkLst>
            <pc:docMk/>
            <pc:sldMk cId="2297857624" sldId="270"/>
            <ac:spMk id="4" creationId="{4340D5CF-FC56-D4D8-2FA2-E193081BCCDC}"/>
          </ac:spMkLst>
        </pc:spChg>
        <pc:spChg chg="add">
          <ac:chgData name="Ryan Marklove (2305123)" userId="S::2305123@student.uwtsd.ac.uk::d9561dff-a384-402a-8337-5b382939d696" providerId="AD" clId="Web-{DBD4B87C-7F20-FF0B-ABA7-901A5EEE425F}" dt="2026-01-06T21:49:33.219" v="2114"/>
          <ac:spMkLst>
            <pc:docMk/>
            <pc:sldMk cId="2297857624" sldId="270"/>
            <ac:spMk id="5" creationId="{A0D39FB6-CCE6-839F-081B-0DCDFD86D561}"/>
          </ac:spMkLst>
        </pc:spChg>
        <pc:spChg chg="add">
          <ac:chgData name="Ryan Marklove (2305123)" userId="S::2305123@student.uwtsd.ac.uk::d9561dff-a384-402a-8337-5b382939d696" providerId="AD" clId="Web-{DBD4B87C-7F20-FF0B-ABA7-901A5EEE425F}" dt="2026-01-06T21:49:33.219" v="2114"/>
          <ac:spMkLst>
            <pc:docMk/>
            <pc:sldMk cId="2297857624" sldId="270"/>
            <ac:spMk id="6" creationId="{82279A47-DB06-8918-2D7B-9BB98265CA1F}"/>
          </ac:spMkLst>
        </pc:spChg>
        <pc:spChg chg="add">
          <ac:chgData name="Ryan Marklove (2305123)" userId="S::2305123@student.uwtsd.ac.uk::d9561dff-a384-402a-8337-5b382939d696" providerId="AD" clId="Web-{DBD4B87C-7F20-FF0B-ABA7-901A5EEE425F}" dt="2026-01-06T21:49:33.219" v="2114"/>
          <ac:spMkLst>
            <pc:docMk/>
            <pc:sldMk cId="2297857624" sldId="270"/>
            <ac:spMk id="7" creationId="{9BD4F3CD-F41B-0C14-0747-7AB0C48BB2A4}"/>
          </ac:spMkLst>
        </pc:spChg>
        <pc:spChg chg="add mod">
          <ac:chgData name="Ryan Marklove (2305123)" userId="S::2305123@student.uwtsd.ac.uk::d9561dff-a384-402a-8337-5b382939d696" providerId="AD" clId="Web-{DBD4B87C-7F20-FF0B-ABA7-901A5EEE425F}" dt="2026-01-06T21:55:22.087" v="2558" actId="20577"/>
          <ac:spMkLst>
            <pc:docMk/>
            <pc:sldMk cId="2297857624" sldId="270"/>
            <ac:spMk id="8" creationId="{8D1F7C41-4C21-0E56-CBEA-E74BD688CA22}"/>
          </ac:spMkLst>
        </pc:spChg>
        <pc:spChg chg="add mod">
          <ac:chgData name="Ryan Marklove (2305123)" userId="S::2305123@student.uwtsd.ac.uk::d9561dff-a384-402a-8337-5b382939d696" providerId="AD" clId="Web-{DBD4B87C-7F20-FF0B-ABA7-901A5EEE425F}" dt="2026-01-06T21:53:15.178" v="2525" actId="20577"/>
          <ac:spMkLst>
            <pc:docMk/>
            <pc:sldMk cId="2297857624" sldId="270"/>
            <ac:spMk id="9" creationId="{ED6DE46A-9C1B-8F29-64EC-87535582F1C8}"/>
          </ac:spMkLst>
        </pc:spChg>
        <pc:spChg chg="add mod">
          <ac:chgData name="Ryan Marklove (2305123)" userId="S::2305123@student.uwtsd.ac.uk::d9561dff-a384-402a-8337-5b382939d696" providerId="AD" clId="Web-{DBD4B87C-7F20-FF0B-ABA7-901A5EEE425F}" dt="2026-01-06T21:49:51.954" v="2125" actId="20577"/>
          <ac:spMkLst>
            <pc:docMk/>
            <pc:sldMk cId="2297857624" sldId="270"/>
            <ac:spMk id="11" creationId="{8C55E2BA-6B59-A3B0-0488-DDB812FBEA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76263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1514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026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0084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4630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64523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69993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05454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84901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29809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3206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618859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assets.college.police.uk/s3fs-public/policing_vision_2025.pdf" TargetMode="External"/><Relationship Id="rId3" Type="http://schemas.openxmlformats.org/officeDocument/2006/relationships/hyperlink" Target="https://www.college.police.uk/guidance/hot-spots-policing" TargetMode="External"/><Relationship Id="rId7" Type="http://schemas.openxmlformats.org/officeDocument/2006/relationships/hyperlink" Target="https://pds.police.uk/wp-content/uploads/2020/01/National-Policing-Digital-Strategy-2020-2030.pdf" TargetMode="External"/><Relationship Id="rId2" Type="http://schemas.openxmlformats.org/officeDocument/2006/relationships/hyperlink" Target="https://www.gov.uk/government/publications/police-information-and-records-management-code-of-practice" TargetMode="External"/><Relationship Id="rId1" Type="http://schemas.openxmlformats.org/officeDocument/2006/relationships/slideLayout" Target="../slideLayouts/slideLayout7.xml"/><Relationship Id="rId6" Type="http://schemas.openxmlformats.org/officeDocument/2006/relationships/hyperlink" Target="https://ico.org.uk/for-organisations/uk-gdpr-guidance-and-resources/data-sharing/data-sharing-a-code-of-practice/law-enforcement-processing/" TargetMode="External"/><Relationship Id="rId5" Type="http://schemas.openxmlformats.org/officeDocument/2006/relationships/hyperlink" Target="https://assets.publishing.service.gov.uk/media/5b07e74a40f0b61f92a72a35/2018-05-23_Factsheet_3_-_law_enforcement.pdf" TargetMode="External"/><Relationship Id="rId4" Type="http://schemas.openxmlformats.org/officeDocument/2006/relationships/hyperlink" Target="https://library.college.police.uk/docs/npia/NIM-Code-of-Practice.pdf" TargetMode="External"/><Relationship Id="rId9" Type="http://schemas.openxmlformats.org/officeDocument/2006/relationships/hyperlink" Target="https://polfed.org/our-work/operational-polic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ds.police.uk/wp-content/uploads/2020/01/National-Policing-Digital-Strategy-2020-2030.pdf" TargetMode="External"/><Relationship Id="rId2" Type="http://schemas.openxmlformats.org/officeDocument/2006/relationships/hyperlink" Target="https://www.college.police.uk/article/using-data-driven-policing-reduce-violence-across-england-and-wales" TargetMode="External"/><Relationship Id="rId1" Type="http://schemas.openxmlformats.org/officeDocument/2006/relationships/slideLayout" Target="../slideLayouts/slideLayout7.xml"/><Relationship Id="rId4" Type="http://schemas.openxmlformats.org/officeDocument/2006/relationships/hyperlink" Target="https://www.silobreaker.com/glossary/intelligenc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Digital financial graph">
            <a:extLst>
              <a:ext uri="{FF2B5EF4-FFF2-40B4-BE49-F238E27FC236}">
                <a16:creationId xmlns:a16="http://schemas.microsoft.com/office/drawing/2014/main" id="{0AD1365D-A459-1553-D68D-9372C96B9F02}"/>
              </a:ext>
            </a:extLst>
          </p:cNvPr>
          <p:cNvPicPr>
            <a:picLocks noChangeAspect="1"/>
          </p:cNvPicPr>
          <p:nvPr/>
        </p:nvPicPr>
        <p:blipFill>
          <a:blip r:embed="rId2"/>
          <a:srcRect t="9092" r="9085" b="-7"/>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438910" y="978408"/>
            <a:ext cx="4795819" cy="3969960"/>
          </a:xfrm>
        </p:spPr>
        <p:txBody>
          <a:bodyPr anchor="t">
            <a:normAutofit/>
          </a:bodyPr>
          <a:lstStyle/>
          <a:p>
            <a:pPr>
              <a:lnSpc>
                <a:spcPct val="90000"/>
              </a:lnSpc>
            </a:pPr>
            <a:r>
              <a:rPr lang="en-GB" sz="3600"/>
              <a:t>How does the integration of informa</a:t>
            </a:r>
            <a:r>
              <a:rPr lang="en-GB" sz="3600">
                <a:latin typeface="Aptos Display"/>
              </a:rPr>
              <a:t>tion</a:t>
            </a:r>
            <a:r>
              <a:rPr lang="en-GB" sz="3600"/>
              <a:t> and </a:t>
            </a:r>
            <a:r>
              <a:rPr lang="en-GB" sz="3600">
                <a:latin typeface="Aptos Display"/>
              </a:rPr>
              <a:t>intelligence enhance the effectiveness of both operational and digital policing?</a:t>
            </a:r>
            <a:endParaRPr lang="en-GB" sz="3600"/>
          </a:p>
        </p:txBody>
      </p:sp>
      <p:sp>
        <p:nvSpPr>
          <p:cNvPr id="3" name="Subtitle 2"/>
          <p:cNvSpPr>
            <a:spLocks noGrp="1"/>
          </p:cNvSpPr>
          <p:nvPr>
            <p:ph type="subTitle" idx="1"/>
          </p:nvPr>
        </p:nvSpPr>
        <p:spPr>
          <a:xfrm>
            <a:off x="499" y="4791794"/>
            <a:ext cx="4381634" cy="1157436"/>
          </a:xfrm>
        </p:spPr>
        <p:txBody>
          <a:bodyPr anchor="b">
            <a:normAutofit fontScale="77500" lnSpcReduction="20000"/>
          </a:bodyPr>
          <a:lstStyle/>
          <a:p>
            <a:r>
              <a:rPr lang="en-GB" sz="2400" dirty="0"/>
              <a:t>Ryan </a:t>
            </a:r>
            <a:r>
              <a:rPr lang="en-GB" sz="2400" dirty="0" err="1"/>
              <a:t>Marklove</a:t>
            </a:r>
            <a:endParaRPr lang="en-GB" sz="2400"/>
          </a:p>
          <a:p>
            <a:r>
              <a:rPr lang="en-GB" sz="2400"/>
              <a:t>2305123</a:t>
            </a:r>
          </a:p>
          <a:p>
            <a:r>
              <a:rPr lang="en-GB" sz="2400"/>
              <a:t>BMPL6017A</a:t>
            </a:r>
            <a:endParaRPr lang="en-GB" sz="2400" dirty="0"/>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wall painted with an arrow and a dartboard">
            <a:extLst>
              <a:ext uri="{FF2B5EF4-FFF2-40B4-BE49-F238E27FC236}">
                <a16:creationId xmlns:a16="http://schemas.microsoft.com/office/drawing/2014/main" id="{FE54FE01-51FB-2D53-E10D-8A2AE0913BB6}"/>
              </a:ext>
            </a:extLst>
          </p:cNvPr>
          <p:cNvPicPr>
            <a:picLocks noChangeAspect="1"/>
          </p:cNvPicPr>
          <p:nvPr/>
        </p:nvPicPr>
        <p:blipFill>
          <a:blip r:embed="rId2"/>
          <a:srcRect t="8947" r="6" b="12296"/>
          <a:stretch>
            <a:fillRect/>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B1328-6E63-0D81-2A00-F4E7CBCA38DF}"/>
              </a:ext>
            </a:extLst>
          </p:cNvPr>
          <p:cNvSpPr>
            <a:spLocks noGrp="1"/>
          </p:cNvSpPr>
          <p:nvPr>
            <p:ph type="ctrTitle"/>
          </p:nvPr>
        </p:nvSpPr>
        <p:spPr>
          <a:xfrm>
            <a:off x="517870" y="978407"/>
            <a:ext cx="5021182" cy="3309511"/>
          </a:xfrm>
        </p:spPr>
        <p:txBody>
          <a:bodyPr anchor="t">
            <a:normAutofit/>
          </a:bodyPr>
          <a:lstStyle/>
          <a:p>
            <a:r>
              <a:rPr lang="en-GB" sz="6000" i="1">
                <a:solidFill>
                  <a:srgbClr val="FFFFFF"/>
                </a:solidFill>
              </a:rPr>
              <a:t>Aims and Objectives</a:t>
            </a:r>
          </a:p>
        </p:txBody>
      </p:sp>
      <p:sp>
        <p:nvSpPr>
          <p:cNvPr id="3" name="Subtitle 2">
            <a:extLst>
              <a:ext uri="{FF2B5EF4-FFF2-40B4-BE49-F238E27FC236}">
                <a16:creationId xmlns:a16="http://schemas.microsoft.com/office/drawing/2014/main" id="{FD8E3A72-4EFC-77A5-24F2-BAF30392E655}"/>
              </a:ext>
            </a:extLst>
          </p:cNvPr>
          <p:cNvSpPr>
            <a:spLocks noGrp="1"/>
          </p:cNvSpPr>
          <p:nvPr>
            <p:ph type="subTitle" idx="1"/>
          </p:nvPr>
        </p:nvSpPr>
        <p:spPr>
          <a:xfrm>
            <a:off x="159282" y="3429097"/>
            <a:ext cx="6956990" cy="1724029"/>
          </a:xfrm>
        </p:spPr>
        <p:txBody>
          <a:bodyPr vert="horz" lIns="91440" tIns="45720" rIns="91440" bIns="45720" rtlCol="0" anchor="t">
            <a:noAutofit/>
          </a:bodyPr>
          <a:lstStyle/>
          <a:p>
            <a:pPr marL="342900" indent="-342900">
              <a:lnSpc>
                <a:spcPct val="100000"/>
              </a:lnSpc>
              <a:buFont typeface="Wingdings" panose="020B0604020202020204" pitchFamily="34" charset="0"/>
              <a:buChar char="q"/>
            </a:pPr>
            <a:r>
              <a:rPr lang="en-GB" sz="2400">
                <a:solidFill>
                  <a:srgbClr val="FFFFFF"/>
                </a:solidFill>
              </a:rPr>
              <a:t>Present how the integration of intelligence supports digital and operational policing </a:t>
            </a:r>
          </a:p>
          <a:p>
            <a:pPr marL="342900" indent="-342900">
              <a:lnSpc>
                <a:spcPct val="100000"/>
              </a:lnSpc>
              <a:buFont typeface="Wingdings" panose="020B0604020202020204" pitchFamily="34" charset="0"/>
              <a:buChar char="q"/>
            </a:pPr>
            <a:r>
              <a:rPr lang="en-GB" sz="2400">
                <a:solidFill>
                  <a:srgbClr val="FFFFFF"/>
                </a:solidFill>
              </a:rPr>
              <a:t>Outline key legal and professional frameworks</a:t>
            </a:r>
          </a:p>
          <a:p>
            <a:pPr marL="342900" indent="-342900">
              <a:lnSpc>
                <a:spcPct val="100000"/>
              </a:lnSpc>
              <a:buFont typeface="Wingdings" panose="020B0604020202020204" pitchFamily="34" charset="0"/>
              <a:buChar char="q"/>
            </a:pPr>
            <a:r>
              <a:rPr lang="en-GB" sz="2400">
                <a:solidFill>
                  <a:srgbClr val="FFFFFF"/>
                </a:solidFill>
              </a:rPr>
              <a:t>Discuss the benefits and challenges around integration of information and intelligence</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285242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A1FAEF-274D-4C2F-10E7-15DA4E0AA090}"/>
              </a:ext>
            </a:extLst>
          </p:cNvPr>
          <p:cNvSpPr txBox="1"/>
          <p:nvPr/>
        </p:nvSpPr>
        <p:spPr>
          <a:xfrm>
            <a:off x="350023" y="210013"/>
            <a:ext cx="96466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What is operational and digital policing?</a:t>
            </a:r>
          </a:p>
        </p:txBody>
      </p:sp>
      <p:sp>
        <p:nvSpPr>
          <p:cNvPr id="3" name="TextBox 2">
            <a:extLst>
              <a:ext uri="{FF2B5EF4-FFF2-40B4-BE49-F238E27FC236}">
                <a16:creationId xmlns:a16="http://schemas.microsoft.com/office/drawing/2014/main" id="{30744600-BC12-0634-0E43-4D6EA15BDEFB}"/>
              </a:ext>
            </a:extLst>
          </p:cNvPr>
          <p:cNvSpPr txBox="1"/>
          <p:nvPr/>
        </p:nvSpPr>
        <p:spPr>
          <a:xfrm>
            <a:off x="107568" y="1231349"/>
            <a:ext cx="68298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Operational policing – the practical, on the ground, key functions which keep police forces running (Police Federation,2026)</a:t>
            </a:r>
            <a:endParaRPr lang="en-US" dirty="0"/>
          </a:p>
          <a:p>
            <a:r>
              <a:rPr lang="en-GB" dirty="0"/>
              <a:t>(covering everything from daily patrols, community engagement and specialist responses</a:t>
            </a:r>
            <a:endParaRPr lang="en-GB"/>
          </a:p>
          <a:p>
            <a:endParaRPr lang="en-GB" dirty="0"/>
          </a:p>
          <a:p>
            <a:endParaRPr lang="en-GB" dirty="0"/>
          </a:p>
        </p:txBody>
      </p:sp>
      <p:sp>
        <p:nvSpPr>
          <p:cNvPr id="4" name="TextBox 3">
            <a:extLst>
              <a:ext uri="{FF2B5EF4-FFF2-40B4-BE49-F238E27FC236}">
                <a16:creationId xmlns:a16="http://schemas.microsoft.com/office/drawing/2014/main" id="{B69F2124-403D-C3AB-8C81-9A3031135820}"/>
              </a:ext>
            </a:extLst>
          </p:cNvPr>
          <p:cNvSpPr txBox="1"/>
          <p:nvPr/>
        </p:nvSpPr>
        <p:spPr>
          <a:xfrm>
            <a:off x="107817" y="3131223"/>
            <a:ext cx="59923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Digital policing – police forces use technology and data to transform policing - (NPCC, 2020) </a:t>
            </a:r>
            <a:endParaRPr lang="en-US" dirty="0"/>
          </a:p>
          <a:p>
            <a:r>
              <a:rPr lang="en-GB" dirty="0"/>
              <a:t>( this can come in many forms such as combating cyber crime using specialist cyber teams within forces to using data to highlight hot spots to assist in combatting local crime to even modern approaches such as social media teams .  </a:t>
            </a:r>
          </a:p>
        </p:txBody>
      </p:sp>
      <p:grpSp>
        <p:nvGrpSpPr>
          <p:cNvPr id="7" name="Group 6">
            <a:extLst>
              <a:ext uri="{FF2B5EF4-FFF2-40B4-BE49-F238E27FC236}">
                <a16:creationId xmlns:a16="http://schemas.microsoft.com/office/drawing/2014/main" id="{527FE51E-CD86-C9FF-FFEE-20B58EA83461}"/>
              </a:ext>
            </a:extLst>
          </p:cNvPr>
          <p:cNvGrpSpPr/>
          <p:nvPr/>
        </p:nvGrpSpPr>
        <p:grpSpPr>
          <a:xfrm>
            <a:off x="6313578" y="1674210"/>
            <a:ext cx="6070207" cy="3503245"/>
            <a:chOff x="6336669" y="3359846"/>
            <a:chExt cx="6070207" cy="3503245"/>
          </a:xfrm>
        </p:grpSpPr>
        <p:pic>
          <p:nvPicPr>
            <p:cNvPr id="5" name="Picture 4" descr="Police extend deadline amid hunt for penetration testing partners">
              <a:extLst>
                <a:ext uri="{FF2B5EF4-FFF2-40B4-BE49-F238E27FC236}">
                  <a16:creationId xmlns:a16="http://schemas.microsoft.com/office/drawing/2014/main" id="{55F935FE-ABDE-E7B7-C985-B7D59F768BC7}"/>
                </a:ext>
              </a:extLst>
            </p:cNvPr>
            <p:cNvPicPr>
              <a:picLocks noChangeAspect="1"/>
            </p:cNvPicPr>
            <p:nvPr/>
          </p:nvPicPr>
          <p:blipFill>
            <a:blip r:embed="rId2"/>
            <a:stretch>
              <a:fillRect/>
            </a:stretch>
          </p:blipFill>
          <p:spPr>
            <a:xfrm>
              <a:off x="6336669" y="3359846"/>
              <a:ext cx="5854745" cy="3134117"/>
            </a:xfrm>
            <a:prstGeom prst="rect">
              <a:avLst/>
            </a:prstGeom>
          </p:spPr>
        </p:pic>
        <p:sp>
          <p:nvSpPr>
            <p:cNvPr id="6" name="TextBox 5">
              <a:extLst>
                <a:ext uri="{FF2B5EF4-FFF2-40B4-BE49-F238E27FC236}">
                  <a16:creationId xmlns:a16="http://schemas.microsoft.com/office/drawing/2014/main" id="{FEE2A7E5-71CE-5E6E-4C7F-E30D06AB643C}"/>
                </a:ext>
              </a:extLst>
            </p:cNvPr>
            <p:cNvSpPr txBox="1"/>
            <p:nvPr/>
          </p:nvSpPr>
          <p:spPr>
            <a:xfrm>
              <a:off x="10825416" y="6493759"/>
              <a:ext cx="1581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NPCC (2020)</a:t>
              </a:r>
            </a:p>
          </p:txBody>
        </p:sp>
      </p:grpSp>
      <p:sp>
        <p:nvSpPr>
          <p:cNvPr id="11" name="TextBox 10">
            <a:extLst>
              <a:ext uri="{FF2B5EF4-FFF2-40B4-BE49-F238E27FC236}">
                <a16:creationId xmlns:a16="http://schemas.microsoft.com/office/drawing/2014/main" id="{44DCE78B-2045-27FF-AED6-23949E122B23}"/>
              </a:ext>
            </a:extLst>
          </p:cNvPr>
          <p:cNvSpPr txBox="1"/>
          <p:nvPr/>
        </p:nvSpPr>
        <p:spPr>
          <a:xfrm>
            <a:off x="447492" y="5167814"/>
            <a:ext cx="1065320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Integration should be understood as the process of combining operational intelligence, digital data, and </a:t>
            </a:r>
            <a:r>
              <a:rPr lang="en-GB">
                <a:ea typeface="+mn-lt"/>
                <a:cs typeface="+mn-lt"/>
              </a:rPr>
              <a:t>information shared by partner agencies to create an intelligence picture that supports effective </a:t>
            </a:r>
            <a:r>
              <a:rPr lang="en-GB" dirty="0">
                <a:ea typeface="+mn-lt"/>
                <a:cs typeface="+mn-lt"/>
              </a:rPr>
              <a:t>decision-making. </a:t>
            </a:r>
            <a:endParaRPr lang="en-US" dirty="0">
              <a:ea typeface="+mn-lt"/>
              <a:cs typeface="+mn-lt"/>
            </a:endParaRPr>
          </a:p>
          <a:p>
            <a:endParaRPr lang="en-GB" dirty="0"/>
          </a:p>
          <a:p>
            <a:r>
              <a:rPr lang="en-GB" dirty="0"/>
              <a:t>Intelligence is ultimately the forefront of policing, without it, police forces </a:t>
            </a:r>
            <a:r>
              <a:rPr lang="en-GB" dirty="0" err="1"/>
              <a:t>woudlnt</a:t>
            </a:r>
            <a:r>
              <a:rPr lang="en-GB" dirty="0"/>
              <a:t> be able to take action. When talking about intelligence based policing the NIM is the core </a:t>
            </a:r>
          </a:p>
        </p:txBody>
      </p:sp>
    </p:spTree>
    <p:extLst>
      <p:ext uri="{BB962C8B-B14F-4D97-AF65-F5344CB8AC3E}">
        <p14:creationId xmlns:p14="http://schemas.microsoft.com/office/powerpoint/2010/main" val="331207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289C2F-9792-721B-A4F2-5E96822A40B7}"/>
              </a:ext>
            </a:extLst>
          </p:cNvPr>
          <p:cNvSpPr>
            <a:spLocks noGrp="1"/>
          </p:cNvSpPr>
          <p:nvPr>
            <p:ph type="title"/>
          </p:nvPr>
        </p:nvSpPr>
        <p:spPr>
          <a:xfrm>
            <a:off x="521208" y="384496"/>
            <a:ext cx="3200400" cy="2432304"/>
          </a:xfrm>
        </p:spPr>
        <p:txBody>
          <a:bodyPr vert="horz" lIns="91440" tIns="45720" rIns="91440" bIns="45720" rtlCol="0" anchor="b">
            <a:normAutofit/>
          </a:bodyPr>
          <a:lstStyle/>
          <a:p>
            <a:r>
              <a:rPr lang="en-US" sz="4000" b="1" kern="1200">
                <a:solidFill>
                  <a:schemeClr val="tx1"/>
                </a:solidFill>
                <a:latin typeface="+mj-lt"/>
                <a:ea typeface="+mj-ea"/>
                <a:cs typeface="+mj-cs"/>
              </a:rPr>
              <a:t>The National Intelligence Model (NIM)</a:t>
            </a:r>
          </a:p>
        </p:txBody>
      </p:sp>
      <p:sp>
        <p:nvSpPr>
          <p:cNvPr id="16" name="Freeform: Shape 20">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 name="Text Placeholder 3">
            <a:extLst>
              <a:ext uri="{FF2B5EF4-FFF2-40B4-BE49-F238E27FC236}">
                <a16:creationId xmlns:a16="http://schemas.microsoft.com/office/drawing/2014/main" id="{60A51D64-088C-09A0-4BAF-C22FC4E1AE64}"/>
              </a:ext>
            </a:extLst>
          </p:cNvPr>
          <p:cNvSpPr>
            <a:spLocks noGrp="1"/>
          </p:cNvSpPr>
          <p:nvPr>
            <p:ph type="body" sz="half" idx="2"/>
          </p:nvPr>
        </p:nvSpPr>
        <p:spPr>
          <a:xfrm>
            <a:off x="-5468" y="2967228"/>
            <a:ext cx="3872752" cy="3511116"/>
          </a:xfrm>
        </p:spPr>
        <p:txBody>
          <a:bodyPr vert="horz" lIns="91440" tIns="45720" rIns="91440" bIns="45720" rtlCol="0" anchor="t">
            <a:normAutofit/>
          </a:bodyPr>
          <a:lstStyle/>
          <a:p>
            <a:pPr marL="342900" indent="-228600">
              <a:buFont typeface="Arial" panose="020B0604020202020204" pitchFamily="34" charset="0"/>
              <a:buChar char="•"/>
            </a:pPr>
            <a:r>
              <a:rPr lang="en-US" sz="2400" dirty="0"/>
              <a:t>A model to deliver intelligence led working</a:t>
            </a:r>
          </a:p>
          <a:p>
            <a:pPr marL="342900" indent="-228600">
              <a:buFont typeface="Arial" panose="020B0604020202020204" pitchFamily="34" charset="0"/>
              <a:buChar char="•"/>
            </a:pPr>
            <a:r>
              <a:rPr lang="en-US" sz="2400" dirty="0"/>
              <a:t>Ensures information and intelligence is fully researched and verified </a:t>
            </a:r>
          </a:p>
          <a:p>
            <a:pPr marL="342900" indent="-228600">
              <a:buFont typeface="Arial" panose="020B0604020202020204" pitchFamily="34" charset="0"/>
              <a:buChar char="•"/>
            </a:pPr>
            <a:r>
              <a:rPr lang="en-US" sz="2400" dirty="0"/>
              <a:t>Works at 3 levels </a:t>
            </a:r>
          </a:p>
          <a:p>
            <a:pPr marL="342900" indent="-228600">
              <a:buChar char="•"/>
            </a:pPr>
            <a:r>
              <a:rPr lang="en-US" sz="2400" dirty="0"/>
              <a:t>3 X 5 X 2</a:t>
            </a:r>
          </a:p>
        </p:txBody>
      </p:sp>
      <p:pic>
        <p:nvPicPr>
          <p:cNvPr id="12" name="Picture Placeholder 11" descr="Intelligence Cycle: Collection ...">
            <a:extLst>
              <a:ext uri="{FF2B5EF4-FFF2-40B4-BE49-F238E27FC236}">
                <a16:creationId xmlns:a16="http://schemas.microsoft.com/office/drawing/2014/main" id="{063C4394-B7D3-3514-32B5-B518EB805200}"/>
              </a:ext>
            </a:extLst>
          </p:cNvPr>
          <p:cNvPicPr>
            <a:picLocks noGrp="1" noChangeAspect="1"/>
          </p:cNvPicPr>
          <p:nvPr>
            <p:ph type="pic" idx="1"/>
          </p:nvPr>
        </p:nvPicPr>
        <p:blipFill>
          <a:blip r:embed="rId2"/>
          <a:srcRect l="3857" r="4883" b="2"/>
          <a:stretch>
            <a:fillRect/>
          </a:stretch>
        </p:blipFill>
        <p:spPr>
          <a:xfrm>
            <a:off x="4136609" y="970929"/>
            <a:ext cx="7534183" cy="5375076"/>
          </a:xfrm>
          <a:prstGeom prst="rect">
            <a:avLst/>
          </a:prstGeom>
        </p:spPr>
      </p:pic>
      <p:sp>
        <p:nvSpPr>
          <p:cNvPr id="18" name="TextBox 17">
            <a:extLst>
              <a:ext uri="{FF2B5EF4-FFF2-40B4-BE49-F238E27FC236}">
                <a16:creationId xmlns:a16="http://schemas.microsoft.com/office/drawing/2014/main" id="{41A607A2-15CD-CCE3-90A2-C4859D9969CB}"/>
              </a:ext>
            </a:extLst>
          </p:cNvPr>
          <p:cNvSpPr txBox="1"/>
          <p:nvPr/>
        </p:nvSpPr>
        <p:spPr>
          <a:xfrm>
            <a:off x="10195155" y="6492897"/>
            <a:ext cx="19950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Silobreaker</a:t>
            </a:r>
            <a:r>
              <a:rPr lang="en-GB" dirty="0"/>
              <a:t> (2023)</a:t>
            </a:r>
          </a:p>
        </p:txBody>
      </p:sp>
    </p:spTree>
    <p:extLst>
      <p:ext uri="{BB962C8B-B14F-4D97-AF65-F5344CB8AC3E}">
        <p14:creationId xmlns:p14="http://schemas.microsoft.com/office/powerpoint/2010/main" val="2088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4A46-8599-27D0-60B5-B65AEF6D8E5A}"/>
              </a:ext>
            </a:extLst>
          </p:cNvPr>
          <p:cNvSpPr>
            <a:spLocks noGrp="1"/>
          </p:cNvSpPr>
          <p:nvPr>
            <p:ph type="title"/>
          </p:nvPr>
        </p:nvSpPr>
        <p:spPr>
          <a:xfrm>
            <a:off x="521208" y="978408"/>
            <a:ext cx="4325292" cy="1554301"/>
          </a:xfrm>
        </p:spPr>
        <p:txBody>
          <a:bodyPr>
            <a:normAutofit fontScale="90000"/>
          </a:bodyPr>
          <a:lstStyle/>
          <a:p>
            <a:r>
              <a:rPr lang="en-GB" sz="3200"/>
              <a:t>Legal Framework I: Information and Data Protection</a:t>
            </a:r>
          </a:p>
        </p:txBody>
      </p:sp>
      <p:sp>
        <p:nvSpPr>
          <p:cNvPr id="4" name="TextBox 3">
            <a:extLst>
              <a:ext uri="{FF2B5EF4-FFF2-40B4-BE49-F238E27FC236}">
                <a16:creationId xmlns:a16="http://schemas.microsoft.com/office/drawing/2014/main" id="{9DFDC380-52C1-03E3-2776-679799F244CF}"/>
              </a:ext>
            </a:extLst>
          </p:cNvPr>
          <p:cNvSpPr txBox="1"/>
          <p:nvPr/>
        </p:nvSpPr>
        <p:spPr>
          <a:xfrm>
            <a:off x="420104" y="2696689"/>
            <a:ext cx="117665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Police information and records management: Code of Practise (2023) - College of Policing (2023)</a:t>
            </a:r>
          </a:p>
          <a:p>
            <a:endParaRPr lang="en-GB" dirty="0"/>
          </a:p>
          <a:p>
            <a:r>
              <a:rPr lang="en-GB"/>
              <a:t>Data Protection Act (2018) - Home Office (2018) </a:t>
            </a:r>
          </a:p>
          <a:p>
            <a:endParaRPr lang="en-GB" dirty="0"/>
          </a:p>
          <a:p>
            <a:r>
              <a:rPr lang="en-GB" dirty="0"/>
              <a:t>UK GDPR - Information Commissioners Offic</a:t>
            </a:r>
            <a:r>
              <a:rPr lang="en-GB"/>
              <a:t>e (2023)</a:t>
            </a:r>
            <a:endParaRPr lang="en-GB" dirty="0"/>
          </a:p>
        </p:txBody>
      </p:sp>
    </p:spTree>
    <p:extLst>
      <p:ext uri="{BB962C8B-B14F-4D97-AF65-F5344CB8AC3E}">
        <p14:creationId xmlns:p14="http://schemas.microsoft.com/office/powerpoint/2010/main" val="3740452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B8B0A8-C4C5-C402-83E7-BB0D0D319F36}"/>
              </a:ext>
            </a:extLst>
          </p:cNvPr>
          <p:cNvSpPr>
            <a:spLocks noGrp="1"/>
          </p:cNvSpPr>
          <p:nvPr>
            <p:ph type="ctrTitle"/>
          </p:nvPr>
        </p:nvSpPr>
        <p:spPr>
          <a:xfrm>
            <a:off x="521208" y="664642"/>
            <a:ext cx="4291268" cy="1288971"/>
          </a:xfrm>
        </p:spPr>
        <p:txBody>
          <a:bodyPr anchor="t">
            <a:normAutofit fontScale="90000"/>
          </a:bodyPr>
          <a:lstStyle/>
          <a:p>
            <a:pPr>
              <a:lnSpc>
                <a:spcPct val="90000"/>
              </a:lnSpc>
            </a:pPr>
            <a:r>
              <a:rPr lang="en-GB" sz="2900"/>
              <a:t>Legal Framework II: Information Sharing, Surveillance and Privacy</a:t>
            </a:r>
          </a:p>
        </p:txBody>
      </p:sp>
      <p:sp>
        <p:nvSpPr>
          <p:cNvPr id="3" name="Subtitle 2">
            <a:extLst>
              <a:ext uri="{FF2B5EF4-FFF2-40B4-BE49-F238E27FC236}">
                <a16:creationId xmlns:a16="http://schemas.microsoft.com/office/drawing/2014/main" id="{83ABE22D-3C7D-8978-D55A-EFB38858A329}"/>
              </a:ext>
            </a:extLst>
          </p:cNvPr>
          <p:cNvSpPr>
            <a:spLocks noGrp="1"/>
          </p:cNvSpPr>
          <p:nvPr>
            <p:ph type="subTitle" idx="1"/>
          </p:nvPr>
        </p:nvSpPr>
        <p:spPr>
          <a:xfrm>
            <a:off x="241061" y="1948317"/>
            <a:ext cx="4464287" cy="581359"/>
          </a:xfrm>
        </p:spPr>
        <p:txBody>
          <a:bodyPr anchor="b">
            <a:normAutofit/>
          </a:bodyPr>
          <a:lstStyle/>
          <a:p>
            <a:r>
              <a:rPr lang="en-GB"/>
              <a:t>Crime and Disorder Act 1988 s.115</a:t>
            </a:r>
          </a:p>
        </p:txBody>
      </p:sp>
      <p:sp>
        <p:nvSpPr>
          <p:cNvPr id="11" name="Freeform: Shape 10">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map of the UK&#10;">
            <a:extLst>
              <a:ext uri="{FF2B5EF4-FFF2-40B4-BE49-F238E27FC236}">
                <a16:creationId xmlns:a16="http://schemas.microsoft.com/office/drawing/2014/main" id="{439F3B78-2C2D-EE10-836C-F69C72386E5F}"/>
              </a:ext>
            </a:extLst>
          </p:cNvPr>
          <p:cNvPicPr>
            <a:picLocks noChangeAspect="1"/>
          </p:cNvPicPr>
          <p:nvPr/>
        </p:nvPicPr>
        <p:blipFill>
          <a:blip r:embed="rId2"/>
          <a:srcRect l="24482" r="2660" b="-1"/>
          <a:stretch>
            <a:fillRect/>
          </a:stretch>
        </p:blipFill>
        <p:spPr>
          <a:xfrm>
            <a:off x="5824300" y="575325"/>
            <a:ext cx="5845205" cy="5678144"/>
          </a:xfrm>
          <a:prstGeom prst="rect">
            <a:avLst/>
          </a:prstGeom>
        </p:spPr>
      </p:pic>
      <p:sp>
        <p:nvSpPr>
          <p:cNvPr id="5" name="TextBox 4">
            <a:extLst>
              <a:ext uri="{FF2B5EF4-FFF2-40B4-BE49-F238E27FC236}">
                <a16:creationId xmlns:a16="http://schemas.microsoft.com/office/drawing/2014/main" id="{3DA2D52E-5A4A-AB07-65BA-6FA81A736834}"/>
              </a:ext>
            </a:extLst>
          </p:cNvPr>
          <p:cNvSpPr txBox="1"/>
          <p:nvPr/>
        </p:nvSpPr>
        <p:spPr>
          <a:xfrm>
            <a:off x="246374" y="2954193"/>
            <a:ext cx="454734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t>Human Rights Act 1988</a:t>
            </a:r>
          </a:p>
        </p:txBody>
      </p:sp>
      <p:sp>
        <p:nvSpPr>
          <p:cNvPr id="7" name="TextBox 6">
            <a:extLst>
              <a:ext uri="{FF2B5EF4-FFF2-40B4-BE49-F238E27FC236}">
                <a16:creationId xmlns:a16="http://schemas.microsoft.com/office/drawing/2014/main" id="{4AF114AF-AA10-D420-EBFC-8F78FB95AD1E}"/>
              </a:ext>
            </a:extLst>
          </p:cNvPr>
          <p:cNvSpPr txBox="1"/>
          <p:nvPr/>
        </p:nvSpPr>
        <p:spPr>
          <a:xfrm>
            <a:off x="246529" y="3753970"/>
            <a:ext cx="6096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t>Regulation of </a:t>
            </a:r>
            <a:r>
              <a:rPr lang="en-GB" sz="2200"/>
              <a:t>Investigatory Powers Act 2000</a:t>
            </a:r>
            <a:endParaRPr lang="en-GB" sz="2200" dirty="0"/>
          </a:p>
          <a:p>
            <a:pPr algn="ctr"/>
            <a:endParaRPr lang="en-GB"/>
          </a:p>
        </p:txBody>
      </p:sp>
      <p:sp>
        <p:nvSpPr>
          <p:cNvPr id="8" name="TextBox 7">
            <a:extLst>
              <a:ext uri="{FF2B5EF4-FFF2-40B4-BE49-F238E27FC236}">
                <a16:creationId xmlns:a16="http://schemas.microsoft.com/office/drawing/2014/main" id="{E69375B1-0702-BDF9-710E-4FDDF9BF82C8}"/>
              </a:ext>
            </a:extLst>
          </p:cNvPr>
          <p:cNvSpPr txBox="1"/>
          <p:nvPr/>
        </p:nvSpPr>
        <p:spPr>
          <a:xfrm>
            <a:off x="246529" y="4459941"/>
            <a:ext cx="6096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t>Investigatory</a:t>
            </a:r>
            <a:r>
              <a:rPr lang="en-GB" sz="2200" dirty="0"/>
              <a:t> Powers Act 2016</a:t>
            </a:r>
          </a:p>
          <a:p>
            <a:pPr algn="ctr"/>
            <a:endParaRPr lang="en-GB"/>
          </a:p>
        </p:txBody>
      </p:sp>
    </p:spTree>
    <p:extLst>
      <p:ext uri="{BB962C8B-B14F-4D97-AF65-F5344CB8AC3E}">
        <p14:creationId xmlns:p14="http://schemas.microsoft.com/office/powerpoint/2010/main" val="339665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9F85-AFA2-8454-7DB0-CCCBEA0800A1}"/>
              </a:ext>
            </a:extLst>
          </p:cNvPr>
          <p:cNvSpPr>
            <a:spLocks noGrp="1"/>
          </p:cNvSpPr>
          <p:nvPr>
            <p:ph type="title"/>
          </p:nvPr>
        </p:nvSpPr>
        <p:spPr>
          <a:xfrm>
            <a:off x="521208" y="821833"/>
            <a:ext cx="6157838" cy="1908591"/>
          </a:xfrm>
        </p:spPr>
        <p:txBody>
          <a:bodyPr/>
          <a:lstStyle/>
          <a:p>
            <a:r>
              <a:rPr lang="en-GB" sz="3600" dirty="0"/>
              <a:t>Integration in Operational Policing</a:t>
            </a:r>
          </a:p>
        </p:txBody>
      </p:sp>
      <p:sp>
        <p:nvSpPr>
          <p:cNvPr id="5" name="TextBox 4">
            <a:extLst>
              <a:ext uri="{FF2B5EF4-FFF2-40B4-BE49-F238E27FC236}">
                <a16:creationId xmlns:a16="http://schemas.microsoft.com/office/drawing/2014/main" id="{5040A3E6-D6EC-D1B1-03D4-767B91A5D291}"/>
              </a:ext>
            </a:extLst>
          </p:cNvPr>
          <p:cNvSpPr txBox="1"/>
          <p:nvPr/>
        </p:nvSpPr>
        <p:spPr>
          <a:xfrm>
            <a:off x="981383" y="2307087"/>
            <a:ext cx="46325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Tasking and Coordination Groups (TCG's) - use intelligence to set priorities and direct resources </a:t>
            </a:r>
          </a:p>
        </p:txBody>
      </p:sp>
      <p:sp>
        <p:nvSpPr>
          <p:cNvPr id="6" name="TextBox 5">
            <a:extLst>
              <a:ext uri="{FF2B5EF4-FFF2-40B4-BE49-F238E27FC236}">
                <a16:creationId xmlns:a16="http://schemas.microsoft.com/office/drawing/2014/main" id="{8F576591-39FB-2281-8FAF-810D71BDF9BD}"/>
              </a:ext>
            </a:extLst>
          </p:cNvPr>
          <p:cNvSpPr txBox="1"/>
          <p:nvPr/>
        </p:nvSpPr>
        <p:spPr>
          <a:xfrm>
            <a:off x="1914458" y="3428656"/>
            <a:ext cx="33695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What are the benefits? </a:t>
            </a:r>
          </a:p>
        </p:txBody>
      </p:sp>
      <p:sp>
        <p:nvSpPr>
          <p:cNvPr id="8" name="TextBox 7">
            <a:extLst>
              <a:ext uri="{FF2B5EF4-FFF2-40B4-BE49-F238E27FC236}">
                <a16:creationId xmlns:a16="http://schemas.microsoft.com/office/drawing/2014/main" id="{7C7590BD-3754-F764-C9EB-A14C86F0C8BC}"/>
              </a:ext>
            </a:extLst>
          </p:cNvPr>
          <p:cNvSpPr txBox="1"/>
          <p:nvPr/>
        </p:nvSpPr>
        <p:spPr>
          <a:xfrm>
            <a:off x="618283" y="4106079"/>
            <a:ext cx="66575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Better understanding of threat, harm and risk</a:t>
            </a:r>
          </a:p>
          <a:p>
            <a:pPr marL="285750" indent="-285750">
              <a:buFont typeface="Arial"/>
              <a:buChar char="•"/>
            </a:pPr>
            <a:r>
              <a:rPr lang="en-GB" dirty="0"/>
              <a:t>Targeted deployments (hot spot policing) - 'significant reductions in overall crime and disorder' (College of Policing, 2022)</a:t>
            </a:r>
          </a:p>
          <a:p>
            <a:pPr marL="285750" indent="-285750">
              <a:buFont typeface="Arial"/>
              <a:buChar char="•"/>
            </a:pPr>
            <a:r>
              <a:rPr lang="en-GB" dirty="0"/>
              <a:t>Improved safeguarding through multi-agency information sharing. ( domestic abuse and CSE)</a:t>
            </a:r>
          </a:p>
        </p:txBody>
      </p:sp>
      <p:pic>
        <p:nvPicPr>
          <p:cNvPr id="11" name="Picture 10" descr="Using data-driven policing to reduce violence across England and Wales | College  of Policing">
            <a:extLst>
              <a:ext uri="{FF2B5EF4-FFF2-40B4-BE49-F238E27FC236}">
                <a16:creationId xmlns:a16="http://schemas.microsoft.com/office/drawing/2014/main" id="{BAA4C1CE-B3D6-EFDC-0412-6D2F2C49AF3D}"/>
              </a:ext>
            </a:extLst>
          </p:cNvPr>
          <p:cNvPicPr>
            <a:picLocks noChangeAspect="1"/>
          </p:cNvPicPr>
          <p:nvPr/>
        </p:nvPicPr>
        <p:blipFill>
          <a:blip r:embed="rId2"/>
          <a:stretch>
            <a:fillRect/>
          </a:stretch>
        </p:blipFill>
        <p:spPr>
          <a:xfrm>
            <a:off x="7803715" y="2099154"/>
            <a:ext cx="4392459" cy="4413336"/>
          </a:xfrm>
          <a:prstGeom prst="rect">
            <a:avLst/>
          </a:prstGeom>
        </p:spPr>
      </p:pic>
      <p:sp>
        <p:nvSpPr>
          <p:cNvPr id="12" name="TextBox 11">
            <a:extLst>
              <a:ext uri="{FF2B5EF4-FFF2-40B4-BE49-F238E27FC236}">
                <a16:creationId xmlns:a16="http://schemas.microsoft.com/office/drawing/2014/main" id="{3E20FB85-F155-A275-1F2C-380C100DBE98}"/>
              </a:ext>
            </a:extLst>
          </p:cNvPr>
          <p:cNvSpPr txBox="1"/>
          <p:nvPr/>
        </p:nvSpPr>
        <p:spPr>
          <a:xfrm>
            <a:off x="9503452" y="6513141"/>
            <a:ext cx="29102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 (2025)</a:t>
            </a:r>
          </a:p>
        </p:txBody>
      </p:sp>
    </p:spTree>
    <p:extLst>
      <p:ext uri="{BB962C8B-B14F-4D97-AF65-F5344CB8AC3E}">
        <p14:creationId xmlns:p14="http://schemas.microsoft.com/office/powerpoint/2010/main" val="264517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500"/>
                                        <p:tgtEl>
                                          <p:spTgt spid="8">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Effect transition="in" filter="fade">
                                      <p:cBhvr>
                                        <p:cTn id="26" dur="500"/>
                                        <p:tgtEl>
                                          <p:spTgt spid="8">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animEffect transition="in" filter="fade">
                                      <p:cBhvr>
                                        <p:cTn id="31"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46450-90A1-D638-049C-9D831CBB787F}"/>
              </a:ext>
            </a:extLst>
          </p:cNvPr>
          <p:cNvSpPr>
            <a:spLocks noGrp="1"/>
          </p:cNvSpPr>
          <p:nvPr>
            <p:ph type="title"/>
          </p:nvPr>
        </p:nvSpPr>
        <p:spPr>
          <a:xfrm>
            <a:off x="521208" y="738326"/>
            <a:ext cx="5145316" cy="1407550"/>
          </a:xfrm>
        </p:spPr>
        <p:txBody>
          <a:bodyPr>
            <a:normAutofit/>
          </a:bodyPr>
          <a:lstStyle/>
          <a:p>
            <a:r>
              <a:rPr lang="en-GB" sz="3600" dirty="0"/>
              <a:t>Integration in Digital Policing</a:t>
            </a:r>
          </a:p>
        </p:txBody>
      </p:sp>
      <p:sp>
        <p:nvSpPr>
          <p:cNvPr id="3" name="TextBox 2">
            <a:extLst>
              <a:ext uri="{FF2B5EF4-FFF2-40B4-BE49-F238E27FC236}">
                <a16:creationId xmlns:a16="http://schemas.microsoft.com/office/drawing/2014/main" id="{7CF63F40-3A4E-B3B5-84F3-C0C48CD18BA7}"/>
              </a:ext>
            </a:extLst>
          </p:cNvPr>
          <p:cNvSpPr txBox="1"/>
          <p:nvPr/>
        </p:nvSpPr>
        <p:spPr>
          <a:xfrm>
            <a:off x="518033" y="2120764"/>
            <a:ext cx="47786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Policing Vision 2025 </a:t>
            </a:r>
            <a:r>
              <a:rPr lang="en-GB" dirty="0"/>
              <a:t>- 'makes it easier for the public to make contact' - NPCC (2025) </a:t>
            </a:r>
          </a:p>
        </p:txBody>
      </p:sp>
      <p:sp>
        <p:nvSpPr>
          <p:cNvPr id="4" name="TextBox 3">
            <a:extLst>
              <a:ext uri="{FF2B5EF4-FFF2-40B4-BE49-F238E27FC236}">
                <a16:creationId xmlns:a16="http://schemas.microsoft.com/office/drawing/2014/main" id="{DD5AFF9F-4C31-29D6-AE82-FDA967FAC367}"/>
              </a:ext>
            </a:extLst>
          </p:cNvPr>
          <p:cNvSpPr txBox="1"/>
          <p:nvPr/>
        </p:nvSpPr>
        <p:spPr>
          <a:xfrm>
            <a:off x="522344" y="3104640"/>
            <a:ext cx="46429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National Policing Digital Strategy 2020-2030: </a:t>
            </a:r>
          </a:p>
          <a:p>
            <a:pPr marL="285750" indent="-285750">
              <a:buFont typeface="Arial"/>
              <a:buChar char="•"/>
            </a:pPr>
            <a:r>
              <a:rPr lang="en-GB" dirty="0"/>
              <a:t>Data is treated as a strategic asset</a:t>
            </a:r>
          </a:p>
          <a:p>
            <a:pPr marL="285750" indent="-285750">
              <a:buFont typeface="Arial"/>
              <a:buChar char="•"/>
            </a:pPr>
            <a:r>
              <a:rPr lang="en-GB" dirty="0"/>
              <a:t>Increases precision</a:t>
            </a:r>
          </a:p>
          <a:p>
            <a:pPr marL="285750" indent="-285750">
              <a:buFont typeface="Arial"/>
              <a:buChar char="•"/>
            </a:pPr>
            <a:r>
              <a:rPr lang="en-GB" dirty="0"/>
              <a:t>Increases speed</a:t>
            </a:r>
          </a:p>
          <a:p>
            <a:pPr marL="285750" indent="-285750">
              <a:buFont typeface="Arial"/>
              <a:buChar char="•"/>
            </a:pPr>
            <a:r>
              <a:rPr lang="en-GB" dirty="0"/>
              <a:t>Increases the impact of interventions</a:t>
            </a:r>
          </a:p>
          <a:p>
            <a:r>
              <a:rPr lang="en-GB" dirty="0"/>
              <a:t>(NPCC, 2020)</a:t>
            </a:r>
          </a:p>
          <a:p>
            <a:pPr marL="285750" indent="-285750">
              <a:buFont typeface="Arial"/>
              <a:buChar char="•"/>
            </a:pPr>
            <a:endParaRPr lang="en-GB" dirty="0"/>
          </a:p>
        </p:txBody>
      </p:sp>
      <p:sp>
        <p:nvSpPr>
          <p:cNvPr id="5" name="TextBox 4">
            <a:extLst>
              <a:ext uri="{FF2B5EF4-FFF2-40B4-BE49-F238E27FC236}">
                <a16:creationId xmlns:a16="http://schemas.microsoft.com/office/drawing/2014/main" id="{C1092913-497B-5C33-B392-94314A9D5261}"/>
              </a:ext>
            </a:extLst>
          </p:cNvPr>
          <p:cNvSpPr txBox="1"/>
          <p:nvPr/>
        </p:nvSpPr>
        <p:spPr>
          <a:xfrm>
            <a:off x="7228605" y="2030276"/>
            <a:ext cx="36095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Where is the integration used in digital policing? </a:t>
            </a:r>
          </a:p>
        </p:txBody>
      </p:sp>
      <p:sp>
        <p:nvSpPr>
          <p:cNvPr id="6" name="TextBox 5">
            <a:extLst>
              <a:ext uri="{FF2B5EF4-FFF2-40B4-BE49-F238E27FC236}">
                <a16:creationId xmlns:a16="http://schemas.microsoft.com/office/drawing/2014/main" id="{28848D22-5D0D-2D36-DEE4-AE1168897447}"/>
              </a:ext>
            </a:extLst>
          </p:cNvPr>
          <p:cNvSpPr txBox="1"/>
          <p:nvPr/>
        </p:nvSpPr>
        <p:spPr>
          <a:xfrm>
            <a:off x="6818445" y="3412410"/>
            <a:ext cx="441333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Evidence management systems and case files</a:t>
            </a:r>
            <a:endParaRPr lang="en-US" dirty="0"/>
          </a:p>
          <a:p>
            <a:pPr marL="285750" indent="-285750">
              <a:buFont typeface="Wingdings"/>
              <a:buChar char="Ø"/>
            </a:pPr>
            <a:r>
              <a:rPr lang="en-GB" dirty="0"/>
              <a:t>The use of predictive tools to identify risk or repeat offenders</a:t>
            </a:r>
          </a:p>
          <a:p>
            <a:pPr marL="285750" indent="-285750">
              <a:buFont typeface="Wingdings"/>
              <a:buChar char="Ø"/>
            </a:pPr>
            <a:r>
              <a:rPr lang="en-GB" dirty="0"/>
              <a:t>PNC and PND – Provides a national view of local intelligence + quick and effective checks</a:t>
            </a:r>
          </a:p>
        </p:txBody>
      </p:sp>
    </p:spTree>
    <p:extLst>
      <p:ext uri="{BB962C8B-B14F-4D97-AF65-F5344CB8AC3E}">
        <p14:creationId xmlns:p14="http://schemas.microsoft.com/office/powerpoint/2010/main" val="3626690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 calcmode="lin" valueType="num">
                                      <p:cBhvr additive="base">
                                        <p:cTn id="16"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 calcmode="lin" valueType="num">
                                      <p:cBhvr additive="base">
                                        <p:cTn id="22"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additive="base">
                                        <p:cTn id="28"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 calcmode="lin" valueType="num">
                                      <p:cBhvr additive="base">
                                        <p:cTn id="3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 calcmode="lin" valueType="num">
                                      <p:cBhvr additive="base">
                                        <p:cTn id="4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4">
                                            <p:txEl>
                                              <p:pRg st="5" end="5"/>
                                            </p:txEl>
                                          </p:spTgt>
                                        </p:tgtEl>
                                        <p:attrNameLst>
                                          <p:attrName>style.visibility</p:attrName>
                                        </p:attrNameLst>
                                      </p:cBhvr>
                                      <p:to>
                                        <p:strVal val="visible"/>
                                      </p:to>
                                    </p:set>
                                    <p:anim calcmode="lin" valueType="num">
                                      <p:cBhvr additive="base">
                                        <p:cTn id="46"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 calcmode="lin" valueType="num">
                                      <p:cBhvr additive="base">
                                        <p:cTn id="52" dur="500" fill="hold"/>
                                        <p:tgtEl>
                                          <p:spTgt spid="5"/>
                                        </p:tgtEl>
                                        <p:attrNameLst>
                                          <p:attrName>ppt_x</p:attrName>
                                        </p:attrNameLst>
                                      </p:cBhvr>
                                      <p:tavLst>
                                        <p:tav tm="0">
                                          <p:val>
                                            <p:strVal val="#ppt_x"/>
                                          </p:val>
                                        </p:tav>
                                        <p:tav tm="100000">
                                          <p:val>
                                            <p:strVal val="#ppt_x"/>
                                          </p:val>
                                        </p:tav>
                                      </p:tavLst>
                                    </p:anim>
                                    <p:anim calcmode="lin" valueType="num">
                                      <p:cBhvr additive="base">
                                        <p:cTn id="5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6">
                                            <p:txEl>
                                              <p:pRg st="0" end="0"/>
                                            </p:txEl>
                                          </p:spTgt>
                                        </p:tgtEl>
                                        <p:attrNameLst>
                                          <p:attrName>style.visibility</p:attrName>
                                        </p:attrNameLst>
                                      </p:cBhvr>
                                      <p:to>
                                        <p:strVal val="visible"/>
                                      </p:to>
                                    </p:set>
                                    <p:animEffect transition="in" filter="wipe(down)">
                                      <p:cBhvr>
                                        <p:cTn id="58" dur="500"/>
                                        <p:tgtEl>
                                          <p:spTgt spid="6">
                                            <p:txEl>
                                              <p:pRg st="0" end="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4" fill="hold" grpId="0" nodeType="clickEffect">
                                  <p:stCondLst>
                                    <p:cond delay="0"/>
                                  </p:stCondLst>
                                  <p:childTnLst>
                                    <p:set>
                                      <p:cBhvr>
                                        <p:cTn id="62" dur="1" fill="hold">
                                          <p:stCondLst>
                                            <p:cond delay="0"/>
                                          </p:stCondLst>
                                        </p:cTn>
                                        <p:tgtEl>
                                          <p:spTgt spid="6">
                                            <p:txEl>
                                              <p:pRg st="1" end="1"/>
                                            </p:txEl>
                                          </p:spTgt>
                                        </p:tgtEl>
                                        <p:attrNameLst>
                                          <p:attrName>style.visibility</p:attrName>
                                        </p:attrNameLst>
                                      </p:cBhvr>
                                      <p:to>
                                        <p:strVal val="visible"/>
                                      </p:to>
                                    </p:set>
                                    <p:animEffect transition="in" filter="wipe(down)">
                                      <p:cBhvr>
                                        <p:cTn id="63" dur="500"/>
                                        <p:tgtEl>
                                          <p:spTgt spid="6">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6">
                                            <p:txEl>
                                              <p:pRg st="2" end="2"/>
                                            </p:txEl>
                                          </p:spTgt>
                                        </p:tgtEl>
                                        <p:attrNameLst>
                                          <p:attrName>style.visibility</p:attrName>
                                        </p:attrNameLst>
                                      </p:cBhvr>
                                      <p:to>
                                        <p:strVal val="visible"/>
                                      </p:to>
                                    </p:set>
                                    <p:animEffect transition="in" filter="wipe(down)">
                                      <p:cBhvr>
                                        <p:cTn id="68"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build="p"/>
      <p:bldP spid="5" grpId="0"/>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27AD-96EE-9892-DB2A-B558984F51F5}"/>
              </a:ext>
            </a:extLst>
          </p:cNvPr>
          <p:cNvSpPr>
            <a:spLocks noGrp="1"/>
          </p:cNvSpPr>
          <p:nvPr>
            <p:ph type="title"/>
          </p:nvPr>
        </p:nvSpPr>
        <p:spPr>
          <a:xfrm>
            <a:off x="521208" y="884463"/>
            <a:ext cx="7775781" cy="1658071"/>
          </a:xfrm>
        </p:spPr>
        <p:txBody>
          <a:bodyPr vert="horz" lIns="91440" tIns="45720" rIns="91440" bIns="45720" rtlCol="0" anchor="t">
            <a:noAutofit/>
          </a:bodyPr>
          <a:lstStyle/>
          <a:p>
            <a:r>
              <a:rPr lang="en-GB" sz="3200" dirty="0"/>
              <a:t>Pro's and cons of integrating information and intelligence</a:t>
            </a:r>
          </a:p>
        </p:txBody>
      </p:sp>
      <p:sp>
        <p:nvSpPr>
          <p:cNvPr id="4" name="TextBox 3">
            <a:extLst>
              <a:ext uri="{FF2B5EF4-FFF2-40B4-BE49-F238E27FC236}">
                <a16:creationId xmlns:a16="http://schemas.microsoft.com/office/drawing/2014/main" id="{17F1F5F3-E772-8D52-1075-5CF0FB9345AF}"/>
              </a:ext>
            </a:extLst>
          </p:cNvPr>
          <p:cNvSpPr txBox="1"/>
          <p:nvPr/>
        </p:nvSpPr>
        <p:spPr>
          <a:xfrm>
            <a:off x="1913709" y="2107439"/>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t>Operational</a:t>
            </a:r>
          </a:p>
        </p:txBody>
      </p:sp>
      <p:sp>
        <p:nvSpPr>
          <p:cNvPr id="5" name="TextBox 4">
            <a:extLst>
              <a:ext uri="{FF2B5EF4-FFF2-40B4-BE49-F238E27FC236}">
                <a16:creationId xmlns:a16="http://schemas.microsoft.com/office/drawing/2014/main" id="{478EBB8C-AF81-92F6-4DFC-556ECCE3D270}"/>
              </a:ext>
            </a:extLst>
          </p:cNvPr>
          <p:cNvSpPr txBox="1"/>
          <p:nvPr/>
        </p:nvSpPr>
        <p:spPr>
          <a:xfrm>
            <a:off x="8690973" y="2088058"/>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t>Digital</a:t>
            </a:r>
          </a:p>
        </p:txBody>
      </p:sp>
      <p:sp>
        <p:nvSpPr>
          <p:cNvPr id="6" name="Rectangle 5">
            <a:extLst>
              <a:ext uri="{FF2B5EF4-FFF2-40B4-BE49-F238E27FC236}">
                <a16:creationId xmlns:a16="http://schemas.microsoft.com/office/drawing/2014/main" id="{F7CA4B96-635C-917E-2F85-C2846C88FD51}"/>
              </a:ext>
            </a:extLst>
          </p:cNvPr>
          <p:cNvSpPr/>
          <p:nvPr/>
        </p:nvSpPr>
        <p:spPr>
          <a:xfrm>
            <a:off x="280018" y="2562167"/>
            <a:ext cx="11620759" cy="224014"/>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BF18558-7226-141B-67F2-F30428DBCFF6}"/>
              </a:ext>
            </a:extLst>
          </p:cNvPr>
          <p:cNvSpPr/>
          <p:nvPr/>
        </p:nvSpPr>
        <p:spPr>
          <a:xfrm rot="5400000">
            <a:off x="4027386" y="4618524"/>
            <a:ext cx="4073828" cy="401465"/>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ECAF18C-EE82-A8D5-0532-B6ADF36357CA}"/>
              </a:ext>
            </a:extLst>
          </p:cNvPr>
          <p:cNvSpPr txBox="1"/>
          <p:nvPr/>
        </p:nvSpPr>
        <p:spPr>
          <a:xfrm>
            <a:off x="98005" y="2954193"/>
            <a:ext cx="561436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Better situational awareness when responding</a:t>
            </a:r>
          </a:p>
          <a:p>
            <a:pPr marL="285750" indent="-285750">
              <a:buFont typeface="Arial"/>
              <a:buChar char="•"/>
            </a:pPr>
            <a:r>
              <a:rPr lang="en-GB" sz="2000" dirty="0"/>
              <a:t>Improvement in identifying repeat victims and offenders</a:t>
            </a:r>
          </a:p>
          <a:p>
            <a:pPr marL="285750" indent="-285750">
              <a:buFont typeface="Arial"/>
              <a:buChar char="•"/>
            </a:pPr>
            <a:r>
              <a:rPr lang="en-GB" sz="2000" dirty="0"/>
              <a:t>Better evidence-based resource tasking and deployments</a:t>
            </a:r>
          </a:p>
          <a:p>
            <a:pPr marL="285750" indent="-285750">
              <a:buFont typeface="Arial"/>
              <a:buChar char="•"/>
            </a:pPr>
            <a:endParaRPr lang="en-GB" sz="2000" dirty="0"/>
          </a:p>
        </p:txBody>
      </p:sp>
      <p:sp>
        <p:nvSpPr>
          <p:cNvPr id="8" name="TextBox 7">
            <a:extLst>
              <a:ext uri="{FF2B5EF4-FFF2-40B4-BE49-F238E27FC236}">
                <a16:creationId xmlns:a16="http://schemas.microsoft.com/office/drawing/2014/main" id="{9620C501-0897-AFCB-9B0C-94798D3EBC68}"/>
              </a:ext>
            </a:extLst>
          </p:cNvPr>
          <p:cNvSpPr txBox="1"/>
          <p:nvPr/>
        </p:nvSpPr>
        <p:spPr>
          <a:xfrm>
            <a:off x="6263467" y="2955190"/>
            <a:ext cx="581207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Faster access to relevant intelligence across forces </a:t>
            </a:r>
          </a:p>
          <a:p>
            <a:pPr marL="285750" indent="-285750">
              <a:buFont typeface="Arial"/>
              <a:buChar char="•"/>
            </a:pPr>
            <a:r>
              <a:rPr lang="en-GB" dirty="0"/>
              <a:t>Allows the ability to analyse large amounts of data (e.g. crime data and online reports) for any trends or patterns - NPCC (2020)</a:t>
            </a:r>
          </a:p>
          <a:p>
            <a:pPr marL="285750" indent="-285750">
              <a:buFont typeface="Arial"/>
              <a:buChar char="•"/>
            </a:pPr>
            <a:r>
              <a:rPr lang="en-GB" dirty="0"/>
              <a:t>Can support digital case building as well as end to end digital transfers to the CPS – NPCC (2025)</a:t>
            </a:r>
          </a:p>
        </p:txBody>
      </p:sp>
      <p:sp>
        <p:nvSpPr>
          <p:cNvPr id="9" name="TextBox 8">
            <a:extLst>
              <a:ext uri="{FF2B5EF4-FFF2-40B4-BE49-F238E27FC236}">
                <a16:creationId xmlns:a16="http://schemas.microsoft.com/office/drawing/2014/main" id="{69A380E9-499C-BCD8-8A30-BEE1D79CEB01}"/>
              </a:ext>
            </a:extLst>
          </p:cNvPr>
          <p:cNvSpPr txBox="1"/>
          <p:nvPr/>
        </p:nvSpPr>
        <p:spPr>
          <a:xfrm>
            <a:off x="238015" y="4830316"/>
            <a:ext cx="537635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t>An overload of information can slow down decision making and can risk missing important information</a:t>
            </a:r>
          </a:p>
          <a:p>
            <a:pPr marL="285750" indent="-285750">
              <a:buFont typeface="Wingdings"/>
              <a:buChar char="q"/>
            </a:pPr>
            <a:r>
              <a:rPr lang="en-GB" dirty="0"/>
              <a:t>Analysing and grading information may slow down responses</a:t>
            </a:r>
          </a:p>
          <a:p>
            <a:pPr marL="285750" indent="-285750">
              <a:buFont typeface="Wingdings"/>
              <a:buChar char="q"/>
            </a:pPr>
            <a:r>
              <a:rPr lang="en-GB" dirty="0"/>
              <a:t>Dependence on analytical information</a:t>
            </a:r>
          </a:p>
          <a:p>
            <a:pPr marL="285750" indent="-285750">
              <a:buFont typeface="Wingdings"/>
              <a:buChar char="q"/>
            </a:pPr>
            <a:endParaRPr lang="en-GB" dirty="0"/>
          </a:p>
        </p:txBody>
      </p:sp>
      <p:sp>
        <p:nvSpPr>
          <p:cNvPr id="10" name="TextBox 9">
            <a:extLst>
              <a:ext uri="{FF2B5EF4-FFF2-40B4-BE49-F238E27FC236}">
                <a16:creationId xmlns:a16="http://schemas.microsoft.com/office/drawing/2014/main" id="{895E65D4-CD35-998E-665B-F5FB25257640}"/>
              </a:ext>
            </a:extLst>
          </p:cNvPr>
          <p:cNvSpPr txBox="1"/>
          <p:nvPr/>
        </p:nvSpPr>
        <p:spPr>
          <a:xfrm>
            <a:off x="6262969" y="4851442"/>
            <a:ext cx="58225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t>Technology fails! </a:t>
            </a:r>
          </a:p>
          <a:p>
            <a:pPr marL="285750" indent="-285750">
              <a:buFont typeface="Wingdings"/>
              <a:buChar char="q"/>
            </a:pPr>
            <a:r>
              <a:rPr lang="en-GB" dirty="0"/>
              <a:t>Skill gaps and demands for training</a:t>
            </a:r>
          </a:p>
          <a:p>
            <a:pPr marL="285750" indent="-285750">
              <a:buFont typeface="Wingdings"/>
              <a:buChar char="q"/>
            </a:pPr>
            <a:r>
              <a:rPr lang="en-GB" dirty="0"/>
              <a:t>Difficult and resourceful to adapt to different systems</a:t>
            </a:r>
          </a:p>
          <a:p>
            <a:pPr marL="285750" indent="-285750">
              <a:buFont typeface="Wingdings"/>
              <a:buChar char="q"/>
            </a:pPr>
            <a:endParaRPr lang="en-GB" dirty="0"/>
          </a:p>
          <a:p>
            <a:pPr marL="285750" indent="-285750">
              <a:buFont typeface="Wingdings"/>
              <a:buChar char="q"/>
            </a:pPr>
            <a:endParaRPr lang="en-GB" dirty="0"/>
          </a:p>
          <a:p>
            <a:pPr marL="285750" indent="-285750">
              <a:buFont typeface="Wingdings"/>
              <a:buChar char="q"/>
            </a:pPr>
            <a:endParaRPr lang="en-GB" dirty="0"/>
          </a:p>
        </p:txBody>
      </p:sp>
    </p:spTree>
    <p:extLst>
      <p:ext uri="{BB962C8B-B14F-4D97-AF65-F5344CB8AC3E}">
        <p14:creationId xmlns:p14="http://schemas.microsoft.com/office/powerpoint/2010/main" val="326062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500"/>
                                        <p:tgtEl>
                                          <p:spTgt spid="8">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xEl>
                                              <p:pRg st="1" end="1"/>
                                            </p:txEl>
                                          </p:spTgt>
                                        </p:tgtEl>
                                        <p:attrNameLst>
                                          <p:attrName>style.visibility</p:attrName>
                                        </p:attrNameLst>
                                      </p:cBhvr>
                                      <p:to>
                                        <p:strVal val="visible"/>
                                      </p:to>
                                    </p:set>
                                    <p:animEffect transition="in" filter="fade">
                                      <p:cBhvr>
                                        <p:cTn id="30" dur="500"/>
                                        <p:tgtEl>
                                          <p:spTgt spid="8">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animEffect transition="in" filter="fade">
                                      <p:cBhvr>
                                        <p:cTn id="35" dur="500"/>
                                        <p:tgtEl>
                                          <p:spTgt spid="8">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xEl>
                                              <p:pRg st="0" end="0"/>
                                            </p:txEl>
                                          </p:spTgt>
                                        </p:tgtEl>
                                        <p:attrNameLst>
                                          <p:attrName>style.visibility</p:attrName>
                                        </p:attrNameLst>
                                      </p:cBhvr>
                                      <p:to>
                                        <p:strVal val="visible"/>
                                      </p:to>
                                    </p:set>
                                    <p:animEffect transition="in" filter="fade">
                                      <p:cBhvr>
                                        <p:cTn id="40" dur="500"/>
                                        <p:tgtEl>
                                          <p:spTgt spid="9">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9">
                                            <p:txEl>
                                              <p:pRg st="1" end="1"/>
                                            </p:txEl>
                                          </p:spTgt>
                                        </p:tgtEl>
                                        <p:attrNameLst>
                                          <p:attrName>style.visibility</p:attrName>
                                        </p:attrNameLst>
                                      </p:cBhvr>
                                      <p:to>
                                        <p:strVal val="visible"/>
                                      </p:to>
                                    </p:set>
                                    <p:animEffect transition="in" filter="fade">
                                      <p:cBhvr>
                                        <p:cTn id="45" dur="500"/>
                                        <p:tgtEl>
                                          <p:spTgt spid="9">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9">
                                            <p:txEl>
                                              <p:pRg st="2" end="2"/>
                                            </p:txEl>
                                          </p:spTgt>
                                        </p:tgtEl>
                                        <p:attrNameLst>
                                          <p:attrName>style.visibility</p:attrName>
                                        </p:attrNameLst>
                                      </p:cBhvr>
                                      <p:to>
                                        <p:strVal val="visible"/>
                                      </p:to>
                                    </p:set>
                                    <p:animEffect transition="in" filter="fade">
                                      <p:cBhvr>
                                        <p:cTn id="50" dur="500"/>
                                        <p:tgtEl>
                                          <p:spTgt spid="9">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0">
                                            <p:txEl>
                                              <p:pRg st="0" end="0"/>
                                            </p:txEl>
                                          </p:spTgt>
                                        </p:tgtEl>
                                        <p:attrNameLst>
                                          <p:attrName>style.visibility</p:attrName>
                                        </p:attrNameLst>
                                      </p:cBhvr>
                                      <p:to>
                                        <p:strVal val="visible"/>
                                      </p:to>
                                    </p:set>
                                    <p:animEffect transition="in" filter="fade">
                                      <p:cBhvr>
                                        <p:cTn id="55" dur="500"/>
                                        <p:tgtEl>
                                          <p:spTgt spid="10">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0">
                                            <p:txEl>
                                              <p:pRg st="1" end="1"/>
                                            </p:txEl>
                                          </p:spTgt>
                                        </p:tgtEl>
                                        <p:attrNameLst>
                                          <p:attrName>style.visibility</p:attrName>
                                        </p:attrNameLst>
                                      </p:cBhvr>
                                      <p:to>
                                        <p:strVal val="visible"/>
                                      </p:to>
                                    </p:set>
                                    <p:animEffect transition="in" filter="fade">
                                      <p:cBhvr>
                                        <p:cTn id="60" dur="500"/>
                                        <p:tgtEl>
                                          <p:spTgt spid="10">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0">
                                            <p:txEl>
                                              <p:pRg st="2" end="2"/>
                                            </p:txEl>
                                          </p:spTgt>
                                        </p:tgtEl>
                                        <p:attrNameLst>
                                          <p:attrName>style.visibility</p:attrName>
                                        </p:attrNameLst>
                                      </p:cBhvr>
                                      <p:to>
                                        <p:strVal val="visible"/>
                                      </p:to>
                                    </p:set>
                                    <p:animEffect transition="in" filter="fade">
                                      <p:cBhvr>
                                        <p:cTn id="65"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build="p"/>
      <p:bldP spid="9" grpId="0" build="p"/>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 name="Rectangle 29">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17E702-28F6-2099-FA4C-5466C9AABACA}"/>
              </a:ext>
            </a:extLst>
          </p:cNvPr>
          <p:cNvSpPr>
            <a:spLocks noGrp="1"/>
          </p:cNvSpPr>
          <p:nvPr>
            <p:ph type="title"/>
          </p:nvPr>
        </p:nvSpPr>
        <p:spPr>
          <a:xfrm>
            <a:off x="7728937" y="505043"/>
            <a:ext cx="4358503" cy="3137941"/>
          </a:xfrm>
        </p:spPr>
        <p:txBody>
          <a:bodyPr vert="horz" lIns="91440" tIns="45720" rIns="91440" bIns="45720" rtlCol="0" anchor="t">
            <a:normAutofit/>
          </a:bodyPr>
          <a:lstStyle/>
          <a:p>
            <a:r>
              <a:rPr lang="en-US" sz="6000"/>
              <a:t>Summary </a:t>
            </a:r>
          </a:p>
        </p:txBody>
      </p:sp>
      <p:pic>
        <p:nvPicPr>
          <p:cNvPr id="5" name="Picture 4" descr="Pen placed on top of a signature line">
            <a:extLst>
              <a:ext uri="{FF2B5EF4-FFF2-40B4-BE49-F238E27FC236}">
                <a16:creationId xmlns:a16="http://schemas.microsoft.com/office/drawing/2014/main" id="{29DEEF91-8AF6-9833-73FA-57BECCC817C2}"/>
              </a:ext>
            </a:extLst>
          </p:cNvPr>
          <p:cNvPicPr>
            <a:picLocks noChangeAspect="1"/>
          </p:cNvPicPr>
          <p:nvPr/>
        </p:nvPicPr>
        <p:blipFill>
          <a:blip r:embed="rId2"/>
          <a:srcRect l="26531" r="-1" b="-1"/>
          <a:stretch>
            <a:fillRect/>
          </a:stretch>
        </p:blipFill>
        <p:spPr>
          <a:xfrm>
            <a:off x="535521" y="508090"/>
            <a:ext cx="6323740" cy="5745379"/>
          </a:xfrm>
          <a:prstGeom prst="rect">
            <a:avLst/>
          </a:prstGeom>
        </p:spPr>
      </p:pic>
      <p:sp>
        <p:nvSpPr>
          <p:cNvPr id="32" name="Freeform: Shape 31">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7912"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5944"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836DE12-BF3E-1525-CE7C-44FA6596E3C2}"/>
              </a:ext>
            </a:extLst>
          </p:cNvPr>
          <p:cNvSpPr txBox="1"/>
          <p:nvPr/>
        </p:nvSpPr>
        <p:spPr>
          <a:xfrm>
            <a:off x="7073264" y="1645616"/>
            <a:ext cx="492241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Integration enhances its effectiveness by supporting evidence led decisions</a:t>
            </a:r>
          </a:p>
          <a:p>
            <a:pPr marL="285750" indent="-285750">
              <a:buFont typeface="Arial"/>
              <a:buChar char="•"/>
            </a:pPr>
            <a:endParaRPr lang="en-GB" dirty="0"/>
          </a:p>
          <a:p>
            <a:pPr marL="285750" indent="-285750">
              <a:buFont typeface="Arial"/>
              <a:buChar char="•"/>
            </a:pPr>
            <a:r>
              <a:rPr lang="en-GB" dirty="0"/>
              <a:t>Structures such as the NIM are the backbone of collecting and managing intelligence</a:t>
            </a:r>
          </a:p>
          <a:p>
            <a:pPr marL="285750" indent="-285750">
              <a:buFont typeface="Arial"/>
              <a:buChar char="•"/>
            </a:pPr>
            <a:endParaRPr lang="en-GB" dirty="0"/>
          </a:p>
          <a:p>
            <a:pPr marL="285750" indent="-285750">
              <a:buFont typeface="Arial"/>
              <a:buChar char="•"/>
            </a:pPr>
            <a:r>
              <a:rPr lang="en-GB" dirty="0"/>
              <a:t>Information and intelligence gathering must be strict and lawful</a:t>
            </a: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r>
              <a:rPr lang="en-GB" dirty="0"/>
              <a:t>There are many benefits as well as some limitations </a:t>
            </a:r>
          </a:p>
          <a:p>
            <a:pPr marL="285750" indent="-285750">
              <a:buFont typeface="Arial"/>
              <a:buChar char="•"/>
            </a:pPr>
            <a:endParaRPr lang="en-GB" dirty="0"/>
          </a:p>
        </p:txBody>
      </p:sp>
    </p:spTree>
    <p:extLst>
      <p:ext uri="{BB962C8B-B14F-4D97-AF65-F5344CB8AC3E}">
        <p14:creationId xmlns:p14="http://schemas.microsoft.com/office/powerpoint/2010/main" val="3902352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 calcmode="lin" valueType="num">
                                      <p:cBhvr additive="base">
                                        <p:cTn id="2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Wood human figure">
            <a:extLst>
              <a:ext uri="{FF2B5EF4-FFF2-40B4-BE49-F238E27FC236}">
                <a16:creationId xmlns:a16="http://schemas.microsoft.com/office/drawing/2014/main" id="{7AC2F30C-B001-5AF0-4D14-3CF5E669279B}"/>
              </a:ext>
            </a:extLst>
          </p:cNvPr>
          <p:cNvPicPr>
            <a:picLocks noChangeAspect="1"/>
          </p:cNvPicPr>
          <p:nvPr/>
        </p:nvPicPr>
        <p:blipFill>
          <a:blip r:embed="rId2"/>
          <a:srcRect r="9085" b="2327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BD7558E-AC11-E8B0-CBED-7976F9A6D649}"/>
              </a:ext>
            </a:extLst>
          </p:cNvPr>
          <p:cNvSpPr>
            <a:spLocks noGrp="1"/>
          </p:cNvSpPr>
          <p:nvPr>
            <p:ph type="ctrTitle"/>
          </p:nvPr>
        </p:nvSpPr>
        <p:spPr>
          <a:xfrm>
            <a:off x="6962092" y="1082317"/>
            <a:ext cx="4795819" cy="3969960"/>
          </a:xfrm>
        </p:spPr>
        <p:txBody>
          <a:bodyPr anchor="t">
            <a:normAutofit/>
          </a:bodyPr>
          <a:lstStyle/>
          <a:p>
            <a:pPr>
              <a:lnSpc>
                <a:spcPct val="90000"/>
              </a:lnSpc>
            </a:pPr>
            <a:r>
              <a:rPr lang="en-GB" sz="5600" dirty="0"/>
              <a:t>Thank you for listening!</a:t>
            </a:r>
            <a:br>
              <a:rPr lang="en-GB" sz="5600" dirty="0"/>
            </a:br>
            <a:br>
              <a:rPr lang="en-GB" sz="5600" dirty="0"/>
            </a:br>
            <a:r>
              <a:rPr lang="en-GB" sz="5600" dirty="0"/>
              <a:t>      Any questions?</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91286077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58FE7E-50FA-EC09-D4CE-801C24186752}"/>
              </a:ext>
            </a:extLst>
          </p:cNvPr>
          <p:cNvSpPr txBox="1"/>
          <p:nvPr/>
        </p:nvSpPr>
        <p:spPr>
          <a:xfrm>
            <a:off x="-1100" y="3616"/>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Research Timeline</a:t>
            </a:r>
          </a:p>
        </p:txBody>
      </p:sp>
      <p:sp>
        <p:nvSpPr>
          <p:cNvPr id="4" name="Rectangle 3">
            <a:extLst>
              <a:ext uri="{FF2B5EF4-FFF2-40B4-BE49-F238E27FC236}">
                <a16:creationId xmlns:a16="http://schemas.microsoft.com/office/drawing/2014/main" id="{40B0BC62-AFF0-606C-FF78-13499C00FACF}"/>
              </a:ext>
            </a:extLst>
          </p:cNvPr>
          <p:cNvSpPr/>
          <p:nvPr/>
        </p:nvSpPr>
        <p:spPr>
          <a:xfrm>
            <a:off x="1516835" y="767235"/>
            <a:ext cx="238015" cy="56843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Oval 4">
            <a:extLst>
              <a:ext uri="{FF2B5EF4-FFF2-40B4-BE49-F238E27FC236}">
                <a16:creationId xmlns:a16="http://schemas.microsoft.com/office/drawing/2014/main" id="{0A85BF10-6D3D-DA95-8441-3773CB04312E}"/>
              </a:ext>
            </a:extLst>
          </p:cNvPr>
          <p:cNvSpPr/>
          <p:nvPr/>
        </p:nvSpPr>
        <p:spPr>
          <a:xfrm>
            <a:off x="1386090" y="616040"/>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extBox 5">
            <a:extLst>
              <a:ext uri="{FF2B5EF4-FFF2-40B4-BE49-F238E27FC236}">
                <a16:creationId xmlns:a16="http://schemas.microsoft.com/office/drawing/2014/main" id="{1A039212-FFBD-8E94-F7E0-074EE2B60DD9}"/>
              </a:ext>
            </a:extLst>
          </p:cNvPr>
          <p:cNvSpPr txBox="1"/>
          <p:nvPr/>
        </p:nvSpPr>
        <p:spPr>
          <a:xfrm>
            <a:off x="1876371" y="762674"/>
            <a:ext cx="159492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WC 15/12/25</a:t>
            </a:r>
          </a:p>
        </p:txBody>
      </p:sp>
      <p:sp>
        <p:nvSpPr>
          <p:cNvPr id="7" name="Arrow: Right 6">
            <a:extLst>
              <a:ext uri="{FF2B5EF4-FFF2-40B4-BE49-F238E27FC236}">
                <a16:creationId xmlns:a16="http://schemas.microsoft.com/office/drawing/2014/main" id="{9643F833-CBD9-F393-9BB3-20426809C334}"/>
              </a:ext>
            </a:extLst>
          </p:cNvPr>
          <p:cNvSpPr/>
          <p:nvPr/>
        </p:nvSpPr>
        <p:spPr>
          <a:xfrm>
            <a:off x="1761262" y="1078319"/>
            <a:ext cx="3013299" cy="178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Rounded Corners 7">
            <a:extLst>
              <a:ext uri="{FF2B5EF4-FFF2-40B4-BE49-F238E27FC236}">
                <a16:creationId xmlns:a16="http://schemas.microsoft.com/office/drawing/2014/main" id="{193C4345-0AFA-B5A7-1C0C-9C155C4B9CF4}"/>
              </a:ext>
            </a:extLst>
          </p:cNvPr>
          <p:cNvSpPr/>
          <p:nvPr/>
        </p:nvSpPr>
        <p:spPr>
          <a:xfrm>
            <a:off x="5036766" y="616788"/>
            <a:ext cx="6042517" cy="15594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extBox 10">
            <a:extLst>
              <a:ext uri="{FF2B5EF4-FFF2-40B4-BE49-F238E27FC236}">
                <a16:creationId xmlns:a16="http://schemas.microsoft.com/office/drawing/2014/main" id="{9BABA1F3-126B-1BA4-236F-96E72D4B6166}"/>
              </a:ext>
            </a:extLst>
          </p:cNvPr>
          <p:cNvSpPr txBox="1"/>
          <p:nvPr/>
        </p:nvSpPr>
        <p:spPr>
          <a:xfrm>
            <a:off x="5040277" y="1083840"/>
            <a:ext cx="5908386" cy="55399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500" dirty="0"/>
              <a:t>Background reading: reading the assignment brief and identifying which topics so focus the research on </a:t>
            </a:r>
          </a:p>
        </p:txBody>
      </p:sp>
      <p:sp>
        <p:nvSpPr>
          <p:cNvPr id="10" name="Arrow: Right 9">
            <a:extLst>
              <a:ext uri="{FF2B5EF4-FFF2-40B4-BE49-F238E27FC236}">
                <a16:creationId xmlns:a16="http://schemas.microsoft.com/office/drawing/2014/main" id="{541782EE-D6EF-0142-F6BF-665B42028777}"/>
              </a:ext>
            </a:extLst>
          </p:cNvPr>
          <p:cNvSpPr/>
          <p:nvPr/>
        </p:nvSpPr>
        <p:spPr>
          <a:xfrm>
            <a:off x="1761261" y="2717141"/>
            <a:ext cx="3013299" cy="178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TextBox 13">
            <a:extLst>
              <a:ext uri="{FF2B5EF4-FFF2-40B4-BE49-F238E27FC236}">
                <a16:creationId xmlns:a16="http://schemas.microsoft.com/office/drawing/2014/main" id="{394C9410-0203-F2F3-940A-B6C422F8B8F2}"/>
              </a:ext>
            </a:extLst>
          </p:cNvPr>
          <p:cNvSpPr txBox="1"/>
          <p:nvPr/>
        </p:nvSpPr>
        <p:spPr>
          <a:xfrm>
            <a:off x="1876371" y="2380618"/>
            <a:ext cx="180369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WC 22/12/25</a:t>
            </a:r>
          </a:p>
        </p:txBody>
      </p:sp>
      <p:sp>
        <p:nvSpPr>
          <p:cNvPr id="12" name="Rectangle: Rounded Corners 11">
            <a:extLst>
              <a:ext uri="{FF2B5EF4-FFF2-40B4-BE49-F238E27FC236}">
                <a16:creationId xmlns:a16="http://schemas.microsoft.com/office/drawing/2014/main" id="{6418A7B9-1C81-824F-51B2-F3F7C72A3268}"/>
              </a:ext>
            </a:extLst>
          </p:cNvPr>
          <p:cNvSpPr/>
          <p:nvPr/>
        </p:nvSpPr>
        <p:spPr>
          <a:xfrm>
            <a:off x="5036766" y="2318239"/>
            <a:ext cx="6032079" cy="13924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TextBox 15">
            <a:extLst>
              <a:ext uri="{FF2B5EF4-FFF2-40B4-BE49-F238E27FC236}">
                <a16:creationId xmlns:a16="http://schemas.microsoft.com/office/drawing/2014/main" id="{183E860B-293D-BC85-E88B-4738C205CC3A}"/>
              </a:ext>
            </a:extLst>
          </p:cNvPr>
          <p:cNvSpPr txBox="1"/>
          <p:nvPr/>
        </p:nvSpPr>
        <p:spPr>
          <a:xfrm>
            <a:off x="5197902" y="2384893"/>
            <a:ext cx="5810379"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500" dirty="0"/>
              <a:t>Planning: the research methods which would be used were decided as well as the sources. A variety of reliable sources were chosen for this presentation such as the College of Policing and the National Police Chiefs Council. </a:t>
            </a:r>
          </a:p>
        </p:txBody>
      </p:sp>
      <p:sp>
        <p:nvSpPr>
          <p:cNvPr id="14" name="Rectangle: Rounded Corners 13">
            <a:extLst>
              <a:ext uri="{FF2B5EF4-FFF2-40B4-BE49-F238E27FC236}">
                <a16:creationId xmlns:a16="http://schemas.microsoft.com/office/drawing/2014/main" id="{5DE83F92-4B69-F5C0-6402-771CCE0687A7}"/>
              </a:ext>
            </a:extLst>
          </p:cNvPr>
          <p:cNvSpPr/>
          <p:nvPr/>
        </p:nvSpPr>
        <p:spPr>
          <a:xfrm>
            <a:off x="5036766" y="3852676"/>
            <a:ext cx="6032079" cy="13924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row: Right 14">
            <a:extLst>
              <a:ext uri="{FF2B5EF4-FFF2-40B4-BE49-F238E27FC236}">
                <a16:creationId xmlns:a16="http://schemas.microsoft.com/office/drawing/2014/main" id="{5E4730A1-6183-D109-5992-760E35DED4F1}"/>
              </a:ext>
            </a:extLst>
          </p:cNvPr>
          <p:cNvSpPr/>
          <p:nvPr/>
        </p:nvSpPr>
        <p:spPr>
          <a:xfrm>
            <a:off x="1761261" y="4095003"/>
            <a:ext cx="3013299" cy="178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TextBox 19">
            <a:extLst>
              <a:ext uri="{FF2B5EF4-FFF2-40B4-BE49-F238E27FC236}">
                <a16:creationId xmlns:a16="http://schemas.microsoft.com/office/drawing/2014/main" id="{6AA4EE53-D786-4AC1-3C83-D4BA032E26D5}"/>
              </a:ext>
            </a:extLst>
          </p:cNvPr>
          <p:cNvSpPr txBox="1"/>
          <p:nvPr/>
        </p:nvSpPr>
        <p:spPr>
          <a:xfrm>
            <a:off x="1876371" y="3727166"/>
            <a:ext cx="181413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WC 29/12/25</a:t>
            </a:r>
          </a:p>
        </p:txBody>
      </p:sp>
      <p:sp>
        <p:nvSpPr>
          <p:cNvPr id="17" name="TextBox 20">
            <a:extLst>
              <a:ext uri="{FF2B5EF4-FFF2-40B4-BE49-F238E27FC236}">
                <a16:creationId xmlns:a16="http://schemas.microsoft.com/office/drawing/2014/main" id="{321DBA83-0019-AF14-EB3E-B7B7945662E4}"/>
              </a:ext>
            </a:extLst>
          </p:cNvPr>
          <p:cNvSpPr txBox="1"/>
          <p:nvPr/>
        </p:nvSpPr>
        <p:spPr>
          <a:xfrm>
            <a:off x="5208340" y="4004261"/>
            <a:ext cx="5586365" cy="124649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500" dirty="0"/>
              <a:t>Structure: the structure and amount of slide that were going to be used were decided based on the time allocation given for the presentation and how it needed to be presented. The research was then conducted on each of the topics making sure that all relevant </a:t>
            </a:r>
            <a:r>
              <a:rPr lang="en-US" sz="1500" dirty="0" err="1"/>
              <a:t>infomration</a:t>
            </a:r>
            <a:r>
              <a:rPr lang="en-US" sz="1500" dirty="0"/>
              <a:t> was included on the slides.</a:t>
            </a:r>
          </a:p>
        </p:txBody>
      </p:sp>
      <p:sp>
        <p:nvSpPr>
          <p:cNvPr id="18" name="Rectangle: Rounded Corners 17">
            <a:extLst>
              <a:ext uri="{FF2B5EF4-FFF2-40B4-BE49-F238E27FC236}">
                <a16:creationId xmlns:a16="http://schemas.microsoft.com/office/drawing/2014/main" id="{6EFEB067-0757-BF1B-7040-C82C8B68F305}"/>
              </a:ext>
            </a:extLst>
          </p:cNvPr>
          <p:cNvSpPr/>
          <p:nvPr/>
        </p:nvSpPr>
        <p:spPr>
          <a:xfrm>
            <a:off x="5036766" y="5355798"/>
            <a:ext cx="6032079" cy="13924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row: Right 18">
            <a:extLst>
              <a:ext uri="{FF2B5EF4-FFF2-40B4-BE49-F238E27FC236}">
                <a16:creationId xmlns:a16="http://schemas.microsoft.com/office/drawing/2014/main" id="{B715894B-0057-7673-643E-2C5C1A550CDF}"/>
              </a:ext>
            </a:extLst>
          </p:cNvPr>
          <p:cNvSpPr/>
          <p:nvPr/>
        </p:nvSpPr>
        <p:spPr>
          <a:xfrm>
            <a:off x="1761261" y="5671195"/>
            <a:ext cx="3013299" cy="178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TextBox 23">
            <a:extLst>
              <a:ext uri="{FF2B5EF4-FFF2-40B4-BE49-F238E27FC236}">
                <a16:creationId xmlns:a16="http://schemas.microsoft.com/office/drawing/2014/main" id="{0DD7EDC9-B8AF-8687-9AFF-7475A1508686}"/>
              </a:ext>
            </a:extLst>
          </p:cNvPr>
          <p:cNvSpPr txBox="1"/>
          <p:nvPr/>
        </p:nvSpPr>
        <p:spPr>
          <a:xfrm>
            <a:off x="1876371" y="5345111"/>
            <a:ext cx="159492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WC 5/1/26</a:t>
            </a:r>
          </a:p>
        </p:txBody>
      </p:sp>
      <p:sp>
        <p:nvSpPr>
          <p:cNvPr id="21" name="TextBox 24">
            <a:extLst>
              <a:ext uri="{FF2B5EF4-FFF2-40B4-BE49-F238E27FC236}">
                <a16:creationId xmlns:a16="http://schemas.microsoft.com/office/drawing/2014/main" id="{C0F65096-867F-18EA-6668-91386DE805E4}"/>
              </a:ext>
            </a:extLst>
          </p:cNvPr>
          <p:cNvSpPr txBox="1"/>
          <p:nvPr/>
        </p:nvSpPr>
        <p:spPr>
          <a:xfrm>
            <a:off x="5222341" y="5474358"/>
            <a:ext cx="5698372"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500" dirty="0"/>
              <a:t>Wider Reading: Many additional sources such as the policies and 'visions' documents to add reliable and accurate information as evidence of the topic. This helped create a presentation with trustworthy information. </a:t>
            </a:r>
          </a:p>
        </p:txBody>
      </p:sp>
      <p:sp>
        <p:nvSpPr>
          <p:cNvPr id="22" name="Oval 21">
            <a:extLst>
              <a:ext uri="{FF2B5EF4-FFF2-40B4-BE49-F238E27FC236}">
                <a16:creationId xmlns:a16="http://schemas.microsoft.com/office/drawing/2014/main" id="{8DB4DABA-5B4C-95E2-CA3C-501ECC364F4E}"/>
              </a:ext>
            </a:extLst>
          </p:cNvPr>
          <p:cNvSpPr/>
          <p:nvPr/>
        </p:nvSpPr>
        <p:spPr>
          <a:xfrm>
            <a:off x="1396528" y="2620204"/>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Oval 22">
            <a:extLst>
              <a:ext uri="{FF2B5EF4-FFF2-40B4-BE49-F238E27FC236}">
                <a16:creationId xmlns:a16="http://schemas.microsoft.com/office/drawing/2014/main" id="{B47F2A53-9FAC-A282-A5E8-E8DC886C5D14}"/>
              </a:ext>
            </a:extLst>
          </p:cNvPr>
          <p:cNvSpPr/>
          <p:nvPr/>
        </p:nvSpPr>
        <p:spPr>
          <a:xfrm>
            <a:off x="1396527" y="4008506"/>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Oval 23">
            <a:extLst>
              <a:ext uri="{FF2B5EF4-FFF2-40B4-BE49-F238E27FC236}">
                <a16:creationId xmlns:a16="http://schemas.microsoft.com/office/drawing/2014/main" id="{C25B4685-A657-2E90-D236-06CA38148BCC}"/>
              </a:ext>
            </a:extLst>
          </p:cNvPr>
          <p:cNvSpPr/>
          <p:nvPr/>
        </p:nvSpPr>
        <p:spPr>
          <a:xfrm>
            <a:off x="1386089" y="6263191"/>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957664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D8EBCE-C038-DD90-F554-89F9CD139DDC}"/>
              </a:ext>
            </a:extLst>
          </p:cNvPr>
          <p:cNvSpPr/>
          <p:nvPr/>
        </p:nvSpPr>
        <p:spPr>
          <a:xfrm>
            <a:off x="1589902" y="1717125"/>
            <a:ext cx="248454" cy="40873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Oval 2">
            <a:extLst>
              <a:ext uri="{FF2B5EF4-FFF2-40B4-BE49-F238E27FC236}">
                <a16:creationId xmlns:a16="http://schemas.microsoft.com/office/drawing/2014/main" id="{8A6CE035-2C65-8D7D-821A-74DFCA44FC8C}"/>
              </a:ext>
            </a:extLst>
          </p:cNvPr>
          <p:cNvSpPr/>
          <p:nvPr/>
        </p:nvSpPr>
        <p:spPr>
          <a:xfrm>
            <a:off x="1469596" y="3570095"/>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Oval 3">
            <a:extLst>
              <a:ext uri="{FF2B5EF4-FFF2-40B4-BE49-F238E27FC236}">
                <a16:creationId xmlns:a16="http://schemas.microsoft.com/office/drawing/2014/main" id="{4340D5CF-FC56-D4D8-2FA2-E193081BCCDC}"/>
              </a:ext>
            </a:extLst>
          </p:cNvPr>
          <p:cNvSpPr/>
          <p:nvPr/>
        </p:nvSpPr>
        <p:spPr>
          <a:xfrm>
            <a:off x="1475859" y="1540879"/>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Oval 4">
            <a:extLst>
              <a:ext uri="{FF2B5EF4-FFF2-40B4-BE49-F238E27FC236}">
                <a16:creationId xmlns:a16="http://schemas.microsoft.com/office/drawing/2014/main" id="{A0D39FB6-CCE6-839F-081B-0DCDFD86D561}"/>
              </a:ext>
            </a:extLst>
          </p:cNvPr>
          <p:cNvSpPr/>
          <p:nvPr/>
        </p:nvSpPr>
        <p:spPr>
          <a:xfrm>
            <a:off x="1471683" y="5618101"/>
            <a:ext cx="490032" cy="3640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Arrow: Right 5">
            <a:extLst>
              <a:ext uri="{FF2B5EF4-FFF2-40B4-BE49-F238E27FC236}">
                <a16:creationId xmlns:a16="http://schemas.microsoft.com/office/drawing/2014/main" id="{82279A47-DB06-8918-2D7B-9BB98265CA1F}"/>
              </a:ext>
            </a:extLst>
          </p:cNvPr>
          <p:cNvSpPr/>
          <p:nvPr/>
        </p:nvSpPr>
        <p:spPr>
          <a:xfrm>
            <a:off x="1959590" y="3667030"/>
            <a:ext cx="3013299" cy="178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Rectangle: Rounded Corners 6">
            <a:extLst>
              <a:ext uri="{FF2B5EF4-FFF2-40B4-BE49-F238E27FC236}">
                <a16:creationId xmlns:a16="http://schemas.microsoft.com/office/drawing/2014/main" id="{9BD4F3CD-F41B-0C14-0747-7AB0C48BB2A4}"/>
              </a:ext>
            </a:extLst>
          </p:cNvPr>
          <p:cNvSpPr/>
          <p:nvPr/>
        </p:nvSpPr>
        <p:spPr>
          <a:xfrm>
            <a:off x="5068082" y="3205498"/>
            <a:ext cx="6105147" cy="2196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16">
            <a:extLst>
              <a:ext uri="{FF2B5EF4-FFF2-40B4-BE49-F238E27FC236}">
                <a16:creationId xmlns:a16="http://schemas.microsoft.com/office/drawing/2014/main" id="{8D1F7C41-4C21-0E56-CBEA-E74BD688CA22}"/>
              </a:ext>
            </a:extLst>
          </p:cNvPr>
          <p:cNvSpPr txBox="1"/>
          <p:nvPr/>
        </p:nvSpPr>
        <p:spPr>
          <a:xfrm>
            <a:off x="1970316" y="3299193"/>
            <a:ext cx="181413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WC 5/1/26</a:t>
            </a:r>
          </a:p>
        </p:txBody>
      </p:sp>
      <p:sp>
        <p:nvSpPr>
          <p:cNvPr id="9" name="TextBox 17">
            <a:extLst>
              <a:ext uri="{FF2B5EF4-FFF2-40B4-BE49-F238E27FC236}">
                <a16:creationId xmlns:a16="http://schemas.microsoft.com/office/drawing/2014/main" id="{ED6DE46A-9C1B-8F29-64EC-87535582F1C8}"/>
              </a:ext>
            </a:extLst>
          </p:cNvPr>
          <p:cNvSpPr txBox="1"/>
          <p:nvPr/>
        </p:nvSpPr>
        <p:spPr>
          <a:xfrm>
            <a:off x="5236342" y="3295273"/>
            <a:ext cx="5754376" cy="216982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500" dirty="0"/>
              <a:t>Reflection/ Challenges: During the creation of the presentation there were some challenges. One of the challenges that were faced was that time became tight due to unreliable sources and sources which looked good but turned out to be untrustworthy. This resulted in some slides being cut and ideas being forced to change due to not being able to find reliable information to support my argument. The combat this issue in future, proofreading along the way rather than at the end would assist hugely to be completely satisfied with the presentation.</a:t>
            </a:r>
          </a:p>
        </p:txBody>
      </p:sp>
      <p:sp>
        <p:nvSpPr>
          <p:cNvPr id="11" name="TextBox 10">
            <a:extLst>
              <a:ext uri="{FF2B5EF4-FFF2-40B4-BE49-F238E27FC236}">
                <a16:creationId xmlns:a16="http://schemas.microsoft.com/office/drawing/2014/main" id="{8C55E2BA-6B59-A3B0-0488-DDB812FBEA43}"/>
              </a:ext>
            </a:extLst>
          </p:cNvPr>
          <p:cNvSpPr txBox="1"/>
          <p:nvPr/>
        </p:nvSpPr>
        <p:spPr>
          <a:xfrm>
            <a:off x="-1100" y="3616"/>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Research Timeline slide 2</a:t>
            </a:r>
          </a:p>
        </p:txBody>
      </p:sp>
    </p:spTree>
    <p:extLst>
      <p:ext uri="{BB962C8B-B14F-4D97-AF65-F5344CB8AC3E}">
        <p14:creationId xmlns:p14="http://schemas.microsoft.com/office/powerpoint/2010/main" val="2297857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660410-79FB-3095-B2DE-565146904918}"/>
              </a:ext>
            </a:extLst>
          </p:cNvPr>
          <p:cNvSpPr txBox="1"/>
          <p:nvPr/>
        </p:nvSpPr>
        <p:spPr>
          <a:xfrm>
            <a:off x="112007" y="112007"/>
            <a:ext cx="11984783" cy="60785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u="sng" dirty="0"/>
              <a:t>References</a:t>
            </a: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College of Policing (2023). </a:t>
            </a:r>
            <a:r>
              <a:rPr lang="en-GB" sz="1400" i="1" dirty="0">
                <a:solidFill>
                  <a:srgbClr val="747F8B"/>
                </a:solidFill>
                <a:latin typeface="Roboto"/>
                <a:ea typeface="Roboto"/>
                <a:cs typeface="Roboto"/>
              </a:rPr>
              <a:t>Police information and records management: code of practice</a:t>
            </a:r>
            <a:r>
              <a:rPr lang="en-GB" sz="1400" dirty="0">
                <a:solidFill>
                  <a:srgbClr val="747F8B"/>
                </a:solidFill>
                <a:latin typeface="Roboto"/>
                <a:ea typeface="Roboto"/>
                <a:cs typeface="Roboto"/>
              </a:rPr>
              <a:t>. GOV.UK. Available at: </a:t>
            </a:r>
            <a:r>
              <a:rPr lang="en-GB" sz="1400" dirty="0">
                <a:solidFill>
                  <a:srgbClr val="747F8B"/>
                </a:solidFill>
                <a:latin typeface="Roboto"/>
                <a:ea typeface="Roboto"/>
                <a:cs typeface="Roboto"/>
                <a:hlinkClick r:id="rId2"/>
              </a:rPr>
              <a:t>https://www.gov.uk/government/publications/police-information-and-records-management-code-of-practice</a:t>
            </a:r>
            <a:r>
              <a:rPr lang="en-GB" sz="1400" dirty="0">
                <a:solidFill>
                  <a:srgbClr val="747F8B"/>
                </a:solidFill>
                <a:latin typeface="Roboto"/>
                <a:ea typeface="Roboto"/>
                <a:cs typeface="Roboto"/>
              </a:rPr>
              <a:t> accessed on: 5/1/26</a:t>
            </a:r>
            <a:endParaRPr lang="en-GB" sz="1400" dirty="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College of Policing (2022). </a:t>
            </a:r>
            <a:r>
              <a:rPr lang="en-GB" sz="1400" i="1" dirty="0">
                <a:solidFill>
                  <a:srgbClr val="747F8B"/>
                </a:solidFill>
                <a:latin typeface="Roboto"/>
                <a:ea typeface="Roboto"/>
                <a:cs typeface="Roboto"/>
              </a:rPr>
              <a:t>Hot spot policing</a:t>
            </a:r>
            <a:r>
              <a:rPr lang="en-GB" sz="1400" dirty="0">
                <a:solidFill>
                  <a:srgbClr val="747F8B"/>
                </a:solidFill>
                <a:latin typeface="Roboto"/>
                <a:ea typeface="Roboto"/>
                <a:cs typeface="Roboto"/>
              </a:rPr>
              <a:t>. College of Policing. Available at: </a:t>
            </a:r>
            <a:r>
              <a:rPr lang="en-GB" sz="1400" dirty="0">
                <a:solidFill>
                  <a:srgbClr val="747F8B"/>
                </a:solidFill>
                <a:latin typeface="Roboto"/>
                <a:ea typeface="Roboto"/>
                <a:cs typeface="Roboto"/>
                <a:hlinkClick r:id="rId3"/>
              </a:rPr>
              <a:t>https://www.college.police.uk/guidance/hot-spots-policing</a:t>
            </a:r>
            <a:r>
              <a:rPr lang="en-GB" sz="1400" dirty="0">
                <a:solidFill>
                  <a:srgbClr val="747F8B"/>
                </a:solidFill>
                <a:latin typeface="Roboto"/>
                <a:ea typeface="Roboto"/>
                <a:cs typeface="Roboto"/>
              </a:rPr>
              <a:t> accessed on: 6/1/26</a:t>
            </a:r>
            <a:endParaRPr lang="en-GB" sz="140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Home Office (2005). </a:t>
            </a:r>
            <a:r>
              <a:rPr lang="en-GB" sz="1400" i="1" dirty="0">
                <a:solidFill>
                  <a:srgbClr val="747F8B"/>
                </a:solidFill>
                <a:latin typeface="Roboto"/>
                <a:ea typeface="Roboto"/>
                <a:cs typeface="Roboto"/>
              </a:rPr>
              <a:t>National Intelligence Model</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4"/>
              </a:rPr>
              <a:t>https://library.college.police.uk/docs/npia/NIM-Code-of-Practice.pdf</a:t>
            </a:r>
            <a:r>
              <a:rPr lang="en-GB" sz="1400" dirty="0">
                <a:solidFill>
                  <a:srgbClr val="747F8B"/>
                </a:solidFill>
                <a:latin typeface="Roboto"/>
                <a:ea typeface="Roboto"/>
                <a:cs typeface="Roboto"/>
              </a:rPr>
              <a:t> accessed on: 4/1/26</a:t>
            </a:r>
            <a:endParaRPr lang="en-GB" sz="140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Home Office (2018). </a:t>
            </a:r>
            <a:r>
              <a:rPr lang="en-GB" sz="1400" i="1" dirty="0">
                <a:solidFill>
                  <a:srgbClr val="747F8B"/>
                </a:solidFill>
                <a:latin typeface="Roboto"/>
                <a:ea typeface="Roboto"/>
                <a:cs typeface="Roboto"/>
              </a:rPr>
              <a:t>Data Protection Act 2018 Factsheet -Law enforcement processing (Sections 29 -81)</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5"/>
              </a:rPr>
              <a:t>https://assets.publishing.service.gov.uk/media/5b07e74a40f0b61f92a72a35/2018-05-23_Factsheet_3_-_law_enforcement.pdf</a:t>
            </a:r>
            <a:r>
              <a:rPr lang="en-GB" sz="1400" dirty="0">
                <a:solidFill>
                  <a:srgbClr val="747F8B"/>
                </a:solidFill>
                <a:latin typeface="Roboto"/>
                <a:ea typeface="Roboto"/>
                <a:cs typeface="Roboto"/>
              </a:rPr>
              <a:t> accessed on: 5/1/26</a:t>
            </a:r>
            <a:endParaRPr lang="en-GB" sz="140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ICO (2023). </a:t>
            </a:r>
            <a:r>
              <a:rPr lang="en-GB" sz="1400" i="1" dirty="0">
                <a:solidFill>
                  <a:srgbClr val="747F8B"/>
                </a:solidFill>
                <a:latin typeface="Roboto"/>
                <a:ea typeface="Roboto"/>
                <a:cs typeface="Roboto"/>
              </a:rPr>
              <a:t>Law enforcement processing: Part 3 DPA 2018; and sharing with competent authorities under the GDPR and Part 2 DPA 2018</a:t>
            </a:r>
            <a:r>
              <a:rPr lang="en-GB" sz="1400" dirty="0">
                <a:solidFill>
                  <a:srgbClr val="747F8B"/>
                </a:solidFill>
                <a:latin typeface="Roboto"/>
                <a:ea typeface="Roboto"/>
                <a:cs typeface="Roboto"/>
              </a:rPr>
              <a:t>. ico.org.uk. Available at: </a:t>
            </a:r>
            <a:r>
              <a:rPr lang="en-GB" sz="1400" dirty="0">
                <a:solidFill>
                  <a:srgbClr val="747F8B"/>
                </a:solidFill>
                <a:latin typeface="Roboto"/>
                <a:ea typeface="Roboto"/>
                <a:cs typeface="Roboto"/>
                <a:hlinkClick r:id="rId6"/>
              </a:rPr>
              <a:t>https://ico.org.uk/for-organisations/uk-gdpr-guidance-and-resources/data-sharing/data-sharing-a-code-of-practice/law-enforcement-processing/</a:t>
            </a:r>
            <a:r>
              <a:rPr lang="en-GB" sz="1400" dirty="0">
                <a:solidFill>
                  <a:srgbClr val="747F8B"/>
                </a:solidFill>
                <a:latin typeface="Roboto"/>
                <a:ea typeface="Roboto"/>
                <a:cs typeface="Roboto"/>
              </a:rPr>
              <a:t> accessed on: 5/1/26</a:t>
            </a:r>
            <a:endParaRPr lang="en-GB" sz="140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NPCC (2020). </a:t>
            </a:r>
            <a:r>
              <a:rPr lang="en-GB" sz="1400" i="1" dirty="0">
                <a:solidFill>
                  <a:srgbClr val="747F8B"/>
                </a:solidFill>
                <a:latin typeface="Roboto"/>
                <a:ea typeface="Roboto"/>
                <a:cs typeface="Roboto"/>
              </a:rPr>
              <a:t>NATIONAL POLICING DIGITAL STRATEGY</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7"/>
              </a:rPr>
              <a:t>https://pds.police.uk/wp-content/uploads/2020/01/National-Policing-Digital-Strategy-2020-2030.pdf</a:t>
            </a:r>
            <a:r>
              <a:rPr lang="en-GB" sz="1400" dirty="0">
                <a:solidFill>
                  <a:srgbClr val="747F8B"/>
                </a:solidFill>
                <a:latin typeface="Roboto"/>
                <a:ea typeface="Roboto"/>
                <a:cs typeface="Roboto"/>
              </a:rPr>
              <a:t>. Accessed on: 4/1/26</a:t>
            </a:r>
            <a:endParaRPr lang="en-GB"/>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NPCC (2025). </a:t>
            </a:r>
            <a:r>
              <a:rPr lang="en-GB" sz="1400" i="1" dirty="0">
                <a:solidFill>
                  <a:srgbClr val="747F8B"/>
                </a:solidFill>
                <a:latin typeface="Roboto"/>
                <a:ea typeface="Roboto"/>
                <a:cs typeface="Roboto"/>
              </a:rPr>
              <a:t>Policing Vision 2025</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8"/>
              </a:rPr>
              <a:t>https://assets.college.police.uk/s3fs-public/policing_vision_2025.pdf</a:t>
            </a:r>
            <a:r>
              <a:rPr lang="en-GB" sz="1400" dirty="0">
                <a:solidFill>
                  <a:srgbClr val="747F8B"/>
                </a:solidFill>
                <a:latin typeface="Roboto"/>
                <a:ea typeface="Roboto"/>
                <a:cs typeface="Roboto"/>
              </a:rPr>
              <a:t> accessed on: 6/1/26</a:t>
            </a:r>
            <a:endParaRPr lang="en-GB" sz="1400" dirty="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NPCC (2020). </a:t>
            </a:r>
            <a:r>
              <a:rPr lang="en-GB" sz="1400" i="1" dirty="0">
                <a:solidFill>
                  <a:srgbClr val="747F8B"/>
                </a:solidFill>
                <a:latin typeface="Roboto"/>
                <a:ea typeface="Roboto"/>
                <a:cs typeface="Roboto"/>
              </a:rPr>
              <a:t>NATIONAL POLICING DIGITAL STRATEGY</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7"/>
              </a:rPr>
              <a:t>https://pds.police.uk/wp-content/uploads/2020/01/National-Policing-Digital-Strategy-2020-2030.pdf</a:t>
            </a:r>
            <a:r>
              <a:rPr lang="en-GB" sz="1400" dirty="0">
                <a:solidFill>
                  <a:srgbClr val="747F8B"/>
                </a:solidFill>
                <a:latin typeface="Roboto"/>
                <a:ea typeface="Roboto"/>
                <a:cs typeface="Roboto"/>
              </a:rPr>
              <a:t> accessed on: 6/1/26</a:t>
            </a:r>
            <a:endParaRPr lang="en-GB" sz="1400" dirty="0"/>
          </a:p>
          <a:p>
            <a:endParaRPr lang="en-GB" sz="1100" dirty="0">
              <a:solidFill>
                <a:srgbClr val="747F8B"/>
              </a:solidFill>
              <a:highlight>
                <a:srgbClr val="E3E8EE"/>
              </a:highlight>
              <a:latin typeface="Roboto"/>
              <a:ea typeface="Roboto"/>
              <a:cs typeface="Roboto"/>
            </a:endParaRPr>
          </a:p>
          <a:p>
            <a:r>
              <a:rPr lang="en-GB" sz="1400" dirty="0">
                <a:solidFill>
                  <a:srgbClr val="747F8B"/>
                </a:solidFill>
                <a:latin typeface="Roboto"/>
                <a:ea typeface="Roboto"/>
                <a:cs typeface="Roboto"/>
              </a:rPr>
              <a:t>Police Federation (2026). </a:t>
            </a:r>
            <a:r>
              <a:rPr lang="en-GB" sz="1400" i="1" dirty="0">
                <a:solidFill>
                  <a:srgbClr val="747F8B"/>
                </a:solidFill>
                <a:latin typeface="Roboto"/>
                <a:ea typeface="Roboto"/>
                <a:cs typeface="Roboto"/>
              </a:rPr>
              <a:t>Operational Policing, </a:t>
            </a:r>
            <a:r>
              <a:rPr lang="en-GB" sz="1400" dirty="0">
                <a:solidFill>
                  <a:srgbClr val="747F8B"/>
                </a:solidFill>
                <a:latin typeface="Roboto"/>
                <a:ea typeface="Roboto"/>
                <a:cs typeface="Roboto"/>
              </a:rPr>
              <a:t>Polfed.org. Available at: </a:t>
            </a:r>
            <a:r>
              <a:rPr lang="en-GB" sz="1400" dirty="0">
                <a:solidFill>
                  <a:srgbClr val="747F8B"/>
                </a:solidFill>
                <a:latin typeface="Roboto"/>
                <a:ea typeface="Roboto"/>
                <a:cs typeface="Roboto"/>
                <a:hlinkClick r:id="rId9"/>
              </a:rPr>
              <a:t>https://polfed.org/our-work/operational-policing/</a:t>
            </a:r>
            <a:r>
              <a:rPr lang="en-GB" sz="1400" dirty="0">
                <a:solidFill>
                  <a:srgbClr val="747F8B"/>
                </a:solidFill>
                <a:latin typeface="Roboto"/>
                <a:ea typeface="Roboto"/>
                <a:cs typeface="Roboto"/>
              </a:rPr>
              <a:t> accessed on: 4/1/26</a:t>
            </a:r>
            <a:endParaRPr lang="en-GB" sz="1200" dirty="0"/>
          </a:p>
        </p:txBody>
      </p:sp>
    </p:spTree>
    <p:extLst>
      <p:ext uri="{BB962C8B-B14F-4D97-AF65-F5344CB8AC3E}">
        <p14:creationId xmlns:p14="http://schemas.microsoft.com/office/powerpoint/2010/main" val="1015343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FFB89A-BD88-3ADF-31E8-F99906C684BF}"/>
              </a:ext>
            </a:extLst>
          </p:cNvPr>
          <p:cNvSpPr txBox="1"/>
          <p:nvPr/>
        </p:nvSpPr>
        <p:spPr>
          <a:xfrm>
            <a:off x="28002" y="56003"/>
            <a:ext cx="12124792" cy="2416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dirty="0"/>
              <a:t>Image References </a:t>
            </a: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College of Policing (2025). </a:t>
            </a:r>
            <a:r>
              <a:rPr lang="en-GB" sz="1400" i="1" dirty="0">
                <a:solidFill>
                  <a:srgbClr val="747F8B"/>
                </a:solidFill>
                <a:latin typeface="Roboto"/>
                <a:ea typeface="Roboto"/>
                <a:cs typeface="Roboto"/>
              </a:rPr>
              <a:t>Using data-driven policing to reduce violence across England and Wales | College of Policing</a:t>
            </a:r>
            <a:r>
              <a:rPr lang="en-GB" sz="1400" dirty="0">
                <a:solidFill>
                  <a:srgbClr val="747F8B"/>
                </a:solidFill>
                <a:latin typeface="Roboto"/>
                <a:ea typeface="Roboto"/>
                <a:cs typeface="Roboto"/>
              </a:rPr>
              <a:t>. College of Policing. Available at: </a:t>
            </a:r>
            <a:r>
              <a:rPr lang="en-GB" sz="1400" dirty="0">
                <a:solidFill>
                  <a:srgbClr val="747F8B"/>
                </a:solidFill>
                <a:latin typeface="Roboto"/>
                <a:ea typeface="Roboto"/>
                <a:cs typeface="Roboto"/>
                <a:hlinkClick r:id="rId2"/>
              </a:rPr>
              <a:t>https://www.college.police.uk/article/using-data-driven-policing-reduce-violence-across-england-and-wales</a:t>
            </a:r>
            <a:r>
              <a:rPr lang="en-GB" sz="1400" dirty="0">
                <a:solidFill>
                  <a:srgbClr val="747F8B"/>
                </a:solidFill>
                <a:latin typeface="Roboto"/>
                <a:ea typeface="Roboto"/>
                <a:cs typeface="Roboto"/>
              </a:rPr>
              <a:t> accessed on: 6/1/26</a:t>
            </a:r>
            <a:endParaRPr lang="en-GB" sz="1400" dirty="0"/>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NPCC (2020). </a:t>
            </a:r>
            <a:r>
              <a:rPr lang="en-GB" sz="1400" i="1" dirty="0">
                <a:solidFill>
                  <a:srgbClr val="747F8B"/>
                </a:solidFill>
                <a:latin typeface="Roboto"/>
                <a:ea typeface="Roboto"/>
                <a:cs typeface="Roboto"/>
              </a:rPr>
              <a:t>NATIONAL POLICING DIGITAL STRATEGY</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3"/>
              </a:rPr>
              <a:t>https://pds.police.uk/wp-content/uploads/2020/01/National-Policing-Digital-Strategy-2020-2030.pdf</a:t>
            </a:r>
            <a:r>
              <a:rPr lang="en-GB" sz="1400" dirty="0">
                <a:solidFill>
                  <a:srgbClr val="747F8B"/>
                </a:solidFill>
                <a:latin typeface="Roboto"/>
                <a:ea typeface="Roboto"/>
                <a:cs typeface="Roboto"/>
              </a:rPr>
              <a:t>. Accessed on: 4/1/26</a:t>
            </a:r>
            <a:endParaRPr lang="en-GB" dirty="0"/>
          </a:p>
          <a:p>
            <a:endParaRPr lang="en-GB" sz="1400" dirty="0">
              <a:solidFill>
                <a:srgbClr val="747F8B"/>
              </a:solidFill>
              <a:latin typeface="Roboto"/>
              <a:ea typeface="Roboto"/>
              <a:cs typeface="Roboto"/>
            </a:endParaRPr>
          </a:p>
          <a:p>
            <a:r>
              <a:rPr lang="en-GB" sz="1400" dirty="0" err="1">
                <a:solidFill>
                  <a:srgbClr val="747F8B"/>
                </a:solidFill>
                <a:latin typeface="Roboto"/>
                <a:ea typeface="Roboto"/>
                <a:cs typeface="Roboto"/>
              </a:rPr>
              <a:t>Silobreaker</a:t>
            </a:r>
            <a:r>
              <a:rPr lang="en-GB" sz="1400" dirty="0">
                <a:solidFill>
                  <a:srgbClr val="747F8B"/>
                </a:solidFill>
                <a:latin typeface="Roboto"/>
                <a:ea typeface="Roboto"/>
                <a:cs typeface="Roboto"/>
              </a:rPr>
              <a:t> (2023). </a:t>
            </a:r>
            <a:r>
              <a:rPr lang="en-GB" sz="1400" i="1" dirty="0">
                <a:solidFill>
                  <a:srgbClr val="747F8B"/>
                </a:solidFill>
                <a:latin typeface="Roboto"/>
                <a:ea typeface="Roboto"/>
                <a:cs typeface="Roboto"/>
              </a:rPr>
              <a:t>Intelligence Cycle. </a:t>
            </a:r>
            <a:r>
              <a:rPr lang="en-GB" sz="1400" dirty="0" err="1">
                <a:solidFill>
                  <a:srgbClr val="747F8B"/>
                </a:solidFill>
                <a:latin typeface="Roboto"/>
                <a:ea typeface="Roboto"/>
                <a:cs typeface="Roboto"/>
              </a:rPr>
              <a:t>Silobreaker</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4"/>
              </a:rPr>
              <a:t>https://www.silobreaker.com/glossary/intelligence-cycle/</a:t>
            </a:r>
            <a:r>
              <a:rPr lang="en-GB" sz="1400" dirty="0">
                <a:solidFill>
                  <a:srgbClr val="747F8B"/>
                </a:solidFill>
                <a:latin typeface="Roboto"/>
                <a:ea typeface="Roboto"/>
                <a:cs typeface="Roboto"/>
              </a:rPr>
              <a:t> accessed on: 4/1/26</a:t>
            </a:r>
            <a:endParaRPr lang="en-GB" dirty="0"/>
          </a:p>
          <a:p>
            <a:endParaRPr lang="en-GB" sz="1100" dirty="0">
              <a:solidFill>
                <a:srgbClr val="747F8B"/>
              </a:solidFill>
              <a:latin typeface="Roboto"/>
              <a:ea typeface="Roboto"/>
              <a:cs typeface="Roboto"/>
            </a:endParaRPr>
          </a:p>
        </p:txBody>
      </p:sp>
    </p:spTree>
    <p:extLst>
      <p:ext uri="{BB962C8B-B14F-4D97-AF65-F5344CB8AC3E}">
        <p14:creationId xmlns:p14="http://schemas.microsoft.com/office/powerpoint/2010/main" val="225565910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GestaltVTI</vt:lpstr>
      <vt:lpstr>How does the integration of information and intelligence enhance the effectiveness of both operational and digital policing?</vt:lpstr>
      <vt:lpstr>Aims and Objectives</vt:lpstr>
      <vt:lpstr>PowerPoint Presentation</vt:lpstr>
      <vt:lpstr>The National Intelligence Model (NIM)</vt:lpstr>
      <vt:lpstr>Legal Framework I: Information and Data Protection</vt:lpstr>
      <vt:lpstr>Legal Framework II: Information Sharing, Surveillance and Privacy</vt:lpstr>
      <vt:lpstr>Integration in Operational Policing</vt:lpstr>
      <vt:lpstr>Integration in Digital Policing</vt:lpstr>
      <vt:lpstr>Pro's and cons of integrating information and intelligence</vt:lpstr>
      <vt:lpstr>Summary </vt:lpstr>
      <vt:lpstr>Thank you for listening!        Any questions?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899</cp:revision>
  <dcterms:created xsi:type="dcterms:W3CDTF">2026-01-03T18:03:44Z</dcterms:created>
  <dcterms:modified xsi:type="dcterms:W3CDTF">2026-01-06T21:55:28Z</dcterms:modified>
</cp:coreProperties>
</file>