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9" r:id="rId1"/>
  </p:sldMasterIdLst>
  <p:notesMasterIdLst>
    <p:notesMasterId r:id="rId31"/>
  </p:notesMasterIdLst>
  <p:handoutMasterIdLst>
    <p:handoutMasterId r:id="rId3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FACFF8-333C-A49A-0444-C39C4C7BDBA8}" v="1293" dt="2024-04-23T22:55:24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3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5.xml" Id="rId26" /><Relationship Type="http://schemas.openxmlformats.org/officeDocument/2006/relationships/slide" Target="slides/slide20.xml" Id="rId21" /><Relationship Type="http://schemas.openxmlformats.org/officeDocument/2006/relationships/viewProps" Target="viewProps.xml" Id="rId34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24.xml" Id="rId25" /><Relationship Type="http://schemas.openxmlformats.org/officeDocument/2006/relationships/presProps" Target="presProps.xml" Id="rId33" /><Relationship Type="http://schemas.microsoft.com/office/2015/10/relationships/revisionInfo" Target="revisionInfo.xml" Id="rId38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slide" Target="slides/slide28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openxmlformats.org/officeDocument/2006/relationships/handoutMaster" Target="handoutMasters/handoutMaster1.xml" Id="rId32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slide" Target="slides/slide27.xml" Id="rId28" /><Relationship Type="http://schemas.openxmlformats.org/officeDocument/2006/relationships/tableStyles" Target="tableStyles.xml" Id="rId36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notesMaster" Target="notesMasters/notesMaster1.xml" Id="rId31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slide" Target="slides/slide26.xml" Id="rId27" /><Relationship Type="http://schemas.openxmlformats.org/officeDocument/2006/relationships/slide" Target="slides/slide29.xml" Id="rId30" /><Relationship Type="http://schemas.openxmlformats.org/officeDocument/2006/relationships/theme" Target="theme/theme1.xml" Id="rId35" /><Relationship Type="http://schemas.openxmlformats.org/officeDocument/2006/relationships/slide" Target="slides/slide7.xml" Id="rId8" /><Relationship Type="http://schemas.openxmlformats.org/officeDocument/2006/relationships/slide" Target="slides/slide2.xml" Id="rId3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D3081B-D439-4F17-8532-FEBB5F1370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EE45249-3597-4519-A50B-C88FFEB47727}">
      <dgm:prSet/>
      <dgm:spPr/>
      <dgm:t>
        <a:bodyPr/>
        <a:lstStyle/>
        <a:p>
          <a:r>
            <a:rPr lang="en-GB"/>
            <a:t>In your teams, research and discuss the skills required of a project manager</a:t>
          </a:r>
          <a:endParaRPr lang="en-US"/>
        </a:p>
      </dgm:t>
    </dgm:pt>
    <dgm:pt modelId="{42129762-F920-498F-9183-D1F99A33BA70}" type="parTrans" cxnId="{092E415F-EF99-4542-9B1C-4777CC7589DE}">
      <dgm:prSet/>
      <dgm:spPr/>
      <dgm:t>
        <a:bodyPr/>
        <a:lstStyle/>
        <a:p>
          <a:endParaRPr lang="en-US"/>
        </a:p>
      </dgm:t>
    </dgm:pt>
    <dgm:pt modelId="{5312B5B6-AC43-4BB8-A382-3499D0314EBA}" type="sibTrans" cxnId="{092E415F-EF99-4542-9B1C-4777CC7589DE}">
      <dgm:prSet/>
      <dgm:spPr/>
      <dgm:t>
        <a:bodyPr/>
        <a:lstStyle/>
        <a:p>
          <a:endParaRPr lang="en-US"/>
        </a:p>
      </dgm:t>
    </dgm:pt>
    <dgm:pt modelId="{290E26F3-7898-4028-B113-B2F182B6411B}">
      <dgm:prSet/>
      <dgm:spPr/>
      <dgm:t>
        <a:bodyPr/>
        <a:lstStyle/>
        <a:p>
          <a:r>
            <a:rPr lang="en-GB"/>
            <a:t>Look for some job ads for a project manager</a:t>
          </a:r>
          <a:endParaRPr lang="en-US"/>
        </a:p>
      </dgm:t>
    </dgm:pt>
    <dgm:pt modelId="{A11EC9FF-C021-474C-81A9-CB335668522A}" type="parTrans" cxnId="{EC0FC615-0D77-4D81-B039-1F7B2EFD765D}">
      <dgm:prSet/>
      <dgm:spPr/>
      <dgm:t>
        <a:bodyPr/>
        <a:lstStyle/>
        <a:p>
          <a:endParaRPr lang="en-US"/>
        </a:p>
      </dgm:t>
    </dgm:pt>
    <dgm:pt modelId="{2E17FD45-63FD-4FA2-AB44-EB04C4E85B8D}" type="sibTrans" cxnId="{EC0FC615-0D77-4D81-B039-1F7B2EFD765D}">
      <dgm:prSet/>
      <dgm:spPr/>
      <dgm:t>
        <a:bodyPr/>
        <a:lstStyle/>
        <a:p>
          <a:endParaRPr lang="en-US"/>
        </a:p>
      </dgm:t>
    </dgm:pt>
    <dgm:pt modelId="{EB5D26BD-4976-4F39-A119-B8508CE899F6}">
      <dgm:prSet/>
      <dgm:spPr/>
      <dgm:t>
        <a:bodyPr/>
        <a:lstStyle/>
        <a:p>
          <a:r>
            <a:rPr lang="en-GB"/>
            <a:t>What sort of tasks are required of a project manager?</a:t>
          </a:r>
          <a:endParaRPr lang="en-US"/>
        </a:p>
      </dgm:t>
    </dgm:pt>
    <dgm:pt modelId="{51E567D1-8794-463D-ACA5-C33A2C14AB9A}" type="parTrans" cxnId="{43E6BC96-8D2A-4D75-A273-0C8C700C742D}">
      <dgm:prSet/>
      <dgm:spPr/>
      <dgm:t>
        <a:bodyPr/>
        <a:lstStyle/>
        <a:p>
          <a:endParaRPr lang="en-US"/>
        </a:p>
      </dgm:t>
    </dgm:pt>
    <dgm:pt modelId="{0D7E7C7E-FF1A-4A01-87D7-8B5335AD3D9E}" type="sibTrans" cxnId="{43E6BC96-8D2A-4D75-A273-0C8C700C742D}">
      <dgm:prSet/>
      <dgm:spPr/>
      <dgm:t>
        <a:bodyPr/>
        <a:lstStyle/>
        <a:p>
          <a:endParaRPr lang="en-US"/>
        </a:p>
      </dgm:t>
    </dgm:pt>
    <dgm:pt modelId="{EF74BC93-CACA-49E1-A818-F99BC54B24B5}">
      <dgm:prSet/>
      <dgm:spPr/>
      <dgm:t>
        <a:bodyPr/>
        <a:lstStyle/>
        <a:p>
          <a:r>
            <a:rPr lang="en-GB"/>
            <a:t>What organisations do they work in?</a:t>
          </a:r>
          <a:endParaRPr lang="en-US"/>
        </a:p>
      </dgm:t>
    </dgm:pt>
    <dgm:pt modelId="{7825D88E-C46A-4E6C-A383-6B346050C0E7}" type="parTrans" cxnId="{5223C007-3863-4F0A-AF58-8D42D9E3AFAF}">
      <dgm:prSet/>
      <dgm:spPr/>
      <dgm:t>
        <a:bodyPr/>
        <a:lstStyle/>
        <a:p>
          <a:endParaRPr lang="en-US"/>
        </a:p>
      </dgm:t>
    </dgm:pt>
    <dgm:pt modelId="{3A07E7F0-B947-4800-B94E-15978F53BB49}" type="sibTrans" cxnId="{5223C007-3863-4F0A-AF58-8D42D9E3AFAF}">
      <dgm:prSet/>
      <dgm:spPr/>
      <dgm:t>
        <a:bodyPr/>
        <a:lstStyle/>
        <a:p>
          <a:endParaRPr lang="en-US"/>
        </a:p>
      </dgm:t>
    </dgm:pt>
    <dgm:pt modelId="{4CBD0E7F-B7CF-44C1-B4C6-0F4DD158DA67}" type="pres">
      <dgm:prSet presAssocID="{D3D3081B-D439-4F17-8532-FEBB5F1370B4}" presName="root" presStyleCnt="0">
        <dgm:presLayoutVars>
          <dgm:dir/>
          <dgm:resizeHandles val="exact"/>
        </dgm:presLayoutVars>
      </dgm:prSet>
      <dgm:spPr/>
    </dgm:pt>
    <dgm:pt modelId="{FC121156-64F8-45E2-BC81-D3E5AB62FA4F}" type="pres">
      <dgm:prSet presAssocID="{CEE45249-3597-4519-A50B-C88FFEB47727}" presName="compNode" presStyleCnt="0"/>
      <dgm:spPr/>
    </dgm:pt>
    <dgm:pt modelId="{A862A03B-3781-4EC0-ADD5-D65AAFB2B9B0}" type="pres">
      <dgm:prSet presAssocID="{CEE45249-3597-4519-A50B-C88FFEB47727}" presName="bgRect" presStyleLbl="bgShp" presStyleIdx="0" presStyleCnt="2"/>
      <dgm:spPr/>
    </dgm:pt>
    <dgm:pt modelId="{DFA22E42-CE19-4FFE-BBF9-F63D8CF083F8}" type="pres">
      <dgm:prSet presAssocID="{CEE45249-3597-4519-A50B-C88FFEB4772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63A725E-EC3A-4A0E-9458-E679CC660A7A}" type="pres">
      <dgm:prSet presAssocID="{CEE45249-3597-4519-A50B-C88FFEB47727}" presName="spaceRect" presStyleCnt="0"/>
      <dgm:spPr/>
    </dgm:pt>
    <dgm:pt modelId="{3C7A7FA3-21C1-4522-9990-ADFDDD8A0449}" type="pres">
      <dgm:prSet presAssocID="{CEE45249-3597-4519-A50B-C88FFEB47727}" presName="parTx" presStyleLbl="revTx" presStyleIdx="0" presStyleCnt="3">
        <dgm:presLayoutVars>
          <dgm:chMax val="0"/>
          <dgm:chPref val="0"/>
        </dgm:presLayoutVars>
      </dgm:prSet>
      <dgm:spPr/>
    </dgm:pt>
    <dgm:pt modelId="{060DEE3A-2D42-4473-A407-591132F3A54C}" type="pres">
      <dgm:prSet presAssocID="{5312B5B6-AC43-4BB8-A382-3499D0314EBA}" presName="sibTrans" presStyleCnt="0"/>
      <dgm:spPr/>
    </dgm:pt>
    <dgm:pt modelId="{EAF98526-9360-45DD-8AC0-78FB2F7FECF9}" type="pres">
      <dgm:prSet presAssocID="{290E26F3-7898-4028-B113-B2F182B6411B}" presName="compNode" presStyleCnt="0"/>
      <dgm:spPr/>
    </dgm:pt>
    <dgm:pt modelId="{9771F8B6-E34E-4D0B-A81A-64E28FA75FE4}" type="pres">
      <dgm:prSet presAssocID="{290E26F3-7898-4028-B113-B2F182B6411B}" presName="bgRect" presStyleLbl="bgShp" presStyleIdx="1" presStyleCnt="2"/>
      <dgm:spPr/>
    </dgm:pt>
    <dgm:pt modelId="{00767379-2D3F-4B38-81B4-0DB21F091EC5}" type="pres">
      <dgm:prSet presAssocID="{290E26F3-7898-4028-B113-B2F182B6411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7A1368E-54AB-4EF9-8784-239F64340E53}" type="pres">
      <dgm:prSet presAssocID="{290E26F3-7898-4028-B113-B2F182B6411B}" presName="spaceRect" presStyleCnt="0"/>
      <dgm:spPr/>
    </dgm:pt>
    <dgm:pt modelId="{83613845-2165-45A6-B5F9-D5CC5B0D6C67}" type="pres">
      <dgm:prSet presAssocID="{290E26F3-7898-4028-B113-B2F182B6411B}" presName="parTx" presStyleLbl="revTx" presStyleIdx="1" presStyleCnt="3">
        <dgm:presLayoutVars>
          <dgm:chMax val="0"/>
          <dgm:chPref val="0"/>
        </dgm:presLayoutVars>
      </dgm:prSet>
      <dgm:spPr/>
    </dgm:pt>
    <dgm:pt modelId="{A678F2CF-4EC4-4A14-BED0-135B83014B8D}" type="pres">
      <dgm:prSet presAssocID="{290E26F3-7898-4028-B113-B2F182B6411B}" presName="desTx" presStyleLbl="revTx" presStyleIdx="2" presStyleCnt="3">
        <dgm:presLayoutVars/>
      </dgm:prSet>
      <dgm:spPr/>
    </dgm:pt>
  </dgm:ptLst>
  <dgm:cxnLst>
    <dgm:cxn modelId="{5223C007-3863-4F0A-AF58-8D42D9E3AFAF}" srcId="{290E26F3-7898-4028-B113-B2F182B6411B}" destId="{EF74BC93-CACA-49E1-A818-F99BC54B24B5}" srcOrd="1" destOrd="0" parTransId="{7825D88E-C46A-4E6C-A383-6B346050C0E7}" sibTransId="{3A07E7F0-B947-4800-B94E-15978F53BB49}"/>
    <dgm:cxn modelId="{EC0FC615-0D77-4D81-B039-1F7B2EFD765D}" srcId="{D3D3081B-D439-4F17-8532-FEBB5F1370B4}" destId="{290E26F3-7898-4028-B113-B2F182B6411B}" srcOrd="1" destOrd="0" parTransId="{A11EC9FF-C021-474C-81A9-CB335668522A}" sibTransId="{2E17FD45-63FD-4FA2-AB44-EB04C4E85B8D}"/>
    <dgm:cxn modelId="{D94A325D-696E-43A2-9540-E2C10BFDF988}" type="presOf" srcId="{EF74BC93-CACA-49E1-A818-F99BC54B24B5}" destId="{A678F2CF-4EC4-4A14-BED0-135B83014B8D}" srcOrd="0" destOrd="1" presId="urn:microsoft.com/office/officeart/2018/2/layout/IconVerticalSolidList"/>
    <dgm:cxn modelId="{092E415F-EF99-4542-9B1C-4777CC7589DE}" srcId="{D3D3081B-D439-4F17-8532-FEBB5F1370B4}" destId="{CEE45249-3597-4519-A50B-C88FFEB47727}" srcOrd="0" destOrd="0" parTransId="{42129762-F920-498F-9183-D1F99A33BA70}" sibTransId="{5312B5B6-AC43-4BB8-A382-3499D0314EBA}"/>
    <dgm:cxn modelId="{43E6BC96-8D2A-4D75-A273-0C8C700C742D}" srcId="{290E26F3-7898-4028-B113-B2F182B6411B}" destId="{EB5D26BD-4976-4F39-A119-B8508CE899F6}" srcOrd="0" destOrd="0" parTransId="{51E567D1-8794-463D-ACA5-C33A2C14AB9A}" sibTransId="{0D7E7C7E-FF1A-4A01-87D7-8B5335AD3D9E}"/>
    <dgm:cxn modelId="{F0AECBA6-3DB6-4231-A4CF-1AC6165C8A3F}" type="presOf" srcId="{EB5D26BD-4976-4F39-A119-B8508CE899F6}" destId="{A678F2CF-4EC4-4A14-BED0-135B83014B8D}" srcOrd="0" destOrd="0" presId="urn:microsoft.com/office/officeart/2018/2/layout/IconVerticalSolidList"/>
    <dgm:cxn modelId="{42FEFAAD-C63E-43CF-833C-E340E0148DDC}" type="presOf" srcId="{290E26F3-7898-4028-B113-B2F182B6411B}" destId="{83613845-2165-45A6-B5F9-D5CC5B0D6C67}" srcOrd="0" destOrd="0" presId="urn:microsoft.com/office/officeart/2018/2/layout/IconVerticalSolidList"/>
    <dgm:cxn modelId="{0B1759FA-7577-46C5-9906-17CA2D680087}" type="presOf" srcId="{CEE45249-3597-4519-A50B-C88FFEB47727}" destId="{3C7A7FA3-21C1-4522-9990-ADFDDD8A0449}" srcOrd="0" destOrd="0" presId="urn:microsoft.com/office/officeart/2018/2/layout/IconVerticalSolidList"/>
    <dgm:cxn modelId="{F0AFAEFC-203A-4379-B733-0A0B22B8408C}" type="presOf" srcId="{D3D3081B-D439-4F17-8532-FEBB5F1370B4}" destId="{4CBD0E7F-B7CF-44C1-B4C6-0F4DD158DA67}" srcOrd="0" destOrd="0" presId="urn:microsoft.com/office/officeart/2018/2/layout/IconVerticalSolidList"/>
    <dgm:cxn modelId="{0C633830-E136-4689-BAD1-B769B2B85E0B}" type="presParOf" srcId="{4CBD0E7F-B7CF-44C1-B4C6-0F4DD158DA67}" destId="{FC121156-64F8-45E2-BC81-D3E5AB62FA4F}" srcOrd="0" destOrd="0" presId="urn:microsoft.com/office/officeart/2018/2/layout/IconVerticalSolidList"/>
    <dgm:cxn modelId="{EEAECEBB-FA69-4404-ADB6-A209111CB54A}" type="presParOf" srcId="{FC121156-64F8-45E2-BC81-D3E5AB62FA4F}" destId="{A862A03B-3781-4EC0-ADD5-D65AAFB2B9B0}" srcOrd="0" destOrd="0" presId="urn:microsoft.com/office/officeart/2018/2/layout/IconVerticalSolidList"/>
    <dgm:cxn modelId="{48302E3F-4283-4685-A862-58E8F8673F92}" type="presParOf" srcId="{FC121156-64F8-45E2-BC81-D3E5AB62FA4F}" destId="{DFA22E42-CE19-4FFE-BBF9-F63D8CF083F8}" srcOrd="1" destOrd="0" presId="urn:microsoft.com/office/officeart/2018/2/layout/IconVerticalSolidList"/>
    <dgm:cxn modelId="{D2FF9A4E-CDBC-4944-8665-F72BAC5B1895}" type="presParOf" srcId="{FC121156-64F8-45E2-BC81-D3E5AB62FA4F}" destId="{F63A725E-EC3A-4A0E-9458-E679CC660A7A}" srcOrd="2" destOrd="0" presId="urn:microsoft.com/office/officeart/2018/2/layout/IconVerticalSolidList"/>
    <dgm:cxn modelId="{BD1A9022-F62B-407C-84DD-5DD40CC77033}" type="presParOf" srcId="{FC121156-64F8-45E2-BC81-D3E5AB62FA4F}" destId="{3C7A7FA3-21C1-4522-9990-ADFDDD8A0449}" srcOrd="3" destOrd="0" presId="urn:microsoft.com/office/officeart/2018/2/layout/IconVerticalSolidList"/>
    <dgm:cxn modelId="{59F0BA5F-B75B-4993-9F69-D618D57A39DD}" type="presParOf" srcId="{4CBD0E7F-B7CF-44C1-B4C6-0F4DD158DA67}" destId="{060DEE3A-2D42-4473-A407-591132F3A54C}" srcOrd="1" destOrd="0" presId="urn:microsoft.com/office/officeart/2018/2/layout/IconVerticalSolidList"/>
    <dgm:cxn modelId="{A9918CB0-B1CA-4A87-A517-55F79036B919}" type="presParOf" srcId="{4CBD0E7F-B7CF-44C1-B4C6-0F4DD158DA67}" destId="{EAF98526-9360-45DD-8AC0-78FB2F7FECF9}" srcOrd="2" destOrd="0" presId="urn:microsoft.com/office/officeart/2018/2/layout/IconVerticalSolidList"/>
    <dgm:cxn modelId="{940D0C91-F817-40DA-AED3-E0E126189618}" type="presParOf" srcId="{EAF98526-9360-45DD-8AC0-78FB2F7FECF9}" destId="{9771F8B6-E34E-4D0B-A81A-64E28FA75FE4}" srcOrd="0" destOrd="0" presId="urn:microsoft.com/office/officeart/2018/2/layout/IconVerticalSolidList"/>
    <dgm:cxn modelId="{8AB10F1C-25F9-4685-8D9C-ACF751D8CBB0}" type="presParOf" srcId="{EAF98526-9360-45DD-8AC0-78FB2F7FECF9}" destId="{00767379-2D3F-4B38-81B4-0DB21F091EC5}" srcOrd="1" destOrd="0" presId="urn:microsoft.com/office/officeart/2018/2/layout/IconVerticalSolidList"/>
    <dgm:cxn modelId="{0B3E5F57-AA6C-4918-A542-331728B79A84}" type="presParOf" srcId="{EAF98526-9360-45DD-8AC0-78FB2F7FECF9}" destId="{67A1368E-54AB-4EF9-8784-239F64340E53}" srcOrd="2" destOrd="0" presId="urn:microsoft.com/office/officeart/2018/2/layout/IconVerticalSolidList"/>
    <dgm:cxn modelId="{26A41107-FFDB-489C-804F-C867F14EB800}" type="presParOf" srcId="{EAF98526-9360-45DD-8AC0-78FB2F7FECF9}" destId="{83613845-2165-45A6-B5F9-D5CC5B0D6C67}" srcOrd="3" destOrd="0" presId="urn:microsoft.com/office/officeart/2018/2/layout/IconVerticalSolidList"/>
    <dgm:cxn modelId="{A4F3038A-17F4-4C3E-BAB3-07EAC9A26B2F}" type="presParOf" srcId="{EAF98526-9360-45DD-8AC0-78FB2F7FECF9}" destId="{A678F2CF-4EC4-4A14-BED0-135B83014B8D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E8E8E9-A90C-4B5C-AE21-917EC357A5E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B77774-D7A7-4283-B0D1-50B1F8EB19E9}">
      <dgm:prSet/>
      <dgm:spPr/>
      <dgm:t>
        <a:bodyPr/>
        <a:lstStyle/>
        <a:p>
          <a:r>
            <a:rPr lang="en-GB"/>
            <a:t>Leadership qualities</a:t>
          </a:r>
          <a:endParaRPr lang="en-US"/>
        </a:p>
      </dgm:t>
    </dgm:pt>
    <dgm:pt modelId="{3919F503-3AE7-40ED-8302-F1AC9ABD5BFE}" type="parTrans" cxnId="{0F0D426A-E4DB-4905-A33B-D962DD343BAA}">
      <dgm:prSet/>
      <dgm:spPr/>
      <dgm:t>
        <a:bodyPr/>
        <a:lstStyle/>
        <a:p>
          <a:endParaRPr lang="en-US"/>
        </a:p>
      </dgm:t>
    </dgm:pt>
    <dgm:pt modelId="{8CFC4581-3B32-4DD7-99F0-6557795121D3}" type="sibTrans" cxnId="{0F0D426A-E4DB-4905-A33B-D962DD343BAA}">
      <dgm:prSet/>
      <dgm:spPr/>
      <dgm:t>
        <a:bodyPr/>
        <a:lstStyle/>
        <a:p>
          <a:endParaRPr lang="en-US"/>
        </a:p>
      </dgm:t>
    </dgm:pt>
    <dgm:pt modelId="{C352A1AD-067D-4F8C-82F1-53742AE9ECF7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89971CDF-CEB0-4D21-BA1A-8172D5A16A4D}" type="parTrans" cxnId="{099DBC5E-6579-4682-9E84-C3B422272917}">
      <dgm:prSet/>
      <dgm:spPr/>
      <dgm:t>
        <a:bodyPr/>
        <a:lstStyle/>
        <a:p>
          <a:endParaRPr lang="en-US"/>
        </a:p>
      </dgm:t>
    </dgm:pt>
    <dgm:pt modelId="{850D9CD7-5CB2-44F1-8890-99E5BC9CA649}" type="sibTrans" cxnId="{099DBC5E-6579-4682-9E84-C3B422272917}">
      <dgm:prSet/>
      <dgm:spPr/>
      <dgm:t>
        <a:bodyPr/>
        <a:lstStyle/>
        <a:p>
          <a:endParaRPr lang="en-US"/>
        </a:p>
      </dgm:t>
    </dgm:pt>
    <dgm:pt modelId="{EF21769E-94FF-4786-86FC-E4C364CD9637}">
      <dgm:prSet/>
      <dgm:spPr/>
      <dgm:t>
        <a:bodyPr/>
        <a:lstStyle/>
        <a:p>
          <a:r>
            <a:rPr lang="en-GB"/>
            <a:t>Team building</a:t>
          </a:r>
          <a:endParaRPr lang="en-US"/>
        </a:p>
      </dgm:t>
    </dgm:pt>
    <dgm:pt modelId="{B1AB4982-1341-4ECA-919A-96ADE2006137}" type="parTrans" cxnId="{86344BD5-9566-4B35-9DC3-557CE6352560}">
      <dgm:prSet/>
      <dgm:spPr/>
      <dgm:t>
        <a:bodyPr/>
        <a:lstStyle/>
        <a:p>
          <a:endParaRPr lang="en-US"/>
        </a:p>
      </dgm:t>
    </dgm:pt>
    <dgm:pt modelId="{3CAA1BE2-1C0D-4037-837E-F42188F7A1ED}" type="sibTrans" cxnId="{86344BD5-9566-4B35-9DC3-557CE6352560}">
      <dgm:prSet/>
      <dgm:spPr/>
      <dgm:t>
        <a:bodyPr/>
        <a:lstStyle/>
        <a:p>
          <a:endParaRPr lang="en-US"/>
        </a:p>
      </dgm:t>
    </dgm:pt>
    <dgm:pt modelId="{8F7A385A-D788-46E8-9D1B-8A262E662CF9}">
      <dgm:prSet/>
      <dgm:spPr/>
      <dgm:t>
        <a:bodyPr/>
        <a:lstStyle/>
        <a:p>
          <a:r>
            <a:rPr lang="en-GB"/>
            <a:t>Time management skills</a:t>
          </a:r>
          <a:endParaRPr lang="en-US"/>
        </a:p>
      </dgm:t>
    </dgm:pt>
    <dgm:pt modelId="{C65994CD-B399-49F7-87DC-BEE4F5109805}" type="parTrans" cxnId="{52AFB9C7-28B8-4AD3-8C7D-DED943E7BDAD}">
      <dgm:prSet/>
      <dgm:spPr/>
      <dgm:t>
        <a:bodyPr/>
        <a:lstStyle/>
        <a:p>
          <a:endParaRPr lang="en-US"/>
        </a:p>
      </dgm:t>
    </dgm:pt>
    <dgm:pt modelId="{C7559F57-D506-4210-A72A-4A7D528B9E1F}" type="sibTrans" cxnId="{52AFB9C7-28B8-4AD3-8C7D-DED943E7BDAD}">
      <dgm:prSet/>
      <dgm:spPr/>
      <dgm:t>
        <a:bodyPr/>
        <a:lstStyle/>
        <a:p>
          <a:endParaRPr lang="en-US"/>
        </a:p>
      </dgm:t>
    </dgm:pt>
    <dgm:pt modelId="{2EA2A09B-85E9-4251-A9E3-BF8F12AF9C1A}">
      <dgm:prSet/>
      <dgm:spPr/>
      <dgm:t>
        <a:bodyPr/>
        <a:lstStyle/>
        <a:p>
          <a:r>
            <a:rPr lang="en-GB"/>
            <a:t>Organised</a:t>
          </a:r>
          <a:endParaRPr lang="en-US"/>
        </a:p>
      </dgm:t>
    </dgm:pt>
    <dgm:pt modelId="{152A4CA2-D181-4451-99BE-ACD9857E4F58}" type="parTrans" cxnId="{8D5B35DC-FC96-428B-A10F-AE6187C4E560}">
      <dgm:prSet/>
      <dgm:spPr/>
      <dgm:t>
        <a:bodyPr/>
        <a:lstStyle/>
        <a:p>
          <a:endParaRPr lang="en-US"/>
        </a:p>
      </dgm:t>
    </dgm:pt>
    <dgm:pt modelId="{27367CA8-286C-4F1C-88D1-B32632BEBDA4}" type="sibTrans" cxnId="{8D5B35DC-FC96-428B-A10F-AE6187C4E560}">
      <dgm:prSet/>
      <dgm:spPr/>
      <dgm:t>
        <a:bodyPr/>
        <a:lstStyle/>
        <a:p>
          <a:endParaRPr lang="en-US"/>
        </a:p>
      </dgm:t>
    </dgm:pt>
    <dgm:pt modelId="{00F6E1BD-3A74-4BBA-A1DB-F0EA62909640}">
      <dgm:prSet/>
      <dgm:spPr/>
      <dgm:t>
        <a:bodyPr/>
        <a:lstStyle/>
        <a:p>
          <a:r>
            <a:rPr lang="en-GB"/>
            <a:t>Administration skills</a:t>
          </a:r>
          <a:endParaRPr lang="en-US"/>
        </a:p>
      </dgm:t>
    </dgm:pt>
    <dgm:pt modelId="{809A018D-439C-4BD1-A791-CE1DA7D1E4AE}" type="parTrans" cxnId="{10BCCD06-8264-44DB-950F-901F5BCE292B}">
      <dgm:prSet/>
      <dgm:spPr/>
      <dgm:t>
        <a:bodyPr/>
        <a:lstStyle/>
        <a:p>
          <a:endParaRPr lang="en-US"/>
        </a:p>
      </dgm:t>
    </dgm:pt>
    <dgm:pt modelId="{3B4DC834-F79C-4060-9476-803D1597A620}" type="sibTrans" cxnId="{10BCCD06-8264-44DB-950F-901F5BCE292B}">
      <dgm:prSet/>
      <dgm:spPr/>
      <dgm:t>
        <a:bodyPr/>
        <a:lstStyle/>
        <a:p>
          <a:endParaRPr lang="en-US"/>
        </a:p>
      </dgm:t>
    </dgm:pt>
    <dgm:pt modelId="{2CB88993-3A9F-4960-B840-469AC73CB750}">
      <dgm:prSet/>
      <dgm:spPr/>
      <dgm:t>
        <a:bodyPr/>
        <a:lstStyle/>
        <a:p>
          <a:r>
            <a:rPr lang="en-GB"/>
            <a:t>Conflict resolution</a:t>
          </a:r>
          <a:endParaRPr lang="en-US"/>
        </a:p>
      </dgm:t>
    </dgm:pt>
    <dgm:pt modelId="{96460D44-FE24-4138-85C0-B6561ADDF994}" type="parTrans" cxnId="{AD07BA52-BA4C-46CF-8BFF-5A7D34201ADC}">
      <dgm:prSet/>
      <dgm:spPr/>
      <dgm:t>
        <a:bodyPr/>
        <a:lstStyle/>
        <a:p>
          <a:endParaRPr lang="en-US"/>
        </a:p>
      </dgm:t>
    </dgm:pt>
    <dgm:pt modelId="{E138E7EF-A3E6-4A88-A0ED-39C6D10C0A82}" type="sibTrans" cxnId="{AD07BA52-BA4C-46CF-8BFF-5A7D34201ADC}">
      <dgm:prSet/>
      <dgm:spPr/>
      <dgm:t>
        <a:bodyPr/>
        <a:lstStyle/>
        <a:p>
          <a:endParaRPr lang="en-US"/>
        </a:p>
      </dgm:t>
    </dgm:pt>
    <dgm:pt modelId="{4C24255C-6451-4456-9405-0F25CC0C71B7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27DB8F1A-06B1-45F5-BF55-5299214A290F}" type="parTrans" cxnId="{35B72D40-AAC4-4150-A819-E453EF0D4953}">
      <dgm:prSet/>
      <dgm:spPr/>
      <dgm:t>
        <a:bodyPr/>
        <a:lstStyle/>
        <a:p>
          <a:endParaRPr lang="en-US"/>
        </a:p>
      </dgm:t>
    </dgm:pt>
    <dgm:pt modelId="{269C5A63-FE5E-4FD7-8C48-582FE9466346}" type="sibTrans" cxnId="{35B72D40-AAC4-4150-A819-E453EF0D4953}">
      <dgm:prSet/>
      <dgm:spPr/>
      <dgm:t>
        <a:bodyPr/>
        <a:lstStyle/>
        <a:p>
          <a:endParaRPr lang="en-US"/>
        </a:p>
      </dgm:t>
    </dgm:pt>
    <dgm:pt modelId="{152E7A0F-797D-4A21-9118-BCCEA61E7453}">
      <dgm:prSet/>
      <dgm:spPr/>
      <dgm:t>
        <a:bodyPr/>
        <a:lstStyle/>
        <a:p>
          <a:r>
            <a:rPr lang="en-GB"/>
            <a:t>Decision making</a:t>
          </a:r>
          <a:endParaRPr lang="en-US"/>
        </a:p>
      </dgm:t>
    </dgm:pt>
    <dgm:pt modelId="{155726C6-633C-4B18-B5FD-BA2CCDA9EB4E}" type="parTrans" cxnId="{6C83E20C-6B05-4353-81A7-0D8722C1F40D}">
      <dgm:prSet/>
      <dgm:spPr/>
      <dgm:t>
        <a:bodyPr/>
        <a:lstStyle/>
        <a:p>
          <a:endParaRPr lang="en-US"/>
        </a:p>
      </dgm:t>
    </dgm:pt>
    <dgm:pt modelId="{DA803B76-FB42-4E1E-9DD2-234C0F645F8A}" type="sibTrans" cxnId="{6C83E20C-6B05-4353-81A7-0D8722C1F40D}">
      <dgm:prSet/>
      <dgm:spPr/>
      <dgm:t>
        <a:bodyPr/>
        <a:lstStyle/>
        <a:p>
          <a:endParaRPr lang="en-US"/>
        </a:p>
      </dgm:t>
    </dgm:pt>
    <dgm:pt modelId="{05B00F11-BF62-4CA6-8CA2-76F2376382DC}">
      <dgm:prSet/>
      <dgm:spPr/>
      <dgm:t>
        <a:bodyPr/>
        <a:lstStyle/>
        <a:p>
          <a:r>
            <a:rPr lang="en-GB"/>
            <a:t>Resource allocation</a:t>
          </a:r>
          <a:endParaRPr lang="en-US"/>
        </a:p>
      </dgm:t>
    </dgm:pt>
    <dgm:pt modelId="{379CABE2-1342-499E-B841-B77D335A0A27}" type="parTrans" cxnId="{D7C7C95E-15C5-4E4A-8787-3987D70C1846}">
      <dgm:prSet/>
      <dgm:spPr/>
      <dgm:t>
        <a:bodyPr/>
        <a:lstStyle/>
        <a:p>
          <a:endParaRPr lang="en-US"/>
        </a:p>
      </dgm:t>
    </dgm:pt>
    <dgm:pt modelId="{3D9D16DA-D7BE-45D2-BEC3-F135833A0E04}" type="sibTrans" cxnId="{D7C7C95E-15C5-4E4A-8787-3987D70C1846}">
      <dgm:prSet/>
      <dgm:spPr/>
      <dgm:t>
        <a:bodyPr/>
        <a:lstStyle/>
        <a:p>
          <a:endParaRPr lang="en-US"/>
        </a:p>
      </dgm:t>
    </dgm:pt>
    <dgm:pt modelId="{CF7411D9-1E75-4238-A6C7-DC08863CF854}">
      <dgm:prSet/>
      <dgm:spPr/>
      <dgm:t>
        <a:bodyPr/>
        <a:lstStyle/>
        <a:p>
          <a:r>
            <a:rPr lang="en-GB"/>
            <a:t>Negotiation</a:t>
          </a:r>
          <a:endParaRPr lang="en-US"/>
        </a:p>
      </dgm:t>
    </dgm:pt>
    <dgm:pt modelId="{631D701D-61A3-4AB0-AD57-F787253BDE55}" type="parTrans" cxnId="{F88F5F51-B4BF-47EB-9725-426D7B72F3E9}">
      <dgm:prSet/>
      <dgm:spPr/>
      <dgm:t>
        <a:bodyPr/>
        <a:lstStyle/>
        <a:p>
          <a:endParaRPr lang="en-US"/>
        </a:p>
      </dgm:t>
    </dgm:pt>
    <dgm:pt modelId="{B1472C56-CAE1-4C5E-AF5E-7794714D12B0}" type="sibTrans" cxnId="{F88F5F51-B4BF-47EB-9725-426D7B72F3E9}">
      <dgm:prSet/>
      <dgm:spPr/>
      <dgm:t>
        <a:bodyPr/>
        <a:lstStyle/>
        <a:p>
          <a:endParaRPr lang="en-US"/>
        </a:p>
      </dgm:t>
    </dgm:pt>
    <dgm:pt modelId="{A1EB6F4C-88BC-4E6F-97C5-87C2CF2C2068}">
      <dgm:prSet/>
      <dgm:spPr/>
      <dgm:t>
        <a:bodyPr/>
        <a:lstStyle/>
        <a:p>
          <a:r>
            <a:rPr lang="en-GB"/>
            <a:t>Fair &amp; respectful to everyone's opinions</a:t>
          </a:r>
          <a:endParaRPr lang="en-US"/>
        </a:p>
      </dgm:t>
    </dgm:pt>
    <dgm:pt modelId="{48D6BC76-550E-4A2F-8103-A3396DC5EF4B}" type="parTrans" cxnId="{8B887B55-CD86-4760-904D-CF010A6DA694}">
      <dgm:prSet/>
      <dgm:spPr/>
      <dgm:t>
        <a:bodyPr/>
        <a:lstStyle/>
        <a:p>
          <a:endParaRPr lang="en-US"/>
        </a:p>
      </dgm:t>
    </dgm:pt>
    <dgm:pt modelId="{1B946C7A-6B49-47F9-8612-29BDB89E1883}" type="sibTrans" cxnId="{8B887B55-CD86-4760-904D-CF010A6DA694}">
      <dgm:prSet/>
      <dgm:spPr/>
      <dgm:t>
        <a:bodyPr/>
        <a:lstStyle/>
        <a:p>
          <a:endParaRPr lang="en-US"/>
        </a:p>
      </dgm:t>
    </dgm:pt>
    <dgm:pt modelId="{D401B065-4B34-4DA2-9D43-4629848F5550}">
      <dgm:prSet/>
      <dgm:spPr/>
      <dgm:t>
        <a:bodyPr/>
        <a:lstStyle/>
        <a:p>
          <a:r>
            <a:rPr lang="en-GB"/>
            <a:t>Adaptable &amp; Flexible</a:t>
          </a:r>
          <a:endParaRPr lang="en-US"/>
        </a:p>
      </dgm:t>
    </dgm:pt>
    <dgm:pt modelId="{054671C3-D4FC-4EF9-BDD1-448DE895167F}" type="parTrans" cxnId="{0C555199-0B75-40E5-ABE8-3F0C2500AD74}">
      <dgm:prSet/>
      <dgm:spPr/>
      <dgm:t>
        <a:bodyPr/>
        <a:lstStyle/>
        <a:p>
          <a:endParaRPr lang="en-US"/>
        </a:p>
      </dgm:t>
    </dgm:pt>
    <dgm:pt modelId="{CCB42F95-3FE3-4A2E-BC23-8B282BB6F4CC}" type="sibTrans" cxnId="{0C555199-0B75-40E5-ABE8-3F0C2500AD74}">
      <dgm:prSet/>
      <dgm:spPr/>
      <dgm:t>
        <a:bodyPr/>
        <a:lstStyle/>
        <a:p>
          <a:endParaRPr lang="en-US"/>
        </a:p>
      </dgm:t>
    </dgm:pt>
    <dgm:pt modelId="{0504032A-BA33-494E-893A-9F06AB06041C}">
      <dgm:prSet/>
      <dgm:spPr/>
      <dgm:t>
        <a:bodyPr/>
        <a:lstStyle/>
        <a:p>
          <a:r>
            <a:rPr lang="en-GB"/>
            <a:t>Risk aware</a:t>
          </a:r>
          <a:endParaRPr lang="en-US"/>
        </a:p>
      </dgm:t>
    </dgm:pt>
    <dgm:pt modelId="{AE59DD30-5911-4D81-BD8C-4283D891373D}" type="parTrans" cxnId="{643C527C-EC8C-4121-88DC-8BB320C046FF}">
      <dgm:prSet/>
      <dgm:spPr/>
      <dgm:t>
        <a:bodyPr/>
        <a:lstStyle/>
        <a:p>
          <a:endParaRPr lang="en-US"/>
        </a:p>
      </dgm:t>
    </dgm:pt>
    <dgm:pt modelId="{598B292A-E640-4276-A493-06EE2EB6F848}" type="sibTrans" cxnId="{643C527C-EC8C-4121-88DC-8BB320C046FF}">
      <dgm:prSet/>
      <dgm:spPr/>
      <dgm:t>
        <a:bodyPr/>
        <a:lstStyle/>
        <a:p>
          <a:endParaRPr lang="en-US"/>
        </a:p>
      </dgm:t>
    </dgm:pt>
    <dgm:pt modelId="{38DC27B0-F3C7-4FCF-B063-5DDFA11689CD}" type="pres">
      <dgm:prSet presAssocID="{ACE8E8E9-A90C-4B5C-AE21-917EC357A5ED}" presName="diagram" presStyleCnt="0">
        <dgm:presLayoutVars>
          <dgm:dir/>
          <dgm:resizeHandles val="exact"/>
        </dgm:presLayoutVars>
      </dgm:prSet>
      <dgm:spPr/>
    </dgm:pt>
    <dgm:pt modelId="{3A245659-2691-4A20-816E-85F18676E9B5}" type="pres">
      <dgm:prSet presAssocID="{6DB77774-D7A7-4283-B0D1-50B1F8EB19E9}" presName="node" presStyleLbl="node1" presStyleIdx="0" presStyleCnt="14">
        <dgm:presLayoutVars>
          <dgm:bulletEnabled val="1"/>
        </dgm:presLayoutVars>
      </dgm:prSet>
      <dgm:spPr/>
    </dgm:pt>
    <dgm:pt modelId="{A07D8072-F66A-44AF-9264-2345C717E4D6}" type="pres">
      <dgm:prSet presAssocID="{8CFC4581-3B32-4DD7-99F0-6557795121D3}" presName="sibTrans" presStyleCnt="0"/>
      <dgm:spPr/>
    </dgm:pt>
    <dgm:pt modelId="{FD6FA077-A027-4AD1-9250-1ABFC9CF9C64}" type="pres">
      <dgm:prSet presAssocID="{C352A1AD-067D-4F8C-82F1-53742AE9ECF7}" presName="node" presStyleLbl="node1" presStyleIdx="1" presStyleCnt="14">
        <dgm:presLayoutVars>
          <dgm:bulletEnabled val="1"/>
        </dgm:presLayoutVars>
      </dgm:prSet>
      <dgm:spPr/>
    </dgm:pt>
    <dgm:pt modelId="{50464439-833E-4B3A-8425-36CA6579C81B}" type="pres">
      <dgm:prSet presAssocID="{850D9CD7-5CB2-44F1-8890-99E5BC9CA649}" presName="sibTrans" presStyleCnt="0"/>
      <dgm:spPr/>
    </dgm:pt>
    <dgm:pt modelId="{792ADFA2-C9D9-4377-916F-00FCF54DBA71}" type="pres">
      <dgm:prSet presAssocID="{EF21769E-94FF-4786-86FC-E4C364CD9637}" presName="node" presStyleLbl="node1" presStyleIdx="2" presStyleCnt="14">
        <dgm:presLayoutVars>
          <dgm:bulletEnabled val="1"/>
        </dgm:presLayoutVars>
      </dgm:prSet>
      <dgm:spPr/>
    </dgm:pt>
    <dgm:pt modelId="{1AC3D70C-D5EC-4123-9FF7-41C9E65A70B1}" type="pres">
      <dgm:prSet presAssocID="{3CAA1BE2-1C0D-4037-837E-F42188F7A1ED}" presName="sibTrans" presStyleCnt="0"/>
      <dgm:spPr/>
    </dgm:pt>
    <dgm:pt modelId="{3E7EEB0B-81AB-4016-B485-9E05F2A0AA76}" type="pres">
      <dgm:prSet presAssocID="{8F7A385A-D788-46E8-9D1B-8A262E662CF9}" presName="node" presStyleLbl="node1" presStyleIdx="3" presStyleCnt="14">
        <dgm:presLayoutVars>
          <dgm:bulletEnabled val="1"/>
        </dgm:presLayoutVars>
      </dgm:prSet>
      <dgm:spPr/>
    </dgm:pt>
    <dgm:pt modelId="{5067AD29-40E5-4F6B-874D-F16C50730B63}" type="pres">
      <dgm:prSet presAssocID="{C7559F57-D506-4210-A72A-4A7D528B9E1F}" presName="sibTrans" presStyleCnt="0"/>
      <dgm:spPr/>
    </dgm:pt>
    <dgm:pt modelId="{1EDB5DF4-6D37-4212-BFAC-04F4A82A5F7E}" type="pres">
      <dgm:prSet presAssocID="{2EA2A09B-85E9-4251-A9E3-BF8F12AF9C1A}" presName="node" presStyleLbl="node1" presStyleIdx="4" presStyleCnt="14">
        <dgm:presLayoutVars>
          <dgm:bulletEnabled val="1"/>
        </dgm:presLayoutVars>
      </dgm:prSet>
      <dgm:spPr/>
    </dgm:pt>
    <dgm:pt modelId="{33777CEF-1D4C-40FA-AF42-25B0A354BE0A}" type="pres">
      <dgm:prSet presAssocID="{27367CA8-286C-4F1C-88D1-B32632BEBDA4}" presName="sibTrans" presStyleCnt="0"/>
      <dgm:spPr/>
    </dgm:pt>
    <dgm:pt modelId="{0A1B5453-8A31-4C49-9F13-DF6BCC2D1045}" type="pres">
      <dgm:prSet presAssocID="{00F6E1BD-3A74-4BBA-A1DB-F0EA62909640}" presName="node" presStyleLbl="node1" presStyleIdx="5" presStyleCnt="14">
        <dgm:presLayoutVars>
          <dgm:bulletEnabled val="1"/>
        </dgm:presLayoutVars>
      </dgm:prSet>
      <dgm:spPr/>
    </dgm:pt>
    <dgm:pt modelId="{A26A62EE-A13B-4A0E-8CE8-6B8A14BDE5C8}" type="pres">
      <dgm:prSet presAssocID="{3B4DC834-F79C-4060-9476-803D1597A620}" presName="sibTrans" presStyleCnt="0"/>
      <dgm:spPr/>
    </dgm:pt>
    <dgm:pt modelId="{FEC50776-B2BF-4F5D-9909-71755D100EF9}" type="pres">
      <dgm:prSet presAssocID="{2CB88993-3A9F-4960-B840-469AC73CB750}" presName="node" presStyleLbl="node1" presStyleIdx="6" presStyleCnt="14">
        <dgm:presLayoutVars>
          <dgm:bulletEnabled val="1"/>
        </dgm:presLayoutVars>
      </dgm:prSet>
      <dgm:spPr/>
    </dgm:pt>
    <dgm:pt modelId="{B8F8E37E-4A88-4AFA-85E2-EE86CCB7B25C}" type="pres">
      <dgm:prSet presAssocID="{E138E7EF-A3E6-4A88-A0ED-39C6D10C0A82}" presName="sibTrans" presStyleCnt="0"/>
      <dgm:spPr/>
    </dgm:pt>
    <dgm:pt modelId="{2357DBFB-194B-4138-9ECE-BA98C0390D97}" type="pres">
      <dgm:prSet presAssocID="{4C24255C-6451-4456-9405-0F25CC0C71B7}" presName="node" presStyleLbl="node1" presStyleIdx="7" presStyleCnt="14">
        <dgm:presLayoutVars>
          <dgm:bulletEnabled val="1"/>
        </dgm:presLayoutVars>
      </dgm:prSet>
      <dgm:spPr/>
    </dgm:pt>
    <dgm:pt modelId="{9BACAD3A-FDB3-4C2E-B950-19B765D646C6}" type="pres">
      <dgm:prSet presAssocID="{269C5A63-FE5E-4FD7-8C48-582FE9466346}" presName="sibTrans" presStyleCnt="0"/>
      <dgm:spPr/>
    </dgm:pt>
    <dgm:pt modelId="{8945ABA2-80FA-4B1A-AE3F-60CC88ED122F}" type="pres">
      <dgm:prSet presAssocID="{152E7A0F-797D-4A21-9118-BCCEA61E7453}" presName="node" presStyleLbl="node1" presStyleIdx="8" presStyleCnt="14">
        <dgm:presLayoutVars>
          <dgm:bulletEnabled val="1"/>
        </dgm:presLayoutVars>
      </dgm:prSet>
      <dgm:spPr/>
    </dgm:pt>
    <dgm:pt modelId="{6570D17D-FA7F-4A57-868C-E993E3D45966}" type="pres">
      <dgm:prSet presAssocID="{DA803B76-FB42-4E1E-9DD2-234C0F645F8A}" presName="sibTrans" presStyleCnt="0"/>
      <dgm:spPr/>
    </dgm:pt>
    <dgm:pt modelId="{20D7AED6-4628-4B72-B3C1-225BC0847475}" type="pres">
      <dgm:prSet presAssocID="{05B00F11-BF62-4CA6-8CA2-76F2376382DC}" presName="node" presStyleLbl="node1" presStyleIdx="9" presStyleCnt="14">
        <dgm:presLayoutVars>
          <dgm:bulletEnabled val="1"/>
        </dgm:presLayoutVars>
      </dgm:prSet>
      <dgm:spPr/>
    </dgm:pt>
    <dgm:pt modelId="{28B4C883-C305-45AD-9AC6-2553B7F1B363}" type="pres">
      <dgm:prSet presAssocID="{3D9D16DA-D7BE-45D2-BEC3-F135833A0E04}" presName="sibTrans" presStyleCnt="0"/>
      <dgm:spPr/>
    </dgm:pt>
    <dgm:pt modelId="{085FD6CA-057D-4993-AE30-3DDB48E39B47}" type="pres">
      <dgm:prSet presAssocID="{CF7411D9-1E75-4238-A6C7-DC08863CF854}" presName="node" presStyleLbl="node1" presStyleIdx="10" presStyleCnt="14">
        <dgm:presLayoutVars>
          <dgm:bulletEnabled val="1"/>
        </dgm:presLayoutVars>
      </dgm:prSet>
      <dgm:spPr/>
    </dgm:pt>
    <dgm:pt modelId="{DF5BC124-63BD-4B13-8CF7-6D408718A53A}" type="pres">
      <dgm:prSet presAssocID="{B1472C56-CAE1-4C5E-AF5E-7794714D12B0}" presName="sibTrans" presStyleCnt="0"/>
      <dgm:spPr/>
    </dgm:pt>
    <dgm:pt modelId="{64B9ED76-0D41-4689-A6EB-70AFB9F2FBF9}" type="pres">
      <dgm:prSet presAssocID="{A1EB6F4C-88BC-4E6F-97C5-87C2CF2C2068}" presName="node" presStyleLbl="node1" presStyleIdx="11" presStyleCnt="14">
        <dgm:presLayoutVars>
          <dgm:bulletEnabled val="1"/>
        </dgm:presLayoutVars>
      </dgm:prSet>
      <dgm:spPr/>
    </dgm:pt>
    <dgm:pt modelId="{FDB011EC-F927-4699-B517-5CA9D526F5D5}" type="pres">
      <dgm:prSet presAssocID="{1B946C7A-6B49-47F9-8612-29BDB89E1883}" presName="sibTrans" presStyleCnt="0"/>
      <dgm:spPr/>
    </dgm:pt>
    <dgm:pt modelId="{8ED353B0-7213-4515-AB5B-CBD04A5F5431}" type="pres">
      <dgm:prSet presAssocID="{D401B065-4B34-4DA2-9D43-4629848F5550}" presName="node" presStyleLbl="node1" presStyleIdx="12" presStyleCnt="14">
        <dgm:presLayoutVars>
          <dgm:bulletEnabled val="1"/>
        </dgm:presLayoutVars>
      </dgm:prSet>
      <dgm:spPr/>
    </dgm:pt>
    <dgm:pt modelId="{5E749F37-F34A-4BBE-9C0F-58AD6A772896}" type="pres">
      <dgm:prSet presAssocID="{CCB42F95-3FE3-4A2E-BC23-8B282BB6F4CC}" presName="sibTrans" presStyleCnt="0"/>
      <dgm:spPr/>
    </dgm:pt>
    <dgm:pt modelId="{887E7E31-D503-4E2B-9CE8-D4A2FB3A5149}" type="pres">
      <dgm:prSet presAssocID="{0504032A-BA33-494E-893A-9F06AB06041C}" presName="node" presStyleLbl="node1" presStyleIdx="13" presStyleCnt="14">
        <dgm:presLayoutVars>
          <dgm:bulletEnabled val="1"/>
        </dgm:presLayoutVars>
      </dgm:prSet>
      <dgm:spPr/>
    </dgm:pt>
  </dgm:ptLst>
  <dgm:cxnLst>
    <dgm:cxn modelId="{3F5A4C00-3293-411F-89CC-FFAB96E1158A}" type="presOf" srcId="{4C24255C-6451-4456-9405-0F25CC0C71B7}" destId="{2357DBFB-194B-4138-9ECE-BA98C0390D97}" srcOrd="0" destOrd="0" presId="urn:microsoft.com/office/officeart/2005/8/layout/default"/>
    <dgm:cxn modelId="{5B24D401-A3ED-4D9B-AF57-11CE9EBD7D83}" type="presOf" srcId="{05B00F11-BF62-4CA6-8CA2-76F2376382DC}" destId="{20D7AED6-4628-4B72-B3C1-225BC0847475}" srcOrd="0" destOrd="0" presId="urn:microsoft.com/office/officeart/2005/8/layout/default"/>
    <dgm:cxn modelId="{2EDED103-AD82-4DD7-B3CF-DE6423717EBA}" type="presOf" srcId="{C352A1AD-067D-4F8C-82F1-53742AE9ECF7}" destId="{FD6FA077-A027-4AD1-9250-1ABFC9CF9C64}" srcOrd="0" destOrd="0" presId="urn:microsoft.com/office/officeart/2005/8/layout/default"/>
    <dgm:cxn modelId="{10BCCD06-8264-44DB-950F-901F5BCE292B}" srcId="{ACE8E8E9-A90C-4B5C-AE21-917EC357A5ED}" destId="{00F6E1BD-3A74-4BBA-A1DB-F0EA62909640}" srcOrd="5" destOrd="0" parTransId="{809A018D-439C-4BD1-A791-CE1DA7D1E4AE}" sibTransId="{3B4DC834-F79C-4060-9476-803D1597A620}"/>
    <dgm:cxn modelId="{6C83E20C-6B05-4353-81A7-0D8722C1F40D}" srcId="{ACE8E8E9-A90C-4B5C-AE21-917EC357A5ED}" destId="{152E7A0F-797D-4A21-9118-BCCEA61E7453}" srcOrd="8" destOrd="0" parTransId="{155726C6-633C-4B18-B5FD-BA2CCDA9EB4E}" sibTransId="{DA803B76-FB42-4E1E-9DD2-234C0F645F8A}"/>
    <dgm:cxn modelId="{0AFF7F12-81A6-401B-8C97-A7C3DFEF7983}" type="presOf" srcId="{EF21769E-94FF-4786-86FC-E4C364CD9637}" destId="{792ADFA2-C9D9-4377-916F-00FCF54DBA71}" srcOrd="0" destOrd="0" presId="urn:microsoft.com/office/officeart/2005/8/layout/default"/>
    <dgm:cxn modelId="{B69AFD15-EB01-4BE5-BA1E-165FF60DCAB9}" type="presOf" srcId="{6DB77774-D7A7-4283-B0D1-50B1F8EB19E9}" destId="{3A245659-2691-4A20-816E-85F18676E9B5}" srcOrd="0" destOrd="0" presId="urn:microsoft.com/office/officeart/2005/8/layout/default"/>
    <dgm:cxn modelId="{53CE061A-93E2-4515-99B0-BC83E29D64FD}" type="presOf" srcId="{ACE8E8E9-A90C-4B5C-AE21-917EC357A5ED}" destId="{38DC27B0-F3C7-4FCF-B063-5DDFA11689CD}" srcOrd="0" destOrd="0" presId="urn:microsoft.com/office/officeart/2005/8/layout/default"/>
    <dgm:cxn modelId="{35B72D40-AAC4-4150-A819-E453EF0D4953}" srcId="{ACE8E8E9-A90C-4B5C-AE21-917EC357A5ED}" destId="{4C24255C-6451-4456-9405-0F25CC0C71B7}" srcOrd="7" destOrd="0" parTransId="{27DB8F1A-06B1-45F5-BF55-5299214A290F}" sibTransId="{269C5A63-FE5E-4FD7-8C48-582FE9466346}"/>
    <dgm:cxn modelId="{099DBC5E-6579-4682-9E84-C3B422272917}" srcId="{ACE8E8E9-A90C-4B5C-AE21-917EC357A5ED}" destId="{C352A1AD-067D-4F8C-82F1-53742AE9ECF7}" srcOrd="1" destOrd="0" parTransId="{89971CDF-CEB0-4D21-BA1A-8172D5A16A4D}" sibTransId="{850D9CD7-5CB2-44F1-8890-99E5BC9CA649}"/>
    <dgm:cxn modelId="{D7C7C95E-15C5-4E4A-8787-3987D70C1846}" srcId="{ACE8E8E9-A90C-4B5C-AE21-917EC357A5ED}" destId="{05B00F11-BF62-4CA6-8CA2-76F2376382DC}" srcOrd="9" destOrd="0" parTransId="{379CABE2-1342-499E-B841-B77D335A0A27}" sibTransId="{3D9D16DA-D7BE-45D2-BEC3-F135833A0E04}"/>
    <dgm:cxn modelId="{6DC0EF69-48C4-4A2F-A91A-3A879C15E1C1}" type="presOf" srcId="{0504032A-BA33-494E-893A-9F06AB06041C}" destId="{887E7E31-D503-4E2B-9CE8-D4A2FB3A5149}" srcOrd="0" destOrd="0" presId="urn:microsoft.com/office/officeart/2005/8/layout/default"/>
    <dgm:cxn modelId="{0F0D426A-E4DB-4905-A33B-D962DD343BAA}" srcId="{ACE8E8E9-A90C-4B5C-AE21-917EC357A5ED}" destId="{6DB77774-D7A7-4283-B0D1-50B1F8EB19E9}" srcOrd="0" destOrd="0" parTransId="{3919F503-3AE7-40ED-8302-F1AC9ABD5BFE}" sibTransId="{8CFC4581-3B32-4DD7-99F0-6557795121D3}"/>
    <dgm:cxn modelId="{27B5BE4B-801A-4300-9221-144555720989}" type="presOf" srcId="{00F6E1BD-3A74-4BBA-A1DB-F0EA62909640}" destId="{0A1B5453-8A31-4C49-9F13-DF6BCC2D1045}" srcOrd="0" destOrd="0" presId="urn:microsoft.com/office/officeart/2005/8/layout/default"/>
    <dgm:cxn modelId="{F88F5F51-B4BF-47EB-9725-426D7B72F3E9}" srcId="{ACE8E8E9-A90C-4B5C-AE21-917EC357A5ED}" destId="{CF7411D9-1E75-4238-A6C7-DC08863CF854}" srcOrd="10" destOrd="0" parTransId="{631D701D-61A3-4AB0-AD57-F787253BDE55}" sibTransId="{B1472C56-CAE1-4C5E-AF5E-7794714D12B0}"/>
    <dgm:cxn modelId="{AD07BA52-BA4C-46CF-8BFF-5A7D34201ADC}" srcId="{ACE8E8E9-A90C-4B5C-AE21-917EC357A5ED}" destId="{2CB88993-3A9F-4960-B840-469AC73CB750}" srcOrd="6" destOrd="0" parTransId="{96460D44-FE24-4138-85C0-B6561ADDF994}" sibTransId="{E138E7EF-A3E6-4A88-A0ED-39C6D10C0A82}"/>
    <dgm:cxn modelId="{8B887B55-CD86-4760-904D-CF010A6DA694}" srcId="{ACE8E8E9-A90C-4B5C-AE21-917EC357A5ED}" destId="{A1EB6F4C-88BC-4E6F-97C5-87C2CF2C2068}" srcOrd="11" destOrd="0" parTransId="{48D6BC76-550E-4A2F-8103-A3396DC5EF4B}" sibTransId="{1B946C7A-6B49-47F9-8612-29BDB89E1883}"/>
    <dgm:cxn modelId="{C203F67B-1EA7-44FB-96BA-98C662D663B4}" type="presOf" srcId="{2EA2A09B-85E9-4251-A9E3-BF8F12AF9C1A}" destId="{1EDB5DF4-6D37-4212-BFAC-04F4A82A5F7E}" srcOrd="0" destOrd="0" presId="urn:microsoft.com/office/officeart/2005/8/layout/default"/>
    <dgm:cxn modelId="{643C527C-EC8C-4121-88DC-8BB320C046FF}" srcId="{ACE8E8E9-A90C-4B5C-AE21-917EC357A5ED}" destId="{0504032A-BA33-494E-893A-9F06AB06041C}" srcOrd="13" destOrd="0" parTransId="{AE59DD30-5911-4D81-BD8C-4283D891373D}" sibTransId="{598B292A-E640-4276-A493-06EE2EB6F848}"/>
    <dgm:cxn modelId="{0C555199-0B75-40E5-ABE8-3F0C2500AD74}" srcId="{ACE8E8E9-A90C-4B5C-AE21-917EC357A5ED}" destId="{D401B065-4B34-4DA2-9D43-4629848F5550}" srcOrd="12" destOrd="0" parTransId="{054671C3-D4FC-4EF9-BDD1-448DE895167F}" sibTransId="{CCB42F95-3FE3-4A2E-BC23-8B282BB6F4CC}"/>
    <dgm:cxn modelId="{9FB7D1A1-72EA-445B-A98B-64A8F8503817}" type="presOf" srcId="{152E7A0F-797D-4A21-9118-BCCEA61E7453}" destId="{8945ABA2-80FA-4B1A-AE3F-60CC88ED122F}" srcOrd="0" destOrd="0" presId="urn:microsoft.com/office/officeart/2005/8/layout/default"/>
    <dgm:cxn modelId="{E08407B6-040C-48FA-8DCC-B5DB93B747E8}" type="presOf" srcId="{2CB88993-3A9F-4960-B840-469AC73CB750}" destId="{FEC50776-B2BF-4F5D-9909-71755D100EF9}" srcOrd="0" destOrd="0" presId="urn:microsoft.com/office/officeart/2005/8/layout/default"/>
    <dgm:cxn modelId="{BFF4DAC3-04F4-48D7-B398-ED498325AD9A}" type="presOf" srcId="{8F7A385A-D788-46E8-9D1B-8A262E662CF9}" destId="{3E7EEB0B-81AB-4016-B485-9E05F2A0AA76}" srcOrd="0" destOrd="0" presId="urn:microsoft.com/office/officeart/2005/8/layout/default"/>
    <dgm:cxn modelId="{52AFB9C7-28B8-4AD3-8C7D-DED943E7BDAD}" srcId="{ACE8E8E9-A90C-4B5C-AE21-917EC357A5ED}" destId="{8F7A385A-D788-46E8-9D1B-8A262E662CF9}" srcOrd="3" destOrd="0" parTransId="{C65994CD-B399-49F7-87DC-BEE4F5109805}" sibTransId="{C7559F57-D506-4210-A72A-4A7D528B9E1F}"/>
    <dgm:cxn modelId="{86344BD5-9566-4B35-9DC3-557CE6352560}" srcId="{ACE8E8E9-A90C-4B5C-AE21-917EC357A5ED}" destId="{EF21769E-94FF-4786-86FC-E4C364CD9637}" srcOrd="2" destOrd="0" parTransId="{B1AB4982-1341-4ECA-919A-96ADE2006137}" sibTransId="{3CAA1BE2-1C0D-4037-837E-F42188F7A1ED}"/>
    <dgm:cxn modelId="{D58C00DA-CEF0-42B3-8081-14175B57C9B1}" type="presOf" srcId="{D401B065-4B34-4DA2-9D43-4629848F5550}" destId="{8ED353B0-7213-4515-AB5B-CBD04A5F5431}" srcOrd="0" destOrd="0" presId="urn:microsoft.com/office/officeart/2005/8/layout/default"/>
    <dgm:cxn modelId="{B55CF8DA-9136-4DFE-86FE-B574489B1285}" type="presOf" srcId="{CF7411D9-1E75-4238-A6C7-DC08863CF854}" destId="{085FD6CA-057D-4993-AE30-3DDB48E39B47}" srcOrd="0" destOrd="0" presId="urn:microsoft.com/office/officeart/2005/8/layout/default"/>
    <dgm:cxn modelId="{8D5B35DC-FC96-428B-A10F-AE6187C4E560}" srcId="{ACE8E8E9-A90C-4B5C-AE21-917EC357A5ED}" destId="{2EA2A09B-85E9-4251-A9E3-BF8F12AF9C1A}" srcOrd="4" destOrd="0" parTransId="{152A4CA2-D181-4451-99BE-ACD9857E4F58}" sibTransId="{27367CA8-286C-4F1C-88D1-B32632BEBDA4}"/>
    <dgm:cxn modelId="{B4B3A0EF-9339-4B15-854B-F6784C0E6156}" type="presOf" srcId="{A1EB6F4C-88BC-4E6F-97C5-87C2CF2C2068}" destId="{64B9ED76-0D41-4689-A6EB-70AFB9F2FBF9}" srcOrd="0" destOrd="0" presId="urn:microsoft.com/office/officeart/2005/8/layout/default"/>
    <dgm:cxn modelId="{06DC7B7B-13F4-4907-BE2C-FC053C32C0DD}" type="presParOf" srcId="{38DC27B0-F3C7-4FCF-B063-5DDFA11689CD}" destId="{3A245659-2691-4A20-816E-85F18676E9B5}" srcOrd="0" destOrd="0" presId="urn:microsoft.com/office/officeart/2005/8/layout/default"/>
    <dgm:cxn modelId="{66797668-A722-4C5D-9CCF-E8B50F7C62E2}" type="presParOf" srcId="{38DC27B0-F3C7-4FCF-B063-5DDFA11689CD}" destId="{A07D8072-F66A-44AF-9264-2345C717E4D6}" srcOrd="1" destOrd="0" presId="urn:microsoft.com/office/officeart/2005/8/layout/default"/>
    <dgm:cxn modelId="{7733BE23-2EDF-4C55-B2B9-A45CB9E8293E}" type="presParOf" srcId="{38DC27B0-F3C7-4FCF-B063-5DDFA11689CD}" destId="{FD6FA077-A027-4AD1-9250-1ABFC9CF9C64}" srcOrd="2" destOrd="0" presId="urn:microsoft.com/office/officeart/2005/8/layout/default"/>
    <dgm:cxn modelId="{FCF0C50E-0B84-46D6-B3D8-FC9AF1879FC5}" type="presParOf" srcId="{38DC27B0-F3C7-4FCF-B063-5DDFA11689CD}" destId="{50464439-833E-4B3A-8425-36CA6579C81B}" srcOrd="3" destOrd="0" presId="urn:microsoft.com/office/officeart/2005/8/layout/default"/>
    <dgm:cxn modelId="{1200CECC-B2EA-40F7-823D-9BFCFC410C8D}" type="presParOf" srcId="{38DC27B0-F3C7-4FCF-B063-5DDFA11689CD}" destId="{792ADFA2-C9D9-4377-916F-00FCF54DBA71}" srcOrd="4" destOrd="0" presId="urn:microsoft.com/office/officeart/2005/8/layout/default"/>
    <dgm:cxn modelId="{8AD8DAC0-3C53-4E07-B5E0-EB50E21FB52F}" type="presParOf" srcId="{38DC27B0-F3C7-4FCF-B063-5DDFA11689CD}" destId="{1AC3D70C-D5EC-4123-9FF7-41C9E65A70B1}" srcOrd="5" destOrd="0" presId="urn:microsoft.com/office/officeart/2005/8/layout/default"/>
    <dgm:cxn modelId="{4132EB3A-C14D-40F0-B6EB-F3C4B2CBFD54}" type="presParOf" srcId="{38DC27B0-F3C7-4FCF-B063-5DDFA11689CD}" destId="{3E7EEB0B-81AB-4016-B485-9E05F2A0AA76}" srcOrd="6" destOrd="0" presId="urn:microsoft.com/office/officeart/2005/8/layout/default"/>
    <dgm:cxn modelId="{FD52C19C-6843-4D33-BF63-043D9EB5F62D}" type="presParOf" srcId="{38DC27B0-F3C7-4FCF-B063-5DDFA11689CD}" destId="{5067AD29-40E5-4F6B-874D-F16C50730B63}" srcOrd="7" destOrd="0" presId="urn:microsoft.com/office/officeart/2005/8/layout/default"/>
    <dgm:cxn modelId="{28A2D8BF-3AB3-4255-96A6-7E2CB8CC30A6}" type="presParOf" srcId="{38DC27B0-F3C7-4FCF-B063-5DDFA11689CD}" destId="{1EDB5DF4-6D37-4212-BFAC-04F4A82A5F7E}" srcOrd="8" destOrd="0" presId="urn:microsoft.com/office/officeart/2005/8/layout/default"/>
    <dgm:cxn modelId="{4AA3F10F-8AA2-4BE7-9EA3-F28E3C06EB5B}" type="presParOf" srcId="{38DC27B0-F3C7-4FCF-B063-5DDFA11689CD}" destId="{33777CEF-1D4C-40FA-AF42-25B0A354BE0A}" srcOrd="9" destOrd="0" presId="urn:microsoft.com/office/officeart/2005/8/layout/default"/>
    <dgm:cxn modelId="{E27777BE-36E2-4B42-8713-5624C860982E}" type="presParOf" srcId="{38DC27B0-F3C7-4FCF-B063-5DDFA11689CD}" destId="{0A1B5453-8A31-4C49-9F13-DF6BCC2D1045}" srcOrd="10" destOrd="0" presId="urn:microsoft.com/office/officeart/2005/8/layout/default"/>
    <dgm:cxn modelId="{0AE6E82B-08E3-4FD2-9C83-D4862EBE0F65}" type="presParOf" srcId="{38DC27B0-F3C7-4FCF-B063-5DDFA11689CD}" destId="{A26A62EE-A13B-4A0E-8CE8-6B8A14BDE5C8}" srcOrd="11" destOrd="0" presId="urn:microsoft.com/office/officeart/2005/8/layout/default"/>
    <dgm:cxn modelId="{31131F34-6C8B-4C74-8076-A26ED8F4D212}" type="presParOf" srcId="{38DC27B0-F3C7-4FCF-B063-5DDFA11689CD}" destId="{FEC50776-B2BF-4F5D-9909-71755D100EF9}" srcOrd="12" destOrd="0" presId="urn:microsoft.com/office/officeart/2005/8/layout/default"/>
    <dgm:cxn modelId="{C6066B27-4ED4-4029-AE99-32356A827E03}" type="presParOf" srcId="{38DC27B0-F3C7-4FCF-B063-5DDFA11689CD}" destId="{B8F8E37E-4A88-4AFA-85E2-EE86CCB7B25C}" srcOrd="13" destOrd="0" presId="urn:microsoft.com/office/officeart/2005/8/layout/default"/>
    <dgm:cxn modelId="{0C79D283-832C-4D4D-B98E-F1B6C2E23353}" type="presParOf" srcId="{38DC27B0-F3C7-4FCF-B063-5DDFA11689CD}" destId="{2357DBFB-194B-4138-9ECE-BA98C0390D97}" srcOrd="14" destOrd="0" presId="urn:microsoft.com/office/officeart/2005/8/layout/default"/>
    <dgm:cxn modelId="{DE6B63B8-D661-4BB5-9BB1-1D41C9E4FB82}" type="presParOf" srcId="{38DC27B0-F3C7-4FCF-B063-5DDFA11689CD}" destId="{9BACAD3A-FDB3-4C2E-B950-19B765D646C6}" srcOrd="15" destOrd="0" presId="urn:microsoft.com/office/officeart/2005/8/layout/default"/>
    <dgm:cxn modelId="{0DCDECE1-CCDE-41AE-9922-11379F10FBAB}" type="presParOf" srcId="{38DC27B0-F3C7-4FCF-B063-5DDFA11689CD}" destId="{8945ABA2-80FA-4B1A-AE3F-60CC88ED122F}" srcOrd="16" destOrd="0" presId="urn:microsoft.com/office/officeart/2005/8/layout/default"/>
    <dgm:cxn modelId="{7E39B363-9E4B-4518-AE1B-B2B6AAEF84CA}" type="presParOf" srcId="{38DC27B0-F3C7-4FCF-B063-5DDFA11689CD}" destId="{6570D17D-FA7F-4A57-868C-E993E3D45966}" srcOrd="17" destOrd="0" presId="urn:microsoft.com/office/officeart/2005/8/layout/default"/>
    <dgm:cxn modelId="{656B0767-CDDC-40F1-B210-215E95FC0A2F}" type="presParOf" srcId="{38DC27B0-F3C7-4FCF-B063-5DDFA11689CD}" destId="{20D7AED6-4628-4B72-B3C1-225BC0847475}" srcOrd="18" destOrd="0" presId="urn:microsoft.com/office/officeart/2005/8/layout/default"/>
    <dgm:cxn modelId="{D07B8285-7293-4BF3-B1F8-56F18631BC34}" type="presParOf" srcId="{38DC27B0-F3C7-4FCF-B063-5DDFA11689CD}" destId="{28B4C883-C305-45AD-9AC6-2553B7F1B363}" srcOrd="19" destOrd="0" presId="urn:microsoft.com/office/officeart/2005/8/layout/default"/>
    <dgm:cxn modelId="{F8F83361-3D8F-4AC6-8B62-928542E653D0}" type="presParOf" srcId="{38DC27B0-F3C7-4FCF-B063-5DDFA11689CD}" destId="{085FD6CA-057D-4993-AE30-3DDB48E39B47}" srcOrd="20" destOrd="0" presId="urn:microsoft.com/office/officeart/2005/8/layout/default"/>
    <dgm:cxn modelId="{F92E3A42-194D-4C2F-B73C-91EF80E88758}" type="presParOf" srcId="{38DC27B0-F3C7-4FCF-B063-5DDFA11689CD}" destId="{DF5BC124-63BD-4B13-8CF7-6D408718A53A}" srcOrd="21" destOrd="0" presId="urn:microsoft.com/office/officeart/2005/8/layout/default"/>
    <dgm:cxn modelId="{3F6544E4-C80C-444E-8F5B-D54BF6363CCA}" type="presParOf" srcId="{38DC27B0-F3C7-4FCF-B063-5DDFA11689CD}" destId="{64B9ED76-0D41-4689-A6EB-70AFB9F2FBF9}" srcOrd="22" destOrd="0" presId="urn:microsoft.com/office/officeart/2005/8/layout/default"/>
    <dgm:cxn modelId="{BA8F6558-7B1E-48DC-82A6-B8C82C6B59C9}" type="presParOf" srcId="{38DC27B0-F3C7-4FCF-B063-5DDFA11689CD}" destId="{FDB011EC-F927-4699-B517-5CA9D526F5D5}" srcOrd="23" destOrd="0" presId="urn:microsoft.com/office/officeart/2005/8/layout/default"/>
    <dgm:cxn modelId="{B6807940-920C-4561-BE6A-09225E8C7D8B}" type="presParOf" srcId="{38DC27B0-F3C7-4FCF-B063-5DDFA11689CD}" destId="{8ED353B0-7213-4515-AB5B-CBD04A5F5431}" srcOrd="24" destOrd="0" presId="urn:microsoft.com/office/officeart/2005/8/layout/default"/>
    <dgm:cxn modelId="{1D23DE58-F0E3-4013-8EAF-5200176680BF}" type="presParOf" srcId="{38DC27B0-F3C7-4FCF-B063-5DDFA11689CD}" destId="{5E749F37-F34A-4BBE-9C0F-58AD6A772896}" srcOrd="25" destOrd="0" presId="urn:microsoft.com/office/officeart/2005/8/layout/default"/>
    <dgm:cxn modelId="{00E728BD-2330-43BD-81DA-9EA8E62852A5}" type="presParOf" srcId="{38DC27B0-F3C7-4FCF-B063-5DDFA11689CD}" destId="{887E7E31-D503-4E2B-9CE8-D4A2FB3A5149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A1F06F-2C42-4612-8A0D-C9DB46B97E71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64B6CD-EA1C-4DA6-A0B0-2383E868E994}">
      <dgm:prSet/>
      <dgm:spPr/>
      <dgm:t>
        <a:bodyPr/>
        <a:lstStyle/>
        <a:p>
          <a:r>
            <a:rPr lang="en-GB"/>
            <a:t>Choose teams</a:t>
          </a:r>
          <a:endParaRPr lang="en-US"/>
        </a:p>
      </dgm:t>
    </dgm:pt>
    <dgm:pt modelId="{F2B6659B-21BC-4E9C-A0C9-CF692F4F3D86}" type="parTrans" cxnId="{F77855AF-466E-45EC-9F4E-B0ACE39FCE5B}">
      <dgm:prSet/>
      <dgm:spPr/>
      <dgm:t>
        <a:bodyPr/>
        <a:lstStyle/>
        <a:p>
          <a:endParaRPr lang="en-US"/>
        </a:p>
      </dgm:t>
    </dgm:pt>
    <dgm:pt modelId="{2C4A72EE-6751-40EE-8C9F-78ABAEFDE19A}" type="sibTrans" cxnId="{F77855AF-466E-45EC-9F4E-B0ACE39FCE5B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75913D1-62B1-4D64-8CCC-C9EA0F37313D}">
      <dgm:prSet/>
      <dgm:spPr/>
      <dgm:t>
        <a:bodyPr/>
        <a:lstStyle/>
        <a:p>
          <a:r>
            <a:rPr lang="en-GB"/>
            <a:t>Discuss and agree a project to deliver using project management tools and techniques</a:t>
          </a:r>
          <a:endParaRPr lang="en-US"/>
        </a:p>
      </dgm:t>
    </dgm:pt>
    <dgm:pt modelId="{23570EF3-F244-43C4-92DE-437372C28728}" type="parTrans" cxnId="{10EC110D-ABA7-404F-8278-25242F03821E}">
      <dgm:prSet/>
      <dgm:spPr/>
      <dgm:t>
        <a:bodyPr/>
        <a:lstStyle/>
        <a:p>
          <a:endParaRPr lang="en-US"/>
        </a:p>
      </dgm:t>
    </dgm:pt>
    <dgm:pt modelId="{9E493D26-C451-44F3-825F-65CA4E385355}" type="sibTrans" cxnId="{10EC110D-ABA7-404F-8278-25242F03821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1D49748-9D38-47F3-890A-95BC18F44D53}">
      <dgm:prSet/>
      <dgm:spPr/>
      <dgm:t>
        <a:bodyPr/>
        <a:lstStyle/>
        <a:p>
          <a:r>
            <a:rPr lang="en-GB"/>
            <a:t>Yes – you WILL have to deliver the project so choose wisely</a:t>
          </a:r>
          <a:endParaRPr lang="en-US"/>
        </a:p>
      </dgm:t>
    </dgm:pt>
    <dgm:pt modelId="{46E80C89-045A-454F-9F23-E47CB1CAB731}" type="parTrans" cxnId="{167F78AD-ACDF-4072-9ED3-5011A6EE675D}">
      <dgm:prSet/>
      <dgm:spPr/>
      <dgm:t>
        <a:bodyPr/>
        <a:lstStyle/>
        <a:p>
          <a:endParaRPr lang="en-US"/>
        </a:p>
      </dgm:t>
    </dgm:pt>
    <dgm:pt modelId="{FA8A18BC-39D6-4305-AFFC-9648BB11C904}" type="sibTrans" cxnId="{167F78AD-ACDF-4072-9ED3-5011A6EE675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5797ABB-329A-4912-8961-2F0675EFE88C}">
      <dgm:prSet/>
      <dgm:spPr/>
      <dgm:t>
        <a:bodyPr/>
        <a:lstStyle/>
        <a:p>
          <a:r>
            <a:rPr lang="en-GB"/>
            <a:t>Agree project aims and objectives (SMART)</a:t>
          </a:r>
          <a:endParaRPr lang="en-US"/>
        </a:p>
      </dgm:t>
    </dgm:pt>
    <dgm:pt modelId="{EC540D9C-53F0-4BE7-97A0-5A9970979463}" type="parTrans" cxnId="{336095F7-D55B-45FD-8290-23F84BAEB6E8}">
      <dgm:prSet/>
      <dgm:spPr/>
      <dgm:t>
        <a:bodyPr/>
        <a:lstStyle/>
        <a:p>
          <a:endParaRPr lang="en-US"/>
        </a:p>
      </dgm:t>
    </dgm:pt>
    <dgm:pt modelId="{402F583C-C96F-4460-BE3A-BCABE0B3D5DB}" type="sibTrans" cxnId="{336095F7-D55B-45FD-8290-23F84BAEB6E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464E6E6-DE3C-4BD6-B083-926E0696DF6C}">
      <dgm:prSet/>
      <dgm:spPr/>
      <dgm:t>
        <a:bodyPr/>
        <a:lstStyle/>
        <a:p>
          <a:r>
            <a:rPr lang="en-GB"/>
            <a:t>Complete the Belbin Roles Questionnaire (Moodle)</a:t>
          </a:r>
          <a:endParaRPr lang="en-US"/>
        </a:p>
      </dgm:t>
    </dgm:pt>
    <dgm:pt modelId="{60FDFC55-EBA7-4BC9-A8D7-11B2469D1C23}" type="parTrans" cxnId="{87ECB6D3-3E63-4B8C-9CC6-32088258EC20}">
      <dgm:prSet/>
      <dgm:spPr/>
      <dgm:t>
        <a:bodyPr/>
        <a:lstStyle/>
        <a:p>
          <a:endParaRPr lang="en-US"/>
        </a:p>
      </dgm:t>
    </dgm:pt>
    <dgm:pt modelId="{5E9DE96D-8B15-429E-9446-1447010267F4}" type="sibTrans" cxnId="{87ECB6D3-3E63-4B8C-9CC6-32088258EC20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F2E68D56-7BE2-4181-980E-D726DB911879}">
      <dgm:prSet/>
      <dgm:spPr/>
      <dgm:t>
        <a:bodyPr/>
        <a:lstStyle/>
        <a:p>
          <a:r>
            <a:rPr lang="en-GB"/>
            <a:t>Undertake a skills matrix – match people to roles</a:t>
          </a:r>
          <a:endParaRPr lang="en-US"/>
        </a:p>
      </dgm:t>
    </dgm:pt>
    <dgm:pt modelId="{9C52DF93-14ED-4C8D-AEF4-5904C3F52CFE}" type="parTrans" cxnId="{63162081-1A34-45E7-81A9-ABB96712F10F}">
      <dgm:prSet/>
      <dgm:spPr/>
      <dgm:t>
        <a:bodyPr/>
        <a:lstStyle/>
        <a:p>
          <a:endParaRPr lang="en-US"/>
        </a:p>
      </dgm:t>
    </dgm:pt>
    <dgm:pt modelId="{64A700EF-EA28-4E09-9064-254C0A8981B2}" type="sibTrans" cxnId="{63162081-1A34-45E7-81A9-ABB96712F10F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A201D74A-BE3D-4C50-8D55-60690207B958}">
      <dgm:prSet/>
      <dgm:spPr/>
      <dgm:t>
        <a:bodyPr/>
        <a:lstStyle/>
        <a:p>
          <a:r>
            <a:rPr lang="en-GB"/>
            <a:t>Use this as the basis of your first blog</a:t>
          </a:r>
          <a:endParaRPr lang="en-US"/>
        </a:p>
      </dgm:t>
    </dgm:pt>
    <dgm:pt modelId="{844C308F-2798-491D-B658-F4D250FB806C}" type="parTrans" cxnId="{F29B5E12-2B79-4523-A8E7-B1840276009B}">
      <dgm:prSet/>
      <dgm:spPr/>
      <dgm:t>
        <a:bodyPr/>
        <a:lstStyle/>
        <a:p>
          <a:endParaRPr lang="en-US"/>
        </a:p>
      </dgm:t>
    </dgm:pt>
    <dgm:pt modelId="{3F0A2E9A-61C4-4D09-8AD2-418F484CC6EA}" type="sibTrans" cxnId="{F29B5E12-2B79-4523-A8E7-B1840276009B}">
      <dgm:prSet phldrT="7" phldr="0"/>
      <dgm:spPr/>
      <dgm:t>
        <a:bodyPr/>
        <a:lstStyle/>
        <a:p>
          <a:r>
            <a:rPr lang="en-US"/>
            <a:t>7</a:t>
          </a:r>
        </a:p>
      </dgm:t>
    </dgm:pt>
    <dgm:pt modelId="{063A2092-46B2-4E5A-9638-54B4F2C91411}" type="pres">
      <dgm:prSet presAssocID="{A6A1F06F-2C42-4612-8A0D-C9DB46B97E71}" presName="linearFlow" presStyleCnt="0">
        <dgm:presLayoutVars>
          <dgm:dir/>
          <dgm:animLvl val="lvl"/>
          <dgm:resizeHandles val="exact"/>
        </dgm:presLayoutVars>
      </dgm:prSet>
      <dgm:spPr/>
    </dgm:pt>
    <dgm:pt modelId="{B61EAB0E-60A7-45F0-AEA0-3885039856EE}" type="pres">
      <dgm:prSet presAssocID="{5D64B6CD-EA1C-4DA6-A0B0-2383E868E994}" presName="compositeNode" presStyleCnt="0"/>
      <dgm:spPr/>
    </dgm:pt>
    <dgm:pt modelId="{0FD2A5CE-D247-43D1-A434-F1F6F7E8E0BB}" type="pres">
      <dgm:prSet presAssocID="{5D64B6CD-EA1C-4DA6-A0B0-2383E868E99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9507C0E-9367-4B1B-A6EC-10C01D69DCE9}" type="pres">
      <dgm:prSet presAssocID="{5D64B6CD-EA1C-4DA6-A0B0-2383E868E994}" presName="parSh" presStyleCnt="0"/>
      <dgm:spPr/>
    </dgm:pt>
    <dgm:pt modelId="{6169BACC-4583-47B0-8F7B-5F2CDF4C68C0}" type="pres">
      <dgm:prSet presAssocID="{5D64B6CD-EA1C-4DA6-A0B0-2383E868E994}" presName="lineNode" presStyleLbl="alignAccFollowNode1" presStyleIdx="0" presStyleCnt="21"/>
      <dgm:spPr/>
    </dgm:pt>
    <dgm:pt modelId="{A3A17EE9-70D0-469B-B77C-04C04F7D1BB8}" type="pres">
      <dgm:prSet presAssocID="{5D64B6CD-EA1C-4DA6-A0B0-2383E868E994}" presName="lineArrowNode" presStyleLbl="alignAccFollowNode1" presStyleIdx="1" presStyleCnt="21"/>
      <dgm:spPr/>
    </dgm:pt>
    <dgm:pt modelId="{3A8FE2B9-1DD8-4A0D-9EB6-767260CAE465}" type="pres">
      <dgm:prSet presAssocID="{2C4A72EE-6751-40EE-8C9F-78ABAEFDE19A}" presName="sibTransNodeCircle" presStyleLbl="alignNode1" presStyleIdx="0" presStyleCnt="7">
        <dgm:presLayoutVars>
          <dgm:chMax val="0"/>
          <dgm:bulletEnabled/>
        </dgm:presLayoutVars>
      </dgm:prSet>
      <dgm:spPr/>
    </dgm:pt>
    <dgm:pt modelId="{4884ECDD-47A2-4C61-8E69-9AE56300CBCE}" type="pres">
      <dgm:prSet presAssocID="{2C4A72EE-6751-40EE-8C9F-78ABAEFDE19A}" presName="spacerBetweenCircleAndCallout" presStyleCnt="0">
        <dgm:presLayoutVars/>
      </dgm:prSet>
      <dgm:spPr/>
    </dgm:pt>
    <dgm:pt modelId="{E0100AA9-B248-4873-86A1-8605756CFB7A}" type="pres">
      <dgm:prSet presAssocID="{5D64B6CD-EA1C-4DA6-A0B0-2383E868E994}" presName="nodeText" presStyleLbl="alignAccFollowNode1" presStyleIdx="2" presStyleCnt="21">
        <dgm:presLayoutVars>
          <dgm:bulletEnabled val="1"/>
        </dgm:presLayoutVars>
      </dgm:prSet>
      <dgm:spPr/>
    </dgm:pt>
    <dgm:pt modelId="{67E7BA10-62A8-4128-887C-C7FEC0E7771C}" type="pres">
      <dgm:prSet presAssocID="{2C4A72EE-6751-40EE-8C9F-78ABAEFDE19A}" presName="sibTransComposite" presStyleCnt="0"/>
      <dgm:spPr/>
    </dgm:pt>
    <dgm:pt modelId="{AF87150B-0CF5-4742-BC4C-2D11F8A1F078}" type="pres">
      <dgm:prSet presAssocID="{F75913D1-62B1-4D64-8CCC-C9EA0F37313D}" presName="compositeNode" presStyleCnt="0"/>
      <dgm:spPr/>
    </dgm:pt>
    <dgm:pt modelId="{166C40E2-622B-422C-AB7D-0AC6513310AE}" type="pres">
      <dgm:prSet presAssocID="{F75913D1-62B1-4D64-8CCC-C9EA0F37313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2E60E2B-C291-4FD8-A716-786957C5CCAC}" type="pres">
      <dgm:prSet presAssocID="{F75913D1-62B1-4D64-8CCC-C9EA0F37313D}" presName="parSh" presStyleCnt="0"/>
      <dgm:spPr/>
    </dgm:pt>
    <dgm:pt modelId="{83151BAF-B671-4277-AD29-7004F7C5268A}" type="pres">
      <dgm:prSet presAssocID="{F75913D1-62B1-4D64-8CCC-C9EA0F37313D}" presName="lineNode" presStyleLbl="alignAccFollowNode1" presStyleIdx="3" presStyleCnt="21"/>
      <dgm:spPr/>
    </dgm:pt>
    <dgm:pt modelId="{92AA3D49-A224-41DA-91A6-41941B4008BE}" type="pres">
      <dgm:prSet presAssocID="{F75913D1-62B1-4D64-8CCC-C9EA0F37313D}" presName="lineArrowNode" presStyleLbl="alignAccFollowNode1" presStyleIdx="4" presStyleCnt="21"/>
      <dgm:spPr/>
    </dgm:pt>
    <dgm:pt modelId="{C6BE3D24-8900-4FC6-9B6F-836136ABD84D}" type="pres">
      <dgm:prSet presAssocID="{9E493D26-C451-44F3-825F-65CA4E385355}" presName="sibTransNodeCircle" presStyleLbl="alignNode1" presStyleIdx="1" presStyleCnt="7">
        <dgm:presLayoutVars>
          <dgm:chMax val="0"/>
          <dgm:bulletEnabled/>
        </dgm:presLayoutVars>
      </dgm:prSet>
      <dgm:spPr/>
    </dgm:pt>
    <dgm:pt modelId="{A807D044-5EF5-45F4-9ED4-6249703CED26}" type="pres">
      <dgm:prSet presAssocID="{9E493D26-C451-44F3-825F-65CA4E385355}" presName="spacerBetweenCircleAndCallout" presStyleCnt="0">
        <dgm:presLayoutVars/>
      </dgm:prSet>
      <dgm:spPr/>
    </dgm:pt>
    <dgm:pt modelId="{B32CDA41-2D23-4042-8DC7-FB8006B00C34}" type="pres">
      <dgm:prSet presAssocID="{F75913D1-62B1-4D64-8CCC-C9EA0F37313D}" presName="nodeText" presStyleLbl="alignAccFollowNode1" presStyleIdx="5" presStyleCnt="21">
        <dgm:presLayoutVars>
          <dgm:bulletEnabled val="1"/>
        </dgm:presLayoutVars>
      </dgm:prSet>
      <dgm:spPr/>
    </dgm:pt>
    <dgm:pt modelId="{8C41196E-B8E9-4C54-A93B-53ED353A7157}" type="pres">
      <dgm:prSet presAssocID="{9E493D26-C451-44F3-825F-65CA4E385355}" presName="sibTransComposite" presStyleCnt="0"/>
      <dgm:spPr/>
    </dgm:pt>
    <dgm:pt modelId="{05DF8B54-E932-47CD-8A9D-F556D7066AC6}" type="pres">
      <dgm:prSet presAssocID="{E1D49748-9D38-47F3-890A-95BC18F44D53}" presName="compositeNode" presStyleCnt="0"/>
      <dgm:spPr/>
    </dgm:pt>
    <dgm:pt modelId="{56EE80B1-8D8C-4D36-A33B-0B73CD20BF1F}" type="pres">
      <dgm:prSet presAssocID="{E1D49748-9D38-47F3-890A-95BC18F44D5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AB3384A-46BA-4A2B-BDAC-86FB7A164499}" type="pres">
      <dgm:prSet presAssocID="{E1D49748-9D38-47F3-890A-95BC18F44D53}" presName="parSh" presStyleCnt="0"/>
      <dgm:spPr/>
    </dgm:pt>
    <dgm:pt modelId="{779D59F0-867E-44B8-A222-2A71B2746B69}" type="pres">
      <dgm:prSet presAssocID="{E1D49748-9D38-47F3-890A-95BC18F44D53}" presName="lineNode" presStyleLbl="alignAccFollowNode1" presStyleIdx="6" presStyleCnt="21"/>
      <dgm:spPr/>
    </dgm:pt>
    <dgm:pt modelId="{5850D538-547C-46BA-9992-AEDEF98B3457}" type="pres">
      <dgm:prSet presAssocID="{E1D49748-9D38-47F3-890A-95BC18F44D53}" presName="lineArrowNode" presStyleLbl="alignAccFollowNode1" presStyleIdx="7" presStyleCnt="21"/>
      <dgm:spPr/>
    </dgm:pt>
    <dgm:pt modelId="{DAEDACB6-4846-4142-822E-EE7EF2A101CB}" type="pres">
      <dgm:prSet presAssocID="{FA8A18BC-39D6-4305-AFFC-9648BB11C904}" presName="sibTransNodeCircle" presStyleLbl="alignNode1" presStyleIdx="2" presStyleCnt="7">
        <dgm:presLayoutVars>
          <dgm:chMax val="0"/>
          <dgm:bulletEnabled/>
        </dgm:presLayoutVars>
      </dgm:prSet>
      <dgm:spPr/>
    </dgm:pt>
    <dgm:pt modelId="{D48FD43D-1E7E-4009-94AE-066FE9D96C0A}" type="pres">
      <dgm:prSet presAssocID="{FA8A18BC-39D6-4305-AFFC-9648BB11C904}" presName="spacerBetweenCircleAndCallout" presStyleCnt="0">
        <dgm:presLayoutVars/>
      </dgm:prSet>
      <dgm:spPr/>
    </dgm:pt>
    <dgm:pt modelId="{2D6DA7E0-EA60-46DE-BFA6-DB9302446586}" type="pres">
      <dgm:prSet presAssocID="{E1D49748-9D38-47F3-890A-95BC18F44D53}" presName="nodeText" presStyleLbl="alignAccFollowNode1" presStyleIdx="8" presStyleCnt="21">
        <dgm:presLayoutVars>
          <dgm:bulletEnabled val="1"/>
        </dgm:presLayoutVars>
      </dgm:prSet>
      <dgm:spPr/>
    </dgm:pt>
    <dgm:pt modelId="{2FFDEA7D-EFD3-4F7F-BE04-005C98FD0BD7}" type="pres">
      <dgm:prSet presAssocID="{FA8A18BC-39D6-4305-AFFC-9648BB11C904}" presName="sibTransComposite" presStyleCnt="0"/>
      <dgm:spPr/>
    </dgm:pt>
    <dgm:pt modelId="{17A4D4EF-6C05-48C0-9CED-AE6A3E7B5F0E}" type="pres">
      <dgm:prSet presAssocID="{75797ABB-329A-4912-8961-2F0675EFE88C}" presName="compositeNode" presStyleCnt="0"/>
      <dgm:spPr/>
    </dgm:pt>
    <dgm:pt modelId="{610BC830-71B3-456E-8484-3AA22B115A56}" type="pres">
      <dgm:prSet presAssocID="{75797ABB-329A-4912-8961-2F0675EFE88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425D36F-ECE5-4856-B63C-F28E9A384107}" type="pres">
      <dgm:prSet presAssocID="{75797ABB-329A-4912-8961-2F0675EFE88C}" presName="parSh" presStyleCnt="0"/>
      <dgm:spPr/>
    </dgm:pt>
    <dgm:pt modelId="{ABD1DAC0-DB0B-4111-ABFC-A6DE429400DC}" type="pres">
      <dgm:prSet presAssocID="{75797ABB-329A-4912-8961-2F0675EFE88C}" presName="lineNode" presStyleLbl="alignAccFollowNode1" presStyleIdx="9" presStyleCnt="21"/>
      <dgm:spPr/>
    </dgm:pt>
    <dgm:pt modelId="{829C4CF3-3222-44FA-A0F6-4881F09C686E}" type="pres">
      <dgm:prSet presAssocID="{75797ABB-329A-4912-8961-2F0675EFE88C}" presName="lineArrowNode" presStyleLbl="alignAccFollowNode1" presStyleIdx="10" presStyleCnt="21"/>
      <dgm:spPr/>
    </dgm:pt>
    <dgm:pt modelId="{9DCAB241-7C11-4AA7-B2F2-FD1A4A752306}" type="pres">
      <dgm:prSet presAssocID="{402F583C-C96F-4460-BE3A-BCABE0B3D5DB}" presName="sibTransNodeCircle" presStyleLbl="alignNode1" presStyleIdx="3" presStyleCnt="7">
        <dgm:presLayoutVars>
          <dgm:chMax val="0"/>
          <dgm:bulletEnabled/>
        </dgm:presLayoutVars>
      </dgm:prSet>
      <dgm:spPr/>
    </dgm:pt>
    <dgm:pt modelId="{D3EDC638-7BE8-4AC2-9C25-7004CD880F1A}" type="pres">
      <dgm:prSet presAssocID="{402F583C-C96F-4460-BE3A-BCABE0B3D5DB}" presName="spacerBetweenCircleAndCallout" presStyleCnt="0">
        <dgm:presLayoutVars/>
      </dgm:prSet>
      <dgm:spPr/>
    </dgm:pt>
    <dgm:pt modelId="{21D603C4-60FB-4D82-8305-1866B8844523}" type="pres">
      <dgm:prSet presAssocID="{75797ABB-329A-4912-8961-2F0675EFE88C}" presName="nodeText" presStyleLbl="alignAccFollowNode1" presStyleIdx="11" presStyleCnt="21">
        <dgm:presLayoutVars>
          <dgm:bulletEnabled val="1"/>
        </dgm:presLayoutVars>
      </dgm:prSet>
      <dgm:spPr/>
    </dgm:pt>
    <dgm:pt modelId="{226AA3FF-F9B9-4C40-A007-09B472DE2DB0}" type="pres">
      <dgm:prSet presAssocID="{402F583C-C96F-4460-BE3A-BCABE0B3D5DB}" presName="sibTransComposite" presStyleCnt="0"/>
      <dgm:spPr/>
    </dgm:pt>
    <dgm:pt modelId="{4D47ABA9-3231-430F-95CE-549844BDDBF7}" type="pres">
      <dgm:prSet presAssocID="{A464E6E6-DE3C-4BD6-B083-926E0696DF6C}" presName="compositeNode" presStyleCnt="0"/>
      <dgm:spPr/>
    </dgm:pt>
    <dgm:pt modelId="{2ABF2DE0-0532-42C4-BF5A-24AFA36164E8}" type="pres">
      <dgm:prSet presAssocID="{A464E6E6-DE3C-4BD6-B083-926E0696DF6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46934FC-7539-43AE-B4E0-AA6FE0269F2D}" type="pres">
      <dgm:prSet presAssocID="{A464E6E6-DE3C-4BD6-B083-926E0696DF6C}" presName="parSh" presStyleCnt="0"/>
      <dgm:spPr/>
    </dgm:pt>
    <dgm:pt modelId="{B5DE1F47-EE45-46BD-8D1B-98694C5E7B09}" type="pres">
      <dgm:prSet presAssocID="{A464E6E6-DE3C-4BD6-B083-926E0696DF6C}" presName="lineNode" presStyleLbl="alignAccFollowNode1" presStyleIdx="12" presStyleCnt="21"/>
      <dgm:spPr/>
    </dgm:pt>
    <dgm:pt modelId="{9733B644-60D1-4241-BB45-6988E02430F8}" type="pres">
      <dgm:prSet presAssocID="{A464E6E6-DE3C-4BD6-B083-926E0696DF6C}" presName="lineArrowNode" presStyleLbl="alignAccFollowNode1" presStyleIdx="13" presStyleCnt="21"/>
      <dgm:spPr/>
    </dgm:pt>
    <dgm:pt modelId="{AA32E5AF-08F6-4A40-90BA-18ABCB61DC59}" type="pres">
      <dgm:prSet presAssocID="{5E9DE96D-8B15-429E-9446-1447010267F4}" presName="sibTransNodeCircle" presStyleLbl="alignNode1" presStyleIdx="4" presStyleCnt="7">
        <dgm:presLayoutVars>
          <dgm:chMax val="0"/>
          <dgm:bulletEnabled/>
        </dgm:presLayoutVars>
      </dgm:prSet>
      <dgm:spPr/>
    </dgm:pt>
    <dgm:pt modelId="{A1ADB447-0260-4E67-9300-568B9CAEB66E}" type="pres">
      <dgm:prSet presAssocID="{5E9DE96D-8B15-429E-9446-1447010267F4}" presName="spacerBetweenCircleAndCallout" presStyleCnt="0">
        <dgm:presLayoutVars/>
      </dgm:prSet>
      <dgm:spPr/>
    </dgm:pt>
    <dgm:pt modelId="{19FACD57-7CCE-4F58-B3AD-135F8495C5E0}" type="pres">
      <dgm:prSet presAssocID="{A464E6E6-DE3C-4BD6-B083-926E0696DF6C}" presName="nodeText" presStyleLbl="alignAccFollowNode1" presStyleIdx="14" presStyleCnt="21">
        <dgm:presLayoutVars>
          <dgm:bulletEnabled val="1"/>
        </dgm:presLayoutVars>
      </dgm:prSet>
      <dgm:spPr/>
    </dgm:pt>
    <dgm:pt modelId="{FCC34F65-DF4C-4781-BEC8-799E56BE9020}" type="pres">
      <dgm:prSet presAssocID="{5E9DE96D-8B15-429E-9446-1447010267F4}" presName="sibTransComposite" presStyleCnt="0"/>
      <dgm:spPr/>
    </dgm:pt>
    <dgm:pt modelId="{2D7FB7A8-BA87-4F2E-9C8C-28F72C51142A}" type="pres">
      <dgm:prSet presAssocID="{F2E68D56-7BE2-4181-980E-D726DB911879}" presName="compositeNode" presStyleCnt="0"/>
      <dgm:spPr/>
    </dgm:pt>
    <dgm:pt modelId="{0B09B56A-0B8F-40D3-B7CC-E68929DCD072}" type="pres">
      <dgm:prSet presAssocID="{F2E68D56-7BE2-4181-980E-D726DB91187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65B3FE0-D2B2-4E7C-9548-7F00D41E52C0}" type="pres">
      <dgm:prSet presAssocID="{F2E68D56-7BE2-4181-980E-D726DB911879}" presName="parSh" presStyleCnt="0"/>
      <dgm:spPr/>
    </dgm:pt>
    <dgm:pt modelId="{D4E4E89B-6EB7-4423-8E74-51E98691B817}" type="pres">
      <dgm:prSet presAssocID="{F2E68D56-7BE2-4181-980E-D726DB911879}" presName="lineNode" presStyleLbl="alignAccFollowNode1" presStyleIdx="15" presStyleCnt="21"/>
      <dgm:spPr/>
    </dgm:pt>
    <dgm:pt modelId="{DDCAC0BB-214F-497E-82DF-0268B5A4BEE2}" type="pres">
      <dgm:prSet presAssocID="{F2E68D56-7BE2-4181-980E-D726DB911879}" presName="lineArrowNode" presStyleLbl="alignAccFollowNode1" presStyleIdx="16" presStyleCnt="21"/>
      <dgm:spPr/>
    </dgm:pt>
    <dgm:pt modelId="{F4165A40-97EF-47BB-A330-E481461168F0}" type="pres">
      <dgm:prSet presAssocID="{64A700EF-EA28-4E09-9064-254C0A8981B2}" presName="sibTransNodeCircle" presStyleLbl="alignNode1" presStyleIdx="5" presStyleCnt="7">
        <dgm:presLayoutVars>
          <dgm:chMax val="0"/>
          <dgm:bulletEnabled/>
        </dgm:presLayoutVars>
      </dgm:prSet>
      <dgm:spPr/>
    </dgm:pt>
    <dgm:pt modelId="{0203786E-9DFA-4FD5-B1FB-F2180C700261}" type="pres">
      <dgm:prSet presAssocID="{64A700EF-EA28-4E09-9064-254C0A8981B2}" presName="spacerBetweenCircleAndCallout" presStyleCnt="0">
        <dgm:presLayoutVars/>
      </dgm:prSet>
      <dgm:spPr/>
    </dgm:pt>
    <dgm:pt modelId="{EA80DFF5-4C2B-4F99-BEB3-FC53B17F36E5}" type="pres">
      <dgm:prSet presAssocID="{F2E68D56-7BE2-4181-980E-D726DB911879}" presName="nodeText" presStyleLbl="alignAccFollowNode1" presStyleIdx="17" presStyleCnt="21">
        <dgm:presLayoutVars>
          <dgm:bulletEnabled val="1"/>
        </dgm:presLayoutVars>
      </dgm:prSet>
      <dgm:spPr/>
    </dgm:pt>
    <dgm:pt modelId="{8F8F3BDA-2812-4E02-862B-0459E1A477B1}" type="pres">
      <dgm:prSet presAssocID="{64A700EF-EA28-4E09-9064-254C0A8981B2}" presName="sibTransComposite" presStyleCnt="0"/>
      <dgm:spPr/>
    </dgm:pt>
    <dgm:pt modelId="{C65D6F7B-3F21-4D2E-ABDA-528C6D4CCC02}" type="pres">
      <dgm:prSet presAssocID="{A201D74A-BE3D-4C50-8D55-60690207B958}" presName="compositeNode" presStyleCnt="0"/>
      <dgm:spPr/>
    </dgm:pt>
    <dgm:pt modelId="{A585E620-45FE-442D-95EA-C5B24B9C5DA1}" type="pres">
      <dgm:prSet presAssocID="{A201D74A-BE3D-4C50-8D55-60690207B95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5DC70DB-1710-4155-92D4-060CC2C1639B}" type="pres">
      <dgm:prSet presAssocID="{A201D74A-BE3D-4C50-8D55-60690207B958}" presName="parSh" presStyleCnt="0"/>
      <dgm:spPr/>
    </dgm:pt>
    <dgm:pt modelId="{26E7220C-43AE-4C8F-92B0-D6B1793C729B}" type="pres">
      <dgm:prSet presAssocID="{A201D74A-BE3D-4C50-8D55-60690207B958}" presName="lineNode" presStyleLbl="alignAccFollowNode1" presStyleIdx="18" presStyleCnt="21"/>
      <dgm:spPr/>
    </dgm:pt>
    <dgm:pt modelId="{D79BE0D1-DAE8-4713-B881-A947F7440437}" type="pres">
      <dgm:prSet presAssocID="{A201D74A-BE3D-4C50-8D55-60690207B958}" presName="lineArrowNode" presStyleLbl="alignAccFollowNode1" presStyleIdx="19" presStyleCnt="21"/>
      <dgm:spPr/>
    </dgm:pt>
    <dgm:pt modelId="{66A51A57-2A2F-4621-9FC2-CB5F2E59E7AE}" type="pres">
      <dgm:prSet presAssocID="{3F0A2E9A-61C4-4D09-8AD2-418F484CC6EA}" presName="sibTransNodeCircle" presStyleLbl="alignNode1" presStyleIdx="6" presStyleCnt="7">
        <dgm:presLayoutVars>
          <dgm:chMax val="0"/>
          <dgm:bulletEnabled/>
        </dgm:presLayoutVars>
      </dgm:prSet>
      <dgm:spPr/>
    </dgm:pt>
    <dgm:pt modelId="{1AE4CCF3-4D53-4F57-ADC0-4F3E5D398BBA}" type="pres">
      <dgm:prSet presAssocID="{3F0A2E9A-61C4-4D09-8AD2-418F484CC6EA}" presName="spacerBetweenCircleAndCallout" presStyleCnt="0">
        <dgm:presLayoutVars/>
      </dgm:prSet>
      <dgm:spPr/>
    </dgm:pt>
    <dgm:pt modelId="{70BB249A-99A1-48C1-B8C8-4016FFFA5E29}" type="pres">
      <dgm:prSet presAssocID="{A201D74A-BE3D-4C50-8D55-60690207B958}" presName="nodeText" presStyleLbl="alignAccFollowNode1" presStyleIdx="20" presStyleCnt="21">
        <dgm:presLayoutVars>
          <dgm:bulletEnabled val="1"/>
        </dgm:presLayoutVars>
      </dgm:prSet>
      <dgm:spPr/>
    </dgm:pt>
  </dgm:ptLst>
  <dgm:cxnLst>
    <dgm:cxn modelId="{2CE6C20A-3D18-485C-B2A5-8570AEF8CA13}" type="presOf" srcId="{F2E68D56-7BE2-4181-980E-D726DB911879}" destId="{EA80DFF5-4C2B-4F99-BEB3-FC53B17F36E5}" srcOrd="0" destOrd="0" presId="urn:microsoft.com/office/officeart/2016/7/layout/LinearArrowProcessNumbered"/>
    <dgm:cxn modelId="{10EC110D-ABA7-404F-8278-25242F03821E}" srcId="{A6A1F06F-2C42-4612-8A0D-C9DB46B97E71}" destId="{F75913D1-62B1-4D64-8CCC-C9EA0F37313D}" srcOrd="1" destOrd="0" parTransId="{23570EF3-F244-43C4-92DE-437372C28728}" sibTransId="{9E493D26-C451-44F3-825F-65CA4E385355}"/>
    <dgm:cxn modelId="{F29B5E12-2B79-4523-A8E7-B1840276009B}" srcId="{A6A1F06F-2C42-4612-8A0D-C9DB46B97E71}" destId="{A201D74A-BE3D-4C50-8D55-60690207B958}" srcOrd="6" destOrd="0" parTransId="{844C308F-2798-491D-B658-F4D250FB806C}" sibTransId="{3F0A2E9A-61C4-4D09-8AD2-418F484CC6EA}"/>
    <dgm:cxn modelId="{D6324A24-2A75-47BC-9263-7BA04888ED6C}" type="presOf" srcId="{FA8A18BC-39D6-4305-AFFC-9648BB11C904}" destId="{DAEDACB6-4846-4142-822E-EE7EF2A101CB}" srcOrd="0" destOrd="0" presId="urn:microsoft.com/office/officeart/2016/7/layout/LinearArrowProcessNumbered"/>
    <dgm:cxn modelId="{9282F42B-C345-4843-8E66-41318DE9FC2F}" type="presOf" srcId="{A6A1F06F-2C42-4612-8A0D-C9DB46B97E71}" destId="{063A2092-46B2-4E5A-9638-54B4F2C91411}" srcOrd="0" destOrd="0" presId="urn:microsoft.com/office/officeart/2016/7/layout/LinearArrowProcessNumbered"/>
    <dgm:cxn modelId="{7F61612D-F1EC-4B88-89F8-9068882856B1}" type="presOf" srcId="{64A700EF-EA28-4E09-9064-254C0A8981B2}" destId="{F4165A40-97EF-47BB-A330-E481461168F0}" srcOrd="0" destOrd="0" presId="urn:microsoft.com/office/officeart/2016/7/layout/LinearArrowProcessNumbered"/>
    <dgm:cxn modelId="{BB4F324F-6BF6-4D16-978B-A4054795C6DD}" type="presOf" srcId="{A201D74A-BE3D-4C50-8D55-60690207B958}" destId="{70BB249A-99A1-48C1-B8C8-4016FFFA5E29}" srcOrd="0" destOrd="0" presId="urn:microsoft.com/office/officeart/2016/7/layout/LinearArrowProcessNumbered"/>
    <dgm:cxn modelId="{AEE2704F-11ED-43E6-AA16-BB8F83181CE7}" type="presOf" srcId="{E1D49748-9D38-47F3-890A-95BC18F44D53}" destId="{2D6DA7E0-EA60-46DE-BFA6-DB9302446586}" srcOrd="0" destOrd="0" presId="urn:microsoft.com/office/officeart/2016/7/layout/LinearArrowProcessNumbered"/>
    <dgm:cxn modelId="{6E86E755-729F-4A7F-8D60-61A9CB5F3F0C}" type="presOf" srcId="{A464E6E6-DE3C-4BD6-B083-926E0696DF6C}" destId="{19FACD57-7CCE-4F58-B3AD-135F8495C5E0}" srcOrd="0" destOrd="0" presId="urn:microsoft.com/office/officeart/2016/7/layout/LinearArrowProcessNumbered"/>
    <dgm:cxn modelId="{DE8CF977-D10B-4921-8E39-3DF87C418914}" type="presOf" srcId="{2C4A72EE-6751-40EE-8C9F-78ABAEFDE19A}" destId="{3A8FE2B9-1DD8-4A0D-9EB6-767260CAE465}" srcOrd="0" destOrd="0" presId="urn:microsoft.com/office/officeart/2016/7/layout/LinearArrowProcessNumbered"/>
    <dgm:cxn modelId="{612E737E-5DBC-4B12-A67B-BF48A9942E49}" type="presOf" srcId="{9E493D26-C451-44F3-825F-65CA4E385355}" destId="{C6BE3D24-8900-4FC6-9B6F-836136ABD84D}" srcOrd="0" destOrd="0" presId="urn:microsoft.com/office/officeart/2016/7/layout/LinearArrowProcessNumbered"/>
    <dgm:cxn modelId="{63162081-1A34-45E7-81A9-ABB96712F10F}" srcId="{A6A1F06F-2C42-4612-8A0D-C9DB46B97E71}" destId="{F2E68D56-7BE2-4181-980E-D726DB911879}" srcOrd="5" destOrd="0" parTransId="{9C52DF93-14ED-4C8D-AEF4-5904C3F52CFE}" sibTransId="{64A700EF-EA28-4E09-9064-254C0A8981B2}"/>
    <dgm:cxn modelId="{C13BF090-A796-49E3-8453-A3CB5627BEAE}" type="presOf" srcId="{5E9DE96D-8B15-429E-9446-1447010267F4}" destId="{AA32E5AF-08F6-4A40-90BA-18ABCB61DC59}" srcOrd="0" destOrd="0" presId="urn:microsoft.com/office/officeart/2016/7/layout/LinearArrowProcessNumbered"/>
    <dgm:cxn modelId="{A5B583A2-6DBB-4451-94B0-3A9268EBF397}" type="presOf" srcId="{5D64B6CD-EA1C-4DA6-A0B0-2383E868E994}" destId="{E0100AA9-B248-4873-86A1-8605756CFB7A}" srcOrd="0" destOrd="0" presId="urn:microsoft.com/office/officeart/2016/7/layout/LinearArrowProcessNumbered"/>
    <dgm:cxn modelId="{167F78AD-ACDF-4072-9ED3-5011A6EE675D}" srcId="{A6A1F06F-2C42-4612-8A0D-C9DB46B97E71}" destId="{E1D49748-9D38-47F3-890A-95BC18F44D53}" srcOrd="2" destOrd="0" parTransId="{46E80C89-045A-454F-9F23-E47CB1CAB731}" sibTransId="{FA8A18BC-39D6-4305-AFFC-9648BB11C904}"/>
    <dgm:cxn modelId="{F77855AF-466E-45EC-9F4E-B0ACE39FCE5B}" srcId="{A6A1F06F-2C42-4612-8A0D-C9DB46B97E71}" destId="{5D64B6CD-EA1C-4DA6-A0B0-2383E868E994}" srcOrd="0" destOrd="0" parTransId="{F2B6659B-21BC-4E9C-A0C9-CF692F4F3D86}" sibTransId="{2C4A72EE-6751-40EE-8C9F-78ABAEFDE19A}"/>
    <dgm:cxn modelId="{890C2EC5-265B-4967-9266-8AE6C6F0FC71}" type="presOf" srcId="{402F583C-C96F-4460-BE3A-BCABE0B3D5DB}" destId="{9DCAB241-7C11-4AA7-B2F2-FD1A4A752306}" srcOrd="0" destOrd="0" presId="urn:microsoft.com/office/officeart/2016/7/layout/LinearArrowProcessNumbered"/>
    <dgm:cxn modelId="{383245CA-4D13-444A-86D2-02D3155DB884}" type="presOf" srcId="{3F0A2E9A-61C4-4D09-8AD2-418F484CC6EA}" destId="{66A51A57-2A2F-4621-9FC2-CB5F2E59E7AE}" srcOrd="0" destOrd="0" presId="urn:microsoft.com/office/officeart/2016/7/layout/LinearArrowProcessNumbered"/>
    <dgm:cxn modelId="{87ECB6D3-3E63-4B8C-9CC6-32088258EC20}" srcId="{A6A1F06F-2C42-4612-8A0D-C9DB46B97E71}" destId="{A464E6E6-DE3C-4BD6-B083-926E0696DF6C}" srcOrd="4" destOrd="0" parTransId="{60FDFC55-EBA7-4BC9-A8D7-11B2469D1C23}" sibTransId="{5E9DE96D-8B15-429E-9446-1447010267F4}"/>
    <dgm:cxn modelId="{F1B13FF6-6F18-4D0B-8147-FBAD3A9A827A}" type="presOf" srcId="{75797ABB-329A-4912-8961-2F0675EFE88C}" destId="{21D603C4-60FB-4D82-8305-1866B8844523}" srcOrd="0" destOrd="0" presId="urn:microsoft.com/office/officeart/2016/7/layout/LinearArrowProcessNumbered"/>
    <dgm:cxn modelId="{336095F7-D55B-45FD-8290-23F84BAEB6E8}" srcId="{A6A1F06F-2C42-4612-8A0D-C9DB46B97E71}" destId="{75797ABB-329A-4912-8961-2F0675EFE88C}" srcOrd="3" destOrd="0" parTransId="{EC540D9C-53F0-4BE7-97A0-5A9970979463}" sibTransId="{402F583C-C96F-4460-BE3A-BCABE0B3D5DB}"/>
    <dgm:cxn modelId="{039B22F8-EB5C-48E1-BF47-58E8852EDD29}" type="presOf" srcId="{F75913D1-62B1-4D64-8CCC-C9EA0F37313D}" destId="{B32CDA41-2D23-4042-8DC7-FB8006B00C34}" srcOrd="0" destOrd="0" presId="urn:microsoft.com/office/officeart/2016/7/layout/LinearArrowProcessNumbered"/>
    <dgm:cxn modelId="{3C8449EC-A0B7-4220-A756-01BA29D9E735}" type="presParOf" srcId="{063A2092-46B2-4E5A-9638-54B4F2C91411}" destId="{B61EAB0E-60A7-45F0-AEA0-3885039856EE}" srcOrd="0" destOrd="0" presId="urn:microsoft.com/office/officeart/2016/7/layout/LinearArrowProcessNumbered"/>
    <dgm:cxn modelId="{68C1B988-65F3-43A4-9CB1-5D38BE1FE568}" type="presParOf" srcId="{B61EAB0E-60A7-45F0-AEA0-3885039856EE}" destId="{0FD2A5CE-D247-43D1-A434-F1F6F7E8E0BB}" srcOrd="0" destOrd="0" presId="urn:microsoft.com/office/officeart/2016/7/layout/LinearArrowProcessNumbered"/>
    <dgm:cxn modelId="{34565E20-3781-4DEB-BB52-46E9E6C5D883}" type="presParOf" srcId="{B61EAB0E-60A7-45F0-AEA0-3885039856EE}" destId="{29507C0E-9367-4B1B-A6EC-10C01D69DCE9}" srcOrd="1" destOrd="0" presId="urn:microsoft.com/office/officeart/2016/7/layout/LinearArrowProcessNumbered"/>
    <dgm:cxn modelId="{2DC3E087-5055-46B8-9A84-16650CD3D3DD}" type="presParOf" srcId="{29507C0E-9367-4B1B-A6EC-10C01D69DCE9}" destId="{6169BACC-4583-47B0-8F7B-5F2CDF4C68C0}" srcOrd="0" destOrd="0" presId="urn:microsoft.com/office/officeart/2016/7/layout/LinearArrowProcessNumbered"/>
    <dgm:cxn modelId="{93BDC38E-FC72-4603-9E09-76D719C3C5CB}" type="presParOf" srcId="{29507C0E-9367-4B1B-A6EC-10C01D69DCE9}" destId="{A3A17EE9-70D0-469B-B77C-04C04F7D1BB8}" srcOrd="1" destOrd="0" presId="urn:microsoft.com/office/officeart/2016/7/layout/LinearArrowProcessNumbered"/>
    <dgm:cxn modelId="{005D9734-EC04-4AB1-AE6A-2E8E9D043FC3}" type="presParOf" srcId="{29507C0E-9367-4B1B-A6EC-10C01D69DCE9}" destId="{3A8FE2B9-1DD8-4A0D-9EB6-767260CAE465}" srcOrd="2" destOrd="0" presId="urn:microsoft.com/office/officeart/2016/7/layout/LinearArrowProcessNumbered"/>
    <dgm:cxn modelId="{B94C0EBA-BD84-4335-B4B7-6D76186ECD07}" type="presParOf" srcId="{29507C0E-9367-4B1B-A6EC-10C01D69DCE9}" destId="{4884ECDD-47A2-4C61-8E69-9AE56300CBCE}" srcOrd="3" destOrd="0" presId="urn:microsoft.com/office/officeart/2016/7/layout/LinearArrowProcessNumbered"/>
    <dgm:cxn modelId="{61E482B8-23F3-4B55-B401-1FA1241A2885}" type="presParOf" srcId="{B61EAB0E-60A7-45F0-AEA0-3885039856EE}" destId="{E0100AA9-B248-4873-86A1-8605756CFB7A}" srcOrd="2" destOrd="0" presId="urn:microsoft.com/office/officeart/2016/7/layout/LinearArrowProcessNumbered"/>
    <dgm:cxn modelId="{3D6E8D9D-B7C5-4717-BF6B-C1F3E62C31FC}" type="presParOf" srcId="{063A2092-46B2-4E5A-9638-54B4F2C91411}" destId="{67E7BA10-62A8-4128-887C-C7FEC0E7771C}" srcOrd="1" destOrd="0" presId="urn:microsoft.com/office/officeart/2016/7/layout/LinearArrowProcessNumbered"/>
    <dgm:cxn modelId="{FB5D3EC0-91EE-4C46-BE82-D6CB652949B3}" type="presParOf" srcId="{063A2092-46B2-4E5A-9638-54B4F2C91411}" destId="{AF87150B-0CF5-4742-BC4C-2D11F8A1F078}" srcOrd="2" destOrd="0" presId="urn:microsoft.com/office/officeart/2016/7/layout/LinearArrowProcessNumbered"/>
    <dgm:cxn modelId="{9BF63D34-D184-4556-A3DC-6369CA57E398}" type="presParOf" srcId="{AF87150B-0CF5-4742-BC4C-2D11F8A1F078}" destId="{166C40E2-622B-422C-AB7D-0AC6513310AE}" srcOrd="0" destOrd="0" presId="urn:microsoft.com/office/officeart/2016/7/layout/LinearArrowProcessNumbered"/>
    <dgm:cxn modelId="{399D7F66-BF19-46AB-8189-D984E9BD455B}" type="presParOf" srcId="{AF87150B-0CF5-4742-BC4C-2D11F8A1F078}" destId="{22E60E2B-C291-4FD8-A716-786957C5CCAC}" srcOrd="1" destOrd="0" presId="urn:microsoft.com/office/officeart/2016/7/layout/LinearArrowProcessNumbered"/>
    <dgm:cxn modelId="{4D3911F0-CAB6-4655-9694-BC5E32E93531}" type="presParOf" srcId="{22E60E2B-C291-4FD8-A716-786957C5CCAC}" destId="{83151BAF-B671-4277-AD29-7004F7C5268A}" srcOrd="0" destOrd="0" presId="urn:microsoft.com/office/officeart/2016/7/layout/LinearArrowProcessNumbered"/>
    <dgm:cxn modelId="{DE6CD6CE-6838-473E-BA95-DD175CDEFAA7}" type="presParOf" srcId="{22E60E2B-C291-4FD8-A716-786957C5CCAC}" destId="{92AA3D49-A224-41DA-91A6-41941B4008BE}" srcOrd="1" destOrd="0" presId="urn:microsoft.com/office/officeart/2016/7/layout/LinearArrowProcessNumbered"/>
    <dgm:cxn modelId="{1FD53A10-B7E3-4CD9-8D9F-DFB10F0CC0A1}" type="presParOf" srcId="{22E60E2B-C291-4FD8-A716-786957C5CCAC}" destId="{C6BE3D24-8900-4FC6-9B6F-836136ABD84D}" srcOrd="2" destOrd="0" presId="urn:microsoft.com/office/officeart/2016/7/layout/LinearArrowProcessNumbered"/>
    <dgm:cxn modelId="{BF4AB2EC-9983-4837-9F39-734671A4F3A8}" type="presParOf" srcId="{22E60E2B-C291-4FD8-A716-786957C5CCAC}" destId="{A807D044-5EF5-45F4-9ED4-6249703CED26}" srcOrd="3" destOrd="0" presId="urn:microsoft.com/office/officeart/2016/7/layout/LinearArrowProcessNumbered"/>
    <dgm:cxn modelId="{C3FB9826-BDDB-4C4C-8E7C-ED6ACF259112}" type="presParOf" srcId="{AF87150B-0CF5-4742-BC4C-2D11F8A1F078}" destId="{B32CDA41-2D23-4042-8DC7-FB8006B00C34}" srcOrd="2" destOrd="0" presId="urn:microsoft.com/office/officeart/2016/7/layout/LinearArrowProcessNumbered"/>
    <dgm:cxn modelId="{0066CF49-CADD-45EA-8A50-E3C7FBE66C05}" type="presParOf" srcId="{063A2092-46B2-4E5A-9638-54B4F2C91411}" destId="{8C41196E-B8E9-4C54-A93B-53ED353A7157}" srcOrd="3" destOrd="0" presId="urn:microsoft.com/office/officeart/2016/7/layout/LinearArrowProcessNumbered"/>
    <dgm:cxn modelId="{B2F6DB37-3343-4DDB-B67A-F13BE985F6D1}" type="presParOf" srcId="{063A2092-46B2-4E5A-9638-54B4F2C91411}" destId="{05DF8B54-E932-47CD-8A9D-F556D7066AC6}" srcOrd="4" destOrd="0" presId="urn:microsoft.com/office/officeart/2016/7/layout/LinearArrowProcessNumbered"/>
    <dgm:cxn modelId="{2997A637-0227-4415-9386-413AFAC7A1FE}" type="presParOf" srcId="{05DF8B54-E932-47CD-8A9D-F556D7066AC6}" destId="{56EE80B1-8D8C-4D36-A33B-0B73CD20BF1F}" srcOrd="0" destOrd="0" presId="urn:microsoft.com/office/officeart/2016/7/layout/LinearArrowProcessNumbered"/>
    <dgm:cxn modelId="{5BCCCC25-63C1-487A-A458-391FC754C1C9}" type="presParOf" srcId="{05DF8B54-E932-47CD-8A9D-F556D7066AC6}" destId="{5AB3384A-46BA-4A2B-BDAC-86FB7A164499}" srcOrd="1" destOrd="0" presId="urn:microsoft.com/office/officeart/2016/7/layout/LinearArrowProcessNumbered"/>
    <dgm:cxn modelId="{0EF79208-4DA0-4BDC-BE5E-AAF5481CA84C}" type="presParOf" srcId="{5AB3384A-46BA-4A2B-BDAC-86FB7A164499}" destId="{779D59F0-867E-44B8-A222-2A71B2746B69}" srcOrd="0" destOrd="0" presId="urn:microsoft.com/office/officeart/2016/7/layout/LinearArrowProcessNumbered"/>
    <dgm:cxn modelId="{9242014C-1DE9-467C-8ED4-488699272538}" type="presParOf" srcId="{5AB3384A-46BA-4A2B-BDAC-86FB7A164499}" destId="{5850D538-547C-46BA-9992-AEDEF98B3457}" srcOrd="1" destOrd="0" presId="urn:microsoft.com/office/officeart/2016/7/layout/LinearArrowProcessNumbered"/>
    <dgm:cxn modelId="{4EEE79CE-D531-407E-B011-F7A0B16BEF6F}" type="presParOf" srcId="{5AB3384A-46BA-4A2B-BDAC-86FB7A164499}" destId="{DAEDACB6-4846-4142-822E-EE7EF2A101CB}" srcOrd="2" destOrd="0" presId="urn:microsoft.com/office/officeart/2016/7/layout/LinearArrowProcessNumbered"/>
    <dgm:cxn modelId="{3970DDF3-6B1D-4050-8ECC-CA0C5F33740C}" type="presParOf" srcId="{5AB3384A-46BA-4A2B-BDAC-86FB7A164499}" destId="{D48FD43D-1E7E-4009-94AE-066FE9D96C0A}" srcOrd="3" destOrd="0" presId="urn:microsoft.com/office/officeart/2016/7/layout/LinearArrowProcessNumbered"/>
    <dgm:cxn modelId="{BEDF9054-7404-48A4-8027-EECA8B4B0162}" type="presParOf" srcId="{05DF8B54-E932-47CD-8A9D-F556D7066AC6}" destId="{2D6DA7E0-EA60-46DE-BFA6-DB9302446586}" srcOrd="2" destOrd="0" presId="urn:microsoft.com/office/officeart/2016/7/layout/LinearArrowProcessNumbered"/>
    <dgm:cxn modelId="{7D239AAB-E7D8-4229-BA81-292535AD5228}" type="presParOf" srcId="{063A2092-46B2-4E5A-9638-54B4F2C91411}" destId="{2FFDEA7D-EFD3-4F7F-BE04-005C98FD0BD7}" srcOrd="5" destOrd="0" presId="urn:microsoft.com/office/officeart/2016/7/layout/LinearArrowProcessNumbered"/>
    <dgm:cxn modelId="{BCAD9528-1A53-4252-995C-85518A546406}" type="presParOf" srcId="{063A2092-46B2-4E5A-9638-54B4F2C91411}" destId="{17A4D4EF-6C05-48C0-9CED-AE6A3E7B5F0E}" srcOrd="6" destOrd="0" presId="urn:microsoft.com/office/officeart/2016/7/layout/LinearArrowProcessNumbered"/>
    <dgm:cxn modelId="{74C08448-E507-4BBD-A9D0-C9D86E33DEDD}" type="presParOf" srcId="{17A4D4EF-6C05-48C0-9CED-AE6A3E7B5F0E}" destId="{610BC830-71B3-456E-8484-3AA22B115A56}" srcOrd="0" destOrd="0" presId="urn:microsoft.com/office/officeart/2016/7/layout/LinearArrowProcessNumbered"/>
    <dgm:cxn modelId="{B9DFBE2F-C871-43C9-BB5B-D6855C2B8E19}" type="presParOf" srcId="{17A4D4EF-6C05-48C0-9CED-AE6A3E7B5F0E}" destId="{1425D36F-ECE5-4856-B63C-F28E9A384107}" srcOrd="1" destOrd="0" presId="urn:microsoft.com/office/officeart/2016/7/layout/LinearArrowProcessNumbered"/>
    <dgm:cxn modelId="{1DBF2473-2A77-49C3-B651-644E30DB71AC}" type="presParOf" srcId="{1425D36F-ECE5-4856-B63C-F28E9A384107}" destId="{ABD1DAC0-DB0B-4111-ABFC-A6DE429400DC}" srcOrd="0" destOrd="0" presId="urn:microsoft.com/office/officeart/2016/7/layout/LinearArrowProcessNumbered"/>
    <dgm:cxn modelId="{F1105D21-9965-4E77-BBD4-01F952D8F977}" type="presParOf" srcId="{1425D36F-ECE5-4856-B63C-F28E9A384107}" destId="{829C4CF3-3222-44FA-A0F6-4881F09C686E}" srcOrd="1" destOrd="0" presId="urn:microsoft.com/office/officeart/2016/7/layout/LinearArrowProcessNumbered"/>
    <dgm:cxn modelId="{62E91768-2420-4417-9894-6397431EC582}" type="presParOf" srcId="{1425D36F-ECE5-4856-B63C-F28E9A384107}" destId="{9DCAB241-7C11-4AA7-B2F2-FD1A4A752306}" srcOrd="2" destOrd="0" presId="urn:microsoft.com/office/officeart/2016/7/layout/LinearArrowProcessNumbered"/>
    <dgm:cxn modelId="{283A5E1A-1059-4B8B-A8FE-1B11BE087E11}" type="presParOf" srcId="{1425D36F-ECE5-4856-B63C-F28E9A384107}" destId="{D3EDC638-7BE8-4AC2-9C25-7004CD880F1A}" srcOrd="3" destOrd="0" presId="urn:microsoft.com/office/officeart/2016/7/layout/LinearArrowProcessNumbered"/>
    <dgm:cxn modelId="{6B0F8F99-D8AB-4728-9A69-4EF3AEA9AF2A}" type="presParOf" srcId="{17A4D4EF-6C05-48C0-9CED-AE6A3E7B5F0E}" destId="{21D603C4-60FB-4D82-8305-1866B8844523}" srcOrd="2" destOrd="0" presId="urn:microsoft.com/office/officeart/2016/7/layout/LinearArrowProcessNumbered"/>
    <dgm:cxn modelId="{EB89EDBE-E823-478F-A138-C6E6EA7E3153}" type="presParOf" srcId="{063A2092-46B2-4E5A-9638-54B4F2C91411}" destId="{226AA3FF-F9B9-4C40-A007-09B472DE2DB0}" srcOrd="7" destOrd="0" presId="urn:microsoft.com/office/officeart/2016/7/layout/LinearArrowProcessNumbered"/>
    <dgm:cxn modelId="{27C71A0C-1360-4742-9389-43A776BA3EC1}" type="presParOf" srcId="{063A2092-46B2-4E5A-9638-54B4F2C91411}" destId="{4D47ABA9-3231-430F-95CE-549844BDDBF7}" srcOrd="8" destOrd="0" presId="urn:microsoft.com/office/officeart/2016/7/layout/LinearArrowProcessNumbered"/>
    <dgm:cxn modelId="{195A26EE-9389-4C50-9AA3-7D05E5BFEA7E}" type="presParOf" srcId="{4D47ABA9-3231-430F-95CE-549844BDDBF7}" destId="{2ABF2DE0-0532-42C4-BF5A-24AFA36164E8}" srcOrd="0" destOrd="0" presId="urn:microsoft.com/office/officeart/2016/7/layout/LinearArrowProcessNumbered"/>
    <dgm:cxn modelId="{D852C761-B9D9-4F97-9F8B-2E59DFC21C1A}" type="presParOf" srcId="{4D47ABA9-3231-430F-95CE-549844BDDBF7}" destId="{346934FC-7539-43AE-B4E0-AA6FE0269F2D}" srcOrd="1" destOrd="0" presId="urn:microsoft.com/office/officeart/2016/7/layout/LinearArrowProcessNumbered"/>
    <dgm:cxn modelId="{6CBC9FAB-40C2-4348-9243-D59FE68386B8}" type="presParOf" srcId="{346934FC-7539-43AE-B4E0-AA6FE0269F2D}" destId="{B5DE1F47-EE45-46BD-8D1B-98694C5E7B09}" srcOrd="0" destOrd="0" presId="urn:microsoft.com/office/officeart/2016/7/layout/LinearArrowProcessNumbered"/>
    <dgm:cxn modelId="{23AC37CA-7D45-4135-A150-6DE85F5B36F9}" type="presParOf" srcId="{346934FC-7539-43AE-B4E0-AA6FE0269F2D}" destId="{9733B644-60D1-4241-BB45-6988E02430F8}" srcOrd="1" destOrd="0" presId="urn:microsoft.com/office/officeart/2016/7/layout/LinearArrowProcessNumbered"/>
    <dgm:cxn modelId="{481ED307-53B0-4706-A137-8EC1D84A1909}" type="presParOf" srcId="{346934FC-7539-43AE-B4E0-AA6FE0269F2D}" destId="{AA32E5AF-08F6-4A40-90BA-18ABCB61DC59}" srcOrd="2" destOrd="0" presId="urn:microsoft.com/office/officeart/2016/7/layout/LinearArrowProcessNumbered"/>
    <dgm:cxn modelId="{15CF48BF-B5DB-46E8-9CFF-A365B7A9CB0E}" type="presParOf" srcId="{346934FC-7539-43AE-B4E0-AA6FE0269F2D}" destId="{A1ADB447-0260-4E67-9300-568B9CAEB66E}" srcOrd="3" destOrd="0" presId="urn:microsoft.com/office/officeart/2016/7/layout/LinearArrowProcessNumbered"/>
    <dgm:cxn modelId="{29349F3A-085C-43DC-8A75-B7C7DF437CAB}" type="presParOf" srcId="{4D47ABA9-3231-430F-95CE-549844BDDBF7}" destId="{19FACD57-7CCE-4F58-B3AD-135F8495C5E0}" srcOrd="2" destOrd="0" presId="urn:microsoft.com/office/officeart/2016/7/layout/LinearArrowProcessNumbered"/>
    <dgm:cxn modelId="{EFCCC53A-063D-4BAC-AF72-5BDCD2FF12E2}" type="presParOf" srcId="{063A2092-46B2-4E5A-9638-54B4F2C91411}" destId="{FCC34F65-DF4C-4781-BEC8-799E56BE9020}" srcOrd="9" destOrd="0" presId="urn:microsoft.com/office/officeart/2016/7/layout/LinearArrowProcessNumbered"/>
    <dgm:cxn modelId="{1B28D6F5-768F-4B0D-B1F0-FF0C0C22A99A}" type="presParOf" srcId="{063A2092-46B2-4E5A-9638-54B4F2C91411}" destId="{2D7FB7A8-BA87-4F2E-9C8C-28F72C51142A}" srcOrd="10" destOrd="0" presId="urn:microsoft.com/office/officeart/2016/7/layout/LinearArrowProcessNumbered"/>
    <dgm:cxn modelId="{39C6E7B9-EBDF-458E-B9F4-E372742D7733}" type="presParOf" srcId="{2D7FB7A8-BA87-4F2E-9C8C-28F72C51142A}" destId="{0B09B56A-0B8F-40D3-B7CC-E68929DCD072}" srcOrd="0" destOrd="0" presId="urn:microsoft.com/office/officeart/2016/7/layout/LinearArrowProcessNumbered"/>
    <dgm:cxn modelId="{3830D224-0340-4F85-B0BF-F4C0796C48C7}" type="presParOf" srcId="{2D7FB7A8-BA87-4F2E-9C8C-28F72C51142A}" destId="{365B3FE0-D2B2-4E7C-9548-7F00D41E52C0}" srcOrd="1" destOrd="0" presId="urn:microsoft.com/office/officeart/2016/7/layout/LinearArrowProcessNumbered"/>
    <dgm:cxn modelId="{ED00E56F-40D0-4ACD-A91A-B2826135BF78}" type="presParOf" srcId="{365B3FE0-D2B2-4E7C-9548-7F00D41E52C0}" destId="{D4E4E89B-6EB7-4423-8E74-51E98691B817}" srcOrd="0" destOrd="0" presId="urn:microsoft.com/office/officeart/2016/7/layout/LinearArrowProcessNumbered"/>
    <dgm:cxn modelId="{501A4C16-9428-4E80-8064-B17B540FED63}" type="presParOf" srcId="{365B3FE0-D2B2-4E7C-9548-7F00D41E52C0}" destId="{DDCAC0BB-214F-497E-82DF-0268B5A4BEE2}" srcOrd="1" destOrd="0" presId="urn:microsoft.com/office/officeart/2016/7/layout/LinearArrowProcessNumbered"/>
    <dgm:cxn modelId="{65D60CEE-1121-442B-B316-34E705F04FF6}" type="presParOf" srcId="{365B3FE0-D2B2-4E7C-9548-7F00D41E52C0}" destId="{F4165A40-97EF-47BB-A330-E481461168F0}" srcOrd="2" destOrd="0" presId="urn:microsoft.com/office/officeart/2016/7/layout/LinearArrowProcessNumbered"/>
    <dgm:cxn modelId="{349C10E9-1A0D-4CA6-8D9E-BFD0AAAE2D24}" type="presParOf" srcId="{365B3FE0-D2B2-4E7C-9548-7F00D41E52C0}" destId="{0203786E-9DFA-4FD5-B1FB-F2180C700261}" srcOrd="3" destOrd="0" presId="urn:microsoft.com/office/officeart/2016/7/layout/LinearArrowProcessNumbered"/>
    <dgm:cxn modelId="{D8A88F5F-D393-4364-A125-B264625A1325}" type="presParOf" srcId="{2D7FB7A8-BA87-4F2E-9C8C-28F72C51142A}" destId="{EA80DFF5-4C2B-4F99-BEB3-FC53B17F36E5}" srcOrd="2" destOrd="0" presId="urn:microsoft.com/office/officeart/2016/7/layout/LinearArrowProcessNumbered"/>
    <dgm:cxn modelId="{94708829-CE39-4372-81C4-41A115A11BDF}" type="presParOf" srcId="{063A2092-46B2-4E5A-9638-54B4F2C91411}" destId="{8F8F3BDA-2812-4E02-862B-0459E1A477B1}" srcOrd="11" destOrd="0" presId="urn:microsoft.com/office/officeart/2016/7/layout/LinearArrowProcessNumbered"/>
    <dgm:cxn modelId="{54BF2A89-02FB-4792-915D-8D24DDC9A470}" type="presParOf" srcId="{063A2092-46B2-4E5A-9638-54B4F2C91411}" destId="{C65D6F7B-3F21-4D2E-ABDA-528C6D4CCC02}" srcOrd="12" destOrd="0" presId="urn:microsoft.com/office/officeart/2016/7/layout/LinearArrowProcessNumbered"/>
    <dgm:cxn modelId="{6AD15E13-4826-43D6-9925-6FEED7510E11}" type="presParOf" srcId="{C65D6F7B-3F21-4D2E-ABDA-528C6D4CCC02}" destId="{A585E620-45FE-442D-95EA-C5B24B9C5DA1}" srcOrd="0" destOrd="0" presId="urn:microsoft.com/office/officeart/2016/7/layout/LinearArrowProcessNumbered"/>
    <dgm:cxn modelId="{55A420E9-F966-4E95-B9F4-86BD16B977AB}" type="presParOf" srcId="{C65D6F7B-3F21-4D2E-ABDA-528C6D4CCC02}" destId="{15DC70DB-1710-4155-92D4-060CC2C1639B}" srcOrd="1" destOrd="0" presId="urn:microsoft.com/office/officeart/2016/7/layout/LinearArrowProcessNumbered"/>
    <dgm:cxn modelId="{BCEDE96D-A9DB-4854-99E9-D09F494FA24E}" type="presParOf" srcId="{15DC70DB-1710-4155-92D4-060CC2C1639B}" destId="{26E7220C-43AE-4C8F-92B0-D6B1793C729B}" srcOrd="0" destOrd="0" presId="urn:microsoft.com/office/officeart/2016/7/layout/LinearArrowProcessNumbered"/>
    <dgm:cxn modelId="{350A2992-300F-432F-8714-C92AA08871D8}" type="presParOf" srcId="{15DC70DB-1710-4155-92D4-060CC2C1639B}" destId="{D79BE0D1-DAE8-4713-B881-A947F7440437}" srcOrd="1" destOrd="0" presId="urn:microsoft.com/office/officeart/2016/7/layout/LinearArrowProcessNumbered"/>
    <dgm:cxn modelId="{F55CE8AD-77D2-419F-898A-B42D1E8AEF4C}" type="presParOf" srcId="{15DC70DB-1710-4155-92D4-060CC2C1639B}" destId="{66A51A57-2A2F-4621-9FC2-CB5F2E59E7AE}" srcOrd="2" destOrd="0" presId="urn:microsoft.com/office/officeart/2016/7/layout/LinearArrowProcessNumbered"/>
    <dgm:cxn modelId="{8234797B-FC09-4D3E-8403-64AE43607ABB}" type="presParOf" srcId="{15DC70DB-1710-4155-92D4-060CC2C1639B}" destId="{1AE4CCF3-4D53-4F57-ADC0-4F3E5D398BBA}" srcOrd="3" destOrd="0" presId="urn:microsoft.com/office/officeart/2016/7/layout/LinearArrowProcessNumbered"/>
    <dgm:cxn modelId="{14DB4B0B-36F1-49FA-9A24-9902B01D6E95}" type="presParOf" srcId="{C65D6F7B-3F21-4D2E-ABDA-528C6D4CCC02}" destId="{70BB249A-99A1-48C1-B8C8-4016FFFA5E29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2A03B-3781-4EC0-ADD5-D65AAFB2B9B0}">
      <dsp:nvSpPr>
        <dsp:cNvPr id="0" name=""/>
        <dsp:cNvSpPr/>
      </dsp:nvSpPr>
      <dsp:spPr>
        <a:xfrm>
          <a:off x="0" y="680749"/>
          <a:ext cx="11033029" cy="12567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A22E42-CE19-4FFE-BBF9-F63D8CF083F8}">
      <dsp:nvSpPr>
        <dsp:cNvPr id="0" name=""/>
        <dsp:cNvSpPr/>
      </dsp:nvSpPr>
      <dsp:spPr>
        <a:xfrm>
          <a:off x="380172" y="963522"/>
          <a:ext cx="691222" cy="6912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7A7FA3-21C1-4522-9990-ADFDDD8A0449}">
      <dsp:nvSpPr>
        <dsp:cNvPr id="0" name=""/>
        <dsp:cNvSpPr/>
      </dsp:nvSpPr>
      <dsp:spPr>
        <a:xfrm>
          <a:off x="1451567" y="680749"/>
          <a:ext cx="9581461" cy="125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008" tIns="133008" rIns="133008" bIns="1330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your teams, research and discuss the skills required of a project manager</a:t>
          </a:r>
          <a:endParaRPr lang="en-US" sz="2500" kern="1200"/>
        </a:p>
      </dsp:txBody>
      <dsp:txXfrm>
        <a:off x="1451567" y="680749"/>
        <a:ext cx="9581461" cy="1256768"/>
      </dsp:txXfrm>
    </dsp:sp>
    <dsp:sp modelId="{9771F8B6-E34E-4D0B-A81A-64E28FA75FE4}">
      <dsp:nvSpPr>
        <dsp:cNvPr id="0" name=""/>
        <dsp:cNvSpPr/>
      </dsp:nvSpPr>
      <dsp:spPr>
        <a:xfrm>
          <a:off x="0" y="2251710"/>
          <a:ext cx="11033029" cy="12567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767379-2D3F-4B38-81B4-0DB21F091EC5}">
      <dsp:nvSpPr>
        <dsp:cNvPr id="0" name=""/>
        <dsp:cNvSpPr/>
      </dsp:nvSpPr>
      <dsp:spPr>
        <a:xfrm>
          <a:off x="380172" y="2534483"/>
          <a:ext cx="691222" cy="6912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13845-2165-45A6-B5F9-D5CC5B0D6C67}">
      <dsp:nvSpPr>
        <dsp:cNvPr id="0" name=""/>
        <dsp:cNvSpPr/>
      </dsp:nvSpPr>
      <dsp:spPr>
        <a:xfrm>
          <a:off x="1451567" y="2251710"/>
          <a:ext cx="4964863" cy="125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008" tIns="133008" rIns="133008" bIns="1330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Look for some job ads for a project manager</a:t>
          </a:r>
          <a:endParaRPr lang="en-US" sz="2500" kern="1200"/>
        </a:p>
      </dsp:txBody>
      <dsp:txXfrm>
        <a:off x="1451567" y="2251710"/>
        <a:ext cx="4964863" cy="1256768"/>
      </dsp:txXfrm>
    </dsp:sp>
    <dsp:sp modelId="{A678F2CF-4EC4-4A14-BED0-135B83014B8D}">
      <dsp:nvSpPr>
        <dsp:cNvPr id="0" name=""/>
        <dsp:cNvSpPr/>
      </dsp:nvSpPr>
      <dsp:spPr>
        <a:xfrm>
          <a:off x="6416430" y="2251710"/>
          <a:ext cx="4616598" cy="1256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008" tIns="133008" rIns="133008" bIns="13300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sort of tasks are required of a project manager?</a:t>
          </a:r>
          <a:endParaRPr lang="en-US" sz="1800" kern="120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organisations do they work in?</a:t>
          </a:r>
          <a:endParaRPr lang="en-US" sz="1800" kern="1200"/>
        </a:p>
      </dsp:txBody>
      <dsp:txXfrm>
        <a:off x="6416430" y="2251710"/>
        <a:ext cx="4616598" cy="12567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45659-2691-4A20-816E-85F18676E9B5}">
      <dsp:nvSpPr>
        <dsp:cNvPr id="0" name=""/>
        <dsp:cNvSpPr/>
      </dsp:nvSpPr>
      <dsp:spPr>
        <a:xfrm>
          <a:off x="3771" y="52857"/>
          <a:ext cx="2041756" cy="12250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Leadership qualities</a:t>
          </a:r>
          <a:endParaRPr lang="en-US" sz="2200" kern="1200"/>
        </a:p>
      </dsp:txBody>
      <dsp:txXfrm>
        <a:off x="3771" y="52857"/>
        <a:ext cx="2041756" cy="1225054"/>
      </dsp:txXfrm>
    </dsp:sp>
    <dsp:sp modelId="{FD6FA077-A027-4AD1-9250-1ABFC9CF9C64}">
      <dsp:nvSpPr>
        <dsp:cNvPr id="0" name=""/>
        <dsp:cNvSpPr/>
      </dsp:nvSpPr>
      <dsp:spPr>
        <a:xfrm>
          <a:off x="2249703" y="52857"/>
          <a:ext cx="2041756" cy="1225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Communication skills</a:t>
          </a:r>
          <a:endParaRPr lang="en-US" sz="2200" kern="1200"/>
        </a:p>
      </dsp:txBody>
      <dsp:txXfrm>
        <a:off x="2249703" y="52857"/>
        <a:ext cx="2041756" cy="1225054"/>
      </dsp:txXfrm>
    </dsp:sp>
    <dsp:sp modelId="{792ADFA2-C9D9-4377-916F-00FCF54DBA71}">
      <dsp:nvSpPr>
        <dsp:cNvPr id="0" name=""/>
        <dsp:cNvSpPr/>
      </dsp:nvSpPr>
      <dsp:spPr>
        <a:xfrm>
          <a:off x="4495636" y="52857"/>
          <a:ext cx="2041756" cy="122505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Team building</a:t>
          </a:r>
          <a:endParaRPr lang="en-US" sz="2200" kern="1200"/>
        </a:p>
      </dsp:txBody>
      <dsp:txXfrm>
        <a:off x="4495636" y="52857"/>
        <a:ext cx="2041756" cy="1225054"/>
      </dsp:txXfrm>
    </dsp:sp>
    <dsp:sp modelId="{3E7EEB0B-81AB-4016-B485-9E05F2A0AA76}">
      <dsp:nvSpPr>
        <dsp:cNvPr id="0" name=""/>
        <dsp:cNvSpPr/>
      </dsp:nvSpPr>
      <dsp:spPr>
        <a:xfrm>
          <a:off x="6741568" y="52857"/>
          <a:ext cx="2041756" cy="122505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Time management skills</a:t>
          </a:r>
          <a:endParaRPr lang="en-US" sz="2200" kern="1200"/>
        </a:p>
      </dsp:txBody>
      <dsp:txXfrm>
        <a:off x="6741568" y="52857"/>
        <a:ext cx="2041756" cy="1225054"/>
      </dsp:txXfrm>
    </dsp:sp>
    <dsp:sp modelId="{1EDB5DF4-6D37-4212-BFAC-04F4A82A5F7E}">
      <dsp:nvSpPr>
        <dsp:cNvPr id="0" name=""/>
        <dsp:cNvSpPr/>
      </dsp:nvSpPr>
      <dsp:spPr>
        <a:xfrm>
          <a:off x="8987501" y="52857"/>
          <a:ext cx="2041756" cy="122505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Organised</a:t>
          </a:r>
          <a:endParaRPr lang="en-US" sz="2200" kern="1200"/>
        </a:p>
      </dsp:txBody>
      <dsp:txXfrm>
        <a:off x="8987501" y="52857"/>
        <a:ext cx="2041756" cy="1225054"/>
      </dsp:txXfrm>
    </dsp:sp>
    <dsp:sp modelId="{0A1B5453-8A31-4C49-9F13-DF6BCC2D1045}">
      <dsp:nvSpPr>
        <dsp:cNvPr id="0" name=""/>
        <dsp:cNvSpPr/>
      </dsp:nvSpPr>
      <dsp:spPr>
        <a:xfrm>
          <a:off x="3771" y="1482087"/>
          <a:ext cx="2041756" cy="12250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Administration skills</a:t>
          </a:r>
          <a:endParaRPr lang="en-US" sz="2200" kern="1200"/>
        </a:p>
      </dsp:txBody>
      <dsp:txXfrm>
        <a:off x="3771" y="1482087"/>
        <a:ext cx="2041756" cy="1225054"/>
      </dsp:txXfrm>
    </dsp:sp>
    <dsp:sp modelId="{FEC50776-B2BF-4F5D-9909-71755D100EF9}">
      <dsp:nvSpPr>
        <dsp:cNvPr id="0" name=""/>
        <dsp:cNvSpPr/>
      </dsp:nvSpPr>
      <dsp:spPr>
        <a:xfrm>
          <a:off x="2249703" y="1482087"/>
          <a:ext cx="2041756" cy="1225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Conflict resolution</a:t>
          </a:r>
          <a:endParaRPr lang="en-US" sz="2200" kern="1200"/>
        </a:p>
      </dsp:txBody>
      <dsp:txXfrm>
        <a:off x="2249703" y="1482087"/>
        <a:ext cx="2041756" cy="1225054"/>
      </dsp:txXfrm>
    </dsp:sp>
    <dsp:sp modelId="{2357DBFB-194B-4138-9ECE-BA98C0390D97}">
      <dsp:nvSpPr>
        <dsp:cNvPr id="0" name=""/>
        <dsp:cNvSpPr/>
      </dsp:nvSpPr>
      <dsp:spPr>
        <a:xfrm>
          <a:off x="4495636" y="1482087"/>
          <a:ext cx="2041756" cy="122505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Planning</a:t>
          </a:r>
          <a:endParaRPr lang="en-US" sz="2200" kern="1200"/>
        </a:p>
      </dsp:txBody>
      <dsp:txXfrm>
        <a:off x="4495636" y="1482087"/>
        <a:ext cx="2041756" cy="1225054"/>
      </dsp:txXfrm>
    </dsp:sp>
    <dsp:sp modelId="{8945ABA2-80FA-4B1A-AE3F-60CC88ED122F}">
      <dsp:nvSpPr>
        <dsp:cNvPr id="0" name=""/>
        <dsp:cNvSpPr/>
      </dsp:nvSpPr>
      <dsp:spPr>
        <a:xfrm>
          <a:off x="6741568" y="1482087"/>
          <a:ext cx="2041756" cy="122505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Decision making</a:t>
          </a:r>
          <a:endParaRPr lang="en-US" sz="2200" kern="1200"/>
        </a:p>
      </dsp:txBody>
      <dsp:txXfrm>
        <a:off x="6741568" y="1482087"/>
        <a:ext cx="2041756" cy="1225054"/>
      </dsp:txXfrm>
    </dsp:sp>
    <dsp:sp modelId="{20D7AED6-4628-4B72-B3C1-225BC0847475}">
      <dsp:nvSpPr>
        <dsp:cNvPr id="0" name=""/>
        <dsp:cNvSpPr/>
      </dsp:nvSpPr>
      <dsp:spPr>
        <a:xfrm>
          <a:off x="8987501" y="1482087"/>
          <a:ext cx="2041756" cy="122505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Resource allocation</a:t>
          </a:r>
          <a:endParaRPr lang="en-US" sz="2200" kern="1200"/>
        </a:p>
      </dsp:txBody>
      <dsp:txXfrm>
        <a:off x="8987501" y="1482087"/>
        <a:ext cx="2041756" cy="1225054"/>
      </dsp:txXfrm>
    </dsp:sp>
    <dsp:sp modelId="{085FD6CA-057D-4993-AE30-3DDB48E39B47}">
      <dsp:nvSpPr>
        <dsp:cNvPr id="0" name=""/>
        <dsp:cNvSpPr/>
      </dsp:nvSpPr>
      <dsp:spPr>
        <a:xfrm>
          <a:off x="1126737" y="2911317"/>
          <a:ext cx="2041756" cy="12250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Negotiation</a:t>
          </a:r>
          <a:endParaRPr lang="en-US" sz="2200" kern="1200"/>
        </a:p>
      </dsp:txBody>
      <dsp:txXfrm>
        <a:off x="1126737" y="2911317"/>
        <a:ext cx="2041756" cy="1225054"/>
      </dsp:txXfrm>
    </dsp:sp>
    <dsp:sp modelId="{64B9ED76-0D41-4689-A6EB-70AFB9F2FBF9}">
      <dsp:nvSpPr>
        <dsp:cNvPr id="0" name=""/>
        <dsp:cNvSpPr/>
      </dsp:nvSpPr>
      <dsp:spPr>
        <a:xfrm>
          <a:off x="3372669" y="2911317"/>
          <a:ext cx="2041756" cy="12250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Fair &amp; respectful to everyone's opinions</a:t>
          </a:r>
          <a:endParaRPr lang="en-US" sz="2200" kern="1200"/>
        </a:p>
      </dsp:txBody>
      <dsp:txXfrm>
        <a:off x="3372669" y="2911317"/>
        <a:ext cx="2041756" cy="1225054"/>
      </dsp:txXfrm>
    </dsp:sp>
    <dsp:sp modelId="{8ED353B0-7213-4515-AB5B-CBD04A5F5431}">
      <dsp:nvSpPr>
        <dsp:cNvPr id="0" name=""/>
        <dsp:cNvSpPr/>
      </dsp:nvSpPr>
      <dsp:spPr>
        <a:xfrm>
          <a:off x="5618602" y="2911317"/>
          <a:ext cx="2041756" cy="122505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Adaptable &amp; Flexible</a:t>
          </a:r>
          <a:endParaRPr lang="en-US" sz="2200" kern="1200"/>
        </a:p>
      </dsp:txBody>
      <dsp:txXfrm>
        <a:off x="5618602" y="2911317"/>
        <a:ext cx="2041756" cy="1225054"/>
      </dsp:txXfrm>
    </dsp:sp>
    <dsp:sp modelId="{887E7E31-D503-4E2B-9CE8-D4A2FB3A5149}">
      <dsp:nvSpPr>
        <dsp:cNvPr id="0" name=""/>
        <dsp:cNvSpPr/>
      </dsp:nvSpPr>
      <dsp:spPr>
        <a:xfrm>
          <a:off x="7864534" y="2911317"/>
          <a:ext cx="2041756" cy="122505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Risk aware</a:t>
          </a:r>
          <a:endParaRPr lang="en-US" sz="2200" kern="1200"/>
        </a:p>
      </dsp:txBody>
      <dsp:txXfrm>
        <a:off x="7864534" y="2911317"/>
        <a:ext cx="2041756" cy="12250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69BACC-4583-47B0-8F7B-5F2CDF4C68C0}">
      <dsp:nvSpPr>
        <dsp:cNvPr id="0" name=""/>
        <dsp:cNvSpPr/>
      </dsp:nvSpPr>
      <dsp:spPr>
        <a:xfrm>
          <a:off x="788827" y="1028955"/>
          <a:ext cx="625995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17EE9-70D0-469B-B77C-04C04F7D1BB8}">
      <dsp:nvSpPr>
        <dsp:cNvPr id="0" name=""/>
        <dsp:cNvSpPr/>
      </dsp:nvSpPr>
      <dsp:spPr>
        <a:xfrm>
          <a:off x="1452382" y="976407"/>
          <a:ext cx="71989" cy="135204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61197"/>
            <a:satOff val="1435"/>
            <a:lumOff val="38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1197"/>
              <a:satOff val="1435"/>
              <a:lumOff val="3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FE2B9-1DD8-4A0D-9EB6-767260CAE465}">
      <dsp:nvSpPr>
        <dsp:cNvPr id="0" name=""/>
        <dsp:cNvSpPr/>
      </dsp:nvSpPr>
      <dsp:spPr>
        <a:xfrm>
          <a:off x="417774" y="736187"/>
          <a:ext cx="585607" cy="58560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1</a:t>
          </a:r>
        </a:p>
      </dsp:txBody>
      <dsp:txXfrm>
        <a:off x="503534" y="821947"/>
        <a:ext cx="414087" cy="414087"/>
      </dsp:txXfrm>
    </dsp:sp>
    <dsp:sp modelId="{E0100AA9-B248-4873-86A1-8605756CFB7A}">
      <dsp:nvSpPr>
        <dsp:cNvPr id="0" name=""/>
        <dsp:cNvSpPr/>
      </dsp:nvSpPr>
      <dsp:spPr>
        <a:xfrm>
          <a:off x="6333" y="1487381"/>
          <a:ext cx="140848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22394"/>
            <a:satOff val="2870"/>
            <a:lumOff val="76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2394"/>
              <a:satOff val="2870"/>
              <a:lumOff val="7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3" tIns="165100" rIns="11110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Choose teams</a:t>
          </a:r>
          <a:endParaRPr lang="en-US" sz="1100" kern="1200"/>
        </a:p>
      </dsp:txBody>
      <dsp:txXfrm>
        <a:off x="6333" y="1769079"/>
        <a:ext cx="1408488" cy="1683902"/>
      </dsp:txXfrm>
    </dsp:sp>
    <dsp:sp modelId="{83151BAF-B671-4277-AD29-7004F7C5268A}">
      <dsp:nvSpPr>
        <dsp:cNvPr id="0" name=""/>
        <dsp:cNvSpPr/>
      </dsp:nvSpPr>
      <dsp:spPr>
        <a:xfrm>
          <a:off x="1571321" y="1028978"/>
          <a:ext cx="1408488" cy="72"/>
        </a:xfrm>
        <a:prstGeom prst="rect">
          <a:avLst/>
        </a:prstGeom>
        <a:solidFill>
          <a:schemeClr val="accent2">
            <a:tint val="40000"/>
            <a:alpha val="90000"/>
            <a:hueOff val="183592"/>
            <a:satOff val="4305"/>
            <a:lumOff val="113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83592"/>
              <a:satOff val="4305"/>
              <a:lumOff val="11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A3D49-A224-41DA-91A6-41941B4008BE}">
      <dsp:nvSpPr>
        <dsp:cNvPr id="0" name=""/>
        <dsp:cNvSpPr/>
      </dsp:nvSpPr>
      <dsp:spPr>
        <a:xfrm>
          <a:off x="3017369" y="976426"/>
          <a:ext cx="71989" cy="13522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244789"/>
            <a:satOff val="5741"/>
            <a:lumOff val="151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4789"/>
              <a:satOff val="5741"/>
              <a:lumOff val="15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BE3D24-8900-4FC6-9B6F-836136ABD84D}">
      <dsp:nvSpPr>
        <dsp:cNvPr id="0" name=""/>
        <dsp:cNvSpPr/>
      </dsp:nvSpPr>
      <dsp:spPr>
        <a:xfrm>
          <a:off x="1982762" y="736210"/>
          <a:ext cx="585607" cy="585607"/>
        </a:xfrm>
        <a:prstGeom prst="ellipse">
          <a:avLst/>
        </a:prstGeom>
        <a:solidFill>
          <a:schemeClr val="accent2">
            <a:hueOff val="191884"/>
            <a:satOff val="-1321"/>
            <a:lumOff val="6177"/>
            <a:alphaOff val="0"/>
          </a:schemeClr>
        </a:solidFill>
        <a:ln w="12700" cap="flat" cmpd="sng" algn="ctr">
          <a:solidFill>
            <a:schemeClr val="accent2">
              <a:hueOff val="191884"/>
              <a:satOff val="-1321"/>
              <a:lumOff val="6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2</a:t>
          </a:r>
        </a:p>
      </dsp:txBody>
      <dsp:txXfrm>
        <a:off x="2068522" y="821970"/>
        <a:ext cx="414087" cy="414087"/>
      </dsp:txXfrm>
    </dsp:sp>
    <dsp:sp modelId="{B32CDA41-2D23-4042-8DC7-FB8006B00C34}">
      <dsp:nvSpPr>
        <dsp:cNvPr id="0" name=""/>
        <dsp:cNvSpPr/>
      </dsp:nvSpPr>
      <dsp:spPr>
        <a:xfrm>
          <a:off x="1571321" y="1487441"/>
          <a:ext cx="140848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305986"/>
            <a:satOff val="7176"/>
            <a:lumOff val="189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05986"/>
              <a:satOff val="7176"/>
              <a:lumOff val="18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3" tIns="165100" rIns="11110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Discuss and agree a project to deliver using project management tools and techniques</a:t>
          </a:r>
          <a:endParaRPr lang="en-US" sz="1100" kern="1200"/>
        </a:p>
      </dsp:txBody>
      <dsp:txXfrm>
        <a:off x="1571321" y="1769139"/>
        <a:ext cx="1408488" cy="1683902"/>
      </dsp:txXfrm>
    </dsp:sp>
    <dsp:sp modelId="{779D59F0-867E-44B8-A222-2A71B2746B69}">
      <dsp:nvSpPr>
        <dsp:cNvPr id="0" name=""/>
        <dsp:cNvSpPr/>
      </dsp:nvSpPr>
      <dsp:spPr>
        <a:xfrm>
          <a:off x="3136309" y="1028978"/>
          <a:ext cx="1408488" cy="72"/>
        </a:xfrm>
        <a:prstGeom prst="rect">
          <a:avLst/>
        </a:prstGeom>
        <a:solidFill>
          <a:schemeClr val="accent2">
            <a:tint val="40000"/>
            <a:alpha val="90000"/>
            <a:hueOff val="367183"/>
            <a:satOff val="8611"/>
            <a:lumOff val="227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183"/>
              <a:satOff val="8611"/>
              <a:lumOff val="22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50D538-547C-46BA-9992-AEDEF98B3457}">
      <dsp:nvSpPr>
        <dsp:cNvPr id="0" name=""/>
        <dsp:cNvSpPr/>
      </dsp:nvSpPr>
      <dsp:spPr>
        <a:xfrm>
          <a:off x="4582357" y="976426"/>
          <a:ext cx="71989" cy="13522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428381"/>
            <a:satOff val="10046"/>
            <a:lumOff val="265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28381"/>
              <a:satOff val="10046"/>
              <a:lumOff val="26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DACB6-4846-4142-822E-EE7EF2A101CB}">
      <dsp:nvSpPr>
        <dsp:cNvPr id="0" name=""/>
        <dsp:cNvSpPr/>
      </dsp:nvSpPr>
      <dsp:spPr>
        <a:xfrm>
          <a:off x="3547749" y="736210"/>
          <a:ext cx="585607" cy="585607"/>
        </a:xfrm>
        <a:prstGeom prst="ellipse">
          <a:avLst/>
        </a:prstGeom>
        <a:solidFill>
          <a:schemeClr val="accent2">
            <a:hueOff val="383768"/>
            <a:satOff val="-2641"/>
            <a:lumOff val="12353"/>
            <a:alphaOff val="0"/>
          </a:schemeClr>
        </a:solidFill>
        <a:ln w="12700" cap="flat" cmpd="sng" algn="ctr">
          <a:solidFill>
            <a:schemeClr val="accent2">
              <a:hueOff val="383768"/>
              <a:satOff val="-2641"/>
              <a:lumOff val="1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3</a:t>
          </a:r>
        </a:p>
      </dsp:txBody>
      <dsp:txXfrm>
        <a:off x="3633509" y="821970"/>
        <a:ext cx="414087" cy="414087"/>
      </dsp:txXfrm>
    </dsp:sp>
    <dsp:sp modelId="{2D6DA7E0-EA60-46DE-BFA6-DB9302446586}">
      <dsp:nvSpPr>
        <dsp:cNvPr id="0" name=""/>
        <dsp:cNvSpPr/>
      </dsp:nvSpPr>
      <dsp:spPr>
        <a:xfrm>
          <a:off x="3136309" y="1487441"/>
          <a:ext cx="140848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489578"/>
            <a:satOff val="11481"/>
            <a:lumOff val="30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89578"/>
              <a:satOff val="11481"/>
              <a:lumOff val="30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3" tIns="165100" rIns="11110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Yes – you WILL have to deliver the project so choose wisely</a:t>
          </a:r>
          <a:endParaRPr lang="en-US" sz="1100" kern="1200"/>
        </a:p>
      </dsp:txBody>
      <dsp:txXfrm>
        <a:off x="3136309" y="1769139"/>
        <a:ext cx="1408488" cy="1683902"/>
      </dsp:txXfrm>
    </dsp:sp>
    <dsp:sp modelId="{ABD1DAC0-DB0B-4111-ABFC-A6DE429400DC}">
      <dsp:nvSpPr>
        <dsp:cNvPr id="0" name=""/>
        <dsp:cNvSpPr/>
      </dsp:nvSpPr>
      <dsp:spPr>
        <a:xfrm>
          <a:off x="4701296" y="1028978"/>
          <a:ext cx="1408488" cy="72"/>
        </a:xfrm>
        <a:prstGeom prst="rect">
          <a:avLst/>
        </a:prstGeom>
        <a:solidFill>
          <a:schemeClr val="accent2">
            <a:tint val="40000"/>
            <a:alpha val="90000"/>
            <a:hueOff val="550775"/>
            <a:satOff val="12916"/>
            <a:lumOff val="341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50775"/>
              <a:satOff val="12916"/>
              <a:lumOff val="34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9C4CF3-3222-44FA-A0F6-4881F09C686E}">
      <dsp:nvSpPr>
        <dsp:cNvPr id="0" name=""/>
        <dsp:cNvSpPr/>
      </dsp:nvSpPr>
      <dsp:spPr>
        <a:xfrm>
          <a:off x="6147345" y="976426"/>
          <a:ext cx="71989" cy="13522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611972"/>
            <a:satOff val="14352"/>
            <a:lumOff val="37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11972"/>
              <a:satOff val="14352"/>
              <a:lumOff val="37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AB241-7C11-4AA7-B2F2-FD1A4A752306}">
      <dsp:nvSpPr>
        <dsp:cNvPr id="0" name=""/>
        <dsp:cNvSpPr/>
      </dsp:nvSpPr>
      <dsp:spPr>
        <a:xfrm>
          <a:off x="5112737" y="736210"/>
          <a:ext cx="585607" cy="585607"/>
        </a:xfrm>
        <a:prstGeom prst="ellipse">
          <a:avLst/>
        </a:prstGeom>
        <a:solidFill>
          <a:schemeClr val="accent2">
            <a:hueOff val="575652"/>
            <a:satOff val="-3962"/>
            <a:lumOff val="18530"/>
            <a:alphaOff val="0"/>
          </a:schemeClr>
        </a:solidFill>
        <a:ln w="12700" cap="flat" cmpd="sng" algn="ctr">
          <a:solidFill>
            <a:schemeClr val="accent2">
              <a:hueOff val="575652"/>
              <a:satOff val="-3962"/>
              <a:lumOff val="185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4</a:t>
          </a:r>
        </a:p>
      </dsp:txBody>
      <dsp:txXfrm>
        <a:off x="5198497" y="821970"/>
        <a:ext cx="414087" cy="414087"/>
      </dsp:txXfrm>
    </dsp:sp>
    <dsp:sp modelId="{21D603C4-60FB-4D82-8305-1866B8844523}">
      <dsp:nvSpPr>
        <dsp:cNvPr id="0" name=""/>
        <dsp:cNvSpPr/>
      </dsp:nvSpPr>
      <dsp:spPr>
        <a:xfrm>
          <a:off x="4701296" y="1487441"/>
          <a:ext cx="140848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673170"/>
            <a:satOff val="15787"/>
            <a:lumOff val="417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170"/>
              <a:satOff val="15787"/>
              <a:lumOff val="41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3" tIns="165100" rIns="11110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Agree project aims and objectives (SMART)</a:t>
          </a:r>
          <a:endParaRPr lang="en-US" sz="1100" kern="1200"/>
        </a:p>
      </dsp:txBody>
      <dsp:txXfrm>
        <a:off x="4701296" y="1769139"/>
        <a:ext cx="1408488" cy="1683902"/>
      </dsp:txXfrm>
    </dsp:sp>
    <dsp:sp modelId="{B5DE1F47-EE45-46BD-8D1B-98694C5E7B09}">
      <dsp:nvSpPr>
        <dsp:cNvPr id="0" name=""/>
        <dsp:cNvSpPr/>
      </dsp:nvSpPr>
      <dsp:spPr>
        <a:xfrm>
          <a:off x="6266284" y="1028978"/>
          <a:ext cx="1408488" cy="72"/>
        </a:xfrm>
        <a:prstGeom prst="rect">
          <a:avLst/>
        </a:prstGeom>
        <a:solidFill>
          <a:schemeClr val="accent2">
            <a:tint val="40000"/>
            <a:alpha val="90000"/>
            <a:hueOff val="734367"/>
            <a:satOff val="17222"/>
            <a:lumOff val="455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34367"/>
              <a:satOff val="17222"/>
              <a:lumOff val="45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3B644-60D1-4241-BB45-6988E02430F8}">
      <dsp:nvSpPr>
        <dsp:cNvPr id="0" name=""/>
        <dsp:cNvSpPr/>
      </dsp:nvSpPr>
      <dsp:spPr>
        <a:xfrm>
          <a:off x="7712333" y="976426"/>
          <a:ext cx="71989" cy="13522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795564"/>
            <a:satOff val="18657"/>
            <a:lumOff val="493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95564"/>
              <a:satOff val="18657"/>
              <a:lumOff val="49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32E5AF-08F6-4A40-90BA-18ABCB61DC59}">
      <dsp:nvSpPr>
        <dsp:cNvPr id="0" name=""/>
        <dsp:cNvSpPr/>
      </dsp:nvSpPr>
      <dsp:spPr>
        <a:xfrm>
          <a:off x="6677725" y="736210"/>
          <a:ext cx="585607" cy="585607"/>
        </a:xfrm>
        <a:prstGeom prst="ellipse">
          <a:avLst/>
        </a:prstGeom>
        <a:solidFill>
          <a:schemeClr val="accent2">
            <a:hueOff val="767535"/>
            <a:satOff val="-5283"/>
            <a:lumOff val="24706"/>
            <a:alphaOff val="0"/>
          </a:schemeClr>
        </a:solidFill>
        <a:ln w="12700" cap="flat" cmpd="sng" algn="ctr">
          <a:solidFill>
            <a:schemeClr val="accent2">
              <a:hueOff val="767535"/>
              <a:satOff val="-5283"/>
              <a:lumOff val="2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5</a:t>
          </a:r>
        </a:p>
      </dsp:txBody>
      <dsp:txXfrm>
        <a:off x="6763485" y="821970"/>
        <a:ext cx="414087" cy="414087"/>
      </dsp:txXfrm>
    </dsp:sp>
    <dsp:sp modelId="{19FACD57-7CCE-4F58-B3AD-135F8495C5E0}">
      <dsp:nvSpPr>
        <dsp:cNvPr id="0" name=""/>
        <dsp:cNvSpPr/>
      </dsp:nvSpPr>
      <dsp:spPr>
        <a:xfrm>
          <a:off x="6266284" y="1487441"/>
          <a:ext cx="140848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856761"/>
            <a:satOff val="20092"/>
            <a:lumOff val="53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56761"/>
              <a:satOff val="20092"/>
              <a:lumOff val="53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3" tIns="165100" rIns="11110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Complete the Belbin Roles Questionnaire (Moodle)</a:t>
          </a:r>
          <a:endParaRPr lang="en-US" sz="1100" kern="1200"/>
        </a:p>
      </dsp:txBody>
      <dsp:txXfrm>
        <a:off x="6266284" y="1769139"/>
        <a:ext cx="1408488" cy="1683902"/>
      </dsp:txXfrm>
    </dsp:sp>
    <dsp:sp modelId="{D4E4E89B-6EB7-4423-8E74-51E98691B817}">
      <dsp:nvSpPr>
        <dsp:cNvPr id="0" name=""/>
        <dsp:cNvSpPr/>
      </dsp:nvSpPr>
      <dsp:spPr>
        <a:xfrm>
          <a:off x="7831272" y="1028978"/>
          <a:ext cx="1408488" cy="72"/>
        </a:xfrm>
        <a:prstGeom prst="rect">
          <a:avLst/>
        </a:prstGeom>
        <a:solidFill>
          <a:schemeClr val="accent2">
            <a:tint val="40000"/>
            <a:alpha val="90000"/>
            <a:hueOff val="917959"/>
            <a:satOff val="21527"/>
            <a:lumOff val="569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17959"/>
              <a:satOff val="21527"/>
              <a:lumOff val="56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AC0BB-214F-497E-82DF-0268B5A4BEE2}">
      <dsp:nvSpPr>
        <dsp:cNvPr id="0" name=""/>
        <dsp:cNvSpPr/>
      </dsp:nvSpPr>
      <dsp:spPr>
        <a:xfrm>
          <a:off x="9277320" y="976426"/>
          <a:ext cx="71989" cy="135225"/>
        </a:xfrm>
        <a:prstGeom prst="chevron">
          <a:avLst>
            <a:gd name="adj" fmla="val 90000"/>
          </a:avLst>
        </a:prstGeom>
        <a:solidFill>
          <a:schemeClr val="accent2">
            <a:tint val="40000"/>
            <a:alpha val="90000"/>
            <a:hueOff val="979156"/>
            <a:satOff val="22962"/>
            <a:lumOff val="60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79156"/>
              <a:satOff val="22962"/>
              <a:lumOff val="60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65A40-97EF-47BB-A330-E481461168F0}">
      <dsp:nvSpPr>
        <dsp:cNvPr id="0" name=""/>
        <dsp:cNvSpPr/>
      </dsp:nvSpPr>
      <dsp:spPr>
        <a:xfrm>
          <a:off x="8242713" y="736210"/>
          <a:ext cx="585607" cy="585607"/>
        </a:xfrm>
        <a:prstGeom prst="ellipse">
          <a:avLst/>
        </a:prstGeom>
        <a:solidFill>
          <a:schemeClr val="accent2">
            <a:hueOff val="959419"/>
            <a:satOff val="-6603"/>
            <a:lumOff val="30882"/>
            <a:alphaOff val="0"/>
          </a:schemeClr>
        </a:solidFill>
        <a:ln w="12700" cap="flat" cmpd="sng" algn="ctr">
          <a:solidFill>
            <a:schemeClr val="accent2">
              <a:hueOff val="959419"/>
              <a:satOff val="-6603"/>
              <a:lumOff val="30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6</a:t>
          </a:r>
        </a:p>
      </dsp:txBody>
      <dsp:txXfrm>
        <a:off x="8328473" y="821970"/>
        <a:ext cx="414087" cy="414087"/>
      </dsp:txXfrm>
    </dsp:sp>
    <dsp:sp modelId="{EA80DFF5-4C2B-4F99-BEB3-FC53B17F36E5}">
      <dsp:nvSpPr>
        <dsp:cNvPr id="0" name=""/>
        <dsp:cNvSpPr/>
      </dsp:nvSpPr>
      <dsp:spPr>
        <a:xfrm>
          <a:off x="7831272" y="1487441"/>
          <a:ext cx="140848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040353"/>
            <a:satOff val="24398"/>
            <a:lumOff val="645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040353"/>
              <a:satOff val="24398"/>
              <a:lumOff val="64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03" tIns="165100" rIns="11110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Undertake a skills matrix – match people to roles</a:t>
          </a:r>
          <a:endParaRPr lang="en-US" sz="1100" kern="1200"/>
        </a:p>
      </dsp:txBody>
      <dsp:txXfrm>
        <a:off x="7831272" y="1769139"/>
        <a:ext cx="1408488" cy="1683902"/>
      </dsp:txXfrm>
    </dsp:sp>
    <dsp:sp modelId="{26E7220C-43AE-4C8F-92B0-D6B1793C729B}">
      <dsp:nvSpPr>
        <dsp:cNvPr id="0" name=""/>
        <dsp:cNvSpPr/>
      </dsp:nvSpPr>
      <dsp:spPr>
        <a:xfrm>
          <a:off x="9396260" y="1028978"/>
          <a:ext cx="704244" cy="72"/>
        </a:xfrm>
        <a:prstGeom prst="rect">
          <a:avLst/>
        </a:prstGeom>
        <a:solidFill>
          <a:schemeClr val="accent2">
            <a:tint val="40000"/>
            <a:alpha val="90000"/>
            <a:hueOff val="1101550"/>
            <a:satOff val="25833"/>
            <a:lumOff val="683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101550"/>
              <a:satOff val="25833"/>
              <a:lumOff val="68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51A57-2A2F-4621-9FC2-CB5F2E59E7AE}">
      <dsp:nvSpPr>
        <dsp:cNvPr id="0" name=""/>
        <dsp:cNvSpPr/>
      </dsp:nvSpPr>
      <dsp:spPr>
        <a:xfrm>
          <a:off x="9807700" y="736210"/>
          <a:ext cx="585607" cy="585607"/>
        </a:xfrm>
        <a:prstGeom prst="ellipse">
          <a:avLst/>
        </a:prstGeom>
        <a:solidFill>
          <a:schemeClr val="accent2">
            <a:hueOff val="1151303"/>
            <a:satOff val="-7924"/>
            <a:lumOff val="37059"/>
            <a:alphaOff val="0"/>
          </a:schemeClr>
        </a:solidFill>
        <a:ln w="12700" cap="flat" cmpd="sng" algn="ctr">
          <a:solidFill>
            <a:schemeClr val="accent2">
              <a:hueOff val="1151303"/>
              <a:satOff val="-7924"/>
              <a:lumOff val="3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25" tIns="22725" rIns="22725" bIns="22725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7</a:t>
          </a:r>
        </a:p>
      </dsp:txBody>
      <dsp:txXfrm>
        <a:off x="9893460" y="821970"/>
        <a:ext cx="414087" cy="414087"/>
      </dsp:txXfrm>
    </dsp:sp>
    <dsp:sp modelId="{70BB249A-99A1-48C1-B8C8-4016FFFA5E29}">
      <dsp:nvSpPr>
        <dsp:cNvPr id="0" name=""/>
        <dsp:cNvSpPr/>
      </dsp:nvSpPr>
      <dsp:spPr>
        <a:xfrm>
          <a:off x="9396260" y="1487441"/>
          <a:ext cx="1467391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1223945"/>
            <a:satOff val="28703"/>
            <a:lumOff val="759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23945"/>
              <a:satOff val="28703"/>
              <a:lumOff val="75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750" tIns="165100" rIns="11575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Use this as the basis of your first blog</a:t>
          </a:r>
          <a:endParaRPr lang="en-US" sz="1100" kern="1200"/>
        </a:p>
      </dsp:txBody>
      <dsp:txXfrm>
        <a:off x="9396260" y="1780919"/>
        <a:ext cx="1467391" cy="1672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BA3248A-FCBA-4538-91BB-8EA1C8C575E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CFD71-1B38-4263-B845-13ED0170C90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5D02A6-1DEC-41EB-81A1-F35E40B39432}" type="datetime1">
              <a:rPr lang="en-GB" smtClean="0"/>
              <a:t>23/04/2024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4538B-F3ED-44C7-B9D3-4566ABB9783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D54B66-A131-4DAC-BEFE-11AFA7521B4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95C10-1B97-4631-BBA9-B116D8CE3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39257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57704-6EDB-46AC-8852-2827E769FDB2}" type="datetime1">
              <a:rPr lang="en-GB" smtClean="0"/>
              <a:pPr/>
              <a:t>23/04/2024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DB08D-32FE-4C56-95DB-2741485080A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3030388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DB08D-32FE-4C56-95DB-2741485080A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848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836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575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906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206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947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1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22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706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51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Tuesday, April 23,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813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Tuesday, April 23,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582206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r.francis-davies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holar.google.com" TargetMode="External"/><Relationship Id="rId2" Type="http://schemas.openxmlformats.org/officeDocument/2006/relationships/hyperlink" Target="http://www.simplilearn.co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cgCvMj50i4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8A22513-307E-4203-BEFF-5BBBFAFDD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211F11-4937-44F9-B733-211517A2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9076" y="-431"/>
            <a:ext cx="11742924" cy="6858427"/>
          </a:xfrm>
          <a:prstGeom prst="rect">
            <a:avLst/>
          </a:prstGeom>
          <a:gradFill>
            <a:gsLst>
              <a:gs pos="2000">
                <a:schemeClr val="accent5">
                  <a:alpha val="17000"/>
                </a:schemeClr>
              </a:gs>
              <a:gs pos="100000">
                <a:schemeClr val="accent6">
                  <a:lumMod val="75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CF7BA0D-619B-4BA4-AF41-9F99DE301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9076" y="-429"/>
            <a:ext cx="11742924" cy="6400800"/>
          </a:xfrm>
          <a:prstGeom prst="rect">
            <a:avLst/>
          </a:prstGeom>
          <a:gradFill>
            <a:gsLst>
              <a:gs pos="0">
                <a:schemeClr val="accent5">
                  <a:alpha val="76000"/>
                </a:schemeClr>
              </a:gs>
              <a:gs pos="100000">
                <a:schemeClr val="accent2">
                  <a:lumMod val="20000"/>
                  <a:lumOff val="80000"/>
                  <a:alpha val="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0A1EE3-9DEB-45B0-A9FA-080457925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2648"/>
            <a:ext cx="11742924" cy="6870648"/>
          </a:xfrm>
          <a:prstGeom prst="rect">
            <a:avLst/>
          </a:prstGeom>
          <a:gradFill>
            <a:gsLst>
              <a:gs pos="37000">
                <a:schemeClr val="accent5">
                  <a:lumMod val="60000"/>
                  <a:lumOff val="40000"/>
                  <a:alpha val="25000"/>
                </a:schemeClr>
              </a:gs>
              <a:gs pos="100000">
                <a:schemeClr val="accent2">
                  <a:alpha val="74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39513AF-ACB9-491F-AB2C-AA27171C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8860813" cy="6857572"/>
          </a:xfrm>
          <a:prstGeom prst="rect">
            <a:avLst/>
          </a:prstGeom>
          <a:gradFill>
            <a:gsLst>
              <a:gs pos="6000">
                <a:schemeClr val="accent2">
                  <a:alpha val="88000"/>
                </a:schemeClr>
              </a:gs>
              <a:gs pos="100000">
                <a:schemeClr val="accent6">
                  <a:lumMod val="75000"/>
                  <a:alpha val="66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5F36B92-14BC-4E12-8F9A-737EFED6C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33214">
            <a:off x="5243949" y="-200984"/>
            <a:ext cx="6022658" cy="6022658"/>
          </a:xfrm>
          <a:custGeom>
            <a:avLst/>
            <a:gdLst>
              <a:gd name="connsiteX0" fmla="*/ 5757156 w 6022658"/>
              <a:gd name="connsiteY0" fmla="*/ 4243377 h 6022658"/>
              <a:gd name="connsiteX1" fmla="*/ 4298301 w 6022658"/>
              <a:gd name="connsiteY1" fmla="*/ 5730698 h 6022658"/>
              <a:gd name="connsiteX2" fmla="*/ 4183474 w 6022658"/>
              <a:gd name="connsiteY2" fmla="*/ 5786013 h 6022658"/>
              <a:gd name="connsiteX3" fmla="*/ 3011329 w 6022658"/>
              <a:gd name="connsiteY3" fmla="*/ 6022658 h 6022658"/>
              <a:gd name="connsiteX4" fmla="*/ 0 w 6022658"/>
              <a:gd name="connsiteY4" fmla="*/ 3011329 h 6022658"/>
              <a:gd name="connsiteX5" fmla="*/ 3011329 w 6022658"/>
              <a:gd name="connsiteY5" fmla="*/ 0 h 6022658"/>
              <a:gd name="connsiteX6" fmla="*/ 6022658 w 6022658"/>
              <a:gd name="connsiteY6" fmla="*/ 3011329 h 6022658"/>
              <a:gd name="connsiteX7" fmla="*/ 5786013 w 6022658"/>
              <a:gd name="connsiteY7" fmla="*/ 4183474 h 6022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22658" h="6022658">
                <a:moveTo>
                  <a:pt x="5757156" y="4243377"/>
                </a:moveTo>
                <a:lnTo>
                  <a:pt x="4298301" y="5730698"/>
                </a:lnTo>
                <a:lnTo>
                  <a:pt x="4183474" y="5786013"/>
                </a:lnTo>
                <a:cubicBezTo>
                  <a:pt x="3823203" y="5938395"/>
                  <a:pt x="3427106" y="6022658"/>
                  <a:pt x="3011329" y="6022658"/>
                </a:cubicBezTo>
                <a:cubicBezTo>
                  <a:pt x="1348218" y="6022658"/>
                  <a:pt x="0" y="4674440"/>
                  <a:pt x="0" y="3011329"/>
                </a:cubicBezTo>
                <a:cubicBezTo>
                  <a:pt x="0" y="1348218"/>
                  <a:pt x="1348218" y="0"/>
                  <a:pt x="3011329" y="0"/>
                </a:cubicBezTo>
                <a:cubicBezTo>
                  <a:pt x="4674440" y="0"/>
                  <a:pt x="6022658" y="1348218"/>
                  <a:pt x="6022658" y="3011329"/>
                </a:cubicBezTo>
                <a:cubicBezTo>
                  <a:pt x="6022658" y="3427107"/>
                  <a:pt x="5938394" y="3823204"/>
                  <a:pt x="5786013" y="4183474"/>
                </a:cubicBezTo>
                <a:close/>
              </a:path>
            </a:pathLst>
          </a:custGeom>
          <a:gradFill>
            <a:gsLst>
              <a:gs pos="21000">
                <a:schemeClr val="accent2">
                  <a:alpha val="0"/>
                </a:schemeClr>
              </a:gs>
              <a:gs pos="85000">
                <a:schemeClr val="accent6">
                  <a:alpha val="13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2638" y="1122362"/>
            <a:ext cx="6951109" cy="2842863"/>
          </a:xfrm>
        </p:spPr>
        <p:txBody>
          <a:bodyPr rtlCol="0">
            <a:normAutofit/>
          </a:bodyPr>
          <a:lstStyle/>
          <a:p>
            <a:pPr algn="r"/>
            <a:r>
              <a:rPr lang="en-GB" sz="4400" dirty="0">
                <a:solidFill>
                  <a:schemeClr val="bg1"/>
                </a:solidFill>
              </a:rPr>
              <a:t>PROJECT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2638" y="4410635"/>
            <a:ext cx="6883791" cy="847164"/>
          </a:xfrm>
        </p:spPr>
        <p:txBody>
          <a:bodyPr vert="horz" lIns="0" tIns="0" rIns="0" bIns="0" rtlCol="0" anchor="t">
            <a:normAutofit/>
          </a:bodyPr>
          <a:lstStyle/>
          <a:p>
            <a:pPr algn="r" rtl="0"/>
            <a:r>
              <a:rPr lang="en-GB" sz="1400" dirty="0">
                <a:solidFill>
                  <a:schemeClr val="bg1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E2B8B-E0F2-0648-02F8-C581209EA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5E27B-0D33-3DF7-1610-18BBC6FD8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Welcome and introduction</a:t>
            </a:r>
            <a:endParaRPr lang="en-US" dirty="0"/>
          </a:p>
          <a:p>
            <a:r>
              <a:rPr lang="en-GB" dirty="0"/>
              <a:t>Module aims</a:t>
            </a:r>
          </a:p>
          <a:p>
            <a:r>
              <a:rPr lang="en-GB" dirty="0"/>
              <a:t>Assessment</a:t>
            </a:r>
          </a:p>
          <a:p>
            <a:r>
              <a:rPr lang="en-GB" dirty="0"/>
              <a:t>Introductory lecture</a:t>
            </a:r>
          </a:p>
          <a:p>
            <a:r>
              <a:rPr lang="en-GB" dirty="0"/>
              <a:t>Group activity</a:t>
            </a:r>
          </a:p>
        </p:txBody>
      </p:sp>
    </p:spTree>
    <p:extLst>
      <p:ext uri="{BB962C8B-B14F-4D97-AF65-F5344CB8AC3E}">
        <p14:creationId xmlns:p14="http://schemas.microsoft.com/office/powerpoint/2010/main" val="1316713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3" y="3587284"/>
            <a:ext cx="250197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5254" y="969296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3C8E0-AE61-F339-59A6-FF0873A61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18" y="586855"/>
            <a:ext cx="325857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CONTACT 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BF9DA-4913-F555-2020-2385B0E81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833535"/>
            <a:ext cx="3025303" cy="5361991"/>
          </a:xfrm>
        </p:spPr>
        <p:txBody>
          <a:bodyPr vert="horz" lIns="0" tIns="0" rIns="0" bIns="0" rtlCol="0" anchor="ctr">
            <a:normAutofit/>
          </a:bodyPr>
          <a:lstStyle/>
          <a:p>
            <a:r>
              <a:rPr lang="en-GB" sz="1600"/>
              <a:t>Module lecturer: Rebecca Francis-Davies</a:t>
            </a:r>
            <a:endParaRPr lang="en-US" sz="1600"/>
          </a:p>
          <a:p>
            <a:r>
              <a:rPr lang="en-GB" sz="1600">
                <a:hlinkClick r:id="rId2"/>
              </a:rPr>
              <a:t>r.francis-davies@uwtsd.ac.uk</a:t>
            </a:r>
            <a:r>
              <a:rPr lang="en-GB" sz="1600"/>
              <a:t> or via teams</a:t>
            </a:r>
          </a:p>
        </p:txBody>
      </p:sp>
      <p:pic>
        <p:nvPicPr>
          <p:cNvPr id="20" name="Picture 19" descr="Metal tic-tac-toe game pieces">
            <a:extLst>
              <a:ext uri="{FF2B5EF4-FFF2-40B4-BE49-F238E27FC236}">
                <a16:creationId xmlns:a16="http://schemas.microsoft.com/office/drawing/2014/main" id="{1893E9A8-F5A1-8C47-25B0-35E8E3EADA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70" r="33555" b="2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741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FCCEF-A83C-8A00-E5F8-84E6C67F1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A5E6B-ABC1-0B2E-92B0-7164C140B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AIM(S)</a:t>
            </a:r>
            <a:endParaRPr lang="en-GB"/>
          </a:p>
          <a:p>
            <a:r>
              <a:rPr lang="en-GB" b="1" dirty="0"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To develop the understanding and ability to manage projects within the workplace.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To develop knowledge and critical understanding of project management tools &amp; techniques.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LEARNING OUTCOMES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Upon the successful completion of this module, the student should be able to: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Critically assess the usefulness of project management tools and techniques for managing a project within an organisation;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Plan the implementation of a project of appropriate complexity within a workplace;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Critically evaluate own ability to manage a project.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293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3A83A-F6D8-DF32-7A61-820DB0245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– the blogs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D7AC9-219E-043D-BB73-AF1019820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n-GB" dirty="0"/>
              <a:t>A series of 5 blogs per person, totalling 1000 words (200 words per blog)</a:t>
            </a:r>
            <a:endParaRPr lang="en-US" dirty="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You will evaluate your use of project management tools and techniques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Your fifth blog will be a critical evaluation of your own project management skills, including a self-development plan to improve your performance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You MUST include references from a range of credible sources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dirty="0"/>
              <a:t>Blogs will be submitted on the following dates: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 dirty="0"/>
              <a:t>3rd May 2024 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 dirty="0"/>
              <a:t>17th May 2024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 dirty="0"/>
              <a:t>24th May 2024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 dirty="0"/>
              <a:t>21st June 2024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GB" dirty="0"/>
              <a:t>28th June 2024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451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D9595-08CF-4755-E8AF-4D775D5EB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943ED-9214-5CFF-2566-BA98E7DCD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/>
              <a:t>Team based (5 minutes each)</a:t>
            </a:r>
            <a:endParaRPr lang="en-US"/>
          </a:p>
          <a:p>
            <a:r>
              <a:rPr lang="en-GB"/>
              <a:t>You will be presenting a project – more on that later</a:t>
            </a:r>
            <a:endParaRPr lang="en-GB" dirty="0"/>
          </a:p>
          <a:p>
            <a:r>
              <a:rPr lang="en-GB" dirty="0"/>
              <a:t>Your presentation will outline project management of a specific project, highlighting appropriate tools and techniques </a:t>
            </a:r>
          </a:p>
          <a:p>
            <a:r>
              <a:rPr lang="en-GB" dirty="0"/>
              <a:t>Must contain references</a:t>
            </a:r>
          </a:p>
          <a:p>
            <a:r>
              <a:rPr lang="en-GB" dirty="0"/>
              <a:t>Your presentation will take place in class on </a:t>
            </a:r>
            <a:r>
              <a:rPr lang="en-GB" b="1" dirty="0"/>
              <a:t>18th June 2024</a:t>
            </a:r>
          </a:p>
        </p:txBody>
      </p:sp>
    </p:spTree>
    <p:extLst>
      <p:ext uri="{BB962C8B-B14F-4D97-AF65-F5344CB8AC3E}">
        <p14:creationId xmlns:p14="http://schemas.microsoft.com/office/powerpoint/2010/main" val="1874609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5DDF1-D3E7-3E98-51F3-39680BD5D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EFDF1-B2F1-E43E-D695-B7920212A2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2000 words</a:t>
            </a:r>
          </a:p>
          <a:p>
            <a:r>
              <a:rPr lang="en-GB" dirty="0"/>
              <a:t>A critical assessment of project management tools and techniques used in your project</a:t>
            </a:r>
          </a:p>
          <a:p>
            <a:r>
              <a:rPr lang="en-GB"/>
              <a:t>How these tools were engaged</a:t>
            </a:r>
            <a:endParaRPr lang="en-GB" dirty="0"/>
          </a:p>
          <a:p>
            <a:r>
              <a:rPr lang="en-GB" dirty="0"/>
              <a:t>How you communicated with stakeholders</a:t>
            </a:r>
          </a:p>
          <a:p>
            <a:r>
              <a:rPr lang="en-GB" dirty="0"/>
              <a:t>Conclude with a conclusion which discusses areas for improvement </a:t>
            </a:r>
          </a:p>
          <a:p>
            <a:r>
              <a:rPr lang="en-GB" dirty="0"/>
              <a:t>Deadline 28th June 2024</a:t>
            </a:r>
          </a:p>
        </p:txBody>
      </p:sp>
    </p:spTree>
    <p:extLst>
      <p:ext uri="{BB962C8B-B14F-4D97-AF65-F5344CB8AC3E}">
        <p14:creationId xmlns:p14="http://schemas.microsoft.com/office/powerpoint/2010/main" val="150493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41148-932F-F0D6-C376-182674062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7CFF3-72DE-CE05-9B9C-4BB6CC55ED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Each class will be a mix of "lecture" and group work</a:t>
            </a:r>
          </a:p>
          <a:p>
            <a:r>
              <a:rPr lang="en-GB" dirty="0"/>
              <a:t>Support in class for your project team and blogs</a:t>
            </a:r>
          </a:p>
          <a:p>
            <a:r>
              <a:rPr lang="en-GB" dirty="0"/>
              <a:t>Reading week 27th May 2024</a:t>
            </a:r>
          </a:p>
        </p:txBody>
      </p:sp>
    </p:spTree>
    <p:extLst>
      <p:ext uri="{BB962C8B-B14F-4D97-AF65-F5344CB8AC3E}">
        <p14:creationId xmlns:p14="http://schemas.microsoft.com/office/powerpoint/2010/main" val="3699611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FACBA-3358-EEB9-90C8-6A3C50387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810-E567-6A56-0032-E0E2B6F96A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“An activity with a set time frame – a fixed start and end point, managed with limited resources, involving change and achieved by the collective effort of a team”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“A combination of set objectives to be accomplished within a fixed period”</a:t>
            </a:r>
            <a:endParaRPr lang="en-GB"/>
          </a:p>
          <a:p>
            <a:r>
              <a:rPr lang="en-GB" dirty="0">
                <a:ea typeface="+mn-lt"/>
                <a:cs typeface="+mn-lt"/>
                <a:hlinkClick r:id="rId2"/>
              </a:rPr>
              <a:t>www.simplilearn.com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Project Management might be defined as “the application of knowledge, skills, tools and techniques to project activities in order to meet (or exceed?) stakeholder needs and expectations from the project”</a:t>
            </a:r>
            <a:endParaRPr lang="en-GB" dirty="0"/>
          </a:p>
          <a:p>
            <a:r>
              <a:rPr lang="en-GB" dirty="0">
                <a:ea typeface="+mn-lt"/>
                <a:cs typeface="+mn-lt"/>
                <a:hlinkClick r:id="rId3"/>
              </a:rPr>
              <a:t>www.scholar.google.com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336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4467F-3606-E1AE-BD56-F4F1111C9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 </a:t>
            </a:r>
          </a:p>
        </p:txBody>
      </p:sp>
      <p:pic>
        <p:nvPicPr>
          <p:cNvPr id="4" name="Online Media 3" title="FREE PMP Project Management Training!  WHAT IS A PROJECT">
            <a:hlinkClick r:id="" action="ppaction://media"/>
            <a:extLst>
              <a:ext uri="{FF2B5EF4-FFF2-40B4-BE49-F238E27FC236}">
                <a16:creationId xmlns:a16="http://schemas.microsoft.com/office/drawing/2014/main" id="{D816390C-EE5D-7FA6-F7FA-DF7C721C75F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32354" y="2252779"/>
            <a:ext cx="6762546" cy="3819409"/>
          </a:xfrm>
        </p:spPr>
      </p:pic>
    </p:spTree>
    <p:extLst>
      <p:ext uri="{BB962C8B-B14F-4D97-AF65-F5344CB8AC3E}">
        <p14:creationId xmlns:p14="http://schemas.microsoft.com/office/powerpoint/2010/main" val="2427198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6608B-A67B-A414-489F-B2178E4BD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0D2C8-995F-984B-8A23-53CBF2A9A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 lnSpcReduction="10000"/>
          </a:bodyPr>
          <a:lstStyle/>
          <a:p>
            <a:r>
              <a:rPr lang="en-GB" dirty="0">
                <a:ea typeface="+mn-lt"/>
                <a:cs typeface="+mn-lt"/>
              </a:rPr>
              <a:t>A start and a finish /Time Bound (Starting point and end point (planning and monitoring the progress)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Is a unique activity with a visible output - Set of complex activities (planning and controlling these activities)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Non repetitive tasks, sequential order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May involve uncertainty and risk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 budget - Cost (planning resources, make money. Create and Manage budgets)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Use of resources (including human resources)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 single point of ultimate responsibility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280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E76B6-11BA-61C0-1A2B-D7D7220F8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FEATURES (CONT)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304B0-0DBB-9370-A457-4A61DDEF9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Clear aims, objectives, goals - Fixed set of mission/objectives and goals (keeping the focus on meeting those objective and avoid being misguided)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Stakeholders (customers/ clients)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Clearly defined team roles - Involves a team coming together specifically for the project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Team (build, and lead teams to achieve objectives)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Change (manage human change)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733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83890-6848-603C-AFF2-6350E37A8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A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9069C-4729-7A5B-CA8D-12A1AD3B6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Construction sites</a:t>
            </a:r>
          </a:p>
          <a:p>
            <a:r>
              <a:rPr lang="en-GB"/>
              <a:t>Bringing a new product to market</a:t>
            </a:r>
          </a:p>
          <a:p>
            <a:r>
              <a:rPr lang="en-GB"/>
              <a:t>Writing a new policy</a:t>
            </a:r>
          </a:p>
          <a:p>
            <a:r>
              <a:rPr lang="en-GB"/>
              <a:t>Opening a shop</a:t>
            </a:r>
          </a:p>
          <a:p>
            <a:r>
              <a:rPr lang="en-GB"/>
              <a:t>Campaigning for an election</a:t>
            </a:r>
          </a:p>
          <a:p>
            <a:r>
              <a:rPr lang="en-GB" dirty="0"/>
              <a:t>Launching a website</a:t>
            </a:r>
          </a:p>
          <a:p>
            <a:r>
              <a:rPr lang="en-GB" dirty="0"/>
              <a:t>Developing an app</a:t>
            </a:r>
          </a:p>
          <a:p>
            <a:r>
              <a:rPr lang="en-GB" dirty="0"/>
              <a:t>Fundraising</a:t>
            </a:r>
          </a:p>
        </p:txBody>
      </p:sp>
    </p:spTree>
    <p:extLst>
      <p:ext uri="{BB962C8B-B14F-4D97-AF65-F5344CB8AC3E}">
        <p14:creationId xmlns:p14="http://schemas.microsoft.com/office/powerpoint/2010/main" val="2437661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B06E1-F26A-F839-E541-E4FFB8A61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MANAGEMENT –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5B4DC-1CDF-7A9E-252C-8B85E1F921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Because we live in a world of limited resources and not enough time.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There will always be more to do than time and resources will allow.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Project Management tool &amp; techniques, if used regularly &amp; appropriately, help us make more effective use of our time and resources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8883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16E16-4914-15FD-1C3B-C03BD879A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PROJECTS FAIL?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D9167-05DB-0FD6-463D-47AF556562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Not fully defined/ unclear objectives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Poor planning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Unrealistic time scales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Wrong leadership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communication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Inappropriate teams/ inadequate training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Lack of stakeholder consultation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394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5AB58-2610-0BB8-2683-249B6DDA0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PROJECT LIFECYCLE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FB9D4-9889-83A7-E56B-A38ACB4F3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Conception Phase (The Idea)</a:t>
            </a:r>
          </a:p>
          <a:p>
            <a:r>
              <a:rPr lang="en-GB" dirty="0"/>
              <a:t>Definition Phase (The Plan)</a:t>
            </a:r>
          </a:p>
          <a:p>
            <a:r>
              <a:rPr lang="en-GB" dirty="0"/>
              <a:t>Initiation Phase (The Team)</a:t>
            </a:r>
          </a:p>
          <a:p>
            <a:r>
              <a:rPr lang="en-GB"/>
              <a:t>Implementation Plan (The Work)</a:t>
            </a:r>
          </a:p>
          <a:p>
            <a:r>
              <a:rPr lang="en-GB" dirty="0"/>
              <a:t>Evaluation Phase (The Wrap-Up)</a:t>
            </a:r>
          </a:p>
        </p:txBody>
      </p:sp>
    </p:spTree>
    <p:extLst>
      <p:ext uri="{BB962C8B-B14F-4D97-AF65-F5344CB8AC3E}">
        <p14:creationId xmlns:p14="http://schemas.microsoft.com/office/powerpoint/2010/main" val="1748329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1131F-2251-F863-2464-5B273ADE7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CONCEPTION PHASE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3CD1C-5005-C694-5AD3-E9F6D66DB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Essentially - </a:t>
            </a:r>
            <a:r>
              <a:rPr lang="en-GB" b="1" dirty="0">
                <a:ea typeface="+mn-lt"/>
                <a:cs typeface="+mn-lt"/>
              </a:rPr>
              <a:t>What are we going to do?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For small projects an informal discussion might adequate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For larger projects, a more formal review and discussion processes required.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Key questions to answer should be: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Should you do it</a:t>
            </a:r>
            <a:r>
              <a:rPr lang="en-GB" dirty="0">
                <a:ea typeface="+mn-lt"/>
                <a:cs typeface="+mn-lt"/>
              </a:rPr>
              <a:t>? What is the benefit and do the benefits outweigh the costs?</a:t>
            </a:r>
            <a:endParaRPr lang="en-GB" dirty="0"/>
          </a:p>
          <a:p>
            <a:r>
              <a:rPr lang="en-GB" b="1" dirty="0">
                <a:ea typeface="+mn-lt"/>
                <a:cs typeface="+mn-lt"/>
              </a:rPr>
              <a:t>Can you do it?</a:t>
            </a:r>
            <a:r>
              <a:rPr lang="en-GB" dirty="0">
                <a:ea typeface="+mn-lt"/>
                <a:cs typeface="+mn-lt"/>
              </a:rPr>
              <a:t> Is it technically feasible and are there enough resources?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60590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85D20-D56E-D7DF-A7EE-FF5FA87CD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PHASE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6E64D-3EEA-B0D2-933A-C7FB7FE7F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Review the reasons for the project.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Describing detail what results are to be produced.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Create a list of all the work to be performed.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Produce a detailed project schedule.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Calculate budgets.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Describe how risk is to be managed.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Identify any assumptions about the project.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Identify and define the roles of the project’s team members.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3296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4354F-0145-010C-6CD4-B3076B335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INITIATION PHASE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2C46-FD02-3D2F-305E-EC288B39F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Assign people to project roles, ensure they are available when needed. Negotiation may be necessary.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Give and explain all tasks to team members.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Set up systems and accounts to track personnel information and financial expenditure.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Announce the project’s start, what it will produce.  When it will start when it will finish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80893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45BF3-E876-025C-47FF-657CC2FB3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IMPLEMENTATION PHASE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92F6B-F1EC-811E-A8C3-DD2465D15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Doing the tasks as laid out in your plan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Regularly comparing the actual performance with the plan, knowing and anticipating when things are not going according to schedule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Fixing problems that arise.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Keeping everyone informed</a:t>
            </a:r>
            <a:endParaRPr lang="en-GB" dirty="0"/>
          </a:p>
          <a:p>
            <a:r>
              <a:rPr lang="en-GB" dirty="0"/>
              <a:t>Celebrate!</a:t>
            </a:r>
          </a:p>
        </p:txBody>
      </p:sp>
    </p:spTree>
    <p:extLst>
      <p:ext uri="{BB962C8B-B14F-4D97-AF65-F5344CB8AC3E}">
        <p14:creationId xmlns:p14="http://schemas.microsoft.com/office/powerpoint/2010/main" val="1620619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008D5-E84C-E499-B0E1-00623704A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PHASE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DF2D9-3630-7181-120D-D440DD39B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Get the customer’s approval of final results.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There may be formal project hand over to the client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Complete any paperwork.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Hold a post project evaluation to recognise achievements and discuss lessons learned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6825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03597-4087-6B91-3AA3-4D70FD778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THE PROJECT MANAGER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AE022D-57A1-855B-B315-8B01F49A27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551531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9565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65C6E-34C0-7E25-4FDB-D6762AAE5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LIST OF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53F754-38E3-3601-AB60-8D627E4051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517419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93209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6AF2D-22FD-0ACE-F7EF-FBB52C65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C716B-E900-EC73-D6C7-9901EB25BD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The work that must be performed to deliver a product, service or result within the specified features and functions</a:t>
            </a:r>
          </a:p>
          <a:p>
            <a:r>
              <a:rPr lang="en-GB" dirty="0"/>
              <a:t>The link between the project goal and the work that needs to be completed to achieve it</a:t>
            </a:r>
          </a:p>
        </p:txBody>
      </p:sp>
    </p:spTree>
    <p:extLst>
      <p:ext uri="{BB962C8B-B14F-4D97-AF65-F5344CB8AC3E}">
        <p14:creationId xmlns:p14="http://schemas.microsoft.com/office/powerpoint/2010/main" val="27001583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18498-B905-7945-7BBC-D55875367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DELIVERY, GOALS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BB0C9-3CB1-6DBF-E577-2EB4D0D338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All projects seek to deliver ‘something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How do we define ‘something’</a:t>
            </a:r>
            <a:r>
              <a:rPr lang="en-GB" b="1" dirty="0">
                <a:ea typeface="+mn-lt"/>
                <a:cs typeface="+mn-lt"/>
              </a:rPr>
              <a:t>?</a:t>
            </a:r>
            <a:br>
              <a:rPr lang="en-US" dirty="0"/>
            </a:br>
            <a:endParaRPr lang="en-US"/>
          </a:p>
          <a:p>
            <a:r>
              <a:rPr lang="en-GB" dirty="0">
                <a:ea typeface="+mn-lt"/>
                <a:cs typeface="+mn-lt"/>
              </a:rPr>
              <a:t>Start by defining the project Goals/ Aims and Objectives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Goal</a:t>
            </a:r>
            <a:r>
              <a:rPr lang="en-GB" dirty="0">
                <a:ea typeface="+mn-lt"/>
                <a:cs typeface="+mn-lt"/>
              </a:rPr>
              <a:t>: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Defines the final deliverable(s), outcome(s) or state at completion of the project</a:t>
            </a:r>
            <a:endParaRPr lang="en-GB" dirty="0"/>
          </a:p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Objectives</a:t>
            </a:r>
            <a:r>
              <a:rPr lang="en-GB" dirty="0">
                <a:ea typeface="+mn-lt"/>
                <a:cs typeface="+mn-lt"/>
              </a:rPr>
              <a:t>: 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 Define the boundaries of the goal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specific set of activities that an organisation focuses to accomplish within a predefined time frame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1340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EF4F9-4173-9461-1DB7-E37D1E5D3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/>
          </a:bodyPr>
          <a:lstStyle/>
          <a:p>
            <a:pPr algn="r"/>
            <a:r>
              <a:rPr lang="en-US" sz="2700" spc="750">
                <a:solidFill>
                  <a:schemeClr val="bg1"/>
                </a:solidFill>
              </a:rPr>
              <a:t>SMART OBJECTIVES</a:t>
            </a:r>
          </a:p>
        </p:txBody>
      </p:sp>
      <p:pic>
        <p:nvPicPr>
          <p:cNvPr id="4" name="Content Placeholder 3" descr="A screenshot of a project&#10;&#10;Description automatically generated">
            <a:extLst>
              <a:ext uri="{FF2B5EF4-FFF2-40B4-BE49-F238E27FC236}">
                <a16:creationId xmlns:a16="http://schemas.microsoft.com/office/drawing/2014/main" id="{745DC7E3-C2B9-3883-D6D3-55C326DE51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3619" y="1403781"/>
            <a:ext cx="7214138" cy="4057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2078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71E05-3C20-4B3A-01DC-52157B267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CHARTS</a:t>
            </a:r>
            <a:r>
              <a:rPr lang="en-US" dirty="0"/>
              <a:t>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F7470-902F-26B7-A58A-762B102C2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In your groups, research the term GANTT CHART</a:t>
            </a:r>
          </a:p>
          <a:p>
            <a:r>
              <a:rPr lang="en-GB" dirty="0"/>
              <a:t>Come up with a way to explain it to the rest of the group, using your own words</a:t>
            </a:r>
          </a:p>
          <a:p>
            <a:r>
              <a:rPr lang="en-GB" dirty="0"/>
              <a:t>Bonus points: Why is it called a GANTT chart?</a:t>
            </a:r>
          </a:p>
        </p:txBody>
      </p:sp>
    </p:spTree>
    <p:extLst>
      <p:ext uri="{BB962C8B-B14F-4D97-AF65-F5344CB8AC3E}">
        <p14:creationId xmlns:p14="http://schemas.microsoft.com/office/powerpoint/2010/main" val="25064536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2B9E1-A1D2-05AF-B460-FE4BAAB80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57201"/>
            <a:ext cx="10068975" cy="1066800"/>
          </a:xfrm>
        </p:spPr>
        <p:txBody>
          <a:bodyPr anchor="b">
            <a:normAutofit/>
          </a:bodyPr>
          <a:lstStyle/>
          <a:p>
            <a:r>
              <a:rPr lang="en-GB" sz="4000"/>
              <a:t>GANTT CHART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0C5A8-B4EE-3067-BD25-EE5C325CC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1980775"/>
            <a:ext cx="5865905" cy="3632824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A Gantt chart is a bar graph which illustrates on a timeline when each activity will start, finish and end. 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It’s a pictorial representation of each stage of the project showing individual tasks subdivided into work units according to the length of time they will take.</a:t>
            </a:r>
            <a:endParaRPr lang="en-GB" sz="1800" dirty="0"/>
          </a:p>
          <a:p>
            <a:endParaRPr lang="en-GB" sz="1800"/>
          </a:p>
        </p:txBody>
      </p:sp>
      <p:pic>
        <p:nvPicPr>
          <p:cNvPr id="4" name="Picture 3" descr="Excel Gantt Chart Tutorial + Free ...">
            <a:extLst>
              <a:ext uri="{FF2B5EF4-FFF2-40B4-BE49-F238E27FC236}">
                <a16:creationId xmlns:a16="http://schemas.microsoft.com/office/drawing/2014/main" id="{9F31AB8C-2569-9C7B-FE61-5C78D4839E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95" r="35360" b="-1"/>
          <a:stretch/>
        </p:blipFill>
        <p:spPr>
          <a:xfrm>
            <a:off x="7646838" y="1980775"/>
            <a:ext cx="3748858" cy="363282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0563404-8DA1-408B-B56C-EF5733DAA7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31CC731-E2EC-4834-B848-101CC2756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tx2">
                  <a:lumMod val="50000"/>
                  <a:lumOff val="50000"/>
                  <a:alpha val="3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2535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1201F-D2FA-795B-BF2F-D42A7CEC9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GROUP 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53F1C6-BCC7-6E43-4548-56A19F2513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3460442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822250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29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GradientRiseVTI</vt:lpstr>
      <vt:lpstr>PROJECT MANAGEMENT</vt:lpstr>
      <vt:lpstr>AGENDA</vt:lpstr>
      <vt:lpstr>CONTACT ME</vt:lpstr>
      <vt:lpstr>MODULE AIMS</vt:lpstr>
      <vt:lpstr>ASSESSMENT – the blogs</vt:lpstr>
      <vt:lpstr>PRESENTATION</vt:lpstr>
      <vt:lpstr>THE REPORT</vt:lpstr>
      <vt:lpstr>SUPPORT</vt:lpstr>
      <vt:lpstr>WHAT IS A PROJECT?</vt:lpstr>
      <vt:lpstr>VIDEO </vt:lpstr>
      <vt:lpstr>FEATURES</vt:lpstr>
      <vt:lpstr>FEATURES (CONT)</vt:lpstr>
      <vt:lpstr>EXAMPLES OF A PROJECT</vt:lpstr>
      <vt:lpstr>PROJECT MANAGEMENT – WHY?</vt:lpstr>
      <vt:lpstr>WHY DO PROJECTS FAIL?</vt:lpstr>
      <vt:lpstr>THE PROJECT LIFECYCLE</vt:lpstr>
      <vt:lpstr>CONCEPTION PHASE</vt:lpstr>
      <vt:lpstr>DEFINITION PHASE</vt:lpstr>
      <vt:lpstr>INITIATION PHASE</vt:lpstr>
      <vt:lpstr>IMPLEMENTATION PHASE</vt:lpstr>
      <vt:lpstr>EVALUATION PHASE</vt:lpstr>
      <vt:lpstr>THE PROJECT MANAGER</vt:lpstr>
      <vt:lpstr>LIST OF SKILLS</vt:lpstr>
      <vt:lpstr>SCOPE</vt:lpstr>
      <vt:lpstr>PROJECT DELIVERY, GOALS AND OBJECTIVES</vt:lpstr>
      <vt:lpstr>SMART OBJECTIVES</vt:lpstr>
      <vt:lpstr>GANTT CHARTS </vt:lpstr>
      <vt:lpstr>GANTT CHART</vt:lpstr>
      <vt:lpstr>GROUP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287</cp:revision>
  <dcterms:created xsi:type="dcterms:W3CDTF">2024-04-23T22:12:08Z</dcterms:created>
  <dcterms:modified xsi:type="dcterms:W3CDTF">2024-04-23T22:55:29Z</dcterms:modified>
</cp:coreProperties>
</file>