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Recommendations, Conclusion &amp; Limitations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</a:t>
            </a:r>
            <a:r>
              <a:rPr lang="en-GB" sz="5400" dirty="0"/>
              <a:t>WEEK 5</a:t>
            </a:r>
            <a:endParaRPr sz="5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Workshop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Understand the purpose of Recommendations, Conclusion and Limitations</a:t>
            </a:r>
          </a:p>
          <a:p>
            <a:r>
              <a:rPr dirty="0"/>
              <a:t>Learn how to write strong, evidence-based recommendations</a:t>
            </a:r>
          </a:p>
          <a:p>
            <a:r>
              <a:rPr dirty="0" err="1"/>
              <a:t>Summarise</a:t>
            </a:r>
            <a:r>
              <a:rPr dirty="0"/>
              <a:t> key findings effectively in the conclusion</a:t>
            </a:r>
          </a:p>
          <a:p>
            <a:r>
              <a:rPr dirty="0"/>
              <a:t>Identify and reflect on research limitations</a:t>
            </a:r>
          </a:p>
          <a:p>
            <a:r>
              <a:rPr dirty="0"/>
              <a:t>Apply Harvard referencing accurately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are Recommendations?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Practical, specific suggestions based on research findings</a:t>
            </a:r>
          </a:p>
          <a:p>
            <a:r>
              <a:rPr dirty="0"/>
              <a:t>Should be realistic and actionable</a:t>
            </a:r>
          </a:p>
          <a:p>
            <a:r>
              <a:rPr dirty="0"/>
              <a:t>Address the issues identified in your research</a:t>
            </a:r>
          </a:p>
          <a:p>
            <a:pPr marL="0" indent="0">
              <a:buNone/>
            </a:pPr>
            <a:r>
              <a:rPr dirty="0"/>
              <a:t>Saunders et al.</a:t>
            </a:r>
            <a:r>
              <a:rPr lang="en-GB" dirty="0"/>
              <a:t>,</a:t>
            </a:r>
            <a:r>
              <a:rPr dirty="0"/>
              <a:t> 2019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Effective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Use evidence from findings</a:t>
            </a:r>
          </a:p>
          <a:p>
            <a:r>
              <a:rPr dirty="0" err="1"/>
              <a:t>Prioritise</a:t>
            </a:r>
            <a:r>
              <a:rPr dirty="0"/>
              <a:t> recommendations</a:t>
            </a:r>
          </a:p>
          <a:p>
            <a:r>
              <a:rPr dirty="0"/>
              <a:t>Suggest areas for future research</a:t>
            </a:r>
          </a:p>
          <a:p>
            <a:endParaRPr dirty="0"/>
          </a:p>
          <a:p>
            <a:r>
              <a:rPr dirty="0"/>
              <a:t>Tip: Use bullet points or numbered lists for clarity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1 – Write a Recommendation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Based on a given case study, write one recommendation:</a:t>
            </a:r>
            <a:r>
              <a:rPr lang="en-GB" dirty="0"/>
              <a:t>Share with the group</a:t>
            </a:r>
          </a:p>
          <a:p>
            <a:pPr marL="0" indent="0">
              <a:buNone/>
            </a:pPr>
            <a:endParaRPr dirty="0"/>
          </a:p>
          <a:p>
            <a:r>
              <a:rPr dirty="0"/>
              <a:t>Clear</a:t>
            </a:r>
          </a:p>
          <a:p>
            <a:r>
              <a:rPr dirty="0"/>
              <a:t>Practical</a:t>
            </a:r>
          </a:p>
          <a:p>
            <a:r>
              <a:rPr dirty="0"/>
              <a:t>Evidence-based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the Conclusion?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 err="1"/>
              <a:t>Summarises</a:t>
            </a:r>
            <a:r>
              <a:rPr dirty="0"/>
              <a:t> key findings</a:t>
            </a:r>
          </a:p>
          <a:p>
            <a:r>
              <a:rPr dirty="0"/>
              <a:t>Revisits research aim and objectives</a:t>
            </a:r>
          </a:p>
          <a:p>
            <a:r>
              <a:rPr dirty="0"/>
              <a:t>Shows the value of your research</a:t>
            </a:r>
          </a:p>
          <a:p>
            <a:pPr marL="0" indent="0">
              <a:buNone/>
            </a:pPr>
            <a:r>
              <a:rPr dirty="0"/>
              <a:t>Bryman and Bell 2015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the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Do not introduce new information</a:t>
            </a:r>
          </a:p>
          <a:p>
            <a:r>
              <a:rPr dirty="0"/>
              <a:t>Link back to introduction and literature</a:t>
            </a:r>
          </a:p>
          <a:p>
            <a:r>
              <a:rPr dirty="0"/>
              <a:t>Keep it concise and focused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Cottrell</a:t>
            </a:r>
            <a:r>
              <a:rPr lang="en-GB" dirty="0"/>
              <a:t>,</a:t>
            </a:r>
            <a:r>
              <a:rPr dirty="0"/>
              <a:t> 2017</a:t>
            </a:r>
            <a:r>
              <a:rPr lang="en-GB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2 – Conclusion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Read two sample conclusions.</a:t>
            </a:r>
          </a:p>
          <a:p>
            <a:pPr marL="0" indent="0">
              <a:buNone/>
            </a:pPr>
            <a:r>
              <a:rPr dirty="0"/>
              <a:t>In pairs, highlight:</a:t>
            </a:r>
          </a:p>
          <a:p>
            <a:r>
              <a:rPr dirty="0"/>
              <a:t>Summary of findings</a:t>
            </a:r>
          </a:p>
          <a:p>
            <a:r>
              <a:rPr dirty="0"/>
              <a:t>Reference to objectives</a:t>
            </a:r>
          </a:p>
          <a:p>
            <a:r>
              <a:rPr dirty="0"/>
              <a:t>Strength of final message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are Research Limitations?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Factors that may have affected your findings</a:t>
            </a:r>
          </a:p>
          <a:p>
            <a:r>
              <a:rPr dirty="0"/>
              <a:t>Demonstrates awareness of research boundaries</a:t>
            </a:r>
          </a:p>
          <a:p>
            <a:r>
              <a:rPr dirty="0"/>
              <a:t>Not excuses, but explanations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Saunders et al. 2019</a:t>
            </a:r>
            <a:r>
              <a:rPr lang="en-GB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Types of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Methodological (e.g., sample size, data access)</a:t>
            </a:r>
          </a:p>
          <a:p>
            <a:r>
              <a:rPr dirty="0"/>
              <a:t>Theoretical (e.g., framework constraints)</a:t>
            </a:r>
          </a:p>
          <a:p>
            <a:r>
              <a:rPr dirty="0"/>
              <a:t>Practical (e.g., time, cost)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dirty="0"/>
              <a:t>Bell and Waters</a:t>
            </a:r>
            <a:r>
              <a:rPr lang="en-GB" dirty="0"/>
              <a:t>,</a:t>
            </a:r>
            <a:r>
              <a:rPr dirty="0"/>
              <a:t> 2018</a:t>
            </a:r>
            <a:r>
              <a:rPr lang="en-GB" dirty="0"/>
              <a:t>)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Writing About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Be honest and reflective</a:t>
            </a:r>
          </a:p>
          <a:p>
            <a:r>
              <a:rPr dirty="0"/>
              <a:t>Discuss how they may have influenced results</a:t>
            </a:r>
          </a:p>
          <a:p>
            <a:r>
              <a:rPr dirty="0"/>
              <a:t>Suggest how future research could overcome them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3 – Limitations Brainstorm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Think about your dissertation:</a:t>
            </a:r>
          </a:p>
          <a:p>
            <a:r>
              <a:rPr dirty="0"/>
              <a:t>- What limitations did you face?</a:t>
            </a:r>
          </a:p>
          <a:p>
            <a:r>
              <a:rPr dirty="0"/>
              <a:t>- How could they be addressed?</a:t>
            </a:r>
          </a:p>
          <a:p>
            <a:r>
              <a:rPr b="1" dirty="0"/>
              <a:t>Write one paragraph and share in groups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Using Harvard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Reference key texts in your discussion</a:t>
            </a:r>
          </a:p>
          <a:p>
            <a:r>
              <a:rPr dirty="0"/>
              <a:t>Use (Author, Year) format</a:t>
            </a:r>
          </a:p>
          <a:p>
            <a:r>
              <a:rPr dirty="0"/>
              <a:t>Ensure references are consistent with bibliography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4 – Harvard Referencing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Turn the following into correct Harvard references:</a:t>
            </a:r>
          </a:p>
          <a:p>
            <a:r>
              <a:t>1. A book by Bell and Waters (2018)</a:t>
            </a:r>
          </a:p>
          <a:p>
            <a:r>
              <a:t>2. A journal article by Saunders (2019)</a:t>
            </a:r>
          </a:p>
          <a:p>
            <a:r>
              <a:t>3. An online source from CIPD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Mistakes to Avoid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Vague or general recommendations</a:t>
            </a:r>
          </a:p>
          <a:p>
            <a:r>
              <a:rPr dirty="0"/>
              <a:t>Introducing new information in the conclusion</a:t>
            </a:r>
          </a:p>
          <a:p>
            <a:r>
              <a:rPr dirty="0"/>
              <a:t>Ignoring or downplaying limitations</a:t>
            </a:r>
          </a:p>
          <a:p>
            <a:r>
              <a:rPr dirty="0"/>
              <a:t>Incorrect referencing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Task – Writing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Write one paragraph each for:</a:t>
            </a:r>
          </a:p>
          <a:p>
            <a:r>
              <a:rPr dirty="0"/>
              <a:t>A recommendation</a:t>
            </a:r>
          </a:p>
          <a:p>
            <a:r>
              <a:rPr dirty="0"/>
              <a:t>A conclusion</a:t>
            </a:r>
          </a:p>
          <a:p>
            <a:r>
              <a:rPr dirty="0"/>
              <a:t>A research limitation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b="1" dirty="0"/>
              <a:t>Peer review and group feedback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Workshop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Strong conclusions link back to aims and findings</a:t>
            </a:r>
          </a:p>
          <a:p>
            <a:r>
              <a:rPr dirty="0"/>
              <a:t>Recommendations should be clear and evidence-based</a:t>
            </a:r>
          </a:p>
          <a:p>
            <a:r>
              <a:rPr dirty="0"/>
              <a:t>Limitations show critical reflection</a:t>
            </a:r>
          </a:p>
          <a:p>
            <a:r>
              <a:rPr dirty="0"/>
              <a:t>Accurate Harvard referencing is essential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dirty="0"/>
              <a:t>Bell, J. and Waters, S. (2018). Doing Your Research Project. 7th </a:t>
            </a:r>
            <a:r>
              <a:rPr dirty="0" err="1"/>
              <a:t>edn</a:t>
            </a:r>
            <a:r>
              <a:rPr dirty="0"/>
              <a:t>. Open University Press.</a:t>
            </a:r>
          </a:p>
          <a:p>
            <a:r>
              <a:rPr dirty="0"/>
              <a:t>Bryman, A. and Bell, E. (2015). Business Research Methods. 4th </a:t>
            </a:r>
            <a:r>
              <a:rPr dirty="0" err="1"/>
              <a:t>edn</a:t>
            </a:r>
            <a:r>
              <a:rPr dirty="0"/>
              <a:t>. Oxford University Press.</a:t>
            </a:r>
          </a:p>
          <a:p>
            <a:r>
              <a:rPr dirty="0"/>
              <a:t>Cottrell, S. (2017). Critical Thinking Skills. 3rd </a:t>
            </a:r>
            <a:r>
              <a:rPr dirty="0" err="1"/>
              <a:t>edn</a:t>
            </a:r>
            <a:r>
              <a:rPr dirty="0"/>
              <a:t>. Palgrave Macmillan.</a:t>
            </a:r>
          </a:p>
          <a:p>
            <a:r>
              <a:rPr dirty="0"/>
              <a:t>Pears, R. and Shields, G. (2019). Cite Them Right: The Essential Referencing Guide. 11th </a:t>
            </a:r>
            <a:r>
              <a:rPr dirty="0" err="1"/>
              <a:t>edn</a:t>
            </a:r>
            <a:r>
              <a:rPr dirty="0"/>
              <a:t>. Bloomsbury.</a:t>
            </a:r>
          </a:p>
          <a:p>
            <a:r>
              <a:rPr dirty="0"/>
              <a:t>Saunders, M., Lewis, P. and Thornhill, A. (2019). </a:t>
            </a:r>
            <a:r>
              <a:rPr lang="en-GB" dirty="0"/>
              <a:t>*</a:t>
            </a:r>
            <a:r>
              <a:rPr dirty="0"/>
              <a:t>Research Methods for Business Students. 8th </a:t>
            </a:r>
            <a:r>
              <a:rPr dirty="0" err="1"/>
              <a:t>edn</a:t>
            </a:r>
            <a:r>
              <a:rPr dirty="0"/>
              <a:t>. Pearson.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571</Words>
  <Application>Microsoft Office PowerPoint</Application>
  <PresentationFormat>On-screen Show (4:3)</PresentationFormat>
  <Paragraphs>95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Recommendations, Conclusion &amp; Limitations Workshop</vt:lpstr>
      <vt:lpstr>Workshop Objectives</vt:lpstr>
      <vt:lpstr>What are Recommendations?</vt:lpstr>
      <vt:lpstr>Writing Effective Recommendations</vt:lpstr>
      <vt:lpstr>Activity 1 – Write a Recommendation</vt:lpstr>
      <vt:lpstr>What is the Conclusion?</vt:lpstr>
      <vt:lpstr>Writing the Conclusion</vt:lpstr>
      <vt:lpstr>Activity 2 – Conclusion Analysis</vt:lpstr>
      <vt:lpstr>What are Research Limitations?</vt:lpstr>
      <vt:lpstr>Types of Limitations</vt:lpstr>
      <vt:lpstr>Writing About Limitations</vt:lpstr>
      <vt:lpstr>Activity 3 – Limitations Brainstorm</vt:lpstr>
      <vt:lpstr>Using Harvard Referencing</vt:lpstr>
      <vt:lpstr>Activity 4 – Harvard Referencing Practice</vt:lpstr>
      <vt:lpstr>Common Mistakes to Avoid</vt:lpstr>
      <vt:lpstr>Final Task – Writing Practice</vt:lpstr>
      <vt:lpstr>Workshop Recap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Samuel Ofori</cp:lastModifiedBy>
  <cp:revision>4</cp:revision>
  <dcterms:created xsi:type="dcterms:W3CDTF">2013-01-27T09:14:16Z</dcterms:created>
  <dcterms:modified xsi:type="dcterms:W3CDTF">2025-05-14T12:50:21Z</dcterms:modified>
  <cp:category/>
</cp:coreProperties>
</file>