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8614A2-7231-F29D-9DC8-B3F33A28FEA9}" v="646" dt="2025-10-13T00:22:10.601"/>
    <p1510:client id="{6CB58323-F566-9B3E-7E7C-512FCF197C59}" v="27" dt="2025-10-12T23:10:25.9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1F8614A2-7231-F29D-9DC8-B3F33A28FEA9}"/>
    <pc:docChg chg="modSld">
      <pc:chgData name="" userId="" providerId="" clId="Web-{1F8614A2-7231-F29D-9DC8-B3F33A28FEA9}" dt="2025-10-12T23:20:54.886" v="1" actId="20577"/>
      <pc:docMkLst>
        <pc:docMk/>
      </pc:docMkLst>
      <pc:sldChg chg="modSp">
        <pc:chgData name="" userId="" providerId="" clId="Web-{1F8614A2-7231-F29D-9DC8-B3F33A28FEA9}" dt="2025-10-12T23:20:54.886" v="1" actId="20577"/>
        <pc:sldMkLst>
          <pc:docMk/>
          <pc:sldMk cId="109857222" sldId="256"/>
        </pc:sldMkLst>
        <pc:spChg chg="mod">
          <ac:chgData name="" userId="" providerId="" clId="Web-{1F8614A2-7231-F29D-9DC8-B3F33A28FEA9}" dt="2025-10-12T23:20:54.886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mandeep Kaur (2434005)" userId="S::2434005@student.uwtsd.ac.uk::6d602681-050f-4c9d-ab59-03a490c09b5a" providerId="AD" clId="Web-{6CB58323-F566-9B3E-7E7C-512FCF197C59}"/>
    <pc:docChg chg="addSld modSld">
      <pc:chgData name="Amandeep Kaur (2434005)" userId="S::2434005@student.uwtsd.ac.uk::6d602681-050f-4c9d-ab59-03a490c09b5a" providerId="AD" clId="Web-{6CB58323-F566-9B3E-7E7C-512FCF197C59}" dt="2025-10-12T23:10:25.933" v="25" actId="20577"/>
      <pc:docMkLst>
        <pc:docMk/>
      </pc:docMkLst>
      <pc:sldChg chg="modSp">
        <pc:chgData name="Amandeep Kaur (2434005)" userId="S::2434005@student.uwtsd.ac.uk::6d602681-050f-4c9d-ab59-03a490c09b5a" providerId="AD" clId="Web-{6CB58323-F566-9B3E-7E7C-512FCF197C59}" dt="2025-10-12T23:10:25.933" v="25" actId="20577"/>
        <pc:sldMkLst>
          <pc:docMk/>
          <pc:sldMk cId="109857222" sldId="256"/>
        </pc:sldMkLst>
        <pc:spChg chg="mod">
          <ac:chgData name="Amandeep Kaur (2434005)" userId="S::2434005@student.uwtsd.ac.uk::6d602681-050f-4c9d-ab59-03a490c09b5a" providerId="AD" clId="Web-{6CB58323-F566-9B3E-7E7C-512FCF197C59}" dt="2025-10-12T23:09:40.631" v="2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andeep Kaur (2434005)" userId="S::2434005@student.uwtsd.ac.uk::6d602681-050f-4c9d-ab59-03a490c09b5a" providerId="AD" clId="Web-{6CB58323-F566-9B3E-7E7C-512FCF197C59}" dt="2025-10-12T23:10:25.933" v="2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Amandeep Kaur (2434005)" userId="S::2434005@student.uwtsd.ac.uk::6d602681-050f-4c9d-ab59-03a490c09b5a" providerId="AD" clId="Web-{6CB58323-F566-9B3E-7E7C-512FCF197C59}" dt="2025-10-12T23:08:04.645" v="0"/>
        <pc:sldMkLst>
          <pc:docMk/>
          <pc:sldMk cId="3625039874" sldId="257"/>
        </pc:sldMkLst>
      </pc:sldChg>
      <pc:sldChg chg="new">
        <pc:chgData name="Amandeep Kaur (2434005)" userId="S::2434005@student.uwtsd.ac.uk::6d602681-050f-4c9d-ab59-03a490c09b5a" providerId="AD" clId="Web-{6CB58323-F566-9B3E-7E7C-512FCF197C59}" dt="2025-10-12T23:08:05.880" v="1"/>
        <pc:sldMkLst>
          <pc:docMk/>
          <pc:sldMk cId="557861424" sldId="258"/>
        </pc:sldMkLst>
      </pc:sldChg>
      <pc:sldChg chg="new">
        <pc:chgData name="Amandeep Kaur (2434005)" userId="S::2434005@student.uwtsd.ac.uk::6d602681-050f-4c9d-ab59-03a490c09b5a" providerId="AD" clId="Web-{6CB58323-F566-9B3E-7E7C-512FCF197C59}" dt="2025-10-12T23:08:07.364" v="2"/>
        <pc:sldMkLst>
          <pc:docMk/>
          <pc:sldMk cId="3785255891" sldId="259"/>
        </pc:sldMkLst>
      </pc:sldChg>
      <pc:sldChg chg="new">
        <pc:chgData name="Amandeep Kaur (2434005)" userId="S::2434005@student.uwtsd.ac.uk::6d602681-050f-4c9d-ab59-03a490c09b5a" providerId="AD" clId="Web-{6CB58323-F566-9B3E-7E7C-512FCF197C59}" dt="2025-10-12T23:08:07.817" v="3"/>
        <pc:sldMkLst>
          <pc:docMk/>
          <pc:sldMk cId="3118428570" sldId="260"/>
        </pc:sldMkLst>
      </pc:sldChg>
      <pc:sldChg chg="new">
        <pc:chgData name="Amandeep Kaur (2434005)" userId="S::2434005@student.uwtsd.ac.uk::6d602681-050f-4c9d-ab59-03a490c09b5a" providerId="AD" clId="Web-{6CB58323-F566-9B3E-7E7C-512FCF197C59}" dt="2025-10-12T23:08:08.286" v="4"/>
        <pc:sldMkLst>
          <pc:docMk/>
          <pc:sldMk cId="1620999583" sldId="261"/>
        </pc:sldMkLst>
      </pc:sldChg>
      <pc:sldChg chg="new">
        <pc:chgData name="Amandeep Kaur (2434005)" userId="S::2434005@student.uwtsd.ac.uk::6d602681-050f-4c9d-ab59-03a490c09b5a" providerId="AD" clId="Web-{6CB58323-F566-9B3E-7E7C-512FCF197C59}" dt="2025-10-12T23:08:08.661" v="5"/>
        <pc:sldMkLst>
          <pc:docMk/>
          <pc:sldMk cId="1612837917" sldId="262"/>
        </pc:sldMkLst>
      </pc:sldChg>
    </pc:docChg>
  </pc:docChgLst>
  <pc:docChgLst>
    <pc:chgData name="Amandeep Kaur (2434005)" userId="S::2434005@student.uwtsd.ac.uk::6d602681-050f-4c9d-ab59-03a490c09b5a" providerId="AD" clId="Web-{1F8614A2-7231-F29D-9DC8-B3F33A28FEA9}"/>
    <pc:docChg chg="addSld modSld modMainMaster">
      <pc:chgData name="Amandeep Kaur (2434005)" userId="S::2434005@student.uwtsd.ac.uk::6d602681-050f-4c9d-ab59-03a490c09b5a" providerId="AD" clId="Web-{1F8614A2-7231-F29D-9DC8-B3F33A28FEA9}" dt="2025-10-13T00:22:10.101" v="514" actId="20577"/>
      <pc:docMkLst>
        <pc:docMk/>
      </pc:docMkLst>
      <pc:sldChg chg="modSp mod">
        <pc:chgData name="Amandeep Kaur (2434005)" userId="S::2434005@student.uwtsd.ac.uk::6d602681-050f-4c9d-ab59-03a490c09b5a" providerId="AD" clId="Web-{1F8614A2-7231-F29D-9DC8-B3F33A28FEA9}" dt="2025-10-13T00:21:15.740" v="507" actId="14100"/>
        <pc:sldMkLst>
          <pc:docMk/>
          <pc:sldMk cId="109857222" sldId="256"/>
        </pc:sldMkLst>
        <pc:spChg chg="mod">
          <ac:chgData name="Amandeep Kaur (2434005)" userId="S::2434005@student.uwtsd.ac.uk::6d602681-050f-4c9d-ab59-03a490c09b5a" providerId="AD" clId="Web-{1F8614A2-7231-F29D-9DC8-B3F33A28FEA9}" dt="2025-10-13T00:21:15.740" v="507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3625039874" sldId="257"/>
        </pc:sldMkLst>
        <pc:spChg chg="mod">
          <ac:chgData name="Amandeep Kaur (2434005)" userId="S::2434005@student.uwtsd.ac.uk::6d602681-050f-4c9d-ab59-03a490c09b5a" providerId="AD" clId="Web-{1F8614A2-7231-F29D-9DC8-B3F33A28FEA9}" dt="2025-10-12T23:21:59.465" v="8" actId="20577"/>
          <ac:spMkLst>
            <pc:docMk/>
            <pc:sldMk cId="3625039874" sldId="257"/>
            <ac:spMk id="2" creationId="{B84EE058-49D2-5C82-1598-E88B7C942347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2T23:22:26.950" v="10" actId="20577"/>
          <ac:spMkLst>
            <pc:docMk/>
            <pc:sldMk cId="3625039874" sldId="257"/>
            <ac:spMk id="3" creationId="{A7463E87-AD11-12E8-898E-376FF3FD506C}"/>
          </ac:spMkLst>
        </pc:spChg>
      </pc:sldChg>
      <pc:sldChg chg="modSp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557861424" sldId="258"/>
        </pc:sldMkLst>
        <pc:spChg chg="mod">
          <ac:chgData name="Amandeep Kaur (2434005)" userId="S::2434005@student.uwtsd.ac.uk::6d602681-050f-4c9d-ab59-03a490c09b5a" providerId="AD" clId="Web-{1F8614A2-7231-F29D-9DC8-B3F33A28FEA9}" dt="2025-10-12T23:22:47.232" v="14" actId="20577"/>
          <ac:spMkLst>
            <pc:docMk/>
            <pc:sldMk cId="557861424" sldId="258"/>
            <ac:spMk id="2" creationId="{3BF3B669-E331-30F4-891B-CEF485176185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2T23:23:38.317" v="20" actId="20577"/>
          <ac:spMkLst>
            <pc:docMk/>
            <pc:sldMk cId="557861424" sldId="258"/>
            <ac:spMk id="3" creationId="{CE525E12-FB83-0FDA-1B2A-3B411EB33DF3}"/>
          </ac:spMkLst>
        </pc:spChg>
      </pc:sldChg>
      <pc:sldChg chg="modSp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3785255891" sldId="259"/>
        </pc:sldMkLst>
        <pc:spChg chg="mod">
          <ac:chgData name="Amandeep Kaur (2434005)" userId="S::2434005@student.uwtsd.ac.uk::6d602681-050f-4c9d-ab59-03a490c09b5a" providerId="AD" clId="Web-{1F8614A2-7231-F29D-9DC8-B3F33A28FEA9}" dt="2025-10-12T23:24:04.068" v="26" actId="20577"/>
          <ac:spMkLst>
            <pc:docMk/>
            <pc:sldMk cId="3785255891" sldId="259"/>
            <ac:spMk id="2" creationId="{CD2D4145-E1B2-9A75-E8BB-A248B7C40446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2T23:24:26.008" v="29" actId="20577"/>
          <ac:spMkLst>
            <pc:docMk/>
            <pc:sldMk cId="3785255891" sldId="259"/>
            <ac:spMk id="3" creationId="{B4E1BC97-D75D-7EFB-DB0D-98C85CC10F1C}"/>
          </ac:spMkLst>
        </pc:spChg>
      </pc:sldChg>
      <pc:sldChg chg="addSp delSp modSp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3118428570" sldId="260"/>
        </pc:sldMkLst>
        <pc:spChg chg="mod">
          <ac:chgData name="Amandeep Kaur (2434005)" userId="S::2434005@student.uwtsd.ac.uk::6d602681-050f-4c9d-ab59-03a490c09b5a" providerId="AD" clId="Web-{1F8614A2-7231-F29D-9DC8-B3F33A28FEA9}" dt="2025-10-12T23:25:03.605" v="31" actId="20577"/>
          <ac:spMkLst>
            <pc:docMk/>
            <pc:sldMk cId="3118428570" sldId="260"/>
            <ac:spMk id="2" creationId="{9EFAF524-8AB9-C804-6963-EDC582A27F21}"/>
          </ac:spMkLst>
        </pc:spChg>
        <pc:spChg chg="del">
          <ac:chgData name="Amandeep Kaur (2434005)" userId="S::2434005@student.uwtsd.ac.uk::6d602681-050f-4c9d-ab59-03a490c09b5a" providerId="AD" clId="Web-{1F8614A2-7231-F29D-9DC8-B3F33A28FEA9}" dt="2025-10-12T23:25:26.373" v="32"/>
          <ac:spMkLst>
            <pc:docMk/>
            <pc:sldMk cId="3118428570" sldId="260"/>
            <ac:spMk id="3" creationId="{A78490F0-AE6B-9CD7-8373-F190B625ACA7}"/>
          </ac:spMkLst>
        </pc:spChg>
        <pc:graphicFrameChg chg="add mod ord modGraphic">
          <ac:chgData name="Amandeep Kaur (2434005)" userId="S::2434005@student.uwtsd.ac.uk::6d602681-050f-4c9d-ab59-03a490c09b5a" providerId="AD" clId="Web-{1F8614A2-7231-F29D-9DC8-B3F33A28FEA9}" dt="2025-10-12T23:25:43.686" v="34"/>
          <ac:graphicFrameMkLst>
            <pc:docMk/>
            <pc:sldMk cId="3118428570" sldId="260"/>
            <ac:graphicFrameMk id="5" creationId="{7026EC86-1778-58D6-9EC4-E1F2972F66EF}"/>
          </ac:graphicFrameMkLst>
        </pc:graphicFrameChg>
      </pc:sldChg>
      <pc:sldChg chg="modSp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1620999583" sldId="261"/>
        </pc:sldMkLst>
        <pc:spChg chg="mod">
          <ac:chgData name="Amandeep Kaur (2434005)" userId="S::2434005@student.uwtsd.ac.uk::6d602681-050f-4c9d-ab59-03a490c09b5a" providerId="AD" clId="Web-{1F8614A2-7231-F29D-9DC8-B3F33A28FEA9}" dt="2025-10-12T23:26:06.922" v="38" actId="20577"/>
          <ac:spMkLst>
            <pc:docMk/>
            <pc:sldMk cId="1620999583" sldId="261"/>
            <ac:spMk id="2" creationId="{D3AD2D9C-95B3-3698-448C-E396686C5AC0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2T23:26:27.079" v="40" actId="20577"/>
          <ac:spMkLst>
            <pc:docMk/>
            <pc:sldMk cId="1620999583" sldId="261"/>
            <ac:spMk id="3" creationId="{D1305266-9535-351F-CA4A-D7F4F442E3F3}"/>
          </ac:spMkLst>
        </pc:spChg>
      </pc:sldChg>
      <pc:sldChg chg="addSp delSp modSp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1612837917" sldId="262"/>
        </pc:sldMkLst>
        <pc:spChg chg="mod">
          <ac:chgData name="Amandeep Kaur (2434005)" userId="S::2434005@student.uwtsd.ac.uk::6d602681-050f-4c9d-ab59-03a490c09b5a" providerId="AD" clId="Web-{1F8614A2-7231-F29D-9DC8-B3F33A28FEA9}" dt="2025-10-12T23:31:29.151" v="124" actId="20577"/>
          <ac:spMkLst>
            <pc:docMk/>
            <pc:sldMk cId="1612837917" sldId="262"/>
            <ac:spMk id="2" creationId="{2CBA2603-639E-1A8C-3611-293A777F211E}"/>
          </ac:spMkLst>
        </pc:spChg>
        <pc:spChg chg="del">
          <ac:chgData name="Amandeep Kaur (2434005)" userId="S::2434005@student.uwtsd.ac.uk::6d602681-050f-4c9d-ab59-03a490c09b5a" providerId="AD" clId="Web-{1F8614A2-7231-F29D-9DC8-B3F33A28FEA9}" dt="2025-10-12T23:27:02.049" v="46"/>
          <ac:spMkLst>
            <pc:docMk/>
            <pc:sldMk cId="1612837917" sldId="262"/>
            <ac:spMk id="3" creationId="{F9287B25-1EB1-5C9C-BAB0-DF5EE12E89C7}"/>
          </ac:spMkLst>
        </pc:spChg>
        <pc:graphicFrameChg chg="add mod ord modGraphic">
          <ac:chgData name="Amandeep Kaur (2434005)" userId="S::2434005@student.uwtsd.ac.uk::6d602681-050f-4c9d-ab59-03a490c09b5a" providerId="AD" clId="Web-{1F8614A2-7231-F29D-9DC8-B3F33A28FEA9}" dt="2025-10-12T23:31:05.182" v="118"/>
          <ac:graphicFrameMkLst>
            <pc:docMk/>
            <pc:sldMk cId="1612837917" sldId="262"/>
            <ac:graphicFrameMk id="5" creationId="{C308A44B-91CC-3C78-8FF0-2A66F1E1D5E7}"/>
          </ac:graphicFrameMkLst>
        </pc:graphicFrameChg>
        <pc:graphicFrameChg chg="add mod modGraphic">
          <ac:chgData name="Amandeep Kaur (2434005)" userId="S::2434005@student.uwtsd.ac.uk::6d602681-050f-4c9d-ab59-03a490c09b5a" providerId="AD" clId="Web-{1F8614A2-7231-F29D-9DC8-B3F33A28FEA9}" dt="2025-10-12T23:31:47.151" v="128"/>
          <ac:graphicFrameMkLst>
            <pc:docMk/>
            <pc:sldMk cId="1612837917" sldId="262"/>
            <ac:graphicFrameMk id="7" creationId="{F135F72C-CB25-70C6-78FE-DE173B5B693A}"/>
          </ac:graphicFrameMkLst>
        </pc:graphicFrameChg>
      </pc:sldChg>
      <pc:sldChg chg="modSp new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2778744894" sldId="263"/>
        </pc:sldMkLst>
        <pc:spChg chg="mod">
          <ac:chgData name="Amandeep Kaur (2434005)" userId="S::2434005@student.uwtsd.ac.uk::6d602681-050f-4c9d-ab59-03a490c09b5a" providerId="AD" clId="Web-{1F8614A2-7231-F29D-9DC8-B3F33A28FEA9}" dt="2025-10-12T23:32:34.949" v="137" actId="20577"/>
          <ac:spMkLst>
            <pc:docMk/>
            <pc:sldMk cId="2778744894" sldId="263"/>
            <ac:spMk id="2" creationId="{EF6D469D-1C37-EF14-5CE6-7CFC2A8E5CAD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2T23:33:19.717" v="145" actId="20577"/>
          <ac:spMkLst>
            <pc:docMk/>
            <pc:sldMk cId="2778744894" sldId="263"/>
            <ac:spMk id="3" creationId="{86BC8BF9-B9AA-CCBE-6153-9398ED0265F1}"/>
          </ac:spMkLst>
        </pc:spChg>
      </pc:sldChg>
      <pc:sldChg chg="addSp delSp modSp new mod">
        <pc:chgData name="Amandeep Kaur (2434005)" userId="S::2434005@student.uwtsd.ac.uk::6d602681-050f-4c9d-ab59-03a490c09b5a" providerId="AD" clId="Web-{1F8614A2-7231-F29D-9DC8-B3F33A28FEA9}" dt="2025-10-13T00:20:38.473" v="503" actId="14100"/>
        <pc:sldMkLst>
          <pc:docMk/>
          <pc:sldMk cId="88456764" sldId="264"/>
        </pc:sldMkLst>
        <pc:spChg chg="mod">
          <ac:chgData name="Amandeep Kaur (2434005)" userId="S::2434005@student.uwtsd.ac.uk::6d602681-050f-4c9d-ab59-03a490c09b5a" providerId="AD" clId="Web-{1F8614A2-7231-F29D-9DC8-B3F33A28FEA9}" dt="2025-10-12T23:33:39.172" v="148" actId="20577"/>
          <ac:spMkLst>
            <pc:docMk/>
            <pc:sldMk cId="88456764" sldId="264"/>
            <ac:spMk id="2" creationId="{5224DE4F-26E2-64FF-C81F-D768C6B2B519}"/>
          </ac:spMkLst>
        </pc:spChg>
        <pc:spChg chg="del">
          <ac:chgData name="Amandeep Kaur (2434005)" userId="S::2434005@student.uwtsd.ac.uk::6d602681-050f-4c9d-ab59-03a490c09b5a" providerId="AD" clId="Web-{1F8614A2-7231-F29D-9DC8-B3F33A28FEA9}" dt="2025-10-12T23:36:56.995" v="152"/>
          <ac:spMkLst>
            <pc:docMk/>
            <pc:sldMk cId="88456764" sldId="264"/>
            <ac:spMk id="3" creationId="{726B5C0A-F5EC-24D0-F50E-FD71A404B16C}"/>
          </ac:spMkLst>
        </pc:spChg>
        <pc:spChg chg="add del mod">
          <ac:chgData name="Amandeep Kaur (2434005)" userId="S::2434005@student.uwtsd.ac.uk::6d602681-050f-4c9d-ab59-03a490c09b5a" providerId="AD" clId="Web-{1F8614A2-7231-F29D-9DC8-B3F33A28FEA9}" dt="2025-10-12T23:58:03.074" v="283"/>
          <ac:spMkLst>
            <pc:docMk/>
            <pc:sldMk cId="88456764" sldId="264"/>
            <ac:spMk id="4" creationId="{36DE44DF-2B7A-CE7E-0505-4C9929FA5F2A}"/>
          </ac:spMkLst>
        </pc:spChg>
        <pc:spChg chg="add del mod">
          <ac:chgData name="Amandeep Kaur (2434005)" userId="S::2434005@student.uwtsd.ac.uk::6d602681-050f-4c9d-ab59-03a490c09b5a" providerId="AD" clId="Web-{1F8614A2-7231-F29D-9DC8-B3F33A28FEA9}" dt="2025-10-12T23:35:35.414" v="151"/>
          <ac:spMkLst>
            <pc:docMk/>
            <pc:sldMk cId="88456764" sldId="264"/>
            <ac:spMk id="4" creationId="{D86F76C4-9455-C1A4-C9A1-C609C1244811}"/>
          </ac:spMkLst>
        </pc:spChg>
        <pc:spChg chg="add del mod">
          <ac:chgData name="Amandeep Kaur (2434005)" userId="S::2434005@student.uwtsd.ac.uk::6d602681-050f-4c9d-ab59-03a490c09b5a" providerId="AD" clId="Web-{1F8614A2-7231-F29D-9DC8-B3F33A28FEA9}" dt="2025-10-12T23:38:01.543" v="170"/>
          <ac:spMkLst>
            <pc:docMk/>
            <pc:sldMk cId="88456764" sldId="264"/>
            <ac:spMk id="6" creationId="{7C90849D-8F99-B4C7-9D3F-E3B1B35E30C8}"/>
          </ac:spMkLst>
        </pc:spChg>
        <pc:spChg chg="add mod">
          <ac:chgData name="Amandeep Kaur (2434005)" userId="S::2434005@student.uwtsd.ac.uk::6d602681-050f-4c9d-ab59-03a490c09b5a" providerId="AD" clId="Web-{1F8614A2-7231-F29D-9DC8-B3F33A28FEA9}" dt="2025-10-13T00:19:34.841" v="497" actId="20577"/>
          <ac:spMkLst>
            <pc:docMk/>
            <pc:sldMk cId="88456764" sldId="264"/>
            <ac:spMk id="8" creationId="{02097E84-4936-45F8-7293-DA0272ABF218}"/>
          </ac:spMkLst>
        </pc:spChg>
        <pc:spChg chg="add del mod">
          <ac:chgData name="Amandeep Kaur (2434005)" userId="S::2434005@student.uwtsd.ac.uk::6d602681-050f-4c9d-ab59-03a490c09b5a" providerId="AD" clId="Web-{1F8614A2-7231-F29D-9DC8-B3F33A28FEA9}" dt="2025-10-12T23:44:40.715" v="218"/>
          <ac:spMkLst>
            <pc:docMk/>
            <pc:sldMk cId="88456764" sldId="264"/>
            <ac:spMk id="9" creationId="{4F4CDFE3-865F-E1E9-6530-33175637F38C}"/>
          </ac:spMkLst>
        </pc:spChg>
        <pc:spChg chg="add mod">
          <ac:chgData name="Amandeep Kaur (2434005)" userId="S::2434005@student.uwtsd.ac.uk::6d602681-050f-4c9d-ab59-03a490c09b5a" providerId="AD" clId="Web-{1F8614A2-7231-F29D-9DC8-B3F33A28FEA9}" dt="2025-10-13T00:06:24.133" v="323" actId="1076"/>
          <ac:spMkLst>
            <pc:docMk/>
            <pc:sldMk cId="88456764" sldId="264"/>
            <ac:spMk id="13" creationId="{4148900D-0207-EB28-6A26-1BAC804E9555}"/>
          </ac:spMkLst>
        </pc:spChg>
        <pc:spChg chg="add mod">
          <ac:chgData name="Amandeep Kaur (2434005)" userId="S::2434005@student.uwtsd.ac.uk::6d602681-050f-4c9d-ab59-03a490c09b5a" providerId="AD" clId="Web-{1F8614A2-7231-F29D-9DC8-B3F33A28FEA9}" dt="2025-10-13T00:12:12.204" v="403" actId="20577"/>
          <ac:spMkLst>
            <pc:docMk/>
            <pc:sldMk cId="88456764" sldId="264"/>
            <ac:spMk id="14" creationId="{266F4A48-A158-2606-5187-4FB78CC5E2E5}"/>
          </ac:spMkLst>
        </pc:spChg>
        <pc:spChg chg="add mod">
          <ac:chgData name="Amandeep Kaur (2434005)" userId="S::2434005@student.uwtsd.ac.uk::6d602681-050f-4c9d-ab59-03a490c09b5a" providerId="AD" clId="Web-{1F8614A2-7231-F29D-9DC8-B3F33A28FEA9}" dt="2025-10-13T00:20:13.487" v="498" actId="20577"/>
          <ac:spMkLst>
            <pc:docMk/>
            <pc:sldMk cId="88456764" sldId="264"/>
            <ac:spMk id="15" creationId="{4C7C148D-373E-24D7-E418-F56146121655}"/>
          </ac:spMkLst>
        </pc:spChg>
        <pc:spChg chg="add del mod">
          <ac:chgData name="Amandeep Kaur (2434005)" userId="S::2434005@student.uwtsd.ac.uk::6d602681-050f-4c9d-ab59-03a490c09b5a" providerId="AD" clId="Web-{1F8614A2-7231-F29D-9DC8-B3F33A28FEA9}" dt="2025-10-13T00:14:26.817" v="429"/>
          <ac:spMkLst>
            <pc:docMk/>
            <pc:sldMk cId="88456764" sldId="264"/>
            <ac:spMk id="16" creationId="{7C371166-704B-AF18-BE0C-D6E1CCE4E5AE}"/>
          </ac:spMkLst>
        </pc:spChg>
        <pc:spChg chg="add mod">
          <ac:chgData name="Amandeep Kaur (2434005)" userId="S::2434005@student.uwtsd.ac.uk::6d602681-050f-4c9d-ab59-03a490c09b5a" providerId="AD" clId="Web-{1F8614A2-7231-F29D-9DC8-B3F33A28FEA9}" dt="2025-10-13T00:20:38.473" v="503" actId="14100"/>
          <ac:spMkLst>
            <pc:docMk/>
            <pc:sldMk cId="88456764" sldId="264"/>
            <ac:spMk id="17" creationId="{6ACD418D-58D5-9669-68D4-958ABE785D97}"/>
          </ac:spMkLst>
        </pc:spChg>
        <pc:spChg chg="add mod">
          <ac:chgData name="Amandeep Kaur (2434005)" userId="S::2434005@student.uwtsd.ac.uk::6d602681-050f-4c9d-ab59-03a490c09b5a" providerId="AD" clId="Web-{1F8614A2-7231-F29D-9DC8-B3F33A28FEA9}" dt="2025-10-12T23:57:43.774" v="278" actId="1076"/>
          <ac:spMkLst>
            <pc:docMk/>
            <pc:sldMk cId="88456764" sldId="264"/>
            <ac:spMk id="18" creationId="{68443C85-12AD-F4E2-ED8A-A5FE584BF85D}"/>
          </ac:spMkLst>
        </pc:spChg>
        <pc:graphicFrameChg chg="add del mod ord modGraphic">
          <ac:chgData name="Amandeep Kaur (2434005)" userId="S::2434005@student.uwtsd.ac.uk::6d602681-050f-4c9d-ab59-03a490c09b5a" providerId="AD" clId="Web-{1F8614A2-7231-F29D-9DC8-B3F33A28FEA9}" dt="2025-10-12T23:44:51.590" v="219"/>
          <ac:graphicFrameMkLst>
            <pc:docMk/>
            <pc:sldMk cId="88456764" sldId="264"/>
            <ac:graphicFrameMk id="10" creationId="{D75FA243-CA01-C6D5-CD8E-3991B00A921D}"/>
          </ac:graphicFrameMkLst>
        </pc:graphicFrameChg>
        <pc:picChg chg="add del mod modCrop">
          <ac:chgData name="Amandeep Kaur (2434005)" userId="S::2434005@student.uwtsd.ac.uk::6d602681-050f-4c9d-ab59-03a490c09b5a" providerId="AD" clId="Web-{1F8614A2-7231-F29D-9DC8-B3F33A28FEA9}" dt="2025-10-12T23:59:25.832" v="289"/>
          <ac:picMkLst>
            <pc:docMk/>
            <pc:sldMk cId="88456764" sldId="264"/>
            <ac:picMk id="3" creationId="{B27FD056-DD2F-02B7-19BA-7179A99E9113}"/>
          </ac:picMkLst>
        </pc:picChg>
        <pc:picChg chg="add del mod ord">
          <ac:chgData name="Amandeep Kaur (2434005)" userId="S::2434005@student.uwtsd.ac.uk::6d602681-050f-4c9d-ab59-03a490c09b5a" providerId="AD" clId="Web-{1F8614A2-7231-F29D-9DC8-B3F33A28FEA9}" dt="2025-10-12T23:38:01.559" v="171"/>
          <ac:picMkLst>
            <pc:docMk/>
            <pc:sldMk cId="88456764" sldId="264"/>
            <ac:picMk id="5" creationId="{18241613-28FC-692D-F682-5C528348BE8D}"/>
          </ac:picMkLst>
        </pc:picChg>
        <pc:picChg chg="add del mod">
          <ac:chgData name="Amandeep Kaur (2434005)" userId="S::2434005@student.uwtsd.ac.uk::6d602681-050f-4c9d-ab59-03a490c09b5a" providerId="AD" clId="Web-{1F8614A2-7231-F29D-9DC8-B3F33A28FEA9}" dt="2025-10-13T00:01:45.888" v="299"/>
          <ac:picMkLst>
            <pc:docMk/>
            <pc:sldMk cId="88456764" sldId="264"/>
            <ac:picMk id="6" creationId="{64C7F86A-B9CE-1BB6-353E-99159D5B1E7D}"/>
          </ac:picMkLst>
        </pc:picChg>
        <pc:inkChg chg="add del mod ord">
          <ac:chgData name="Amandeep Kaur (2434005)" userId="S::2434005@student.uwtsd.ac.uk::6d602681-050f-4c9d-ab59-03a490c09b5a" providerId="AD" clId="Web-{1F8614A2-7231-F29D-9DC8-B3F33A28FEA9}" dt="2025-10-12T23:51:34.147" v="262"/>
          <ac:inkMkLst>
            <pc:docMk/>
            <pc:sldMk cId="88456764" sldId="264"/>
            <ac:inkMk id="19" creationId="{221B0252-2D0C-6F0F-BB07-6ABEF2806C56}"/>
          </ac:inkMkLst>
        </pc:inkChg>
        <pc:inkChg chg="add del">
          <ac:chgData name="Amandeep Kaur (2434005)" userId="S::2434005@student.uwtsd.ac.uk::6d602681-050f-4c9d-ab59-03a490c09b5a" providerId="AD" clId="Web-{1F8614A2-7231-F29D-9DC8-B3F33A28FEA9}" dt="2025-10-12T23:53:16.823" v="264"/>
          <ac:inkMkLst>
            <pc:docMk/>
            <pc:sldMk cId="88456764" sldId="264"/>
            <ac:inkMk id="20" creationId="{1206976D-7CBB-D15A-B80E-E911248C5612}"/>
          </ac:inkMkLst>
        </pc:inkChg>
        <pc:cxnChg chg="add mod">
          <ac:chgData name="Amandeep Kaur (2434005)" userId="S::2434005@student.uwtsd.ac.uk::6d602681-050f-4c9d-ab59-03a490c09b5a" providerId="AD" clId="Web-{1F8614A2-7231-F29D-9DC8-B3F33A28FEA9}" dt="2025-10-13T00:08:17.199" v="344" actId="1076"/>
          <ac:cxnSpMkLst>
            <pc:docMk/>
            <pc:sldMk cId="88456764" sldId="264"/>
            <ac:cxnSpMk id="7" creationId="{F1CA0F46-4C69-7196-C84A-6F9BAF7AAFA2}"/>
          </ac:cxnSpMkLst>
        </pc:cxnChg>
        <pc:cxnChg chg="add mod">
          <ac:chgData name="Amandeep Kaur (2434005)" userId="S::2434005@student.uwtsd.ac.uk::6d602681-050f-4c9d-ab59-03a490c09b5a" providerId="AD" clId="Web-{1F8614A2-7231-F29D-9DC8-B3F33A28FEA9}" dt="2025-10-13T00:13:03.033" v="409" actId="14100"/>
          <ac:cxnSpMkLst>
            <pc:docMk/>
            <pc:sldMk cId="88456764" sldId="264"/>
            <ac:cxnSpMk id="9" creationId="{FC911922-BCE5-CAA2-7F81-80BA1AA1DE30}"/>
          </ac:cxnSpMkLst>
        </pc:cxnChg>
        <pc:cxnChg chg="add mod">
          <ac:chgData name="Amandeep Kaur (2434005)" userId="S::2434005@student.uwtsd.ac.uk::6d602681-050f-4c9d-ab59-03a490c09b5a" providerId="AD" clId="Web-{1F8614A2-7231-F29D-9DC8-B3F33A28FEA9}" dt="2025-10-13T00:16:44.346" v="453" actId="14100"/>
          <ac:cxnSpMkLst>
            <pc:docMk/>
            <pc:sldMk cId="88456764" sldId="264"/>
            <ac:cxnSpMk id="10" creationId="{E96B35CC-794F-223D-321C-5289805ADE47}"/>
          </ac:cxnSpMkLst>
        </pc:cxnChg>
        <pc:cxnChg chg="add mod">
          <ac:chgData name="Amandeep Kaur (2434005)" userId="S::2434005@student.uwtsd.ac.uk::6d602681-050f-4c9d-ab59-03a490c09b5a" providerId="AD" clId="Web-{1F8614A2-7231-F29D-9DC8-B3F33A28FEA9}" dt="2025-10-13T00:12:49.158" v="407" actId="14100"/>
          <ac:cxnSpMkLst>
            <pc:docMk/>
            <pc:sldMk cId="88456764" sldId="264"/>
            <ac:cxnSpMk id="11" creationId="{4C80AD42-B17E-7C20-55DE-3983392ADD28}"/>
          </ac:cxnSpMkLst>
        </pc:cxnChg>
        <pc:cxnChg chg="add mod">
          <ac:chgData name="Amandeep Kaur (2434005)" userId="S::2434005@student.uwtsd.ac.uk::6d602681-050f-4c9d-ab59-03a490c09b5a" providerId="AD" clId="Web-{1F8614A2-7231-F29D-9DC8-B3F33A28FEA9}" dt="2025-10-13T00:07:05.994" v="332" actId="1076"/>
          <ac:cxnSpMkLst>
            <pc:docMk/>
            <pc:sldMk cId="88456764" sldId="264"/>
            <ac:cxnSpMk id="12" creationId="{8647C503-35F4-DCEC-FC24-FACA4B5D48E4}"/>
          </ac:cxnSpMkLst>
        </pc:cxnChg>
      </pc:sldChg>
      <pc:sldChg chg="modSp new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797804132" sldId="265"/>
        </pc:sldMkLst>
        <pc:spChg chg="mod">
          <ac:chgData name="Amandeep Kaur (2434005)" userId="S::2434005@student.uwtsd.ac.uk::6d602681-050f-4c9d-ab59-03a490c09b5a" providerId="AD" clId="Web-{1F8614A2-7231-F29D-9DC8-B3F33A28FEA9}" dt="2025-10-12T23:39:16.329" v="178" actId="20577"/>
          <ac:spMkLst>
            <pc:docMk/>
            <pc:sldMk cId="797804132" sldId="265"/>
            <ac:spMk id="2" creationId="{D043899F-BF98-BC83-779A-753EE01D816D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2T23:39:37.361" v="181" actId="20577"/>
          <ac:spMkLst>
            <pc:docMk/>
            <pc:sldMk cId="797804132" sldId="265"/>
            <ac:spMk id="3" creationId="{66705E8C-00C3-D802-70FD-3941931A1F65}"/>
          </ac:spMkLst>
        </pc:spChg>
      </pc:sldChg>
      <pc:sldChg chg="modSp new mod">
        <pc:chgData name="Amandeep Kaur (2434005)" userId="S::2434005@student.uwtsd.ac.uk::6d602681-050f-4c9d-ab59-03a490c09b5a" providerId="AD" clId="Web-{1F8614A2-7231-F29D-9DC8-B3F33A28FEA9}" dt="2025-10-13T00:21:59.148" v="510" actId="20577"/>
        <pc:sldMkLst>
          <pc:docMk/>
          <pc:sldMk cId="368541919" sldId="266"/>
        </pc:sldMkLst>
        <pc:spChg chg="mod">
          <ac:chgData name="Amandeep Kaur (2434005)" userId="S::2434005@student.uwtsd.ac.uk::6d602681-050f-4c9d-ab59-03a490c09b5a" providerId="AD" clId="Web-{1F8614A2-7231-F29D-9DC8-B3F33A28FEA9}" dt="2025-10-12T23:39:59.689" v="187" actId="20577"/>
          <ac:spMkLst>
            <pc:docMk/>
            <pc:sldMk cId="368541919" sldId="266"/>
            <ac:spMk id="2" creationId="{C7060E0A-733F-99A0-F683-ACEC78E4CD03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3T00:21:59.148" v="510" actId="20577"/>
          <ac:spMkLst>
            <pc:docMk/>
            <pc:sldMk cId="368541919" sldId="266"/>
            <ac:spMk id="3" creationId="{AA59BA35-41EE-A133-66F8-B179C2CC8F01}"/>
          </ac:spMkLst>
        </pc:spChg>
      </pc:sldChg>
      <pc:sldChg chg="delSp modSp new mod">
        <pc:chgData name="Amandeep Kaur (2434005)" userId="S::2434005@student.uwtsd.ac.uk::6d602681-050f-4c9d-ab59-03a490c09b5a" providerId="AD" clId="Web-{1F8614A2-7231-F29D-9DC8-B3F33A28FEA9}" dt="2025-10-13T00:22:10.101" v="514" actId="20577"/>
        <pc:sldMkLst>
          <pc:docMk/>
          <pc:sldMk cId="4192922721" sldId="267"/>
        </pc:sldMkLst>
        <pc:spChg chg="del mod">
          <ac:chgData name="Amandeep Kaur (2434005)" userId="S::2434005@student.uwtsd.ac.uk::6d602681-050f-4c9d-ab59-03a490c09b5a" providerId="AD" clId="Web-{1F8614A2-7231-F29D-9DC8-B3F33A28FEA9}" dt="2025-10-12T23:41:14.086" v="197"/>
          <ac:spMkLst>
            <pc:docMk/>
            <pc:sldMk cId="4192922721" sldId="267"/>
            <ac:spMk id="2" creationId="{D56FF774-FBB7-9CCD-1599-35AE51C2A07D}"/>
          </ac:spMkLst>
        </pc:spChg>
        <pc:spChg chg="mod">
          <ac:chgData name="Amandeep Kaur (2434005)" userId="S::2434005@student.uwtsd.ac.uk::6d602681-050f-4c9d-ab59-03a490c09b5a" providerId="AD" clId="Web-{1F8614A2-7231-F29D-9DC8-B3F33A28FEA9}" dt="2025-10-13T00:22:10.101" v="514" actId="20577"/>
          <ac:spMkLst>
            <pc:docMk/>
            <pc:sldMk cId="4192922721" sldId="267"/>
            <ac:spMk id="3" creationId="{C13C48AC-7F9D-ED15-D0A2-1D79F803364D}"/>
          </ac:spMkLst>
        </pc:spChg>
      </pc:sldChg>
      <pc:sldChg chg="addSp delSp modSp new mod">
        <pc:chgData name="Amandeep Kaur (2434005)" userId="S::2434005@student.uwtsd.ac.uk::6d602681-050f-4c9d-ab59-03a490c09b5a" providerId="AD" clId="Web-{1F8614A2-7231-F29D-9DC8-B3F33A28FEA9}" dt="2025-10-12T23:55:08.519" v="265"/>
        <pc:sldMkLst>
          <pc:docMk/>
          <pc:sldMk cId="4190983440" sldId="268"/>
        </pc:sldMkLst>
        <pc:spChg chg="del mod">
          <ac:chgData name="Amandeep Kaur (2434005)" userId="S::2434005@student.uwtsd.ac.uk::6d602681-050f-4c9d-ab59-03a490c09b5a" providerId="AD" clId="Web-{1F8614A2-7231-F29D-9DC8-B3F33A28FEA9}" dt="2025-10-12T23:41:54.603" v="203"/>
          <ac:spMkLst>
            <pc:docMk/>
            <pc:sldMk cId="4190983440" sldId="268"/>
            <ac:spMk id="2" creationId="{6533E7BB-72D8-9BFC-02BA-5ADB5495E486}"/>
          </ac:spMkLst>
        </pc:spChg>
        <pc:spChg chg="del">
          <ac:chgData name="Amandeep Kaur (2434005)" userId="S::2434005@student.uwtsd.ac.uk::6d602681-050f-4c9d-ab59-03a490c09b5a" providerId="AD" clId="Web-{1F8614A2-7231-F29D-9DC8-B3F33A28FEA9}" dt="2025-10-12T23:42:12.869" v="204"/>
          <ac:spMkLst>
            <pc:docMk/>
            <pc:sldMk cId="4190983440" sldId="268"/>
            <ac:spMk id="3" creationId="{82628414-0BE9-C7D6-5679-43E55EC440A3}"/>
          </ac:spMkLst>
        </pc:spChg>
        <pc:picChg chg="add mod ord">
          <ac:chgData name="Amandeep Kaur (2434005)" userId="S::2434005@student.uwtsd.ac.uk::6d602681-050f-4c9d-ab59-03a490c09b5a" providerId="AD" clId="Web-{1F8614A2-7231-F29D-9DC8-B3F33A28FEA9}" dt="2025-10-12T23:42:12.869" v="204"/>
          <ac:picMkLst>
            <pc:docMk/>
            <pc:sldMk cId="4190983440" sldId="268"/>
            <ac:picMk id="4" creationId="{83E7DA39-1923-C620-A72F-1DC98E3C2468}"/>
          </ac:picMkLst>
        </pc:picChg>
      </pc:sldChg>
      <pc:sldMasterChg chg="mod setBg modSldLayout">
        <pc:chgData name="Amandeep Kaur (2434005)" userId="S::2434005@student.uwtsd.ac.uk::6d602681-050f-4c9d-ab59-03a490c09b5a" providerId="AD" clId="Web-{1F8614A2-7231-F29D-9DC8-B3F33A28FEA9}" dt="2025-10-12T23:55:08.519" v="265"/>
        <pc:sldMasterMkLst>
          <pc:docMk/>
          <pc:sldMasterMk cId="2460954070" sldId="2147483660"/>
        </pc:sldMasterMkLst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Amandeep Kaur (2434005)" userId="S::2434005@student.uwtsd.ac.uk::6d602681-050f-4c9d-ab59-03a490c09b5a" providerId="AD" clId="Web-{1F8614A2-7231-F29D-9DC8-B3F33A28FEA9}" dt="2025-10-12T23:55:08.519" v="26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4377" y="930"/>
            <a:ext cx="12033848" cy="6657674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rial"/>
                <a:cs typeface="Arial"/>
              </a:rPr>
              <a:t>Student Name:     </a:t>
            </a:r>
            <a:r>
              <a:rPr lang="en-GB" sz="3200" dirty="0">
                <a:latin typeface="Arial"/>
                <a:cs typeface="Arial"/>
              </a:rPr>
              <a:t>Amandeep Kaur</a:t>
            </a:r>
            <a:br>
              <a:rPr lang="en-GB" sz="3200" dirty="0">
                <a:latin typeface="Arial"/>
                <a:cs typeface="Arial"/>
              </a:rPr>
            </a:br>
            <a:br>
              <a:rPr lang="en-GB" sz="3200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Student ID:         </a:t>
            </a:r>
            <a:r>
              <a:rPr lang="en-GB" sz="3200" dirty="0">
                <a:latin typeface="Arial"/>
                <a:cs typeface="Arial"/>
              </a:rPr>
              <a:t>2434005</a:t>
            </a:r>
            <a:endParaRPr lang="en-GB" dirty="0"/>
          </a:p>
          <a:p>
            <a:br>
              <a:rPr lang="en-GB" sz="3200" b="1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Lecturer’s Name:    </a:t>
            </a:r>
            <a:r>
              <a:rPr lang="en-GB" sz="3000" dirty="0">
                <a:latin typeface="Arial"/>
                <a:cs typeface="Arial"/>
              </a:rPr>
              <a:t>Mr. Kaushik Das Sarma</a:t>
            </a:r>
            <a:endParaRPr lang="en-GB" dirty="0"/>
          </a:p>
          <a:p>
            <a:br>
              <a:rPr lang="en-GB" sz="3200" b="1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Module Code: </a:t>
            </a:r>
            <a:r>
              <a:rPr lang="en-GB" sz="2800" b="1" dirty="0">
                <a:latin typeface="Arial"/>
                <a:cs typeface="Arial"/>
              </a:rPr>
              <a:t>    </a:t>
            </a:r>
            <a:r>
              <a:rPr lang="en-GB" sz="2800" dirty="0">
                <a:latin typeface="Arial"/>
                <a:cs typeface="Arial"/>
              </a:rPr>
              <a:t>LCLM 4004</a:t>
            </a:r>
            <a:endParaRPr lang="en-GB" dirty="0"/>
          </a:p>
          <a:p>
            <a:br>
              <a:rPr lang="en-GB" sz="3200" b="1" dirty="0">
                <a:latin typeface="Arial"/>
                <a:cs typeface="Arial"/>
              </a:rPr>
            </a:br>
            <a:r>
              <a:rPr lang="en-GB" sz="3200" b="1" dirty="0">
                <a:latin typeface="Arial"/>
                <a:cs typeface="Arial"/>
              </a:rPr>
              <a:t>Module Name: </a:t>
            </a:r>
            <a:r>
              <a:rPr lang="en-GB" sz="2800" b="1" dirty="0">
                <a:latin typeface="Arial"/>
                <a:cs typeface="Arial"/>
              </a:rPr>
              <a:t>    </a:t>
            </a:r>
            <a:r>
              <a:rPr lang="en-GB" sz="2800" dirty="0">
                <a:latin typeface="Arial"/>
                <a:cs typeface="Arial"/>
              </a:rPr>
              <a:t>Problem Solving and Decision-Making</a:t>
            </a:r>
            <a:endParaRPr lang="en-GB" dirty="0"/>
          </a:p>
          <a:p>
            <a:r>
              <a:rPr lang="en-GB" sz="3200" b="1" dirty="0">
                <a:latin typeface="Arial"/>
                <a:cs typeface="Arial"/>
              </a:rPr>
              <a:t>Component 1: </a:t>
            </a:r>
            <a:r>
              <a:rPr lang="en-GB" sz="2800" b="1" dirty="0">
                <a:latin typeface="Arial"/>
                <a:cs typeface="Arial"/>
              </a:rPr>
              <a:t>    </a:t>
            </a:r>
            <a:r>
              <a:rPr lang="en-GB" sz="2800" dirty="0">
                <a:latin typeface="Arial"/>
                <a:cs typeface="Arial"/>
              </a:rPr>
              <a:t>Green Haven Florists</a:t>
            </a:r>
            <a:endParaRPr lang="en-GB" dirty="0"/>
          </a:p>
          <a:p>
            <a:br>
              <a:rPr lang="en-US" dirty="0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-6678"/>
            <a:ext cx="9144000" cy="52644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        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EE058-49D2-5C82-1598-E88B7C942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u="sng">
                <a:latin typeface="Arial"/>
                <a:cs typeface="Arial"/>
              </a:rPr>
              <a:t>Provide an Overview of your presentation (approx. 30 seconds)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463E87-AD11-12E8-898E-376FF3FD5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Arial"/>
                <a:cs typeface="Arial"/>
              </a:rPr>
              <a:t>Provide an overview Green Haven Florists and the nature and scope of the problems they are encountering.</a:t>
            </a:r>
            <a:endParaRPr lang="en-GB"/>
          </a:p>
          <a:p>
            <a:r>
              <a:rPr lang="en-GB" sz="2400">
                <a:latin typeface="Arial"/>
                <a:cs typeface="Arial"/>
              </a:rPr>
              <a:t>Provide an application of the 5W2H model that summarises these issues.</a:t>
            </a:r>
            <a:endParaRPr lang="en-GB"/>
          </a:p>
          <a:p>
            <a:r>
              <a:rPr lang="en-GB" sz="2400">
                <a:latin typeface="Arial"/>
                <a:cs typeface="Arial"/>
              </a:rPr>
              <a:t>Provide a critique and application of the PESTEL framework.</a:t>
            </a:r>
            <a:endParaRPr lang="en-GB"/>
          </a:p>
          <a:p>
            <a:r>
              <a:rPr lang="en-GB" sz="2400">
                <a:latin typeface="Arial"/>
                <a:cs typeface="Arial"/>
              </a:rPr>
              <a:t>Provide a critique and application of the Cause-and-Effect model.</a:t>
            </a:r>
            <a:endParaRPr lang="en-GB"/>
          </a:p>
          <a:p>
            <a:r>
              <a:rPr lang="en-GB" sz="2400">
                <a:latin typeface="Arial"/>
                <a:cs typeface="Arial"/>
              </a:rPr>
              <a:t>And, finally, provide a summary of the key findings.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39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3B669-E331-30F4-891B-CEF485176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Overview  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25E12-FB83-0FDA-1B2A-3B411EB33D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700">
                <a:latin typeface="Arial"/>
                <a:cs typeface="Arial"/>
              </a:rPr>
              <a:t>Green Haven Florists is a small independent flower shop located in Norwich, founded in 2016 by partners Liam and Priya </a:t>
            </a:r>
            <a:r>
              <a:rPr lang="en-GB" sz="3700" err="1">
                <a:latin typeface="Arial"/>
                <a:cs typeface="Arial"/>
              </a:rPr>
              <a:t>patel</a:t>
            </a:r>
            <a:r>
              <a:rPr lang="en-GB" sz="3700">
                <a:latin typeface="Arial"/>
                <a:cs typeface="Arial"/>
              </a:rPr>
              <a:t>.</a:t>
            </a:r>
            <a:endParaRPr lang="en-GB"/>
          </a:p>
          <a:p>
            <a:br>
              <a:rPr lang="en-US"/>
            </a:br>
            <a:endParaRPr lang="en-US"/>
          </a:p>
          <a:p>
            <a:r>
              <a:rPr lang="en-GB" sz="3700">
                <a:latin typeface="Arial"/>
                <a:cs typeface="Arial"/>
              </a:rPr>
              <a:t>Shop is known for its bespoke floral arrangements, eco-friendly packaging and Strong community ties, catering to a wide range of customers, including walk-in-clients, corporate clients, and weddings. </a:t>
            </a:r>
            <a:endParaRPr lang="en-GB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861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D4145-E1B2-9A75-E8BB-A248B7C40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u="sng">
                <a:latin typeface="Arial"/>
                <a:cs typeface="Arial"/>
              </a:rPr>
              <a:t>Problems  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1BC97-D75D-7EFB-DB0D-98C85CC10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800">
                <a:latin typeface="Arial"/>
                <a:cs typeface="Arial"/>
              </a:rPr>
              <a:t>Green Haven Florists is Struggling with 30% drop in in-store sales over the past 12 months.</a:t>
            </a:r>
            <a:endParaRPr lang="en-GB"/>
          </a:p>
          <a:p>
            <a:br>
              <a:rPr lang="en-US"/>
            </a:br>
            <a:endParaRPr lang="en-US"/>
          </a:p>
          <a:p>
            <a:r>
              <a:rPr lang="en-GB" sz="3800">
                <a:latin typeface="Arial"/>
                <a:cs typeface="Arial"/>
              </a:rPr>
              <a:t>Increased Competition from online flower delivery service.</a:t>
            </a:r>
            <a:endParaRPr lang="en-GB"/>
          </a:p>
          <a:p>
            <a:br>
              <a:rPr lang="en-US"/>
            </a:br>
            <a:endParaRPr lang="en-US"/>
          </a:p>
          <a:p>
            <a:r>
              <a:rPr lang="en-GB" sz="3800">
                <a:latin typeface="Arial"/>
                <a:cs typeface="Arial"/>
              </a:rPr>
              <a:t>Rising costs and changing customer habits.</a:t>
            </a:r>
            <a:endParaRPr lang="en-GB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255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AF524-8AB9-C804-6963-EDC582A27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200" b="1">
                <a:latin typeface="Arial"/>
                <a:cs typeface="Arial"/>
              </a:rPr>
              <a:t>5W2H    </a:t>
            </a:r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026EC86-1778-58D6-9EC4-E1F2972F66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509598"/>
              </p:ext>
            </p:extLst>
          </p:nvPr>
        </p:nvGraphicFramePr>
        <p:xfrm>
          <a:off x="838200" y="1825625"/>
          <a:ext cx="10515596" cy="501967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3715764636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7225429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04585582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880332162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9207564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32462823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072200484"/>
                    </a:ext>
                  </a:extLst>
                </a:gridCol>
              </a:tblGrid>
              <a:tr h="942975"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Where? 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When?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Who?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Why?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t">
                        <a:buNone/>
                      </a:pPr>
                      <a:r>
                        <a:rPr lang="en-GB" sz="2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 much?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8003170"/>
                  </a:ext>
                </a:extLst>
              </a:tr>
              <a:tr h="167640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What effect is it having?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Where is the problem occurring?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When was the problem first noticed?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Who is impacted by the problem?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Why is the problem happening?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 serious is the problem?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 much money is being lost?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6397033"/>
                  </a:ext>
                </a:extLst>
              </a:tr>
              <a:tr h="1981199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Decline in revenue and foot traffic.</a:t>
                      </a:r>
                      <a:endParaRPr lang="en-GB">
                        <a:effectLst/>
                      </a:endParaRPr>
                    </a:p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GB" sz="16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Reduced in store-sales</a:t>
                      </a:r>
                      <a:endParaRPr lang="en-GB">
                        <a:effectLst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5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 a flowers shop Norwich,UK</a:t>
                      </a:r>
                      <a:endParaRPr lang="en-GB">
                        <a:effectLst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From the last 12 monthes.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Green Haven Florists, a small independent flowers shop in Norwich,UK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service, rising operational costs and shift to online shopping</a:t>
                      </a:r>
                      <a:endParaRPr lang="en-GB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GB" sz="1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Increased competition from online flower delivery</a:t>
                      </a:r>
                      <a:endParaRPr lang="en-GB">
                        <a:effectLst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 store sales decline, online orders increase slightly , but not enough to compensate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30% decline in in-store sales.</a:t>
                      </a:r>
                      <a:endParaRPr lang="en-GB">
                        <a:effectLst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1926779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Details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Details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Details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Details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Details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Details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Details</a:t>
                      </a:r>
                      <a:endParaRPr lang="en-GB" sz="1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6280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428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D2D9C-95B3-3698-448C-E396686C5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Provide a critique of the PESTEL Framework (approx. 1 minute).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05266-9535-351F-CA4A-D7F4F442E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For example:</a:t>
            </a:r>
            <a:endParaRPr lang="en-GB"/>
          </a:p>
          <a:p>
            <a:pPr lvl="1"/>
            <a:r>
              <a:rPr lang="en-GB">
                <a:latin typeface="Arial"/>
                <a:cs typeface="Arial"/>
              </a:rPr>
              <a:t>Explain what a PESTEL Framework is.</a:t>
            </a:r>
            <a:endParaRPr lang="en-GB"/>
          </a:p>
          <a:p>
            <a:pPr lvl="1"/>
            <a:r>
              <a:rPr lang="en-GB">
                <a:latin typeface="Arial"/>
                <a:cs typeface="Arial"/>
              </a:rPr>
              <a:t>Why is it used?</a:t>
            </a:r>
            <a:endParaRPr lang="en-GB"/>
          </a:p>
          <a:p>
            <a:pPr lvl="1"/>
            <a:r>
              <a:rPr lang="en-GB">
                <a:latin typeface="Arial"/>
                <a:cs typeface="Arial"/>
              </a:rPr>
              <a:t>Where/how is it used?</a:t>
            </a:r>
            <a:endParaRPr lang="en-GB"/>
          </a:p>
          <a:p>
            <a:pPr lvl="1"/>
            <a:r>
              <a:rPr lang="en-GB">
                <a:latin typeface="Arial"/>
                <a:cs typeface="Arial"/>
              </a:rPr>
              <a:t>What are the benefits of this framework?</a:t>
            </a:r>
            <a:endParaRPr lang="en-GB"/>
          </a:p>
          <a:p>
            <a:pPr lvl="1"/>
            <a:r>
              <a:rPr lang="en-GB">
                <a:latin typeface="Arial"/>
                <a:cs typeface="Arial"/>
              </a:rPr>
              <a:t>What are the criticisms of this framework?</a:t>
            </a:r>
            <a:endParaRPr lang="en-GB"/>
          </a:p>
          <a:p>
            <a:pPr lvl="1"/>
            <a:r>
              <a:rPr lang="en-GB">
                <a:latin typeface="Arial"/>
                <a:cs typeface="Arial"/>
              </a:rPr>
              <a:t>Ensure that you reference all the sources you have used in this discussion on the slide/s.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99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A2603-639E-1A8C-3611-293A777F2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500" b="1" u="sng">
                <a:latin typeface="Arial"/>
                <a:cs typeface="Arial"/>
              </a:rPr>
              <a:t>PESTEL </a:t>
            </a:r>
            <a:r>
              <a:rPr lang="en-GB" sz="4800" b="1" u="sng">
                <a:latin typeface="Arial"/>
                <a:cs typeface="Arial"/>
              </a:rPr>
              <a:t>Analysis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308A44B-91CC-3C78-8FF0-2A66F1E1D5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2749190"/>
              </p:ext>
            </p:extLst>
          </p:nvPr>
        </p:nvGraphicFramePr>
        <p:xfrm>
          <a:off x="345056" y="1567132"/>
          <a:ext cx="10515584" cy="503590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664578">
                  <a:extLst>
                    <a:ext uri="{9D8B030D-6E8A-4147-A177-3AD203B41FA5}">
                      <a16:colId xmlns:a16="http://schemas.microsoft.com/office/drawing/2014/main" val="2036270141"/>
                    </a:ext>
                  </a:extLst>
                </a:gridCol>
                <a:gridCol w="1889521">
                  <a:extLst>
                    <a:ext uri="{9D8B030D-6E8A-4147-A177-3AD203B41FA5}">
                      <a16:colId xmlns:a16="http://schemas.microsoft.com/office/drawing/2014/main" val="2363081628"/>
                    </a:ext>
                  </a:extLst>
                </a:gridCol>
                <a:gridCol w="1202954">
                  <a:extLst>
                    <a:ext uri="{9D8B030D-6E8A-4147-A177-3AD203B41FA5}">
                      <a16:colId xmlns:a16="http://schemas.microsoft.com/office/drawing/2014/main" val="3270028184"/>
                    </a:ext>
                  </a:extLst>
                </a:gridCol>
                <a:gridCol w="1202954">
                  <a:extLst>
                    <a:ext uri="{9D8B030D-6E8A-4147-A177-3AD203B41FA5}">
                      <a16:colId xmlns:a16="http://schemas.microsoft.com/office/drawing/2014/main" val="2284949068"/>
                    </a:ext>
                  </a:extLst>
                </a:gridCol>
                <a:gridCol w="1599051">
                  <a:extLst>
                    <a:ext uri="{9D8B030D-6E8A-4147-A177-3AD203B41FA5}">
                      <a16:colId xmlns:a16="http://schemas.microsoft.com/office/drawing/2014/main" val="2289705173"/>
                    </a:ext>
                  </a:extLst>
                </a:gridCol>
                <a:gridCol w="1404421">
                  <a:extLst>
                    <a:ext uri="{9D8B030D-6E8A-4147-A177-3AD203B41FA5}">
                      <a16:colId xmlns:a16="http://schemas.microsoft.com/office/drawing/2014/main" val="3593450111"/>
                    </a:ext>
                  </a:extLst>
                </a:gridCol>
                <a:gridCol w="1552105">
                  <a:extLst>
                    <a:ext uri="{9D8B030D-6E8A-4147-A177-3AD203B41FA5}">
                      <a16:colId xmlns:a16="http://schemas.microsoft.com/office/drawing/2014/main" val="1975884837"/>
                    </a:ext>
                  </a:extLst>
                </a:gridCol>
              </a:tblGrid>
              <a:tr h="1904602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  <a:p>
                      <a:pPr lvl="0">
                        <a:buNone/>
                      </a:pPr>
                      <a:endParaRPr lang="en-GB">
                        <a:effectLst/>
                      </a:endParaRPr>
                    </a:p>
                    <a:p>
                      <a:pPr lvl="0">
                        <a:buNone/>
                      </a:pPr>
                      <a:endParaRPr lang="en-GB">
                        <a:effectLst/>
                      </a:endParaRPr>
                    </a:p>
                    <a:p>
                      <a:pPr lvl="0">
                        <a:buNone/>
                      </a:pPr>
                      <a:endParaRPr lang="en-GB">
                        <a:effectLst/>
                      </a:endParaRPr>
                    </a:p>
                    <a:p>
                      <a:pPr lvl="0">
                        <a:buNone/>
                      </a:pPr>
                      <a:endParaRPr lang="en-GB">
                        <a:effectLst/>
                      </a:endParaRPr>
                    </a:p>
                    <a:p>
                      <a:pPr lvl="0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95249" marR="95249" marT="47625" marB="47625">
                    <a:lnL w="12697">
                      <a:solidFill>
                        <a:srgbClr val="FFFFFF"/>
                      </a:solidFill>
                    </a:lnL>
                    <a:lnR w="12697">
                      <a:solidFill>
                        <a:srgbClr val="FFFFFF"/>
                      </a:solidFill>
                    </a:lnR>
                    <a:lnT w="12697">
                      <a:solidFill>
                        <a:srgbClr val="FFFFFF"/>
                      </a:solidFill>
                    </a:lnT>
                    <a:lnB w="12697">
                      <a:solidFill>
                        <a:srgbClr val="FFFFFF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8614918"/>
                  </a:ext>
                </a:extLst>
              </a:tr>
              <a:tr h="3131306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23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2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2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25" marR="85725" marT="47625" marB="47625">
                    <a:lnL w="12697">
                      <a:solidFill>
                        <a:srgbClr val="FFFFFF"/>
                      </a:solidFill>
                    </a:lnL>
                    <a:lnR w="12697">
                      <a:solidFill>
                        <a:srgbClr val="FFFFFF"/>
                      </a:solidFill>
                    </a:lnR>
                    <a:lnT w="12697">
                      <a:solidFill>
                        <a:srgbClr val="FFFFFF"/>
                      </a:solidFill>
                    </a:lnT>
                    <a:lnB w="38099">
                      <a:solidFill>
                        <a:srgbClr val="FFFFFF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endParaRPr lang="en-GB" sz="20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112718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135F72C-CB25-70C6-78FE-DE173B5B69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5660623"/>
              </p:ext>
            </p:extLst>
          </p:nvPr>
        </p:nvGraphicFramePr>
        <p:xfrm>
          <a:off x="0" y="1567132"/>
          <a:ext cx="12192000" cy="515168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4062781997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416526208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68611967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981469198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96063053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742266973"/>
                    </a:ext>
                  </a:extLst>
                </a:gridCol>
              </a:tblGrid>
              <a:tr h="1950073"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Political  Factors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Economic Factors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Social Factors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GB" sz="2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Technological </a:t>
                      </a:r>
                      <a:endParaRPr lang="en-GB">
                        <a:effectLst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GB" sz="2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Factors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GB" sz="2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Legal Factors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  <a:p>
                      <a:pPr algn="ctr" rtl="0" fontAlgn="t">
                        <a:buNone/>
                      </a:pPr>
                      <a:r>
                        <a:rPr lang="en-GB" sz="25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Environmental Factors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7586345"/>
                  </a:ext>
                </a:extLst>
              </a:tr>
              <a:tr h="3201609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Government Regulations on </a:t>
                      </a:r>
                      <a:endParaRPr lang="en-GB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GB" sz="23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flower imports/exports </a:t>
                      </a: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Rising operational costs, inflation, and supply chain disruptions.</a:t>
                      </a:r>
                      <a:endParaRPr lang="en-GB">
                        <a:effectLst/>
                        <a:latin typeface="Calibri"/>
                      </a:endParaRPr>
                    </a:p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Shift to online shopping, changing customer behaviour</a:t>
                      </a:r>
                      <a:endParaRPr lang="en-GB" sz="2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Outdated website, lack of digital marketing presence</a:t>
                      </a:r>
                      <a:endParaRPr lang="en-GB">
                        <a:effectLst/>
                      </a:endParaRPr>
                    </a:p>
                    <a:p>
                      <a:pPr fontAlgn="t">
                        <a:buNone/>
                      </a:pPr>
                      <a:br>
                        <a:rPr lang="en-GB">
                          <a:effectLst/>
                        </a:rPr>
                      </a:br>
                      <a:endParaRPr lang="en-GB">
                        <a:effectLst/>
                      </a:endParaRPr>
                    </a:p>
                  </a:txBody>
                  <a:tcPr marL="95250" marR="95250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Compliance  with employment laws, consumer </a:t>
                      </a:r>
                      <a:endParaRPr lang="en-GB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Protection laws</a:t>
                      </a:r>
                      <a:endParaRPr lang="en-GB">
                        <a:effectLst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Commitment to sustainable materials, eco-</a:t>
                      </a:r>
                      <a:endParaRPr lang="en-GB">
                        <a:effectLst/>
                      </a:endParaRPr>
                    </a:p>
                    <a:p>
                      <a:pPr rtl="0" fontAlgn="t">
                        <a:buNone/>
                      </a:pPr>
                      <a:r>
                        <a:rPr lang="en-GB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Friendly packaging</a:t>
                      </a:r>
                      <a:endParaRPr lang="en-GB">
                        <a:effectLst/>
                      </a:endParaRPr>
                    </a:p>
                  </a:txBody>
                  <a:tcPr marL="85725" marR="85725" marT="47625" marB="47625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55492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2837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D469D-1C37-EF14-5CE6-7CFC2A8E5C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300" b="1" u="sng">
                <a:latin typeface="Arial"/>
                <a:cs typeface="Arial"/>
              </a:rPr>
              <a:t>Cause-and-Effect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C8BF9-B9AA-CCBE-6153-9398ED026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sz="3600" b="1">
                <a:latin typeface="Calibri"/>
                <a:ea typeface="Calibri"/>
                <a:cs typeface="Calibri"/>
              </a:rPr>
              <a:t>Cause:-</a:t>
            </a:r>
            <a:endParaRPr lang="en-GB" sz="3600"/>
          </a:p>
          <a:p>
            <a:r>
              <a:rPr lang="en-GB" sz="3600">
                <a:latin typeface="Calibri"/>
                <a:ea typeface="Calibri"/>
                <a:cs typeface="Calibri"/>
              </a:rPr>
              <a:t>Shift to online shopping</a:t>
            </a:r>
            <a:endParaRPr lang="en-GB" sz="3600"/>
          </a:p>
          <a:p>
            <a:r>
              <a:rPr lang="en-GB" sz="3600">
                <a:latin typeface="Calibri"/>
                <a:ea typeface="Calibri"/>
                <a:cs typeface="Calibri"/>
              </a:rPr>
              <a:t>Increased competition</a:t>
            </a:r>
            <a:endParaRPr lang="en-GB" sz="3600"/>
          </a:p>
          <a:p>
            <a:r>
              <a:rPr lang="en-GB" sz="3600">
                <a:latin typeface="Calibri"/>
                <a:ea typeface="Calibri"/>
                <a:cs typeface="Calibri"/>
              </a:rPr>
              <a:t>Rising Operational Costs</a:t>
            </a:r>
            <a:endParaRPr lang="en-GB" sz="3600"/>
          </a:p>
          <a:p>
            <a:r>
              <a:rPr lang="en-GB" sz="3600">
                <a:latin typeface="Calibri"/>
                <a:ea typeface="Calibri"/>
                <a:cs typeface="Calibri"/>
              </a:rPr>
              <a:t>Outdated Website and digital marketing </a:t>
            </a:r>
            <a:endParaRPr lang="en-GB" sz="3600"/>
          </a:p>
          <a:p>
            <a:r>
              <a:rPr lang="en-GB" sz="3600" b="1">
                <a:latin typeface="Calibri"/>
                <a:ea typeface="Calibri"/>
                <a:cs typeface="Calibri"/>
              </a:rPr>
              <a:t>Effects:-</a:t>
            </a:r>
            <a:endParaRPr lang="en-GB" sz="3600"/>
          </a:p>
          <a:p>
            <a:r>
              <a:rPr lang="en-GB" sz="3600">
                <a:latin typeface="Calibri"/>
                <a:ea typeface="Calibri"/>
                <a:cs typeface="Calibri"/>
              </a:rPr>
              <a:t>30% decline in in-store sales</a:t>
            </a:r>
            <a:endParaRPr lang="en-GB" sz="3600"/>
          </a:p>
          <a:p>
            <a:r>
              <a:rPr lang="en-GB" sz="3600">
                <a:latin typeface="Calibri"/>
                <a:ea typeface="Calibri"/>
                <a:cs typeface="Calibri"/>
              </a:rPr>
              <a:t>Struggling to maintain profitability </a:t>
            </a:r>
            <a:endParaRPr lang="en-GB" sz="3600"/>
          </a:p>
          <a:p>
            <a:r>
              <a:rPr lang="en-GB" sz="3600">
                <a:latin typeface="Calibri"/>
                <a:ea typeface="Calibri"/>
                <a:cs typeface="Calibri"/>
              </a:rPr>
              <a:t>Pressure to modernize and differentiate   </a:t>
            </a:r>
            <a:endParaRPr lang="en-GB" sz="3600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7448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4DE4F-26E2-64FF-C81F-D768C6B2B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700" b="1">
                <a:latin typeface="Calibri"/>
                <a:ea typeface="Calibri"/>
                <a:cs typeface="Calibri"/>
              </a:rPr>
              <a:t> FISH BONE Diagram </a:t>
            </a:r>
            <a:endParaRPr lang="en-US"/>
          </a:p>
          <a:p>
            <a:br>
              <a:rPr lang="en-US"/>
            </a:br>
            <a:endParaRPr lang="en-US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68443C85-12AD-F4E2-ED8A-A5FE584BF8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94140" y="5003020"/>
            <a:ext cx="13333563" cy="1231452"/>
          </a:xfrm>
          <a:prstGeom prst="chevron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buNone/>
            </a:pPr>
            <a:r>
              <a:rPr lang="en-US"/>
              <a:t>                     </a:t>
            </a:r>
          </a:p>
          <a:p>
            <a:pPr>
              <a:buNone/>
            </a:pPr>
            <a:endParaRPr lang="en-US"/>
          </a:p>
          <a:p>
            <a:pPr>
              <a:buNone/>
            </a:pPr>
            <a:endParaRPr lang="en-US"/>
          </a:p>
          <a:p>
            <a:pPr>
              <a:buNone/>
            </a:pPr>
            <a:endParaRPr lang="en-US"/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US"/>
              <a:t>                         </a:t>
            </a:r>
          </a:p>
          <a:p>
            <a:pPr>
              <a:buNone/>
            </a:pPr>
            <a:endParaRPr lang="en-US"/>
          </a:p>
          <a:p>
            <a:pPr>
              <a:buNone/>
            </a:pPr>
            <a:endParaRPr lang="en-US"/>
          </a:p>
          <a:p>
            <a:pPr>
              <a:buNone/>
            </a:pPr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1CA0F46-4C69-7196-C84A-6F9BAF7AAFA2}"/>
              </a:ext>
            </a:extLst>
          </p:cNvPr>
          <p:cNvCxnSpPr/>
          <p:nvPr/>
        </p:nvCxnSpPr>
        <p:spPr>
          <a:xfrm>
            <a:off x="2703582" y="3636833"/>
            <a:ext cx="6442334" cy="1948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Arrow: Chevron 7">
            <a:extLst>
              <a:ext uri="{FF2B5EF4-FFF2-40B4-BE49-F238E27FC236}">
                <a16:creationId xmlns:a16="http://schemas.microsoft.com/office/drawing/2014/main" id="{02097E84-4936-45F8-7293-DA0272ABF218}"/>
              </a:ext>
            </a:extLst>
          </p:cNvPr>
          <p:cNvSpPr/>
          <p:nvPr/>
        </p:nvSpPr>
        <p:spPr>
          <a:xfrm>
            <a:off x="7740131" y="2947358"/>
            <a:ext cx="2936174" cy="1759788"/>
          </a:xfrm>
          <a:prstGeom prst="chevr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Decline in Revenue and Foot Traffic(30%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</a:rPr>
              <a:t>Decline in in-store sales) 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C911922-BCE5-CAA2-7F81-80BA1AA1DE30}"/>
              </a:ext>
            </a:extLst>
          </p:cNvPr>
          <p:cNvCxnSpPr/>
          <p:nvPr/>
        </p:nvCxnSpPr>
        <p:spPr>
          <a:xfrm>
            <a:off x="6139131" y="2810932"/>
            <a:ext cx="765195" cy="94219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96B35CC-794F-223D-321C-5289805ADE47}"/>
              </a:ext>
            </a:extLst>
          </p:cNvPr>
          <p:cNvCxnSpPr/>
          <p:nvPr/>
        </p:nvCxnSpPr>
        <p:spPr>
          <a:xfrm flipH="1">
            <a:off x="5860211" y="3691465"/>
            <a:ext cx="1018236" cy="126233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C80AD42-B17E-7C20-55DE-3983392ADD28}"/>
              </a:ext>
            </a:extLst>
          </p:cNvPr>
          <p:cNvCxnSpPr/>
          <p:nvPr/>
        </p:nvCxnSpPr>
        <p:spPr>
          <a:xfrm>
            <a:off x="3254396" y="1791099"/>
            <a:ext cx="1788861" cy="194861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647C503-35F4-DCEC-FC24-FACA4B5D48E4}"/>
              </a:ext>
            </a:extLst>
          </p:cNvPr>
          <p:cNvCxnSpPr/>
          <p:nvPr/>
        </p:nvCxnSpPr>
        <p:spPr>
          <a:xfrm flipH="1">
            <a:off x="3821183" y="3696578"/>
            <a:ext cx="1241245" cy="96296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4148900D-0207-EB28-6A26-1BAC804E9555}"/>
              </a:ext>
            </a:extLst>
          </p:cNvPr>
          <p:cNvSpPr/>
          <p:nvPr/>
        </p:nvSpPr>
        <p:spPr>
          <a:xfrm>
            <a:off x="1145395" y="3096883"/>
            <a:ext cx="1896533" cy="1253066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6F4A48-A158-2606-5187-4FB78CC5E2E5}"/>
              </a:ext>
            </a:extLst>
          </p:cNvPr>
          <p:cNvSpPr txBox="1"/>
          <p:nvPr/>
        </p:nvSpPr>
        <p:spPr>
          <a:xfrm>
            <a:off x="186906" y="1200509"/>
            <a:ext cx="5046453" cy="10310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Materials -</a:t>
            </a:r>
            <a:r>
              <a:rPr lang="en-US" sz="1600" b="1" dirty="0">
                <a:latin typeface="Arial"/>
                <a:cs typeface="Arial"/>
              </a:rPr>
              <a:t> Rising costs of sustainable materials.</a:t>
            </a:r>
          </a:p>
          <a:p>
            <a:r>
              <a:rPr lang="en-US" sz="1600" b="1" dirty="0">
                <a:latin typeface="Arial"/>
                <a:cs typeface="Arial"/>
              </a:rPr>
              <a:t>   Limited availability of locally sourced blooms. </a:t>
            </a:r>
          </a:p>
          <a:p>
            <a:r>
              <a:rPr lang="en-US" sz="2700" dirty="0">
                <a:solidFill>
                  <a:srgbClr val="888888"/>
                </a:solidFill>
                <a:latin typeface="Calibri"/>
                <a:ea typeface="Calibri"/>
                <a:cs typeface="Calibri"/>
              </a:rPr>
              <a:t>                                                      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C7C148D-373E-24D7-E418-F56146121655}"/>
              </a:ext>
            </a:extLst>
          </p:cNvPr>
          <p:cNvSpPr txBox="1"/>
          <p:nvPr/>
        </p:nvSpPr>
        <p:spPr>
          <a:xfrm>
            <a:off x="4442603" y="1746850"/>
            <a:ext cx="3867512" cy="14157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700" b="1" dirty="0">
                <a:latin typeface="Arial"/>
                <a:cs typeface="Arial"/>
              </a:rPr>
              <a:t>Environment:- shift to online shopping &amp;changing  Behavior </a:t>
            </a:r>
            <a:endParaRPr lang="en-US" dirty="0">
              <a:latin typeface="Aptos" panose="020B0004020202020204"/>
              <a:cs typeface="Arial"/>
            </a:endParaRPr>
          </a:p>
          <a:p>
            <a:r>
              <a:rPr lang="en-US" sz="1700" b="1" dirty="0">
                <a:latin typeface="Arial"/>
                <a:cs typeface="Arial"/>
              </a:rPr>
              <a:t>  Increased competition from online flower delivery  services.   </a:t>
            </a:r>
            <a:endParaRPr lang="en-US"/>
          </a:p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ACD418D-58D5-9669-68D4-958ABE785D97}"/>
              </a:ext>
            </a:extLst>
          </p:cNvPr>
          <p:cNvSpPr txBox="1"/>
          <p:nvPr/>
        </p:nvSpPr>
        <p:spPr>
          <a:xfrm>
            <a:off x="201283" y="4363528"/>
            <a:ext cx="1114245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latin typeface="Arial"/>
                <a:cs typeface="Arial"/>
              </a:rPr>
              <a:t>P</a:t>
            </a:r>
            <a:r>
              <a:rPr lang="en-US" b="1" dirty="0">
                <a:latin typeface="Arial"/>
                <a:cs typeface="Arial"/>
              </a:rPr>
              <a:t>eople:- Lack of digital marketing presence  </a:t>
            </a:r>
            <a:endParaRPr lang="en-US" dirty="0">
              <a:latin typeface="Aptos" panose="020B0004020202020204"/>
              <a:cs typeface="Arial"/>
            </a:endParaRPr>
          </a:p>
          <a:p>
            <a:r>
              <a:rPr lang="en-US" b="1" dirty="0">
                <a:latin typeface="Arial"/>
                <a:cs typeface="Arial"/>
              </a:rPr>
              <a:t>  Limited staff expertise in online sale</a:t>
            </a:r>
            <a:r>
              <a:rPr lang="en-US" sz="1600" b="1" dirty="0">
                <a:latin typeface="Arial"/>
                <a:cs typeface="Arial"/>
              </a:rPr>
              <a:t>s</a:t>
            </a:r>
            <a:endParaRPr lang="en-US"/>
          </a:p>
          <a:p>
            <a:r>
              <a:rPr lang="en-US" sz="1600" dirty="0">
                <a:latin typeface="Calibri"/>
                <a:ea typeface="Calibri"/>
                <a:cs typeface="Calibri"/>
              </a:rPr>
              <a:t>                                                                                 </a:t>
            </a:r>
            <a:r>
              <a:rPr lang="en-US" sz="1700" b="1" dirty="0">
                <a:latin typeface="Arial"/>
                <a:cs typeface="Arial"/>
              </a:rPr>
              <a:t>               </a:t>
            </a:r>
            <a:r>
              <a:rPr lang="en-US" b="1" dirty="0">
                <a:latin typeface="Arial"/>
                <a:cs typeface="Arial"/>
              </a:rPr>
              <a:t>Process:- outdated website and online ordering system</a:t>
            </a:r>
          </a:p>
          <a:p>
            <a:r>
              <a:rPr lang="en-US" b="1" dirty="0">
                <a:latin typeface="Arial"/>
                <a:cs typeface="Arial"/>
              </a:rPr>
              <a:t>                                                                                    inefficient in-store sales processes</a:t>
            </a:r>
          </a:p>
          <a:p>
            <a:r>
              <a:rPr lang="en-US" dirty="0">
                <a:latin typeface="Calibri"/>
                <a:ea typeface="Calibri"/>
                <a:cs typeface="Calibri"/>
              </a:rPr>
              <a:t>                                                                   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56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3899F-BF98-BC83-779A-753EE01D8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/>
            </a:br>
            <a:r>
              <a:rPr lang="en-US" sz="5000" b="1" u="sng">
                <a:latin typeface="Arial"/>
                <a:cs typeface="Arial"/>
              </a:rPr>
              <a:t>Key  Findings </a:t>
            </a:r>
            <a:br>
              <a:rPr lang="en-US"/>
            </a:br>
            <a:endParaRPr lang="en-US"/>
          </a:p>
          <a:p>
            <a:r>
              <a:rPr lang="en-GB" sz="2800">
                <a:latin typeface="Arial"/>
                <a:cs typeface="Arial"/>
              </a:rPr>
              <a:t>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05E8C-00C3-D802-70FD-3941931A1F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latin typeface="Arial"/>
                <a:cs typeface="Arial"/>
              </a:rPr>
              <a:t>1, Green Haven Florists face significant challenges in a rapidly      changing retail environment.</a:t>
            </a:r>
            <a:endParaRPr lang="en-GB"/>
          </a:p>
          <a:p>
            <a:br>
              <a:rPr lang="en-US"/>
            </a:br>
            <a:endParaRPr lang="en-US"/>
          </a:p>
          <a:p>
            <a:r>
              <a:rPr lang="en-GB">
                <a:latin typeface="Arial"/>
                <a:cs typeface="Arial"/>
              </a:rPr>
              <a:t>2, Need to modernize and differentiate itself to survive.</a:t>
            </a:r>
            <a:endParaRPr lang="en-GB"/>
          </a:p>
          <a:p>
            <a:br>
              <a:rPr lang="en-US"/>
            </a:br>
            <a:endParaRPr lang="en-US"/>
          </a:p>
          <a:p>
            <a:r>
              <a:rPr lang="en-GB">
                <a:latin typeface="Arial"/>
                <a:cs typeface="Arial"/>
              </a:rPr>
              <a:t>3. Opportunities to expand online presence, offer flexible delivery options, and subscription services. </a:t>
            </a:r>
            <a:endParaRPr lang="en-GB"/>
          </a:p>
          <a:p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804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60E0A-733F-99A0-F683-ACEC78E4C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Reference List: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9BA35-41EE-A133-66F8-B179C2CC8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3300" b="1" dirty="0">
                <a:latin typeface="Arial"/>
                <a:cs typeface="Arial"/>
              </a:rPr>
              <a:t>Gonzalez, M. (2022) How will a Decrease in foot Traffic           impact the in-store Environment?</a:t>
            </a:r>
            <a:endParaRPr lang="en-GB" dirty="0"/>
          </a:p>
          <a:p>
            <a:br>
              <a:rPr lang="en-US" dirty="0"/>
            </a:br>
            <a:endParaRPr lang="en-US"/>
          </a:p>
          <a:p>
            <a:r>
              <a:rPr lang="en-GB" sz="3300" b="1" dirty="0">
                <a:latin typeface="Arial"/>
                <a:cs typeface="Arial"/>
              </a:rPr>
              <a:t>Florist Association (2022) The UK Floral </a:t>
            </a:r>
            <a:r>
              <a:rPr lang="en-GB" sz="3300" b="1">
                <a:latin typeface="Arial"/>
                <a:cs typeface="Arial"/>
              </a:rPr>
              <a:t>Market: Trends</a:t>
            </a:r>
            <a:r>
              <a:rPr lang="en-GB" sz="3300" b="1" dirty="0">
                <a:latin typeface="Arial"/>
                <a:cs typeface="Arial"/>
              </a:rPr>
              <a:t> and Opportunities.</a:t>
            </a:r>
            <a:endParaRPr lang="en-GB" dirty="0"/>
          </a:p>
          <a:p>
            <a:br>
              <a:rPr lang="en-US" dirty="0"/>
            </a:br>
            <a:endParaRPr lang="en-US"/>
          </a:p>
          <a:p>
            <a:r>
              <a:rPr lang="en-GB" sz="3300" b="1" dirty="0">
                <a:latin typeface="Arial"/>
                <a:cs typeface="Arial"/>
              </a:rPr>
              <a:t>Harvard Business Review(2023) The role of social media in influencing consumer </a:t>
            </a:r>
            <a:r>
              <a:rPr lang="en-GB" sz="3300" b="1">
                <a:latin typeface="Arial"/>
                <a:cs typeface="Arial"/>
              </a:rPr>
              <a:t>Behaviour</a:t>
            </a:r>
            <a:r>
              <a:rPr lang="en-GB" sz="3300" b="1" dirty="0">
                <a:latin typeface="Arial"/>
                <a:cs typeface="Arial"/>
              </a:rPr>
              <a:t>. </a:t>
            </a:r>
            <a:endParaRPr lang="en-GB" dirty="0"/>
          </a:p>
          <a:p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41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C48AC-7F9D-ED15-D0A2-1D79F8033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4800" b="1" dirty="0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/>
                <a:cs typeface="Arial"/>
              </a:rPr>
              <a:t>Thank you for listening</a:t>
            </a:r>
            <a:endParaRPr lang="en-GB" dirty="0"/>
          </a:p>
          <a:p>
            <a:pPr marL="0" indent="0">
              <a:buNone/>
            </a:pPr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9227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Questions &amp; Answers on Collaboration ...">
            <a:extLst>
              <a:ext uri="{FF2B5EF4-FFF2-40B4-BE49-F238E27FC236}">
                <a16:creationId xmlns:a16="http://schemas.microsoft.com/office/drawing/2014/main" id="{83E7DA39-1923-C620-A72F-1DC98E3C24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9400" y="2634456"/>
            <a:ext cx="6553200" cy="273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9834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Student Name:     Amandeep Kaur  Student ID:         2434005  Lecturer’s Name:    Mr. Kaushik Das Sarma  Module Code:     LCLM 4004  Module Name:     Problem Solving and Decision-Making Component 1:     Green Haven Florists  </vt:lpstr>
      <vt:lpstr>Provide an Overview of your presentation (approx. 30 seconds)</vt:lpstr>
      <vt:lpstr>Overview   </vt:lpstr>
      <vt:lpstr>Problems   </vt:lpstr>
      <vt:lpstr>5W2H    </vt:lpstr>
      <vt:lpstr>Provide a critique of the PESTEL Framework (approx. 1 minute). </vt:lpstr>
      <vt:lpstr>PESTEL Analysis</vt:lpstr>
      <vt:lpstr>Cause-and-Effect </vt:lpstr>
      <vt:lpstr> FISH BONE Diagram   </vt:lpstr>
      <vt:lpstr> Key  Findings   1</vt:lpstr>
      <vt:lpstr>Reference List: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138</cp:revision>
  <dcterms:created xsi:type="dcterms:W3CDTF">2025-10-12T23:07:48Z</dcterms:created>
  <dcterms:modified xsi:type="dcterms:W3CDTF">2025-10-13T00:22:22Z</dcterms:modified>
</cp:coreProperties>
</file>