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6" r:id="rId2"/>
  </p:sldMasterIdLst>
  <p:notesMasterIdLst>
    <p:notesMasterId r:id="rId39"/>
  </p:notesMasterIdLst>
  <p:handoutMasterIdLst>
    <p:handoutMasterId r:id="rId40"/>
  </p:handoutMasterIdLst>
  <p:sldIdLst>
    <p:sldId id="270" r:id="rId3"/>
    <p:sldId id="269" r:id="rId4"/>
    <p:sldId id="271" r:id="rId5"/>
    <p:sldId id="272" r:id="rId6"/>
    <p:sldId id="273" r:id="rId7"/>
    <p:sldId id="274" r:id="rId8"/>
    <p:sldId id="275" r:id="rId9"/>
    <p:sldId id="278" r:id="rId10"/>
    <p:sldId id="276" r:id="rId11"/>
    <p:sldId id="277" r:id="rId12"/>
    <p:sldId id="279" r:id="rId13"/>
    <p:sldId id="280" r:id="rId14"/>
    <p:sldId id="281" r:id="rId15"/>
    <p:sldId id="282" r:id="rId16"/>
    <p:sldId id="283" r:id="rId17"/>
    <p:sldId id="285" r:id="rId18"/>
    <p:sldId id="284" r:id="rId19"/>
    <p:sldId id="286" r:id="rId20"/>
    <p:sldId id="287" r:id="rId21"/>
    <p:sldId id="288" r:id="rId22"/>
    <p:sldId id="289" r:id="rId23"/>
    <p:sldId id="290" r:id="rId24"/>
    <p:sldId id="291" r:id="rId25"/>
    <p:sldId id="292" r:id="rId26"/>
    <p:sldId id="293" r:id="rId27"/>
    <p:sldId id="294" r:id="rId28"/>
    <p:sldId id="296" r:id="rId29"/>
    <p:sldId id="297" r:id="rId30"/>
    <p:sldId id="298" r:id="rId31"/>
    <p:sldId id="299" r:id="rId32"/>
    <p:sldId id="300" r:id="rId33"/>
    <p:sldId id="301" r:id="rId34"/>
    <p:sldId id="303" r:id="rId35"/>
    <p:sldId id="304" r:id="rId36"/>
    <p:sldId id="305" r:id="rId37"/>
    <p:sldId id="306" r:id="rId38"/>
  </p:sldIdLst>
  <p:sldSz cx="12192000" cy="6858000"/>
  <p:notesSz cx="6858000" cy="9144000"/>
  <p:custDataLst>
    <p:tags r:id="rId41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A1671"/>
    <a:srgbClr val="D7D7D7"/>
    <a:srgbClr val="069E51"/>
    <a:srgbClr val="6A6A6A"/>
    <a:srgbClr val="3766BC"/>
    <a:srgbClr val="B93737"/>
    <a:srgbClr val="F49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0AD94B-CAF1-4745-8F3C-69C3CD888FF4}" v="55" dt="2019-10-20T21:44:36.7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37" autoAdjust="0"/>
    <p:restoredTop sz="71447" autoAdjust="0"/>
  </p:normalViewPr>
  <p:slideViewPr>
    <p:cSldViewPr snapToGrid="0" snapToObjects="1">
      <p:cViewPr varScale="1">
        <p:scale>
          <a:sx n="76" d="100"/>
          <a:sy n="76" d="100"/>
        </p:scale>
        <p:origin x="132" y="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3303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n McCaw" userId="b025e3ca-7e3d-4e45-9d8b-d2c20bfbb79a" providerId="ADAL" clId="{5B0AD94B-CAF1-4745-8F3C-69C3CD888FF4}"/>
    <pc:docChg chg="undo custSel addSld delSld modSld">
      <pc:chgData name="Steven McCaw" userId="b025e3ca-7e3d-4e45-9d8b-d2c20bfbb79a" providerId="ADAL" clId="{5B0AD94B-CAF1-4745-8F3C-69C3CD888FF4}" dt="2019-10-21T00:36:16.169" v="11118" actId="20577"/>
      <pc:docMkLst>
        <pc:docMk/>
      </pc:docMkLst>
      <pc:sldChg chg="modSp">
        <pc:chgData name="Steven McCaw" userId="b025e3ca-7e3d-4e45-9d8b-d2c20bfbb79a" providerId="ADAL" clId="{5B0AD94B-CAF1-4745-8F3C-69C3CD888FF4}" dt="2019-10-20T15:21:17.092" v="898" actId="20577"/>
        <pc:sldMkLst>
          <pc:docMk/>
          <pc:sldMk cId="3229257051" sldId="275"/>
        </pc:sldMkLst>
        <pc:spChg chg="mod">
          <ac:chgData name="Steven McCaw" userId="b025e3ca-7e3d-4e45-9d8b-d2c20bfbb79a" providerId="ADAL" clId="{5B0AD94B-CAF1-4745-8F3C-69C3CD888FF4}" dt="2019-10-20T15:21:17.092" v="898" actId="20577"/>
          <ac:spMkLst>
            <pc:docMk/>
            <pc:sldMk cId="3229257051" sldId="275"/>
            <ac:spMk id="3" creationId="{FE92EF77-312F-B045-B8C8-500E85916A49}"/>
          </ac:spMkLst>
        </pc:spChg>
      </pc:sldChg>
      <pc:sldChg chg="modSp">
        <pc:chgData name="Steven McCaw" userId="b025e3ca-7e3d-4e45-9d8b-d2c20bfbb79a" providerId="ADAL" clId="{5B0AD94B-CAF1-4745-8F3C-69C3CD888FF4}" dt="2019-10-21T00:28:51.676" v="11103" actId="20577"/>
        <pc:sldMkLst>
          <pc:docMk/>
          <pc:sldMk cId="981522304" sldId="276"/>
        </pc:sldMkLst>
        <pc:spChg chg="mod">
          <ac:chgData name="Steven McCaw" userId="b025e3ca-7e3d-4e45-9d8b-d2c20bfbb79a" providerId="ADAL" clId="{5B0AD94B-CAF1-4745-8F3C-69C3CD888FF4}" dt="2019-10-21T00:28:51.676" v="11103" actId="20577"/>
          <ac:spMkLst>
            <pc:docMk/>
            <pc:sldMk cId="981522304" sldId="276"/>
            <ac:spMk id="3" creationId="{8329EA9C-C400-4B4E-BC31-47D5487C10C4}"/>
          </ac:spMkLst>
        </pc:spChg>
      </pc:sldChg>
      <pc:sldChg chg="modSp add">
        <pc:chgData name="Steven McCaw" userId="b025e3ca-7e3d-4e45-9d8b-d2c20bfbb79a" providerId="ADAL" clId="{5B0AD94B-CAF1-4745-8F3C-69C3CD888FF4}" dt="2019-10-21T00:29:38.843" v="11104" actId="20577"/>
        <pc:sldMkLst>
          <pc:docMk/>
          <pc:sldMk cId="1373526865" sldId="277"/>
        </pc:sldMkLst>
        <pc:spChg chg="mod">
          <ac:chgData name="Steven McCaw" userId="b025e3ca-7e3d-4e45-9d8b-d2c20bfbb79a" providerId="ADAL" clId="{5B0AD94B-CAF1-4745-8F3C-69C3CD888FF4}" dt="2019-10-20T15:11:33.338" v="425" actId="20577"/>
          <ac:spMkLst>
            <pc:docMk/>
            <pc:sldMk cId="1373526865" sldId="277"/>
            <ac:spMk id="2" creationId="{DC3A9D94-9BBC-8E4A-9592-80FBB6F0D6FE}"/>
          </ac:spMkLst>
        </pc:spChg>
        <pc:spChg chg="mod">
          <ac:chgData name="Steven McCaw" userId="b025e3ca-7e3d-4e45-9d8b-d2c20bfbb79a" providerId="ADAL" clId="{5B0AD94B-CAF1-4745-8F3C-69C3CD888FF4}" dt="2019-10-21T00:29:38.843" v="11104" actId="20577"/>
          <ac:spMkLst>
            <pc:docMk/>
            <pc:sldMk cId="1373526865" sldId="277"/>
            <ac:spMk id="3" creationId="{82A7BCA3-59F3-3649-A151-F900A20D6ECF}"/>
          </ac:spMkLst>
        </pc:spChg>
      </pc:sldChg>
      <pc:sldChg chg="modSp add">
        <pc:chgData name="Steven McCaw" userId="b025e3ca-7e3d-4e45-9d8b-d2c20bfbb79a" providerId="ADAL" clId="{5B0AD94B-CAF1-4745-8F3C-69C3CD888FF4}" dt="2019-10-20T15:19:37.939" v="782" actId="20577"/>
        <pc:sldMkLst>
          <pc:docMk/>
          <pc:sldMk cId="4067702711" sldId="278"/>
        </pc:sldMkLst>
        <pc:spChg chg="mod">
          <ac:chgData name="Steven McCaw" userId="b025e3ca-7e3d-4e45-9d8b-d2c20bfbb79a" providerId="ADAL" clId="{5B0AD94B-CAF1-4745-8F3C-69C3CD888FF4}" dt="2019-10-20T15:19:05.962" v="695" actId="20577"/>
          <ac:spMkLst>
            <pc:docMk/>
            <pc:sldMk cId="4067702711" sldId="278"/>
            <ac:spMk id="2" creationId="{C541E391-147B-EE42-A8B0-E588F99BBA5B}"/>
          </ac:spMkLst>
        </pc:spChg>
        <pc:spChg chg="mod">
          <ac:chgData name="Steven McCaw" userId="b025e3ca-7e3d-4e45-9d8b-d2c20bfbb79a" providerId="ADAL" clId="{5B0AD94B-CAF1-4745-8F3C-69C3CD888FF4}" dt="2019-10-20T15:19:37.939" v="782" actId="20577"/>
          <ac:spMkLst>
            <pc:docMk/>
            <pc:sldMk cId="4067702711" sldId="278"/>
            <ac:spMk id="3" creationId="{E9AE33C4-B09D-4C41-B161-ECA5251B276F}"/>
          </ac:spMkLst>
        </pc:spChg>
      </pc:sldChg>
      <pc:sldChg chg="modSp add">
        <pc:chgData name="Steven McCaw" userId="b025e3ca-7e3d-4e45-9d8b-d2c20bfbb79a" providerId="ADAL" clId="{5B0AD94B-CAF1-4745-8F3C-69C3CD888FF4}" dt="2019-10-20T15:20:24.297" v="883" actId="20577"/>
        <pc:sldMkLst>
          <pc:docMk/>
          <pc:sldMk cId="3968830031" sldId="279"/>
        </pc:sldMkLst>
        <pc:spChg chg="mod">
          <ac:chgData name="Steven McCaw" userId="b025e3ca-7e3d-4e45-9d8b-d2c20bfbb79a" providerId="ADAL" clId="{5B0AD94B-CAF1-4745-8F3C-69C3CD888FF4}" dt="2019-10-20T15:19:57.353" v="794" actId="20577"/>
          <ac:spMkLst>
            <pc:docMk/>
            <pc:sldMk cId="3968830031" sldId="279"/>
            <ac:spMk id="2" creationId="{266B92DB-0179-154E-B5FE-8A0DC266FBCC}"/>
          </ac:spMkLst>
        </pc:spChg>
        <pc:spChg chg="mod">
          <ac:chgData name="Steven McCaw" userId="b025e3ca-7e3d-4e45-9d8b-d2c20bfbb79a" providerId="ADAL" clId="{5B0AD94B-CAF1-4745-8F3C-69C3CD888FF4}" dt="2019-10-20T15:20:24.297" v="883" actId="20577"/>
          <ac:spMkLst>
            <pc:docMk/>
            <pc:sldMk cId="3968830031" sldId="279"/>
            <ac:spMk id="3" creationId="{DE4B9A0E-1D1E-F94E-8F71-A2BE05837F20}"/>
          </ac:spMkLst>
        </pc:spChg>
      </pc:sldChg>
      <pc:sldChg chg="modSp add">
        <pc:chgData name="Steven McCaw" userId="b025e3ca-7e3d-4e45-9d8b-d2c20bfbb79a" providerId="ADAL" clId="{5B0AD94B-CAF1-4745-8F3C-69C3CD888FF4}" dt="2019-10-20T15:36:47.603" v="1619" actId="20577"/>
        <pc:sldMkLst>
          <pc:docMk/>
          <pc:sldMk cId="1546459813" sldId="280"/>
        </pc:sldMkLst>
        <pc:spChg chg="mod">
          <ac:chgData name="Steven McCaw" userId="b025e3ca-7e3d-4e45-9d8b-d2c20bfbb79a" providerId="ADAL" clId="{5B0AD94B-CAF1-4745-8F3C-69C3CD888FF4}" dt="2019-10-20T15:28:13.126" v="1118" actId="20577"/>
          <ac:spMkLst>
            <pc:docMk/>
            <pc:sldMk cId="1546459813" sldId="280"/>
            <ac:spMk id="2" creationId="{CDD57931-43D2-C243-B649-8283C06C8448}"/>
          </ac:spMkLst>
        </pc:spChg>
        <pc:spChg chg="mod">
          <ac:chgData name="Steven McCaw" userId="b025e3ca-7e3d-4e45-9d8b-d2c20bfbb79a" providerId="ADAL" clId="{5B0AD94B-CAF1-4745-8F3C-69C3CD888FF4}" dt="2019-10-20T15:36:47.603" v="1619" actId="20577"/>
          <ac:spMkLst>
            <pc:docMk/>
            <pc:sldMk cId="1546459813" sldId="280"/>
            <ac:spMk id="3" creationId="{68176C99-E4D6-A449-AEF1-DE528F744603}"/>
          </ac:spMkLst>
        </pc:spChg>
      </pc:sldChg>
      <pc:sldChg chg="modSp add">
        <pc:chgData name="Steven McCaw" userId="b025e3ca-7e3d-4e45-9d8b-d2c20bfbb79a" providerId="ADAL" clId="{5B0AD94B-CAF1-4745-8F3C-69C3CD888FF4}" dt="2019-10-20T15:44:38.959" v="1937" actId="20577"/>
        <pc:sldMkLst>
          <pc:docMk/>
          <pc:sldMk cId="3152079684" sldId="281"/>
        </pc:sldMkLst>
        <pc:spChg chg="mod">
          <ac:chgData name="Steven McCaw" userId="b025e3ca-7e3d-4e45-9d8b-d2c20bfbb79a" providerId="ADAL" clId="{5B0AD94B-CAF1-4745-8F3C-69C3CD888FF4}" dt="2019-10-20T15:37:49.989" v="1650" actId="20577"/>
          <ac:spMkLst>
            <pc:docMk/>
            <pc:sldMk cId="3152079684" sldId="281"/>
            <ac:spMk id="2" creationId="{DC7D8380-35E4-324F-8554-D735EE6717D5}"/>
          </ac:spMkLst>
        </pc:spChg>
        <pc:spChg chg="mod">
          <ac:chgData name="Steven McCaw" userId="b025e3ca-7e3d-4e45-9d8b-d2c20bfbb79a" providerId="ADAL" clId="{5B0AD94B-CAF1-4745-8F3C-69C3CD888FF4}" dt="2019-10-20T15:44:38.959" v="1937" actId="20577"/>
          <ac:spMkLst>
            <pc:docMk/>
            <pc:sldMk cId="3152079684" sldId="281"/>
            <ac:spMk id="3" creationId="{103C4987-BF1E-C94B-87BC-3BDE5423896A}"/>
          </ac:spMkLst>
        </pc:spChg>
      </pc:sldChg>
      <pc:sldChg chg="modSp add">
        <pc:chgData name="Steven McCaw" userId="b025e3ca-7e3d-4e45-9d8b-d2c20bfbb79a" providerId="ADAL" clId="{5B0AD94B-CAF1-4745-8F3C-69C3CD888FF4}" dt="2019-10-20T15:45:21.627" v="1997" actId="20577"/>
        <pc:sldMkLst>
          <pc:docMk/>
          <pc:sldMk cId="4026466494" sldId="282"/>
        </pc:sldMkLst>
        <pc:spChg chg="mod">
          <ac:chgData name="Steven McCaw" userId="b025e3ca-7e3d-4e45-9d8b-d2c20bfbb79a" providerId="ADAL" clId="{5B0AD94B-CAF1-4745-8F3C-69C3CD888FF4}" dt="2019-10-20T15:45:08.462" v="1949" actId="20577"/>
          <ac:spMkLst>
            <pc:docMk/>
            <pc:sldMk cId="4026466494" sldId="282"/>
            <ac:spMk id="2" creationId="{0D851E77-E27A-2841-849C-0E6009DFB4F2}"/>
          </ac:spMkLst>
        </pc:spChg>
        <pc:spChg chg="mod">
          <ac:chgData name="Steven McCaw" userId="b025e3ca-7e3d-4e45-9d8b-d2c20bfbb79a" providerId="ADAL" clId="{5B0AD94B-CAF1-4745-8F3C-69C3CD888FF4}" dt="2019-10-20T15:45:21.627" v="1997" actId="20577"/>
          <ac:spMkLst>
            <pc:docMk/>
            <pc:sldMk cId="4026466494" sldId="282"/>
            <ac:spMk id="3" creationId="{383031DE-08E6-EB42-A411-17704C7A3825}"/>
          </ac:spMkLst>
        </pc:spChg>
      </pc:sldChg>
      <pc:sldChg chg="modSp add">
        <pc:chgData name="Steven McCaw" userId="b025e3ca-7e3d-4e45-9d8b-d2c20bfbb79a" providerId="ADAL" clId="{5B0AD94B-CAF1-4745-8F3C-69C3CD888FF4}" dt="2019-10-20T16:21:01.390" v="2601" actId="20577"/>
        <pc:sldMkLst>
          <pc:docMk/>
          <pc:sldMk cId="439849243" sldId="283"/>
        </pc:sldMkLst>
        <pc:spChg chg="mod">
          <ac:chgData name="Steven McCaw" userId="b025e3ca-7e3d-4e45-9d8b-d2c20bfbb79a" providerId="ADAL" clId="{5B0AD94B-CAF1-4745-8F3C-69C3CD888FF4}" dt="2019-10-20T15:49:05.640" v="2217" actId="20577"/>
          <ac:spMkLst>
            <pc:docMk/>
            <pc:sldMk cId="439849243" sldId="283"/>
            <ac:spMk id="2" creationId="{AB2A5F2F-726B-6F48-BEA2-53D1A408118D}"/>
          </ac:spMkLst>
        </pc:spChg>
        <pc:spChg chg="mod">
          <ac:chgData name="Steven McCaw" userId="b025e3ca-7e3d-4e45-9d8b-d2c20bfbb79a" providerId="ADAL" clId="{5B0AD94B-CAF1-4745-8F3C-69C3CD888FF4}" dt="2019-10-20T16:21:01.390" v="2601" actId="20577"/>
          <ac:spMkLst>
            <pc:docMk/>
            <pc:sldMk cId="439849243" sldId="283"/>
            <ac:spMk id="3" creationId="{2501E8E2-689C-FB4B-A224-B405EB3E9A41}"/>
          </ac:spMkLst>
        </pc:spChg>
      </pc:sldChg>
      <pc:sldChg chg="modSp add">
        <pc:chgData name="Steven McCaw" userId="b025e3ca-7e3d-4e45-9d8b-d2c20bfbb79a" providerId="ADAL" clId="{5B0AD94B-CAF1-4745-8F3C-69C3CD888FF4}" dt="2019-10-20T17:39:38.947" v="4137" actId="15"/>
        <pc:sldMkLst>
          <pc:docMk/>
          <pc:sldMk cId="2029515589" sldId="284"/>
        </pc:sldMkLst>
        <pc:spChg chg="mod">
          <ac:chgData name="Steven McCaw" userId="b025e3ca-7e3d-4e45-9d8b-d2c20bfbb79a" providerId="ADAL" clId="{5B0AD94B-CAF1-4745-8F3C-69C3CD888FF4}" dt="2019-10-20T17:36:31.700" v="4037" actId="20577"/>
          <ac:spMkLst>
            <pc:docMk/>
            <pc:sldMk cId="2029515589" sldId="284"/>
            <ac:spMk id="2" creationId="{F35DC5E6-12A2-E74B-A80D-3C8F640BAB55}"/>
          </ac:spMkLst>
        </pc:spChg>
        <pc:spChg chg="mod">
          <ac:chgData name="Steven McCaw" userId="b025e3ca-7e3d-4e45-9d8b-d2c20bfbb79a" providerId="ADAL" clId="{5B0AD94B-CAF1-4745-8F3C-69C3CD888FF4}" dt="2019-10-20T17:39:38.947" v="4137" actId="15"/>
          <ac:spMkLst>
            <pc:docMk/>
            <pc:sldMk cId="2029515589" sldId="284"/>
            <ac:spMk id="3" creationId="{680D6806-5CAF-7A41-BF9B-72456160832E}"/>
          </ac:spMkLst>
        </pc:spChg>
      </pc:sldChg>
      <pc:sldChg chg="modSp add">
        <pc:chgData name="Steven McCaw" userId="b025e3ca-7e3d-4e45-9d8b-d2c20bfbb79a" providerId="ADAL" clId="{5B0AD94B-CAF1-4745-8F3C-69C3CD888FF4}" dt="2019-10-20T17:04:02.980" v="2944" actId="20577"/>
        <pc:sldMkLst>
          <pc:docMk/>
          <pc:sldMk cId="3970005509" sldId="285"/>
        </pc:sldMkLst>
        <pc:spChg chg="mod">
          <ac:chgData name="Steven McCaw" userId="b025e3ca-7e3d-4e45-9d8b-d2c20bfbb79a" providerId="ADAL" clId="{5B0AD94B-CAF1-4745-8F3C-69C3CD888FF4}" dt="2019-10-20T16:22:50.351" v="2678" actId="20577"/>
          <ac:spMkLst>
            <pc:docMk/>
            <pc:sldMk cId="3970005509" sldId="285"/>
            <ac:spMk id="2" creationId="{EC1CF1D8-DF92-4345-BCBC-25B6230B84EF}"/>
          </ac:spMkLst>
        </pc:spChg>
        <pc:spChg chg="mod">
          <ac:chgData name="Steven McCaw" userId="b025e3ca-7e3d-4e45-9d8b-d2c20bfbb79a" providerId="ADAL" clId="{5B0AD94B-CAF1-4745-8F3C-69C3CD888FF4}" dt="2019-10-20T17:04:02.980" v="2944" actId="20577"/>
          <ac:spMkLst>
            <pc:docMk/>
            <pc:sldMk cId="3970005509" sldId="285"/>
            <ac:spMk id="3" creationId="{753E7A98-9D25-8443-8D32-12F10BF470A8}"/>
          </ac:spMkLst>
        </pc:spChg>
      </pc:sldChg>
      <pc:sldChg chg="modSp add">
        <pc:chgData name="Steven McCaw" userId="b025e3ca-7e3d-4e45-9d8b-d2c20bfbb79a" providerId="ADAL" clId="{5B0AD94B-CAF1-4745-8F3C-69C3CD888FF4}" dt="2019-10-20T17:53:22.348" v="4622" actId="20577"/>
        <pc:sldMkLst>
          <pc:docMk/>
          <pc:sldMk cId="4092521286" sldId="286"/>
        </pc:sldMkLst>
        <pc:spChg chg="mod">
          <ac:chgData name="Steven McCaw" userId="b025e3ca-7e3d-4e45-9d8b-d2c20bfbb79a" providerId="ADAL" clId="{5B0AD94B-CAF1-4745-8F3C-69C3CD888FF4}" dt="2019-10-20T17:37:10.580" v="4086" actId="20577"/>
          <ac:spMkLst>
            <pc:docMk/>
            <pc:sldMk cId="4092521286" sldId="286"/>
            <ac:spMk id="2" creationId="{F35DC5E6-12A2-E74B-A80D-3C8F640BAB55}"/>
          </ac:spMkLst>
        </pc:spChg>
        <pc:spChg chg="mod">
          <ac:chgData name="Steven McCaw" userId="b025e3ca-7e3d-4e45-9d8b-d2c20bfbb79a" providerId="ADAL" clId="{5B0AD94B-CAF1-4745-8F3C-69C3CD888FF4}" dt="2019-10-20T17:53:22.348" v="4622" actId="20577"/>
          <ac:spMkLst>
            <pc:docMk/>
            <pc:sldMk cId="4092521286" sldId="286"/>
            <ac:spMk id="3" creationId="{680D6806-5CAF-7A41-BF9B-72456160832E}"/>
          </ac:spMkLst>
        </pc:spChg>
      </pc:sldChg>
      <pc:sldChg chg="modSp add">
        <pc:chgData name="Steven McCaw" userId="b025e3ca-7e3d-4e45-9d8b-d2c20bfbb79a" providerId="ADAL" clId="{5B0AD94B-CAF1-4745-8F3C-69C3CD888FF4}" dt="2019-10-20T18:18:31.098" v="5182" actId="20577"/>
        <pc:sldMkLst>
          <pc:docMk/>
          <pc:sldMk cId="2688749057" sldId="287"/>
        </pc:sldMkLst>
        <pc:spChg chg="mod">
          <ac:chgData name="Steven McCaw" userId="b025e3ca-7e3d-4e45-9d8b-d2c20bfbb79a" providerId="ADAL" clId="{5B0AD94B-CAF1-4745-8F3C-69C3CD888FF4}" dt="2019-10-20T17:52:46.725" v="4621" actId="20577"/>
          <ac:spMkLst>
            <pc:docMk/>
            <pc:sldMk cId="2688749057" sldId="287"/>
            <ac:spMk id="2" creationId="{B611A03E-C928-6B45-974B-51F3F993D417}"/>
          </ac:spMkLst>
        </pc:spChg>
        <pc:spChg chg="mod">
          <ac:chgData name="Steven McCaw" userId="b025e3ca-7e3d-4e45-9d8b-d2c20bfbb79a" providerId="ADAL" clId="{5B0AD94B-CAF1-4745-8F3C-69C3CD888FF4}" dt="2019-10-20T18:18:31.098" v="5182" actId="20577"/>
          <ac:spMkLst>
            <pc:docMk/>
            <pc:sldMk cId="2688749057" sldId="287"/>
            <ac:spMk id="3" creationId="{DC1F7B2B-626E-AE48-9251-F6813D65863A}"/>
          </ac:spMkLst>
        </pc:spChg>
      </pc:sldChg>
      <pc:sldChg chg="modSp add">
        <pc:chgData name="Steven McCaw" userId="b025e3ca-7e3d-4e45-9d8b-d2c20bfbb79a" providerId="ADAL" clId="{5B0AD94B-CAF1-4745-8F3C-69C3CD888FF4}" dt="2019-10-21T00:32:23.403" v="11106" actId="20577"/>
        <pc:sldMkLst>
          <pc:docMk/>
          <pc:sldMk cId="3680308070" sldId="288"/>
        </pc:sldMkLst>
        <pc:spChg chg="mod">
          <ac:chgData name="Steven McCaw" userId="b025e3ca-7e3d-4e45-9d8b-d2c20bfbb79a" providerId="ADAL" clId="{5B0AD94B-CAF1-4745-8F3C-69C3CD888FF4}" dt="2019-10-20T17:55:30.493" v="4664" actId="255"/>
          <ac:spMkLst>
            <pc:docMk/>
            <pc:sldMk cId="3680308070" sldId="288"/>
            <ac:spMk id="2" creationId="{A496AEAC-9E65-7C4F-82D9-BC78BF5921F0}"/>
          </ac:spMkLst>
        </pc:spChg>
        <pc:spChg chg="mod">
          <ac:chgData name="Steven McCaw" userId="b025e3ca-7e3d-4e45-9d8b-d2c20bfbb79a" providerId="ADAL" clId="{5B0AD94B-CAF1-4745-8F3C-69C3CD888FF4}" dt="2019-10-21T00:32:23.403" v="11106" actId="20577"/>
          <ac:spMkLst>
            <pc:docMk/>
            <pc:sldMk cId="3680308070" sldId="288"/>
            <ac:spMk id="3" creationId="{B6C3436E-BB0D-EC4C-A4C4-AF894F6E9E22}"/>
          </ac:spMkLst>
        </pc:spChg>
      </pc:sldChg>
      <pc:sldChg chg="modSp add">
        <pc:chgData name="Steven McCaw" userId="b025e3ca-7e3d-4e45-9d8b-d2c20bfbb79a" providerId="ADAL" clId="{5B0AD94B-CAF1-4745-8F3C-69C3CD888FF4}" dt="2019-10-20T18:39:06.424" v="6399" actId="20577"/>
        <pc:sldMkLst>
          <pc:docMk/>
          <pc:sldMk cId="2264875188" sldId="289"/>
        </pc:sldMkLst>
        <pc:spChg chg="mod">
          <ac:chgData name="Steven McCaw" userId="b025e3ca-7e3d-4e45-9d8b-d2c20bfbb79a" providerId="ADAL" clId="{5B0AD94B-CAF1-4745-8F3C-69C3CD888FF4}" dt="2019-10-20T18:21:38.172" v="5205" actId="20577"/>
          <ac:spMkLst>
            <pc:docMk/>
            <pc:sldMk cId="2264875188" sldId="289"/>
            <ac:spMk id="2" creationId="{CE200D86-B941-B242-A886-13822D9A461C}"/>
          </ac:spMkLst>
        </pc:spChg>
        <pc:spChg chg="mod">
          <ac:chgData name="Steven McCaw" userId="b025e3ca-7e3d-4e45-9d8b-d2c20bfbb79a" providerId="ADAL" clId="{5B0AD94B-CAF1-4745-8F3C-69C3CD888FF4}" dt="2019-10-20T18:39:06.424" v="6399" actId="20577"/>
          <ac:spMkLst>
            <pc:docMk/>
            <pc:sldMk cId="2264875188" sldId="289"/>
            <ac:spMk id="3" creationId="{DE7F915B-48E1-994A-A5DC-B460A955F54B}"/>
          </ac:spMkLst>
        </pc:spChg>
      </pc:sldChg>
      <pc:sldChg chg="modSp add">
        <pc:chgData name="Steven McCaw" userId="b025e3ca-7e3d-4e45-9d8b-d2c20bfbb79a" providerId="ADAL" clId="{5B0AD94B-CAF1-4745-8F3C-69C3CD888FF4}" dt="2019-10-20T18:22:35.698" v="5295" actId="20577"/>
        <pc:sldMkLst>
          <pc:docMk/>
          <pc:sldMk cId="3668450743" sldId="290"/>
        </pc:sldMkLst>
        <pc:spChg chg="mod">
          <ac:chgData name="Steven McCaw" userId="b025e3ca-7e3d-4e45-9d8b-d2c20bfbb79a" providerId="ADAL" clId="{5B0AD94B-CAF1-4745-8F3C-69C3CD888FF4}" dt="2019-10-20T18:21:57.098" v="5217" actId="20577"/>
          <ac:spMkLst>
            <pc:docMk/>
            <pc:sldMk cId="3668450743" sldId="290"/>
            <ac:spMk id="2" creationId="{CFCF2CAF-F0D5-FC40-BA63-A1CD7BA04633}"/>
          </ac:spMkLst>
        </pc:spChg>
        <pc:spChg chg="mod">
          <ac:chgData name="Steven McCaw" userId="b025e3ca-7e3d-4e45-9d8b-d2c20bfbb79a" providerId="ADAL" clId="{5B0AD94B-CAF1-4745-8F3C-69C3CD888FF4}" dt="2019-10-20T18:22:35.698" v="5295" actId="20577"/>
          <ac:spMkLst>
            <pc:docMk/>
            <pc:sldMk cId="3668450743" sldId="290"/>
            <ac:spMk id="3" creationId="{023C1FEB-8C2E-B441-A1E7-EF8E9020D43E}"/>
          </ac:spMkLst>
        </pc:spChg>
      </pc:sldChg>
      <pc:sldChg chg="modSp add">
        <pc:chgData name="Steven McCaw" userId="b025e3ca-7e3d-4e45-9d8b-d2c20bfbb79a" providerId="ADAL" clId="{5B0AD94B-CAF1-4745-8F3C-69C3CD888FF4}" dt="2019-10-20T20:21:41.526" v="6887" actId="20577"/>
        <pc:sldMkLst>
          <pc:docMk/>
          <pc:sldMk cId="4117671044" sldId="291"/>
        </pc:sldMkLst>
        <pc:spChg chg="mod">
          <ac:chgData name="Steven McCaw" userId="b025e3ca-7e3d-4e45-9d8b-d2c20bfbb79a" providerId="ADAL" clId="{5B0AD94B-CAF1-4745-8F3C-69C3CD888FF4}" dt="2019-10-20T18:29:27.182" v="5814" actId="20577"/>
          <ac:spMkLst>
            <pc:docMk/>
            <pc:sldMk cId="4117671044" sldId="291"/>
            <ac:spMk id="2" creationId="{7B7307C9-710C-494D-BF3B-777F63F1A74C}"/>
          </ac:spMkLst>
        </pc:spChg>
        <pc:spChg chg="mod">
          <ac:chgData name="Steven McCaw" userId="b025e3ca-7e3d-4e45-9d8b-d2c20bfbb79a" providerId="ADAL" clId="{5B0AD94B-CAF1-4745-8F3C-69C3CD888FF4}" dt="2019-10-20T20:21:41.526" v="6887" actId="20577"/>
          <ac:spMkLst>
            <pc:docMk/>
            <pc:sldMk cId="4117671044" sldId="291"/>
            <ac:spMk id="3" creationId="{064364B4-A7DF-634F-B819-1379BE1575B8}"/>
          </ac:spMkLst>
        </pc:spChg>
      </pc:sldChg>
      <pc:sldChg chg="modSp add">
        <pc:chgData name="Steven McCaw" userId="b025e3ca-7e3d-4e45-9d8b-d2c20bfbb79a" providerId="ADAL" clId="{5B0AD94B-CAF1-4745-8F3C-69C3CD888FF4}" dt="2019-10-20T20:29:32.150" v="7289" actId="20577"/>
        <pc:sldMkLst>
          <pc:docMk/>
          <pc:sldMk cId="2212502356" sldId="292"/>
        </pc:sldMkLst>
        <pc:spChg chg="mod">
          <ac:chgData name="Steven McCaw" userId="b025e3ca-7e3d-4e45-9d8b-d2c20bfbb79a" providerId="ADAL" clId="{5B0AD94B-CAF1-4745-8F3C-69C3CD888FF4}" dt="2019-10-20T20:24:39.252" v="6923" actId="20577"/>
          <ac:spMkLst>
            <pc:docMk/>
            <pc:sldMk cId="2212502356" sldId="292"/>
            <ac:spMk id="2" creationId="{69C603CF-9C01-7A4B-B099-9B9134EEEF93}"/>
          </ac:spMkLst>
        </pc:spChg>
        <pc:spChg chg="mod">
          <ac:chgData name="Steven McCaw" userId="b025e3ca-7e3d-4e45-9d8b-d2c20bfbb79a" providerId="ADAL" clId="{5B0AD94B-CAF1-4745-8F3C-69C3CD888FF4}" dt="2019-10-20T20:29:32.150" v="7289" actId="20577"/>
          <ac:spMkLst>
            <pc:docMk/>
            <pc:sldMk cId="2212502356" sldId="292"/>
            <ac:spMk id="3" creationId="{A2A91637-CAD4-174E-A731-7DF961C9CAC9}"/>
          </ac:spMkLst>
        </pc:spChg>
      </pc:sldChg>
      <pc:sldChg chg="modSp add">
        <pc:chgData name="Steven McCaw" userId="b025e3ca-7e3d-4e45-9d8b-d2c20bfbb79a" providerId="ADAL" clId="{5B0AD94B-CAF1-4745-8F3C-69C3CD888FF4}" dt="2019-10-20T20:27:29.234" v="7164" actId="20577"/>
        <pc:sldMkLst>
          <pc:docMk/>
          <pc:sldMk cId="3402490984" sldId="293"/>
        </pc:sldMkLst>
        <pc:spChg chg="mod">
          <ac:chgData name="Steven McCaw" userId="b025e3ca-7e3d-4e45-9d8b-d2c20bfbb79a" providerId="ADAL" clId="{5B0AD94B-CAF1-4745-8F3C-69C3CD888FF4}" dt="2019-10-20T20:27:04.500" v="7086" actId="20577"/>
          <ac:spMkLst>
            <pc:docMk/>
            <pc:sldMk cId="3402490984" sldId="293"/>
            <ac:spMk id="2" creationId="{389143B8-8589-584F-BBE2-E19FC986B7A9}"/>
          </ac:spMkLst>
        </pc:spChg>
        <pc:spChg chg="mod">
          <ac:chgData name="Steven McCaw" userId="b025e3ca-7e3d-4e45-9d8b-d2c20bfbb79a" providerId="ADAL" clId="{5B0AD94B-CAF1-4745-8F3C-69C3CD888FF4}" dt="2019-10-20T20:27:29.234" v="7164" actId="20577"/>
          <ac:spMkLst>
            <pc:docMk/>
            <pc:sldMk cId="3402490984" sldId="293"/>
            <ac:spMk id="3" creationId="{21181B22-60A2-7E45-B9CB-077D33F7B5D8}"/>
          </ac:spMkLst>
        </pc:spChg>
      </pc:sldChg>
      <pc:sldChg chg="modSp add">
        <pc:chgData name="Steven McCaw" userId="b025e3ca-7e3d-4e45-9d8b-d2c20bfbb79a" providerId="ADAL" clId="{5B0AD94B-CAF1-4745-8F3C-69C3CD888FF4}" dt="2019-10-20T20:43:54.919" v="8089" actId="20577"/>
        <pc:sldMkLst>
          <pc:docMk/>
          <pc:sldMk cId="1484497344" sldId="294"/>
        </pc:sldMkLst>
        <pc:spChg chg="mod">
          <ac:chgData name="Steven McCaw" userId="b025e3ca-7e3d-4e45-9d8b-d2c20bfbb79a" providerId="ADAL" clId="{5B0AD94B-CAF1-4745-8F3C-69C3CD888FF4}" dt="2019-10-20T20:30:26.664" v="7303" actId="20577"/>
          <ac:spMkLst>
            <pc:docMk/>
            <pc:sldMk cId="1484497344" sldId="294"/>
            <ac:spMk id="2" creationId="{92F7CEFF-722A-7E47-BA6B-32D44E72E0D9}"/>
          </ac:spMkLst>
        </pc:spChg>
        <pc:spChg chg="mod">
          <ac:chgData name="Steven McCaw" userId="b025e3ca-7e3d-4e45-9d8b-d2c20bfbb79a" providerId="ADAL" clId="{5B0AD94B-CAF1-4745-8F3C-69C3CD888FF4}" dt="2019-10-20T20:43:54.919" v="8089" actId="20577"/>
          <ac:spMkLst>
            <pc:docMk/>
            <pc:sldMk cId="1484497344" sldId="294"/>
            <ac:spMk id="3" creationId="{C84A647A-BA45-DF41-8E86-30699691A2AF}"/>
          </ac:spMkLst>
        </pc:spChg>
      </pc:sldChg>
      <pc:sldChg chg="modSp add">
        <pc:chgData name="Steven McCaw" userId="b025e3ca-7e3d-4e45-9d8b-d2c20bfbb79a" providerId="ADAL" clId="{5B0AD94B-CAF1-4745-8F3C-69C3CD888FF4}" dt="2019-10-20T20:37:08.750" v="7774" actId="20577"/>
        <pc:sldMkLst>
          <pc:docMk/>
          <pc:sldMk cId="3963696072" sldId="295"/>
        </pc:sldMkLst>
        <pc:spChg chg="mod">
          <ac:chgData name="Steven McCaw" userId="b025e3ca-7e3d-4e45-9d8b-d2c20bfbb79a" providerId="ADAL" clId="{5B0AD94B-CAF1-4745-8F3C-69C3CD888FF4}" dt="2019-10-20T20:36:22.467" v="7677" actId="20577"/>
          <ac:spMkLst>
            <pc:docMk/>
            <pc:sldMk cId="3963696072" sldId="295"/>
            <ac:spMk id="2" creationId="{02945ED1-41CC-BF40-A223-A7B993AD3394}"/>
          </ac:spMkLst>
        </pc:spChg>
        <pc:spChg chg="mod">
          <ac:chgData name="Steven McCaw" userId="b025e3ca-7e3d-4e45-9d8b-d2c20bfbb79a" providerId="ADAL" clId="{5B0AD94B-CAF1-4745-8F3C-69C3CD888FF4}" dt="2019-10-20T20:37:08.750" v="7774" actId="20577"/>
          <ac:spMkLst>
            <pc:docMk/>
            <pc:sldMk cId="3963696072" sldId="295"/>
            <ac:spMk id="3" creationId="{BCCE5F0F-0C6A-7D45-B587-D42735156EA9}"/>
          </ac:spMkLst>
        </pc:spChg>
      </pc:sldChg>
      <pc:sldChg chg="modSp add">
        <pc:chgData name="Steven McCaw" userId="b025e3ca-7e3d-4e45-9d8b-d2c20bfbb79a" providerId="ADAL" clId="{5B0AD94B-CAF1-4745-8F3C-69C3CD888FF4}" dt="2019-10-20T20:46:32.549" v="8281" actId="20577"/>
        <pc:sldMkLst>
          <pc:docMk/>
          <pc:sldMk cId="2318536820" sldId="296"/>
        </pc:sldMkLst>
        <pc:spChg chg="mod">
          <ac:chgData name="Steven McCaw" userId="b025e3ca-7e3d-4e45-9d8b-d2c20bfbb79a" providerId="ADAL" clId="{5B0AD94B-CAF1-4745-8F3C-69C3CD888FF4}" dt="2019-10-20T20:40:59.486" v="7991" actId="255"/>
          <ac:spMkLst>
            <pc:docMk/>
            <pc:sldMk cId="2318536820" sldId="296"/>
            <ac:spMk id="2" creationId="{1F924007-B2E0-4B46-B5BE-AFCE09156DC3}"/>
          </ac:spMkLst>
        </pc:spChg>
        <pc:spChg chg="mod">
          <ac:chgData name="Steven McCaw" userId="b025e3ca-7e3d-4e45-9d8b-d2c20bfbb79a" providerId="ADAL" clId="{5B0AD94B-CAF1-4745-8F3C-69C3CD888FF4}" dt="2019-10-20T20:46:32.549" v="8281" actId="20577"/>
          <ac:spMkLst>
            <pc:docMk/>
            <pc:sldMk cId="2318536820" sldId="296"/>
            <ac:spMk id="3" creationId="{59680601-4267-5042-B4D9-075F6F92101B}"/>
          </ac:spMkLst>
        </pc:spChg>
      </pc:sldChg>
      <pc:sldChg chg="modSp add">
        <pc:chgData name="Steven McCaw" userId="b025e3ca-7e3d-4e45-9d8b-d2c20bfbb79a" providerId="ADAL" clId="{5B0AD94B-CAF1-4745-8F3C-69C3CD888FF4}" dt="2019-10-20T20:47:26.587" v="8367" actId="20577"/>
        <pc:sldMkLst>
          <pc:docMk/>
          <pc:sldMk cId="439441280" sldId="297"/>
        </pc:sldMkLst>
        <pc:spChg chg="mod">
          <ac:chgData name="Steven McCaw" userId="b025e3ca-7e3d-4e45-9d8b-d2c20bfbb79a" providerId="ADAL" clId="{5B0AD94B-CAF1-4745-8F3C-69C3CD888FF4}" dt="2019-10-20T20:47:09.956" v="8294" actId="20577"/>
          <ac:spMkLst>
            <pc:docMk/>
            <pc:sldMk cId="439441280" sldId="297"/>
            <ac:spMk id="2" creationId="{0B8EBA13-647E-FE45-B363-AB04BCFC58EE}"/>
          </ac:spMkLst>
        </pc:spChg>
        <pc:spChg chg="mod">
          <ac:chgData name="Steven McCaw" userId="b025e3ca-7e3d-4e45-9d8b-d2c20bfbb79a" providerId="ADAL" clId="{5B0AD94B-CAF1-4745-8F3C-69C3CD888FF4}" dt="2019-10-20T20:47:26.587" v="8367" actId="20577"/>
          <ac:spMkLst>
            <pc:docMk/>
            <pc:sldMk cId="439441280" sldId="297"/>
            <ac:spMk id="3" creationId="{6A48A5C9-FCF0-914E-9992-0322BDC4C6E3}"/>
          </ac:spMkLst>
        </pc:spChg>
      </pc:sldChg>
      <pc:sldChg chg="modSp add">
        <pc:chgData name="Steven McCaw" userId="b025e3ca-7e3d-4e45-9d8b-d2c20bfbb79a" providerId="ADAL" clId="{5B0AD94B-CAF1-4745-8F3C-69C3CD888FF4}" dt="2019-10-20T21:14:30.945" v="9357" actId="20577"/>
        <pc:sldMkLst>
          <pc:docMk/>
          <pc:sldMk cId="3420910445" sldId="298"/>
        </pc:sldMkLst>
        <pc:spChg chg="mod">
          <ac:chgData name="Steven McCaw" userId="b025e3ca-7e3d-4e45-9d8b-d2c20bfbb79a" providerId="ADAL" clId="{5B0AD94B-CAF1-4745-8F3C-69C3CD888FF4}" dt="2019-10-20T21:06:43.692" v="9347"/>
          <ac:spMkLst>
            <pc:docMk/>
            <pc:sldMk cId="3420910445" sldId="298"/>
            <ac:spMk id="2" creationId="{A0E0157A-C9BA-EA41-BE6C-E6E8A8698FA7}"/>
          </ac:spMkLst>
        </pc:spChg>
        <pc:spChg chg="mod">
          <ac:chgData name="Steven McCaw" userId="b025e3ca-7e3d-4e45-9d8b-d2c20bfbb79a" providerId="ADAL" clId="{5B0AD94B-CAF1-4745-8F3C-69C3CD888FF4}" dt="2019-10-20T21:14:30.945" v="9357" actId="20577"/>
          <ac:spMkLst>
            <pc:docMk/>
            <pc:sldMk cId="3420910445" sldId="298"/>
            <ac:spMk id="3" creationId="{795136F6-1DAD-E64F-A60F-AC6131352DC6}"/>
          </ac:spMkLst>
        </pc:spChg>
      </pc:sldChg>
      <pc:sldChg chg="modSp add">
        <pc:chgData name="Steven McCaw" userId="b025e3ca-7e3d-4e45-9d8b-d2c20bfbb79a" providerId="ADAL" clId="{5B0AD94B-CAF1-4745-8F3C-69C3CD888FF4}" dt="2019-10-21T00:34:53.348" v="11108" actId="20577"/>
        <pc:sldMkLst>
          <pc:docMk/>
          <pc:sldMk cId="2305518972" sldId="299"/>
        </pc:sldMkLst>
        <pc:spChg chg="mod">
          <ac:chgData name="Steven McCaw" userId="b025e3ca-7e3d-4e45-9d8b-d2c20bfbb79a" providerId="ADAL" clId="{5B0AD94B-CAF1-4745-8F3C-69C3CD888FF4}" dt="2019-10-20T21:07:08.156" v="9351" actId="255"/>
          <ac:spMkLst>
            <pc:docMk/>
            <pc:sldMk cId="2305518972" sldId="299"/>
            <ac:spMk id="2" creationId="{4E13AB59-2963-E546-911C-72341752D48B}"/>
          </ac:spMkLst>
        </pc:spChg>
        <pc:spChg chg="mod">
          <ac:chgData name="Steven McCaw" userId="b025e3ca-7e3d-4e45-9d8b-d2c20bfbb79a" providerId="ADAL" clId="{5B0AD94B-CAF1-4745-8F3C-69C3CD888FF4}" dt="2019-10-21T00:34:53.348" v="11108" actId="20577"/>
          <ac:spMkLst>
            <pc:docMk/>
            <pc:sldMk cId="2305518972" sldId="299"/>
            <ac:spMk id="3" creationId="{7F48AC49-D5E3-494F-874D-4698C537E8B7}"/>
          </ac:spMkLst>
        </pc:spChg>
      </pc:sldChg>
      <pc:sldChg chg="modSp add">
        <pc:chgData name="Steven McCaw" userId="b025e3ca-7e3d-4e45-9d8b-d2c20bfbb79a" providerId="ADAL" clId="{5B0AD94B-CAF1-4745-8F3C-69C3CD888FF4}" dt="2019-10-20T21:05:11.042" v="9319" actId="20577"/>
        <pc:sldMkLst>
          <pc:docMk/>
          <pc:sldMk cId="4241500439" sldId="300"/>
        </pc:sldMkLst>
        <pc:spChg chg="mod">
          <ac:chgData name="Steven McCaw" userId="b025e3ca-7e3d-4e45-9d8b-d2c20bfbb79a" providerId="ADAL" clId="{5B0AD94B-CAF1-4745-8F3C-69C3CD888FF4}" dt="2019-10-20T21:04:50.399" v="9236" actId="20577"/>
          <ac:spMkLst>
            <pc:docMk/>
            <pc:sldMk cId="4241500439" sldId="300"/>
            <ac:spMk id="2" creationId="{58B8261A-6D88-8C4E-B3E0-2B52653B5985}"/>
          </ac:spMkLst>
        </pc:spChg>
        <pc:spChg chg="mod">
          <ac:chgData name="Steven McCaw" userId="b025e3ca-7e3d-4e45-9d8b-d2c20bfbb79a" providerId="ADAL" clId="{5B0AD94B-CAF1-4745-8F3C-69C3CD888FF4}" dt="2019-10-20T21:05:11.042" v="9319" actId="20577"/>
          <ac:spMkLst>
            <pc:docMk/>
            <pc:sldMk cId="4241500439" sldId="300"/>
            <ac:spMk id="3" creationId="{C2F04CFE-DA3D-CC45-B34C-84D19255315C}"/>
          </ac:spMkLst>
        </pc:spChg>
      </pc:sldChg>
      <pc:sldChg chg="modSp add">
        <pc:chgData name="Steven McCaw" userId="b025e3ca-7e3d-4e45-9d8b-d2c20bfbb79a" providerId="ADAL" clId="{5B0AD94B-CAF1-4745-8F3C-69C3CD888FF4}" dt="2019-10-21T00:35:38.410" v="11109" actId="20577"/>
        <pc:sldMkLst>
          <pc:docMk/>
          <pc:sldMk cId="829841187" sldId="301"/>
        </pc:sldMkLst>
        <pc:spChg chg="mod">
          <ac:chgData name="Steven McCaw" userId="b025e3ca-7e3d-4e45-9d8b-d2c20bfbb79a" providerId="ADAL" clId="{5B0AD94B-CAF1-4745-8F3C-69C3CD888FF4}" dt="2019-10-20T21:22:37.612" v="9807" actId="20577"/>
          <ac:spMkLst>
            <pc:docMk/>
            <pc:sldMk cId="829841187" sldId="301"/>
            <ac:spMk id="2" creationId="{B37C68EB-5CE0-184A-866C-EFF3154769C7}"/>
          </ac:spMkLst>
        </pc:spChg>
        <pc:spChg chg="mod">
          <ac:chgData name="Steven McCaw" userId="b025e3ca-7e3d-4e45-9d8b-d2c20bfbb79a" providerId="ADAL" clId="{5B0AD94B-CAF1-4745-8F3C-69C3CD888FF4}" dt="2019-10-21T00:35:38.410" v="11109" actId="20577"/>
          <ac:spMkLst>
            <pc:docMk/>
            <pc:sldMk cId="829841187" sldId="301"/>
            <ac:spMk id="3" creationId="{D9E6AB09-6DB5-B04E-9EB0-B42B108936E6}"/>
          </ac:spMkLst>
        </pc:spChg>
      </pc:sldChg>
      <pc:sldChg chg="add del">
        <pc:chgData name="Steven McCaw" userId="b025e3ca-7e3d-4e45-9d8b-d2c20bfbb79a" providerId="ADAL" clId="{5B0AD94B-CAF1-4745-8F3C-69C3CD888FF4}" dt="2019-10-20T21:43:35.150" v="10774" actId="2696"/>
        <pc:sldMkLst>
          <pc:docMk/>
          <pc:sldMk cId="1756801104" sldId="302"/>
        </pc:sldMkLst>
      </pc:sldChg>
      <pc:sldChg chg="modSp add del">
        <pc:chgData name="Steven McCaw" userId="b025e3ca-7e3d-4e45-9d8b-d2c20bfbb79a" providerId="ADAL" clId="{5B0AD94B-CAF1-4745-8F3C-69C3CD888FF4}" dt="2019-10-20T21:25:02.215" v="9992" actId="2696"/>
        <pc:sldMkLst>
          <pc:docMk/>
          <pc:sldMk cId="3112655894" sldId="302"/>
        </pc:sldMkLst>
        <pc:spChg chg="mod">
          <ac:chgData name="Steven McCaw" userId="b025e3ca-7e3d-4e45-9d8b-d2c20bfbb79a" providerId="ADAL" clId="{5B0AD94B-CAF1-4745-8F3C-69C3CD888FF4}" dt="2019-10-20T21:21:12.172" v="9692" actId="20577"/>
          <ac:spMkLst>
            <pc:docMk/>
            <pc:sldMk cId="3112655894" sldId="302"/>
            <ac:spMk id="2" creationId="{E34F5006-C6B3-C34D-9A36-9C8E241E620A}"/>
          </ac:spMkLst>
        </pc:spChg>
        <pc:spChg chg="mod">
          <ac:chgData name="Steven McCaw" userId="b025e3ca-7e3d-4e45-9d8b-d2c20bfbb79a" providerId="ADAL" clId="{5B0AD94B-CAF1-4745-8F3C-69C3CD888FF4}" dt="2019-10-20T21:21:51.149" v="9746" actId="20577"/>
          <ac:spMkLst>
            <pc:docMk/>
            <pc:sldMk cId="3112655894" sldId="302"/>
            <ac:spMk id="3" creationId="{BAD816E5-44F9-2342-9C01-1952B297A5F0}"/>
          </ac:spMkLst>
        </pc:spChg>
      </pc:sldChg>
      <pc:sldChg chg="modSp add">
        <pc:chgData name="Steven McCaw" userId="b025e3ca-7e3d-4e45-9d8b-d2c20bfbb79a" providerId="ADAL" clId="{5B0AD94B-CAF1-4745-8F3C-69C3CD888FF4}" dt="2019-10-20T21:36:35.616" v="10463" actId="12"/>
        <pc:sldMkLst>
          <pc:docMk/>
          <pc:sldMk cId="2834913041" sldId="303"/>
        </pc:sldMkLst>
        <pc:spChg chg="mod">
          <ac:chgData name="Steven McCaw" userId="b025e3ca-7e3d-4e45-9d8b-d2c20bfbb79a" providerId="ADAL" clId="{5B0AD94B-CAF1-4745-8F3C-69C3CD888FF4}" dt="2019-10-20T21:26:58.716" v="10035" actId="255"/>
          <ac:spMkLst>
            <pc:docMk/>
            <pc:sldMk cId="2834913041" sldId="303"/>
            <ac:spMk id="2" creationId="{B37C68EB-5CE0-184A-866C-EFF3154769C7}"/>
          </ac:spMkLst>
        </pc:spChg>
        <pc:spChg chg="mod">
          <ac:chgData name="Steven McCaw" userId="b025e3ca-7e3d-4e45-9d8b-d2c20bfbb79a" providerId="ADAL" clId="{5B0AD94B-CAF1-4745-8F3C-69C3CD888FF4}" dt="2019-10-20T21:36:35.616" v="10463" actId="12"/>
          <ac:spMkLst>
            <pc:docMk/>
            <pc:sldMk cId="2834913041" sldId="303"/>
            <ac:spMk id="3" creationId="{D9E6AB09-6DB5-B04E-9EB0-B42B108936E6}"/>
          </ac:spMkLst>
        </pc:spChg>
      </pc:sldChg>
      <pc:sldChg chg="modSp add">
        <pc:chgData name="Steven McCaw" userId="b025e3ca-7e3d-4e45-9d8b-d2c20bfbb79a" providerId="ADAL" clId="{5B0AD94B-CAF1-4745-8F3C-69C3CD888FF4}" dt="2019-10-21T00:36:16.169" v="11118" actId="20577"/>
        <pc:sldMkLst>
          <pc:docMk/>
          <pc:sldMk cId="55191120" sldId="304"/>
        </pc:sldMkLst>
        <pc:spChg chg="mod">
          <ac:chgData name="Steven McCaw" userId="b025e3ca-7e3d-4e45-9d8b-d2c20bfbb79a" providerId="ADAL" clId="{5B0AD94B-CAF1-4745-8F3C-69C3CD888FF4}" dt="2019-10-21T00:36:16.169" v="11118" actId="20577"/>
          <ac:spMkLst>
            <pc:docMk/>
            <pc:sldMk cId="55191120" sldId="304"/>
            <ac:spMk id="3" creationId="{D9E6AB09-6DB5-B04E-9EB0-B42B108936E6}"/>
          </ac:spMkLst>
        </pc:spChg>
      </pc:sldChg>
      <pc:sldChg chg="modSp add">
        <pc:chgData name="Steven McCaw" userId="b025e3ca-7e3d-4e45-9d8b-d2c20bfbb79a" providerId="ADAL" clId="{5B0AD94B-CAF1-4745-8F3C-69C3CD888FF4}" dt="2019-10-20T21:47:34.699" v="11093" actId="20577"/>
        <pc:sldMkLst>
          <pc:docMk/>
          <pc:sldMk cId="2322262082" sldId="305"/>
        </pc:sldMkLst>
        <pc:spChg chg="mod">
          <ac:chgData name="Steven McCaw" userId="b025e3ca-7e3d-4e45-9d8b-d2c20bfbb79a" providerId="ADAL" clId="{5B0AD94B-CAF1-4745-8F3C-69C3CD888FF4}" dt="2019-10-20T21:47:34.699" v="11093" actId="20577"/>
          <ac:spMkLst>
            <pc:docMk/>
            <pc:sldMk cId="2322262082" sldId="305"/>
            <ac:spMk id="3" creationId="{D9E6AB09-6DB5-B04E-9EB0-B42B108936E6}"/>
          </ac:spMkLst>
        </pc:spChg>
      </pc:sldChg>
      <pc:sldChg chg="modSp add">
        <pc:chgData name="Steven McCaw" userId="b025e3ca-7e3d-4e45-9d8b-d2c20bfbb79a" providerId="ADAL" clId="{5B0AD94B-CAF1-4745-8F3C-69C3CD888FF4}" dt="2019-10-20T21:45:36.200" v="10945" actId="20577"/>
        <pc:sldMkLst>
          <pc:docMk/>
          <pc:sldMk cId="2919474282" sldId="306"/>
        </pc:sldMkLst>
        <pc:spChg chg="mod">
          <ac:chgData name="Steven McCaw" userId="b025e3ca-7e3d-4e45-9d8b-d2c20bfbb79a" providerId="ADAL" clId="{5B0AD94B-CAF1-4745-8F3C-69C3CD888FF4}" dt="2019-10-20T21:45:14.885" v="10891" actId="20577"/>
          <ac:spMkLst>
            <pc:docMk/>
            <pc:sldMk cId="2919474282" sldId="306"/>
            <ac:spMk id="2" creationId="{286AD003-45E8-314B-9B7C-EB2C502E8368}"/>
          </ac:spMkLst>
        </pc:spChg>
        <pc:spChg chg="mod">
          <ac:chgData name="Steven McCaw" userId="b025e3ca-7e3d-4e45-9d8b-d2c20bfbb79a" providerId="ADAL" clId="{5B0AD94B-CAF1-4745-8F3C-69C3CD888FF4}" dt="2019-10-20T21:45:36.200" v="10945" actId="20577"/>
          <ac:spMkLst>
            <pc:docMk/>
            <pc:sldMk cId="2919474282" sldId="306"/>
            <ac:spMk id="3" creationId="{36B986CC-B160-A740-856A-F9D13820794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C4E3B901-E09B-4B25-88B3-E5CE2076444F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A49D8772-2110-452A-B95C-E4B1F6F247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3445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CB37F41-22B6-4EEB-B5BA-641791CF53CE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charset="0"/>
              </a:defRPr>
            </a:lvl1pPr>
          </a:lstStyle>
          <a:p>
            <a:pPr>
              <a:defRPr/>
            </a:pPr>
            <a:fld id="{F58C342C-3C37-4895-94E0-BAA8BE8868A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22957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9pPr>
          </a:lstStyle>
          <a:p>
            <a:fld id="{79B4CDC3-79F1-4085-9CCA-0A30DCD85FEE}" type="slidenum">
              <a:rPr lang="en-US" altLang="en-US">
                <a:latin typeface="Calibri" panose="020F0502020204030204" pitchFamily="34" charset="0"/>
              </a:rPr>
              <a:pPr/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90983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34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4455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158"/>
            <a:ext cx="9144000" cy="1866319"/>
          </a:xfrm>
          <a:prstGeom prst="rect">
            <a:avLst/>
          </a:prstGeom>
        </p:spPr>
        <p:txBody>
          <a:bodyPr anchor="t"/>
          <a:lstStyle>
            <a:lvl1pPr algn="ctr">
              <a:defRPr sz="6000" b="1" i="0" cap="all" baseline="0">
                <a:ln>
                  <a:noFill/>
                </a:ln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5134"/>
            <a:ext cx="9144000" cy="412024"/>
          </a:xfrm>
        </p:spPr>
        <p:txBody>
          <a:bodyPr>
            <a:normAutofit/>
          </a:bodyPr>
          <a:lstStyle>
            <a:lvl1pPr marL="0" indent="0" algn="ctr">
              <a:buNone/>
              <a:defRPr sz="2200" cap="all" baseline="0">
                <a:solidFill>
                  <a:srgbClr val="6A6A6A"/>
                </a:solidFill>
                <a:latin typeface="Helvetica Neue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0"/>
          </p:nvPr>
        </p:nvSpPr>
        <p:spPr>
          <a:xfrm>
            <a:off x="0" y="5845552"/>
            <a:ext cx="12192000" cy="457277"/>
          </a:xfrm>
        </p:spPr>
        <p:txBody>
          <a:bodyPr>
            <a:normAutofit/>
          </a:bodyPr>
          <a:lstStyle>
            <a:lvl1pPr marL="0" indent="0" algn="ctr">
              <a:buFontTx/>
              <a:buNone/>
              <a:defRPr sz="1800" baseline="0">
                <a:solidFill>
                  <a:srgbClr val="D7D7D7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5018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algn="ctr">
              <a:defRPr sz="3800" b="1" i="0" cap="none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7919"/>
            <a:ext cx="10515600" cy="4168338"/>
          </a:xfrm>
        </p:spPr>
        <p:txBody>
          <a:bodyPr>
            <a:noAutofit/>
          </a:bodyPr>
          <a:lstStyle>
            <a:lvl1pPr>
              <a:defRPr b="1" baseline="0">
                <a:latin typeface="Helvetica" pitchFamily="34" charset="0"/>
              </a:defRPr>
            </a:lvl1pPr>
            <a:lvl2pPr>
              <a:defRPr b="1" baseline="0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 baseline="0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378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41954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1953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>
              <a:defRPr sz="3800" b="1" i="0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649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1EF4D-9539-4E63-9419-161C26757AE6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35913-A0B7-4F89-B183-26B4A1FDEC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5638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9561F-5E2F-42F3-B7B8-2610A7D52406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E8A28-9A2B-4B43-8002-857DA9AC7DF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7418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31F04-D467-4308-9CE9-FCEF83B5DA17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5FA54-E09A-4235-86B3-190A9A71FA7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66479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ABDB4-3036-4863-B06A-C19488E5BC66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8C7AF-2842-4B56-AF1E-23FB704E619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0032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4642B-51BD-42B5-AEE3-F60AEA039903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A2CCA-EA0A-487A-836F-F0BF54F372B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1438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AEB66-E5F0-4F9E-8849-3FF0F3266562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A04B8-73D8-45C7-8D52-94C2408796C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6220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C29F0-7797-475C-ABA6-46E1F4412172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736B0-A38A-449C-B520-BBC582DCD0C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1640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AF570-E7C5-4CF5-A000-0C9A441975E9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602B1-4335-425A-9A3D-6B3AB2BD4C7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566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74C8C-FF77-4D61-A7D2-CB3F91564200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C2EDD-FCA8-4CD3-9820-E071E401192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84814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EEE65-4006-4EA6-8163-C62996B7C02A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F2648-26DE-467F-A82F-C1404F5795E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8119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8C1A8-591A-4147-8A6C-BFD746A82424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7FF2-BF2D-413D-A718-496491E36D1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547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7" name="Title Placeholder 8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b="0" i="0" u="none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946B9C-4605-47F1-819C-73DC93278B80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C1962288-D804-4FBB-BE6F-9CB5F9EE24D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 kern="1200">
          <a:solidFill>
            <a:srgbClr val="6A1671"/>
          </a:solidFill>
          <a:latin typeface="Helvetica Neue Condensed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Helvetica" charset="0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Helvetica" charset="0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Helvetica" charset="0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600"/>
            <a:ext cx="9144000" cy="18653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cap="none" dirty="0"/>
              <a:t>The Muscular System:</a:t>
            </a:r>
            <a:br>
              <a:rPr lang="en-US" cap="none" dirty="0"/>
            </a:br>
            <a:r>
              <a:rPr lang="en-US" cap="none" dirty="0"/>
              <a:t>The Motors of the Body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4850"/>
            <a:ext cx="9144000" cy="4127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Chapter 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838200" y="969963"/>
            <a:ext cx="10515600" cy="40957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Helvetica Neue Condensed"/>
              </a:rPr>
              <a:t>Objectives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838200" y="1808163"/>
            <a:ext cx="10515600" cy="4168775"/>
          </a:xfrm>
        </p:spPr>
        <p:txBody>
          <a:bodyPr/>
          <a:lstStyle/>
          <a:p>
            <a:pPr lvl="0"/>
            <a:r>
              <a:rPr lang="en-US" dirty="0"/>
              <a:t>Describe the three types of muscle tissue: smooth, skeletal, and cardiac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Discuss the functions of skeletal muscle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Describe the microstructure of skeletal muscle</a:t>
            </a:r>
          </a:p>
          <a:p>
            <a:pPr lvl="0"/>
            <a:endParaRPr lang="en-US" dirty="0"/>
          </a:p>
          <a:p>
            <a:pPr lvl="0"/>
            <a:r>
              <a:rPr lang="en-US" dirty="0"/>
              <a:t>Describe the macrostructure of skeletal muscle</a:t>
            </a:r>
            <a:endParaRPr lang="en-US" altLang="en-US" dirty="0"/>
          </a:p>
          <a:p>
            <a:pPr marL="0" indent="0" algn="r" eaLnBrk="1" hangingPunct="1">
              <a:buNone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36365-5934-954B-92AE-80C2312C4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  <a:r>
              <a:rPr lang="en-US" sz="2400" i="1" dirty="0"/>
              <a:t>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582AD-BE4B-8141-B7E7-D1FB18CC9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Discuss the three different types of muscular actions: concentric, eccentric, and isometric</a:t>
            </a:r>
          </a:p>
          <a:p>
            <a:pPr lvl="0"/>
            <a:endParaRPr lang="en-US" sz="1000" dirty="0"/>
          </a:p>
          <a:p>
            <a:pPr lvl="0"/>
            <a:r>
              <a:rPr lang="en-US" dirty="0"/>
              <a:t>Describe the roles that muscles can assume</a:t>
            </a:r>
          </a:p>
          <a:p>
            <a:pPr lvl="0"/>
            <a:endParaRPr lang="en-US" sz="1000" dirty="0"/>
          </a:p>
          <a:p>
            <a:pPr lvl="0"/>
            <a:r>
              <a:rPr lang="en-US" dirty="0"/>
              <a:t>Discuss the factors that influence the force developed during muscular activity</a:t>
            </a:r>
          </a:p>
          <a:p>
            <a:pPr lvl="0"/>
            <a:endParaRPr lang="en-US" sz="1000" dirty="0"/>
          </a:p>
          <a:p>
            <a:pPr lvl="0"/>
            <a:r>
              <a:rPr lang="en-US" dirty="0"/>
              <a:t>Understand the relationship between power output and velocity of contraction of a muscle</a:t>
            </a:r>
          </a:p>
        </p:txBody>
      </p:sp>
    </p:spTree>
    <p:extLst>
      <p:ext uri="{BB962C8B-B14F-4D97-AF65-F5344CB8AC3E}">
        <p14:creationId xmlns:p14="http://schemas.microsoft.com/office/powerpoint/2010/main" val="4060962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2DC4D-B3FD-A343-8328-9273157CB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F73CC-2C91-FD46-9296-D7ECD9400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Active component of the musculoskeletal system</a:t>
            </a:r>
          </a:p>
          <a:p>
            <a:endParaRPr lang="en-US" dirty="0"/>
          </a:p>
          <a:p>
            <a:r>
              <a:rPr lang="en-US" dirty="0"/>
              <a:t>Unique capacity to actively shorten and produce tension</a:t>
            </a:r>
          </a:p>
          <a:p>
            <a:endParaRPr lang="en-US" dirty="0"/>
          </a:p>
          <a:p>
            <a:r>
              <a:rPr lang="en-US" dirty="0"/>
              <a:t>Force (tension) generation </a:t>
            </a:r>
          </a:p>
          <a:p>
            <a:pPr lvl="1"/>
            <a:r>
              <a:rPr lang="en-US" dirty="0"/>
              <a:t>Provides stiffness to joints for skeletal support</a:t>
            </a:r>
          </a:p>
          <a:p>
            <a:pPr lvl="1"/>
            <a:r>
              <a:rPr lang="en-US" dirty="0"/>
              <a:t>Controls motion of skeletal system</a:t>
            </a:r>
          </a:p>
        </p:txBody>
      </p:sp>
    </p:spTree>
    <p:extLst>
      <p:ext uri="{BB962C8B-B14F-4D97-AF65-F5344CB8AC3E}">
        <p14:creationId xmlns:p14="http://schemas.microsoft.com/office/powerpoint/2010/main" val="331744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489EF-5B60-CA43-B378-8D2235665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Muscle Tissue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FA19A-6A05-E745-AA29-52606C8A7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Smooth (visceral) muscle</a:t>
            </a:r>
          </a:p>
          <a:p>
            <a:pPr lvl="1"/>
            <a:r>
              <a:rPr lang="en-US" dirty="0"/>
              <a:t>Smooth in appearance and greatly extensible (i.e., walls of blood vessels, hollow organs)</a:t>
            </a:r>
          </a:p>
          <a:p>
            <a:pPr lvl="2"/>
            <a:endParaRPr lang="en-US" dirty="0"/>
          </a:p>
          <a:p>
            <a:pPr marL="0" indent="0">
              <a:buNone/>
            </a:pPr>
            <a:r>
              <a:rPr lang="en-US" dirty="0"/>
              <a:t>Cardiac muscle</a:t>
            </a:r>
          </a:p>
          <a:p>
            <a:pPr lvl="1"/>
            <a:r>
              <a:rPr lang="en-US" dirty="0"/>
              <a:t>Striated in appearance (i.e., walls of the heart)</a:t>
            </a:r>
          </a:p>
          <a:p>
            <a:pPr lvl="2"/>
            <a:endParaRPr lang="en-US" dirty="0"/>
          </a:p>
          <a:p>
            <a:pPr marL="0" indent="0">
              <a:buNone/>
            </a:pPr>
            <a:r>
              <a:rPr lang="en-US" dirty="0"/>
              <a:t>Skeletal muscle</a:t>
            </a:r>
          </a:p>
          <a:p>
            <a:pPr lvl="1"/>
            <a:r>
              <a:rPr lang="en-US" dirty="0"/>
              <a:t>Striated in appearance (i.e., controlled by voluntary nervous system)</a:t>
            </a:r>
          </a:p>
        </p:txBody>
      </p:sp>
    </p:spTree>
    <p:extLst>
      <p:ext uri="{BB962C8B-B14F-4D97-AF65-F5344CB8AC3E}">
        <p14:creationId xmlns:p14="http://schemas.microsoft.com/office/powerpoint/2010/main" val="1710617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004F-53DB-5148-994C-DF95F99FF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Functions of Skeletal Muscle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FD2AD-08DF-BF44-A44F-263E748B7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Movement and posture maintenance</a:t>
            </a:r>
          </a:p>
          <a:p>
            <a:pPr lvl="1"/>
            <a:r>
              <a:rPr lang="en-US" dirty="0"/>
              <a:t>Attaches to bone and controls joint motion</a:t>
            </a:r>
          </a:p>
          <a:p>
            <a:pPr lvl="1"/>
            <a:endParaRPr lang="en-US" sz="1000" dirty="0"/>
          </a:p>
          <a:p>
            <a:pPr marL="0" indent="0">
              <a:buNone/>
            </a:pPr>
            <a:r>
              <a:rPr lang="en-US" dirty="0"/>
              <a:t>Heat production</a:t>
            </a:r>
          </a:p>
          <a:p>
            <a:pPr lvl="1"/>
            <a:r>
              <a:rPr lang="en-US" dirty="0"/>
              <a:t>About 75% of energy used is released as heat</a:t>
            </a:r>
          </a:p>
          <a:p>
            <a:pPr lvl="1"/>
            <a:endParaRPr lang="en-US" sz="1000" dirty="0"/>
          </a:p>
          <a:p>
            <a:pPr marL="0" indent="0">
              <a:buNone/>
            </a:pPr>
            <a:r>
              <a:rPr lang="en-US" dirty="0"/>
              <a:t>Protection</a:t>
            </a:r>
          </a:p>
          <a:p>
            <a:pPr lvl="1"/>
            <a:r>
              <a:rPr lang="en-US" dirty="0"/>
              <a:t>Energy absorption at joints</a:t>
            </a:r>
          </a:p>
          <a:p>
            <a:pPr lvl="1"/>
            <a:endParaRPr lang="en-US" sz="1000" dirty="0"/>
          </a:p>
          <a:p>
            <a:pPr marL="0" indent="0">
              <a:buNone/>
            </a:pPr>
            <a:r>
              <a:rPr lang="en-US" dirty="0"/>
              <a:t>Pressure alteration</a:t>
            </a:r>
          </a:p>
          <a:p>
            <a:pPr lvl="1"/>
            <a:r>
              <a:rPr lang="en-US" dirty="0"/>
              <a:t>Assists with venous return of blood</a:t>
            </a:r>
          </a:p>
        </p:txBody>
      </p:sp>
    </p:spTree>
    <p:extLst>
      <p:ext uri="{BB962C8B-B14F-4D97-AF65-F5344CB8AC3E}">
        <p14:creationId xmlns:p14="http://schemas.microsoft.com/office/powerpoint/2010/main" val="2370811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F8056-5C97-8644-95EF-F41EFCDB5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Microstructure of Skeletal Muscle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2EF77-312F-B045-B8C8-500E85916A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Muscle fiber: a single muscle cell</a:t>
            </a:r>
          </a:p>
          <a:p>
            <a:endParaRPr lang="en-US" sz="2400" dirty="0"/>
          </a:p>
          <a:p>
            <a:r>
              <a:rPr lang="en-US" dirty="0"/>
              <a:t>Thin and long</a:t>
            </a:r>
          </a:p>
          <a:p>
            <a:endParaRPr lang="en-US" sz="2400" dirty="0"/>
          </a:p>
          <a:p>
            <a:r>
              <a:rPr lang="en-US" dirty="0"/>
              <a:t>Fiber covered with sarcolemma (thin membrane)</a:t>
            </a:r>
          </a:p>
          <a:p>
            <a:endParaRPr lang="en-US" sz="2400" dirty="0"/>
          </a:p>
          <a:p>
            <a:r>
              <a:rPr lang="en-US" dirty="0"/>
              <a:t>Fiber encased in endomysium</a:t>
            </a:r>
          </a:p>
          <a:p>
            <a:pPr lvl="1"/>
            <a:r>
              <a:rPr lang="en-US" dirty="0"/>
              <a:t>Connective tissue sheath anchors fiber to other fibers and tendon</a:t>
            </a:r>
          </a:p>
          <a:p>
            <a:pPr lvl="1"/>
            <a:endParaRPr lang="en-US" dirty="0"/>
          </a:p>
          <a:p>
            <a:pPr marL="457200" lvl="1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257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1E391-147B-EE42-A8B0-E588F99BB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9560"/>
            <a:ext cx="4038600" cy="1519640"/>
          </a:xfrm>
        </p:spPr>
        <p:txBody>
          <a:bodyPr/>
          <a:lstStyle/>
          <a:p>
            <a:r>
              <a:rPr lang="en-US" dirty="0"/>
              <a:t>Skeletal Muscle Microstructure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EAB1BB-8E88-4225-8608-A36890D3A0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76800" y="649324"/>
            <a:ext cx="5623751" cy="5522877"/>
          </a:xfrm>
        </p:spPr>
      </p:pic>
    </p:spTree>
    <p:extLst>
      <p:ext uri="{BB962C8B-B14F-4D97-AF65-F5344CB8AC3E}">
        <p14:creationId xmlns:p14="http://schemas.microsoft.com/office/powerpoint/2010/main" val="4067702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997DB-9285-464A-AC21-61906D1E1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Microstructure of Skeletal Muscle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9EA9C-C400-4B4E-BC31-47D5487C1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Fiber consists of hundreds of </a:t>
            </a:r>
            <a:r>
              <a:rPr lang="en-US" i="1" dirty="0"/>
              <a:t>myofibrils</a:t>
            </a:r>
          </a:p>
          <a:p>
            <a:pPr lvl="1"/>
            <a:r>
              <a:rPr lang="en-US" dirty="0"/>
              <a:t>Aligned parallel to each other</a:t>
            </a:r>
          </a:p>
          <a:p>
            <a:pPr lvl="1"/>
            <a:r>
              <a:rPr lang="en-US" dirty="0"/>
              <a:t>Runs entire length of fiber</a:t>
            </a:r>
          </a:p>
          <a:p>
            <a:pPr lvl="1"/>
            <a:r>
              <a:rPr lang="en-US" dirty="0"/>
              <a:t>Striated appearance from repeating light and dark bands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Sarcomere: the basic contractile unit of muscle</a:t>
            </a:r>
          </a:p>
          <a:p>
            <a:pPr lvl="1"/>
            <a:r>
              <a:rPr lang="en-US" dirty="0"/>
              <a:t>Attached in series at Z line </a:t>
            </a:r>
          </a:p>
          <a:p>
            <a:pPr lvl="2"/>
            <a:r>
              <a:rPr lang="en-US" dirty="0"/>
              <a:t>Actin: thin filaments, one end attached to Z line, other end overlaps with</a:t>
            </a:r>
          </a:p>
          <a:p>
            <a:pPr lvl="2"/>
            <a:r>
              <a:rPr lang="en-US" dirty="0"/>
              <a:t>Myosin: thick filament in central portion of sarcomere</a:t>
            </a:r>
          </a:p>
          <a:p>
            <a:pPr lvl="3"/>
            <a:r>
              <a:rPr lang="en-US" dirty="0"/>
              <a:t>Cross-bridge projects to potentially link with actin</a:t>
            </a:r>
          </a:p>
        </p:txBody>
      </p:sp>
    </p:spTree>
    <p:extLst>
      <p:ext uri="{BB962C8B-B14F-4D97-AF65-F5344CB8AC3E}">
        <p14:creationId xmlns:p14="http://schemas.microsoft.com/office/powerpoint/2010/main" val="981522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A9D94-9BBC-8E4A-9592-80FBB6F0D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Macrostructure of Muscle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7BCA3-59F3-3649-A151-F900A20D6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Fascicle: bundle of 100 or more fibers </a:t>
            </a:r>
          </a:p>
          <a:p>
            <a:pPr marL="457200" lvl="1" indent="0">
              <a:buNone/>
            </a:pPr>
            <a:r>
              <a:rPr lang="en-US" dirty="0"/>
              <a:t>Perimysium: connective tissue sheath encasing a fascicle</a:t>
            </a:r>
          </a:p>
          <a:p>
            <a:pPr lvl="1"/>
            <a:endParaRPr lang="en-US" dirty="0"/>
          </a:p>
          <a:p>
            <a:r>
              <a:rPr lang="en-US" dirty="0"/>
              <a:t>Muscle: bundles of several fascicles</a:t>
            </a:r>
          </a:p>
          <a:p>
            <a:pPr marL="457200" lvl="1" indent="0">
              <a:buNone/>
            </a:pPr>
            <a:r>
              <a:rPr lang="en-US" dirty="0"/>
              <a:t>Epimysium: connective tissue sheath encasing muscle</a:t>
            </a:r>
          </a:p>
          <a:p>
            <a:pPr lvl="1"/>
            <a:endParaRPr lang="en-US" dirty="0"/>
          </a:p>
          <a:p>
            <a:r>
              <a:rPr lang="en-US" dirty="0"/>
              <a:t>Tendon or aponeurosis: connect muscle to bone</a:t>
            </a:r>
          </a:p>
          <a:p>
            <a:pPr marL="457200" lvl="1" indent="0">
              <a:buNone/>
            </a:pPr>
            <a:r>
              <a:rPr lang="en-US" dirty="0"/>
              <a:t>Extension of endomysium, epimysium and perimysium; transmits muscle tension to bone</a:t>
            </a:r>
          </a:p>
        </p:txBody>
      </p:sp>
    </p:spTree>
    <p:extLst>
      <p:ext uri="{BB962C8B-B14F-4D97-AF65-F5344CB8AC3E}">
        <p14:creationId xmlns:p14="http://schemas.microsoft.com/office/powerpoint/2010/main" val="1373526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B92DB-0179-154E-B5FE-8A0DC266F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 Macrostructure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D5B9F-D176-4CE3-AC27-EDD0A63C77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8772" y="1808163"/>
            <a:ext cx="8054456" cy="4168775"/>
          </a:xfrm>
        </p:spPr>
      </p:pic>
    </p:spTree>
    <p:extLst>
      <p:ext uri="{BB962C8B-B14F-4D97-AF65-F5344CB8AC3E}">
        <p14:creationId xmlns:p14="http://schemas.microsoft.com/office/powerpoint/2010/main" val="39688300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57931-43D2-C243-B649-8283C06C8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and Tendon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76C99-E4D6-A449-AEF1-DE528F7446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Muscle and attached tendon pull on bones as muscle shortens or lengthens</a:t>
            </a:r>
          </a:p>
          <a:p>
            <a:pPr lvl="1"/>
            <a:r>
              <a:rPr lang="en-US" dirty="0"/>
              <a:t>To reduce friction</a:t>
            </a:r>
          </a:p>
          <a:p>
            <a:pPr lvl="2"/>
            <a:r>
              <a:rPr lang="en-US" dirty="0"/>
              <a:t>Connective tissue between muscles</a:t>
            </a:r>
          </a:p>
          <a:p>
            <a:pPr lvl="2"/>
            <a:r>
              <a:rPr lang="en-US" dirty="0"/>
              <a:t>Bursa: synovial fluid filled sac pads over bone or ligament </a:t>
            </a:r>
          </a:p>
          <a:p>
            <a:pPr lvl="2"/>
            <a:r>
              <a:rPr lang="en-US" dirty="0"/>
              <a:t>Tendon sheath: synovial fluid filled tube wrapped around tendon</a:t>
            </a:r>
          </a:p>
          <a:p>
            <a:pPr lvl="2"/>
            <a:endParaRPr lang="en-US" dirty="0"/>
          </a:p>
          <a:p>
            <a:pPr marL="0" indent="0">
              <a:buNone/>
            </a:pPr>
            <a:r>
              <a:rPr lang="en-US" dirty="0"/>
              <a:t>Muscle tension equally applied on each attachment</a:t>
            </a:r>
          </a:p>
          <a:p>
            <a:pPr lvl="1"/>
            <a:r>
              <a:rPr lang="en-US" dirty="0"/>
              <a:t>Origin: proximal attachment</a:t>
            </a:r>
          </a:p>
          <a:p>
            <a:pPr lvl="1"/>
            <a:r>
              <a:rPr lang="en-US" dirty="0"/>
              <a:t>Insertion: distal attachment</a:t>
            </a:r>
          </a:p>
        </p:txBody>
      </p:sp>
    </p:spTree>
    <p:extLst>
      <p:ext uri="{BB962C8B-B14F-4D97-AF65-F5344CB8AC3E}">
        <p14:creationId xmlns:p14="http://schemas.microsoft.com/office/powerpoint/2010/main" val="1546459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D8380-35E4-324F-8554-D735EE671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Fiber Arrangement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C4987-BF1E-C94B-87BC-3BDE54238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Muscle line of pull: direction of resultant force at attachment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Longitudinal: all fibers aligned with line of pull</a:t>
            </a:r>
          </a:p>
          <a:p>
            <a:pPr lvl="1"/>
            <a:r>
              <a:rPr lang="en-US" dirty="0"/>
              <a:t>Fusiform, strap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Pennate: fibers insert at an angle to the tendon</a:t>
            </a:r>
          </a:p>
          <a:p>
            <a:pPr lvl="1"/>
            <a:r>
              <a:rPr lang="en-US" dirty="0"/>
              <a:t>Unipennate, bipennate, multipennate</a:t>
            </a:r>
          </a:p>
        </p:txBody>
      </p:sp>
    </p:spTree>
    <p:extLst>
      <p:ext uri="{BB962C8B-B14F-4D97-AF65-F5344CB8AC3E}">
        <p14:creationId xmlns:p14="http://schemas.microsoft.com/office/powerpoint/2010/main" val="3152079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51E77-E27A-2841-849C-0E6009DFB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Different Fiber Arrangements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9D4FDD-948B-44CB-8223-C31933DDAA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40237" y="1808163"/>
            <a:ext cx="5511526" cy="4168775"/>
          </a:xfrm>
        </p:spPr>
      </p:pic>
    </p:spTree>
    <p:extLst>
      <p:ext uri="{BB962C8B-B14F-4D97-AF65-F5344CB8AC3E}">
        <p14:creationId xmlns:p14="http://schemas.microsoft.com/office/powerpoint/2010/main" val="40264664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A5F2F-726B-6F48-BEA2-53D1A4081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Muscle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1E8E2-689C-FB4B-A224-B405EB3E9A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a muscle develops tension and pulls on attachments</a:t>
            </a:r>
          </a:p>
          <a:p>
            <a:endParaRPr lang="en-US" sz="1000" dirty="0"/>
          </a:p>
          <a:p>
            <a:r>
              <a:rPr lang="en-US" dirty="0"/>
              <a:t>Concentric: active muscle shortens</a:t>
            </a:r>
          </a:p>
          <a:p>
            <a:pPr marL="457200" lvl="1" indent="0">
              <a:buNone/>
            </a:pPr>
            <a:r>
              <a:rPr lang="en-US" dirty="0"/>
              <a:t>Torque exerted on limb in the same direction as limb rotation</a:t>
            </a:r>
          </a:p>
          <a:p>
            <a:pPr lvl="1"/>
            <a:endParaRPr lang="en-US" sz="1000" dirty="0"/>
          </a:p>
          <a:p>
            <a:r>
              <a:rPr lang="en-US" dirty="0"/>
              <a:t>Eccentric: active muscle lengthens</a:t>
            </a:r>
          </a:p>
          <a:p>
            <a:pPr marL="457200" lvl="1" indent="0">
              <a:buNone/>
            </a:pPr>
            <a:r>
              <a:rPr lang="en-US" dirty="0"/>
              <a:t>Torque exerted on limb in direction opposite limb rotation</a:t>
            </a:r>
          </a:p>
          <a:p>
            <a:endParaRPr lang="en-US" sz="1000" dirty="0"/>
          </a:p>
          <a:p>
            <a:r>
              <a:rPr lang="en-US" dirty="0"/>
              <a:t>Isometric: active muscle stays the same length</a:t>
            </a:r>
          </a:p>
          <a:p>
            <a:pPr marL="457200" lvl="1" indent="0">
              <a:buNone/>
            </a:pPr>
            <a:r>
              <a:rPr lang="en-US" dirty="0"/>
              <a:t>Torque exerted on limb but there is no limb rotation</a:t>
            </a:r>
          </a:p>
        </p:txBody>
      </p:sp>
    </p:spTree>
    <p:extLst>
      <p:ext uri="{BB962C8B-B14F-4D97-AF65-F5344CB8AC3E}">
        <p14:creationId xmlns:p14="http://schemas.microsoft.com/office/powerpoint/2010/main" val="4398492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CF1D8-DF92-4345-BCBC-25B6230B8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Activity and Limb Mechanical Energy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E7A98-9D25-8443-8D32-12F10BF47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muscle tension exerts torque on a skeletal limb</a:t>
            </a:r>
          </a:p>
          <a:p>
            <a:endParaRPr lang="en-US" sz="1000" dirty="0"/>
          </a:p>
          <a:p>
            <a:r>
              <a:rPr lang="en-US" dirty="0"/>
              <a:t>Concentric: Positive mechanical work performed</a:t>
            </a:r>
          </a:p>
          <a:p>
            <a:pPr marL="457200" lvl="1" indent="0">
              <a:buNone/>
            </a:pPr>
            <a:r>
              <a:rPr lang="en-US" dirty="0"/>
              <a:t>Concentric torque increases limb angular velocity or GPE</a:t>
            </a:r>
          </a:p>
          <a:p>
            <a:pPr lvl="1"/>
            <a:endParaRPr lang="en-US" sz="1000" dirty="0"/>
          </a:p>
          <a:p>
            <a:r>
              <a:rPr lang="en-US" dirty="0"/>
              <a:t>Eccentric: Negative mechanical work performed</a:t>
            </a:r>
          </a:p>
          <a:p>
            <a:pPr marL="457200" lvl="1" indent="0">
              <a:buNone/>
            </a:pPr>
            <a:r>
              <a:rPr lang="en-US" dirty="0"/>
              <a:t>Eccentric torque decreases limb angular velocity or GPE</a:t>
            </a:r>
          </a:p>
          <a:p>
            <a:endParaRPr lang="en-US" sz="1000" dirty="0"/>
          </a:p>
          <a:p>
            <a:r>
              <a:rPr lang="en-US" dirty="0"/>
              <a:t>Isometric: No mechanical work performed</a:t>
            </a:r>
          </a:p>
          <a:p>
            <a:pPr marL="457200" lvl="1" indent="0">
              <a:buNone/>
            </a:pPr>
            <a:r>
              <a:rPr lang="en-US" dirty="0"/>
              <a:t>Isometric torque produced but no limb angular velocity or △PE</a:t>
            </a:r>
          </a:p>
        </p:txBody>
      </p:sp>
    </p:spTree>
    <p:extLst>
      <p:ext uri="{BB962C8B-B14F-4D97-AF65-F5344CB8AC3E}">
        <p14:creationId xmlns:p14="http://schemas.microsoft.com/office/powerpoint/2010/main" val="39700055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DC5E6-12A2-E74B-A80D-3C8F640BA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Agonists and Antagonists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D6806-5CAF-7A41-BF9B-7245616083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Agonist: creates torque in direction of referred joint action</a:t>
            </a:r>
          </a:p>
          <a:p>
            <a:pPr lvl="2"/>
            <a:r>
              <a:rPr lang="en-US" dirty="0"/>
              <a:t>Also called </a:t>
            </a:r>
            <a:r>
              <a:rPr lang="en-US" i="1" dirty="0"/>
              <a:t>prime mover</a:t>
            </a:r>
            <a:r>
              <a:rPr lang="en-US" dirty="0"/>
              <a:t> or </a:t>
            </a:r>
            <a:r>
              <a:rPr lang="en-US" i="1" dirty="0"/>
              <a:t>protagonist</a:t>
            </a:r>
          </a:p>
          <a:p>
            <a:pPr lvl="1"/>
            <a:r>
              <a:rPr lang="en-US" dirty="0"/>
              <a:t>Muscle active concentrically is agonist to action occurring</a:t>
            </a:r>
          </a:p>
          <a:p>
            <a:pPr lvl="2"/>
            <a:r>
              <a:rPr lang="en-US" dirty="0"/>
              <a:t>Biceps brachii is agonist to elbow flexion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Antagonist: creates torque opposite to referred joint action</a:t>
            </a:r>
          </a:p>
          <a:p>
            <a:pPr lvl="1"/>
            <a:r>
              <a:rPr lang="en-US" dirty="0"/>
              <a:t>Or torque opposite another muscle referred to</a:t>
            </a:r>
          </a:p>
          <a:p>
            <a:pPr lvl="1"/>
            <a:r>
              <a:rPr lang="en-US" dirty="0"/>
              <a:t>Muscle active eccentrically is antagonist to action occurring</a:t>
            </a:r>
          </a:p>
          <a:p>
            <a:pPr lvl="2"/>
            <a:r>
              <a:rPr lang="en-US" dirty="0"/>
              <a:t>Triceps brachii is antagonist to elbow flexion and to biceps brachii</a:t>
            </a:r>
          </a:p>
        </p:txBody>
      </p:sp>
    </p:spTree>
    <p:extLst>
      <p:ext uri="{BB962C8B-B14F-4D97-AF65-F5344CB8AC3E}">
        <p14:creationId xmlns:p14="http://schemas.microsoft.com/office/powerpoint/2010/main" val="2029515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DC5E6-12A2-E74B-A80D-3C8F640BA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Roles of Muscle:</a:t>
            </a:r>
            <a:br>
              <a:rPr lang="en-US" dirty="0"/>
            </a:br>
            <a:r>
              <a:rPr lang="en-US" dirty="0"/>
              <a:t>All used in reference to another muscle </a:t>
            </a:r>
            <a:endParaRPr lang="en-US" sz="24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D6806-5CAF-7A41-BF9B-7245616083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 marL="0" indent="0">
              <a:buNone/>
            </a:pPr>
            <a:r>
              <a:rPr lang="en-US" dirty="0"/>
              <a:t>Stabilizer: creates torque preventing joint action of agonist</a:t>
            </a:r>
          </a:p>
          <a:p>
            <a:pPr lvl="1"/>
            <a:r>
              <a:rPr lang="en-US" dirty="0"/>
              <a:t>Or torque opposing another external force causing motion</a:t>
            </a:r>
          </a:p>
          <a:p>
            <a:pPr lvl="2"/>
            <a:r>
              <a:rPr lang="en-US" dirty="0"/>
              <a:t>Also called fixator or supporter</a:t>
            </a:r>
          </a:p>
          <a:p>
            <a:pPr lvl="1"/>
            <a:r>
              <a:rPr lang="en-US" dirty="0"/>
              <a:t>Muscle active isometrically to stabilize a joint</a:t>
            </a:r>
          </a:p>
          <a:p>
            <a:endParaRPr lang="en-US" sz="1000" dirty="0"/>
          </a:p>
          <a:p>
            <a:pPr marL="0" indent="0">
              <a:buNone/>
            </a:pPr>
            <a:r>
              <a:rPr lang="en-US" dirty="0"/>
              <a:t>Neutralizer: creates torque preventing undesired action of another muscle</a:t>
            </a:r>
          </a:p>
          <a:p>
            <a:pPr lvl="1"/>
            <a:r>
              <a:rPr lang="en-US" dirty="0"/>
              <a:t>Muscle active isometrically to neutralize undesired action</a:t>
            </a:r>
          </a:p>
        </p:txBody>
      </p:sp>
    </p:spTree>
    <p:extLst>
      <p:ext uri="{BB962C8B-B14F-4D97-AF65-F5344CB8AC3E}">
        <p14:creationId xmlns:p14="http://schemas.microsoft.com/office/powerpoint/2010/main" val="40925212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1A03E-C928-6B45-974B-51F3F993D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Activation Mechanics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F7B2B-626E-AE48-9251-F6813D658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Sarcomere is the unit of muscle tension development</a:t>
            </a:r>
          </a:p>
          <a:p>
            <a:r>
              <a:rPr lang="en-US" dirty="0"/>
              <a:t>Motor neuron innervating muscle provides stimulus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General process of tension development:</a:t>
            </a:r>
          </a:p>
          <a:p>
            <a:pPr lvl="1"/>
            <a:r>
              <a:rPr lang="en-US" dirty="0"/>
              <a:t>Cross bridges of myosin attach to actin</a:t>
            </a:r>
          </a:p>
          <a:p>
            <a:pPr lvl="2"/>
            <a:r>
              <a:rPr lang="en-US" sz="2400" dirty="0"/>
              <a:t>Pull on actin</a:t>
            </a:r>
          </a:p>
          <a:p>
            <a:pPr lvl="3"/>
            <a:r>
              <a:rPr lang="en-US" sz="2400" dirty="0"/>
              <a:t>Release from actin</a:t>
            </a:r>
          </a:p>
          <a:p>
            <a:pPr lvl="4"/>
            <a:r>
              <a:rPr lang="en-US" sz="2400" dirty="0"/>
              <a:t>Reattach to and repull on actin</a:t>
            </a:r>
          </a:p>
          <a:p>
            <a:pPr lvl="4"/>
            <a:endParaRPr lang="en-US" sz="2400" dirty="0"/>
          </a:p>
          <a:p>
            <a:pPr marL="1828800" lvl="4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26887490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6AEAC-9E65-7C4F-82D9-BC78BF592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Activation Mechanics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3436E-BB0D-EC4C-A4C4-AF894F6E9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Tension produced is sum of all cross-bridge pulling forces</a:t>
            </a:r>
          </a:p>
          <a:p>
            <a:pPr marL="457200" lvl="1" indent="0">
              <a:buNone/>
            </a:pPr>
            <a:r>
              <a:rPr lang="en-US" dirty="0"/>
              <a:t>Generally, more cross-bridges attached = more pulling force</a:t>
            </a:r>
          </a:p>
          <a:p>
            <a:endParaRPr lang="en-US" sz="1000" dirty="0"/>
          </a:p>
          <a:p>
            <a:r>
              <a:rPr lang="en-US" dirty="0"/>
              <a:t>Concentric activation: muscle shortens</a:t>
            </a:r>
          </a:p>
          <a:p>
            <a:pPr marL="457200" lvl="1" indent="0">
              <a:buNone/>
            </a:pPr>
            <a:r>
              <a:rPr lang="en-US" dirty="0"/>
              <a:t>Actin and Z lines slide toward middle of sarcomere in direction of cross-bridge pull</a:t>
            </a:r>
          </a:p>
          <a:p>
            <a:pPr lvl="1"/>
            <a:endParaRPr lang="en-US" sz="1000" dirty="0"/>
          </a:p>
          <a:p>
            <a:r>
              <a:rPr lang="en-US" dirty="0"/>
              <a:t>Eccentric activation: muscle lengthens</a:t>
            </a:r>
          </a:p>
          <a:p>
            <a:pPr marL="457200" lvl="1" indent="0">
              <a:buNone/>
            </a:pPr>
            <a:r>
              <a:rPr lang="en-US" dirty="0"/>
              <a:t>Actin and Z lines slide away from middle of sarcomere in direction opposite of cross-bridge pull</a:t>
            </a:r>
          </a:p>
        </p:txBody>
      </p:sp>
    </p:spTree>
    <p:extLst>
      <p:ext uri="{BB962C8B-B14F-4D97-AF65-F5344CB8AC3E}">
        <p14:creationId xmlns:p14="http://schemas.microsoft.com/office/powerpoint/2010/main" val="36803080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00D86-B941-B242-A886-13822D9A4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Twitches and Tetanus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F915B-48E1-994A-A5DC-B460A955F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Twitch response: tension developed in muscle from a single stimulus by the motor neuron </a:t>
            </a:r>
          </a:p>
          <a:p>
            <a:pPr lvl="1"/>
            <a:r>
              <a:rPr lang="en-US" dirty="0"/>
              <a:t>Cross-bridges briefly attach and release</a:t>
            </a:r>
          </a:p>
          <a:p>
            <a:pPr lvl="1"/>
            <a:r>
              <a:rPr lang="en-US" dirty="0"/>
              <a:t>Tension duration is short; tension quickly rises and falls</a:t>
            </a:r>
          </a:p>
          <a:p>
            <a:pPr lvl="2"/>
            <a:endParaRPr lang="en-US" dirty="0"/>
          </a:p>
          <a:p>
            <a:pPr marL="0" indent="0">
              <a:buNone/>
            </a:pPr>
            <a:r>
              <a:rPr lang="en-US" dirty="0"/>
              <a:t>Tetanic response: tension developed in muscle from increased frequency of stimulus by the motor neuron</a:t>
            </a:r>
          </a:p>
          <a:p>
            <a:pPr lvl="1"/>
            <a:r>
              <a:rPr lang="en-US" dirty="0"/>
              <a:t>Tension remains from prior stimuli when next stimulus arrives</a:t>
            </a:r>
          </a:p>
          <a:p>
            <a:pPr lvl="1"/>
            <a:r>
              <a:rPr lang="en-US" dirty="0"/>
              <a:t>Tension sums with each successive stimulus; tension rises to a higher value than from a single stimulus</a:t>
            </a:r>
          </a:p>
        </p:txBody>
      </p:sp>
    </p:spTree>
    <p:extLst>
      <p:ext uri="{BB962C8B-B14F-4D97-AF65-F5344CB8AC3E}">
        <p14:creationId xmlns:p14="http://schemas.microsoft.com/office/powerpoint/2010/main" val="22648751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F2CAF-F0D5-FC40-BA63-A1CD7BA04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Tension From a Single Stimulus</a:t>
            </a:r>
            <a:br>
              <a:rPr lang="en-US" dirty="0"/>
            </a:br>
            <a:r>
              <a:rPr lang="en-US" dirty="0"/>
              <a:t>and From Repeated Stimuli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DD187E-DC1B-4111-BE2A-FA2F3112DF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18062" y="1808163"/>
            <a:ext cx="2555875" cy="4168775"/>
          </a:xfrm>
        </p:spPr>
      </p:pic>
    </p:spTree>
    <p:extLst>
      <p:ext uri="{BB962C8B-B14F-4D97-AF65-F5344CB8AC3E}">
        <p14:creationId xmlns:p14="http://schemas.microsoft.com/office/powerpoint/2010/main" val="36684507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307C9-710C-494D-BF3B-777F63F1A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Contraction 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364B4-A7DF-634F-B819-1379BE157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Multiple factors affect the maximal force a muscle develops</a:t>
            </a:r>
          </a:p>
          <a:p>
            <a:pPr lvl="1"/>
            <a:r>
              <a:rPr lang="en-US" dirty="0"/>
              <a:t>Physiological cross-sectional area</a:t>
            </a:r>
          </a:p>
          <a:p>
            <a:pPr lvl="2"/>
            <a:r>
              <a:rPr lang="en-US" dirty="0"/>
              <a:t>Greater area = greater force production</a:t>
            </a:r>
          </a:p>
          <a:p>
            <a:pPr lvl="2"/>
            <a:r>
              <a:rPr lang="en-US" dirty="0"/>
              <a:t>Muscle produces ~ 30 N/cm</a:t>
            </a:r>
            <a:r>
              <a:rPr lang="en-US" baseline="30000" dirty="0"/>
              <a:t>2</a:t>
            </a:r>
            <a:r>
              <a:rPr lang="en-US" dirty="0"/>
              <a:t> of cross-sectional area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Muscle length</a:t>
            </a:r>
          </a:p>
          <a:p>
            <a:pPr lvl="2"/>
            <a:r>
              <a:rPr lang="en-US" dirty="0"/>
              <a:t>Includes contribution from active and passive components of muscle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Velocity of muscle shortening or lengthening </a:t>
            </a:r>
          </a:p>
          <a:p>
            <a:pPr lvl="2"/>
            <a:r>
              <a:rPr lang="en-US" dirty="0"/>
              <a:t>Eccentric &gt; isometric &gt; concentric</a:t>
            </a:r>
          </a:p>
        </p:txBody>
      </p:sp>
    </p:spTree>
    <p:extLst>
      <p:ext uri="{BB962C8B-B14F-4D97-AF65-F5344CB8AC3E}">
        <p14:creationId xmlns:p14="http://schemas.microsoft.com/office/powerpoint/2010/main" val="41176710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603CF-9C01-7A4B-B099-9B9134EEE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Physiological Cross-Sectional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91637-CAD4-174E-A731-7DF961C9C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Depends on muscle fiber arrangement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Longitudinal arrangement</a:t>
            </a:r>
          </a:p>
          <a:p>
            <a:pPr lvl="2"/>
            <a:r>
              <a:rPr lang="en-US" dirty="0"/>
              <a:t>A single measure taken perpendicular to the muscle fibers and to the line of pull of the muscle includes all of the fibers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Pennate arrangement</a:t>
            </a:r>
          </a:p>
          <a:p>
            <a:pPr lvl="2"/>
            <a:r>
              <a:rPr lang="en-US" dirty="0"/>
              <a:t>Fibers and line of pull are not aligned in the same direction</a:t>
            </a:r>
          </a:p>
          <a:p>
            <a:pPr lvl="2"/>
            <a:r>
              <a:rPr lang="en-US" dirty="0"/>
              <a:t>Must take several cross sections to include all of the fibers</a:t>
            </a:r>
          </a:p>
        </p:txBody>
      </p:sp>
    </p:spTree>
    <p:extLst>
      <p:ext uri="{BB962C8B-B14F-4D97-AF65-F5344CB8AC3E}">
        <p14:creationId xmlns:p14="http://schemas.microsoft.com/office/powerpoint/2010/main" val="22125023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43B8-8589-584F-BBE2-E19FC986B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Comparison of Longitudinal</a:t>
            </a:r>
            <a:br>
              <a:rPr lang="en-US" dirty="0"/>
            </a:br>
            <a:r>
              <a:rPr lang="en-US" dirty="0"/>
              <a:t>and Pennate Muscles of the Same Volume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89A03D-C10E-421A-A1CD-9BC2F4AE1E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6969" y="1808163"/>
            <a:ext cx="5038062" cy="4168775"/>
          </a:xfrm>
        </p:spPr>
      </p:pic>
    </p:spTree>
    <p:extLst>
      <p:ext uri="{BB962C8B-B14F-4D97-AF65-F5344CB8AC3E}">
        <p14:creationId xmlns:p14="http://schemas.microsoft.com/office/powerpoint/2010/main" val="34024909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7CEFF-722A-7E47-BA6B-32D44E72E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Length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A647A-BA45-DF41-8E86-30699691A2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Amount of force produced depends on the length of the muscle when it is activated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Active tension: from interaction of actin and myosin (see figure 11.13 in the text)</a:t>
            </a:r>
          </a:p>
          <a:p>
            <a:pPr lvl="1"/>
            <a:r>
              <a:rPr lang="en-US" dirty="0"/>
              <a:t>Resting length provides maximal overlap = maximal tension</a:t>
            </a:r>
          </a:p>
          <a:p>
            <a:pPr lvl="1"/>
            <a:r>
              <a:rPr lang="en-US" dirty="0"/>
              <a:t>Shorter than resting length: opposite actin overlaps</a:t>
            </a:r>
          </a:p>
          <a:p>
            <a:pPr lvl="2"/>
            <a:r>
              <a:rPr lang="en-US" dirty="0"/>
              <a:t>Fewer cross-bridges produced = reduced tension</a:t>
            </a:r>
          </a:p>
          <a:p>
            <a:pPr lvl="1"/>
            <a:r>
              <a:rPr lang="en-US" dirty="0"/>
              <a:t>Longer than resting length: less overlap of actin and myosin</a:t>
            </a:r>
          </a:p>
          <a:p>
            <a:pPr lvl="2"/>
            <a:r>
              <a:rPr lang="en-US" dirty="0"/>
              <a:t>Fewer cross-bridges produced = reduced tension</a:t>
            </a:r>
          </a:p>
          <a:p>
            <a:pPr marL="0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14844973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24007-B2E0-4B46-B5BE-AFCE09156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Length</a:t>
            </a:r>
            <a:r>
              <a:rPr lang="en-US" sz="2400" i="1" dirty="0"/>
              <a:t>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80601-4267-5042-B4D9-075F6F921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Passive tension: from stretching of connective tissue</a:t>
            </a:r>
          </a:p>
          <a:p>
            <a:pPr lvl="2"/>
            <a:r>
              <a:rPr lang="en-US" dirty="0"/>
              <a:t>Sarcolemma, endomysium, perimysium, tendon</a:t>
            </a:r>
          </a:p>
          <a:p>
            <a:pPr lvl="2"/>
            <a:endParaRPr lang="en-US" dirty="0"/>
          </a:p>
          <a:p>
            <a:r>
              <a:rPr lang="en-US" dirty="0"/>
              <a:t>Tension developed in a whole muscle is the sum of the active tension and the passive tension</a:t>
            </a:r>
          </a:p>
          <a:p>
            <a:endParaRPr lang="en-US" dirty="0"/>
          </a:p>
          <a:p>
            <a:r>
              <a:rPr lang="en-US" dirty="0"/>
              <a:t>Maximum tension can be developed when a whole muscle is about 120% of its resting length</a:t>
            </a:r>
          </a:p>
        </p:txBody>
      </p:sp>
    </p:spTree>
    <p:extLst>
      <p:ext uri="{BB962C8B-B14F-4D97-AF65-F5344CB8AC3E}">
        <p14:creationId xmlns:p14="http://schemas.microsoft.com/office/powerpoint/2010/main" val="23185368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EBA13-647E-FE45-B363-AB04BCFC5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Relationship Between Muscle Length</a:t>
            </a:r>
            <a:br>
              <a:rPr lang="en-US" dirty="0"/>
            </a:br>
            <a:r>
              <a:rPr lang="en-US" dirty="0"/>
              <a:t>and Tension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08A13D-C058-4E21-B152-06CDF59017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03675" y="1808163"/>
            <a:ext cx="4184650" cy="4168775"/>
          </a:xfrm>
        </p:spPr>
      </p:pic>
    </p:spTree>
    <p:extLst>
      <p:ext uri="{BB962C8B-B14F-4D97-AF65-F5344CB8AC3E}">
        <p14:creationId xmlns:p14="http://schemas.microsoft.com/office/powerpoint/2010/main" val="4394412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0157A-C9BA-EA41-BE6C-E6E8A8698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Velocity of Muscle Shortening</a:t>
            </a:r>
            <a:endParaRPr lang="en-US" sz="24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136F6-1DAD-E64F-A60F-AC6131352D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Active tension produced by activity within sarcomere</a:t>
            </a:r>
          </a:p>
          <a:p>
            <a:pPr lvl="1"/>
            <a:r>
              <a:rPr lang="en-US" dirty="0"/>
              <a:t>Attachment of myosin cross-bridges to actin</a:t>
            </a:r>
          </a:p>
          <a:p>
            <a:pPr lvl="1"/>
            <a:endParaRPr lang="en-US" dirty="0"/>
          </a:p>
          <a:p>
            <a:r>
              <a:rPr lang="en-US" dirty="0"/>
              <a:t>Three-step process</a:t>
            </a:r>
          </a:p>
          <a:p>
            <a:pPr lvl="1"/>
            <a:r>
              <a:rPr lang="en-US" dirty="0"/>
              <a:t>Attach</a:t>
            </a:r>
          </a:p>
          <a:p>
            <a:pPr lvl="1"/>
            <a:r>
              <a:rPr lang="en-US" dirty="0"/>
              <a:t>Pull</a:t>
            </a:r>
          </a:p>
          <a:p>
            <a:pPr lvl="1"/>
            <a:r>
              <a:rPr lang="en-US" dirty="0"/>
              <a:t>Release</a:t>
            </a:r>
          </a:p>
          <a:p>
            <a:pPr lvl="2"/>
            <a:endParaRPr lang="en-US" dirty="0"/>
          </a:p>
          <a:p>
            <a:r>
              <a:rPr lang="en-US" dirty="0"/>
              <a:t>Force produced proportional to the number of attachments</a:t>
            </a:r>
          </a:p>
          <a:p>
            <a:pPr marL="0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9104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3AB59-2963-E546-911C-72341752D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Velocity of Muscle Shortening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8AC49-D5E3-494F-874D-4698C537E8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 a muscle shortens, available cross-bridges are at different steps of the active tension production process</a:t>
            </a:r>
          </a:p>
          <a:p>
            <a:pPr lvl="1"/>
            <a:endParaRPr lang="en-US" dirty="0"/>
          </a:p>
          <a:p>
            <a:r>
              <a:rPr lang="en-US" dirty="0"/>
              <a:t>As muscle shortens, some cross-bridges at release step and not contributing tension</a:t>
            </a:r>
          </a:p>
          <a:p>
            <a:pPr lvl="1"/>
            <a:r>
              <a:rPr lang="en-US" dirty="0"/>
              <a:t>Slow shortening = high force</a:t>
            </a:r>
          </a:p>
          <a:p>
            <a:pPr lvl="2"/>
            <a:r>
              <a:rPr lang="en-US" dirty="0"/>
              <a:t>Small percentage in release for a short proportion  of the contraction time</a:t>
            </a:r>
          </a:p>
          <a:p>
            <a:pPr lvl="1"/>
            <a:r>
              <a:rPr lang="en-US" dirty="0"/>
              <a:t>Fast shortening = low force</a:t>
            </a:r>
          </a:p>
          <a:p>
            <a:pPr lvl="2"/>
            <a:r>
              <a:rPr lang="en-US" dirty="0"/>
              <a:t>Large percentage in release for a large proportion of the contraction time</a:t>
            </a:r>
          </a:p>
        </p:txBody>
      </p:sp>
    </p:spTree>
    <p:extLst>
      <p:ext uri="{BB962C8B-B14F-4D97-AF65-F5344CB8AC3E}">
        <p14:creationId xmlns:p14="http://schemas.microsoft.com/office/powerpoint/2010/main" val="23055189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8261A-6D88-8C4E-B3E0-2B52653B5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Relationship Between Contraction Velocity and Muscle Tension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670A448-1979-45D4-AA4A-3F18D2B1A5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51337" y="1808163"/>
            <a:ext cx="3489325" cy="4168775"/>
          </a:xfrm>
        </p:spPr>
      </p:pic>
    </p:spTree>
    <p:extLst>
      <p:ext uri="{BB962C8B-B14F-4D97-AF65-F5344CB8AC3E}">
        <p14:creationId xmlns:p14="http://schemas.microsoft.com/office/powerpoint/2010/main" val="42415004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C68EB-5CE0-184A-866C-EFF315476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Factors Affecting Force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6AB09-6DB5-B04E-9EB0-B42B108936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Prestretch</a:t>
            </a:r>
            <a:endParaRPr lang="en-US" dirty="0"/>
          </a:p>
          <a:p>
            <a:pPr lvl="1"/>
            <a:r>
              <a:rPr lang="en-US" dirty="0" err="1"/>
              <a:t>Prestretching</a:t>
            </a:r>
            <a:r>
              <a:rPr lang="en-US" dirty="0"/>
              <a:t> a muscle immediately before shortening increases the force of the concentric contraction</a:t>
            </a:r>
          </a:p>
          <a:p>
            <a:pPr lvl="2"/>
            <a:r>
              <a:rPr lang="en-US" dirty="0"/>
              <a:t>Shorter transition time produces greater force</a:t>
            </a:r>
          </a:p>
          <a:p>
            <a:pPr lvl="1"/>
            <a:r>
              <a:rPr lang="en-US" dirty="0" err="1"/>
              <a:t>Prestretching</a:t>
            </a:r>
            <a:r>
              <a:rPr lang="en-US" dirty="0"/>
              <a:t> </a:t>
            </a:r>
            <a:r>
              <a:rPr lang="en-US" i="1" dirty="0"/>
              <a:t>may</a:t>
            </a:r>
            <a:r>
              <a:rPr lang="en-US" dirty="0"/>
              <a:t> reduce the slack in the connective tissue </a:t>
            </a:r>
          </a:p>
          <a:p>
            <a:pPr lvl="2"/>
            <a:r>
              <a:rPr lang="en-US" dirty="0"/>
              <a:t>Contraction force immediately transmitted to bony attachments</a:t>
            </a:r>
          </a:p>
          <a:p>
            <a:pPr lvl="2"/>
            <a:endParaRPr lang="en-US" dirty="0"/>
          </a:p>
          <a:p>
            <a:pPr marL="0" indent="0">
              <a:buNone/>
            </a:pPr>
            <a:r>
              <a:rPr lang="en-US" dirty="0"/>
              <a:t>Fatigue</a:t>
            </a:r>
          </a:p>
          <a:p>
            <a:pPr lvl="1"/>
            <a:r>
              <a:rPr lang="en-US" dirty="0"/>
              <a:t>Tension produced declines with repeated activation of a muscle</a:t>
            </a:r>
          </a:p>
          <a:p>
            <a:pPr lvl="2"/>
            <a:r>
              <a:rPr lang="en-US" dirty="0"/>
              <a:t>Energy source for active tension production depletes</a:t>
            </a:r>
          </a:p>
          <a:p>
            <a:pPr lvl="2"/>
            <a:endParaRPr lang="en-US" dirty="0"/>
          </a:p>
          <a:p>
            <a:pPr marL="914400" lvl="2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8298411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C68EB-5CE0-184A-866C-EFF315476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Factors Affecting </a:t>
            </a:r>
            <a:br>
              <a:rPr lang="en-US" dirty="0"/>
            </a:br>
            <a:r>
              <a:rPr lang="en-US" dirty="0"/>
              <a:t>Force Production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6AB09-6DB5-B04E-9EB0-B42B108936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Fiber type</a:t>
            </a:r>
          </a:p>
          <a:p>
            <a:pPr lvl="1"/>
            <a:r>
              <a:rPr lang="en-US" dirty="0"/>
              <a:t>Muscle fibers differ in fatigue rate and rate of force production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Type I (slow-twitch oxidative or SO)</a:t>
            </a:r>
          </a:p>
          <a:p>
            <a:pPr lvl="2"/>
            <a:r>
              <a:rPr lang="en-US" dirty="0"/>
              <a:t>Slow tension development and highly fatigue resistant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Type IIA (fast-twitch oxidative-glycolytic or FOG)</a:t>
            </a:r>
          </a:p>
          <a:p>
            <a:pPr lvl="2"/>
            <a:r>
              <a:rPr lang="en-US" dirty="0"/>
              <a:t>Fast tension development and fatigue resistant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Type IIB (fast-twitch glycolytic or FG)</a:t>
            </a:r>
          </a:p>
          <a:p>
            <a:pPr lvl="2"/>
            <a:r>
              <a:rPr lang="en-US" dirty="0"/>
              <a:t>Fast tension development and fatigue quickly</a:t>
            </a:r>
          </a:p>
          <a:p>
            <a:pPr marL="914400" lvl="2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9130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C68EB-5CE0-184A-866C-EFF315476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Factors Affecting </a:t>
            </a:r>
            <a:br>
              <a:rPr lang="en-US" dirty="0"/>
            </a:br>
            <a:r>
              <a:rPr lang="en-US" dirty="0"/>
              <a:t>Force Production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6AB09-6DB5-B04E-9EB0-B42B108936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Torque production</a:t>
            </a:r>
          </a:p>
          <a:p>
            <a:endParaRPr lang="en-US" sz="2400" dirty="0"/>
          </a:p>
          <a:p>
            <a:pPr lvl="1"/>
            <a:r>
              <a:rPr lang="en-US" dirty="0"/>
              <a:t>Muscle creates torque at joints</a:t>
            </a:r>
          </a:p>
          <a:p>
            <a:pPr lvl="2"/>
            <a:r>
              <a:rPr lang="en-US" i="1" dirty="0"/>
              <a:t>T = F </a:t>
            </a:r>
            <a:r>
              <a:rPr lang="en-US" dirty="0"/>
              <a:t>× </a:t>
            </a:r>
            <a:r>
              <a:rPr lang="en-US" i="1" dirty="0"/>
              <a:t>r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Muscle torque varies through joint ROM because</a:t>
            </a:r>
          </a:p>
          <a:p>
            <a:pPr lvl="2"/>
            <a:r>
              <a:rPr lang="en-US" dirty="0"/>
              <a:t>Muscle moment arm </a:t>
            </a:r>
            <a:r>
              <a:rPr lang="en-US" i="1" dirty="0"/>
              <a:t>(r</a:t>
            </a:r>
            <a:r>
              <a:rPr lang="en-US" dirty="0"/>
              <a:t>) changes with insertion angle</a:t>
            </a:r>
          </a:p>
          <a:p>
            <a:pPr lvl="3"/>
            <a:r>
              <a:rPr lang="en-US" dirty="0"/>
              <a:t>Longest when muscle inserts perpendicular to bone</a:t>
            </a:r>
          </a:p>
          <a:p>
            <a:pPr lvl="2"/>
            <a:r>
              <a:rPr lang="en-US" dirty="0"/>
              <a:t>Muscle force (</a:t>
            </a:r>
            <a:r>
              <a:rPr lang="en-US" i="1" dirty="0"/>
              <a:t>F</a:t>
            </a:r>
            <a:r>
              <a:rPr lang="en-US" dirty="0"/>
              <a:t>) capability varies with muscle length</a:t>
            </a:r>
          </a:p>
          <a:p>
            <a:pPr lvl="2"/>
            <a:endParaRPr lang="en-US" dirty="0"/>
          </a:p>
          <a:p>
            <a:pPr lvl="2"/>
            <a:endParaRPr lang="en-US" dirty="0"/>
          </a:p>
          <a:p>
            <a:pPr marL="914400" lvl="2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911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C68EB-5CE0-184A-866C-EFF315476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Factors Affecting </a:t>
            </a:r>
            <a:br>
              <a:rPr lang="en-US" dirty="0"/>
            </a:br>
            <a:r>
              <a:rPr lang="en-US" dirty="0"/>
              <a:t>Force Production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6AB09-6DB5-B04E-9EB0-B42B10893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77081"/>
            <a:ext cx="10515600" cy="399917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Muscle power</a:t>
            </a:r>
          </a:p>
          <a:p>
            <a:endParaRPr lang="en-US" dirty="0"/>
          </a:p>
          <a:p>
            <a:pPr lvl="1"/>
            <a:r>
              <a:rPr lang="en-US" dirty="0"/>
              <a:t>Tensile force times the velocity of muscle shortening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Muscle force production decreases with faster shortening velocity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Maximal muscle power produced at moderate shortening speed</a:t>
            </a:r>
          </a:p>
        </p:txBody>
      </p:sp>
    </p:spTree>
    <p:extLst>
      <p:ext uri="{BB962C8B-B14F-4D97-AF65-F5344CB8AC3E}">
        <p14:creationId xmlns:p14="http://schemas.microsoft.com/office/powerpoint/2010/main" val="23222620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AD003-45E8-314B-9B7C-EB2C502E8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Relationship Between Velocity of Shortening and Muscle Power Production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0E9E1A-B368-43C1-9014-29B459BBD2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44925" y="1808163"/>
            <a:ext cx="4102150" cy="4168775"/>
          </a:xfrm>
        </p:spPr>
      </p:pic>
    </p:spTree>
    <p:extLst>
      <p:ext uri="{BB962C8B-B14F-4D97-AF65-F5344CB8AC3E}">
        <p14:creationId xmlns:p14="http://schemas.microsoft.com/office/powerpoint/2010/main" val="291947428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UIDATA" val="&lt;database version=&quot;10.0&quot;&gt;&lt;object type=&quot;1&quot; unique_id=&quot;10001&quot;&gt;&lt;object type=&quot;2&quot; unique_id=&quot;10002&quot;&gt;&lt;object type=&quot;3&quot; unique_id=&quot;10003&quot;&gt;&lt;property id=&quot;20148&quot; value=&quot;5&quot;/&gt;&lt;property id=&quot;20300&quot; value=&quot;Slide 1&quot;/&gt;&lt;property id=&quot;20307&quot; value=&quot;270&quot;/&gt;&lt;/object&gt;&lt;object type=&quot;3&quot; unique_id=&quot;10004&quot;&gt;&lt;property id=&quot;20148&quot; value=&quot;5&quot;/&gt;&lt;property id=&quot;20300&quot; value=&quot;Slide 2&quot;/&gt;&lt;property id=&quot;20307&quot; value=&quot;269&quot;/&gt;&lt;/object&gt;&lt;/object&gt;&lt;object type=&quot;8&quot; unique_id=&quot;10008&quot;&gt;&lt;/object&gt;&lt;/object&gt;&lt;/database&gt;"/>
  <p:tag name="MMPROD_NEXTUNIQUEID" val="10009"/>
  <p:tag name="SECTOMILLISECCONVERTED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1035</TotalTime>
  <Words>1554</Words>
  <Application>Microsoft Office PowerPoint</Application>
  <PresentationFormat>Widescreen</PresentationFormat>
  <Paragraphs>279</Paragraphs>
  <Slides>36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Arial</vt:lpstr>
      <vt:lpstr>Calibri</vt:lpstr>
      <vt:lpstr>Calibri Light</vt:lpstr>
      <vt:lpstr>Franklin Gothic Book</vt:lpstr>
      <vt:lpstr>Franklin Gothic Medium</vt:lpstr>
      <vt:lpstr>Helvetica</vt:lpstr>
      <vt:lpstr>Helvetica Neue</vt:lpstr>
      <vt:lpstr>Helvetica Neue Condensed</vt:lpstr>
      <vt:lpstr>Office Theme</vt:lpstr>
      <vt:lpstr>Custom Design</vt:lpstr>
      <vt:lpstr>The Muscular System: The Motors of the Body</vt:lpstr>
      <vt:lpstr>Objectives</vt:lpstr>
      <vt:lpstr>Objectives (continued)</vt:lpstr>
      <vt:lpstr>Muscle</vt:lpstr>
      <vt:lpstr>Types of Muscle Tissue</vt:lpstr>
      <vt:lpstr>Functions of Skeletal Muscle</vt:lpstr>
      <vt:lpstr>Microstructure of Skeletal Muscle</vt:lpstr>
      <vt:lpstr>Skeletal Muscle Microstructure</vt:lpstr>
      <vt:lpstr>Microstructure of Skeletal Muscle (continued)</vt:lpstr>
      <vt:lpstr>Macrostructure of Muscle</vt:lpstr>
      <vt:lpstr>Skeletal Muscle Macrostructure</vt:lpstr>
      <vt:lpstr>Muscle and Tendon</vt:lpstr>
      <vt:lpstr>Muscle Fiber Arrangement</vt:lpstr>
      <vt:lpstr>Different Fiber Arrangements</vt:lpstr>
      <vt:lpstr>Types of Muscle Action</vt:lpstr>
      <vt:lpstr>Muscle Activity and Limb Mechanical Energy</vt:lpstr>
      <vt:lpstr>Agonists and Antagonists</vt:lpstr>
      <vt:lpstr>Other Roles of Muscle: All used in reference to another muscle </vt:lpstr>
      <vt:lpstr>Muscle Activation Mechanics</vt:lpstr>
      <vt:lpstr>Muscle Activation Mechanics (continued)</vt:lpstr>
      <vt:lpstr>Twitches and Tetanus</vt:lpstr>
      <vt:lpstr>Tension From a Single Stimulus and From Repeated Stimuli</vt:lpstr>
      <vt:lpstr>Muscle Contraction Force</vt:lpstr>
      <vt:lpstr>Physiological Cross-Sectional Area</vt:lpstr>
      <vt:lpstr>Comparison of Longitudinal and Pennate Muscles of the Same Volume</vt:lpstr>
      <vt:lpstr>Muscle Length</vt:lpstr>
      <vt:lpstr>Muscle Length (continued)</vt:lpstr>
      <vt:lpstr>Relationship Between Muscle Length and Tension</vt:lpstr>
      <vt:lpstr>Velocity of Muscle Shortening</vt:lpstr>
      <vt:lpstr>Velocity of Muscle Shortening (continued)</vt:lpstr>
      <vt:lpstr>Relationship Between Contraction Velocity and Muscle Tension</vt:lpstr>
      <vt:lpstr>Other Factors Affecting Force Production</vt:lpstr>
      <vt:lpstr>Other Factors Affecting  Force Production (continued)</vt:lpstr>
      <vt:lpstr>Other Factors Affecting  Force Production (continued)</vt:lpstr>
      <vt:lpstr>Other Factors Affecting  Force Production (continued)</vt:lpstr>
      <vt:lpstr>Relationship Between Velocity of Shortening and Muscle Power Production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AGING</dc:title>
  <dc:creator>Microsoft Office User</dc:creator>
  <cp:lastModifiedBy>Derek Campbell</cp:lastModifiedBy>
  <cp:revision>75</cp:revision>
  <cp:lastPrinted>2017-03-14T16:50:08Z</cp:lastPrinted>
  <dcterms:created xsi:type="dcterms:W3CDTF">2017-03-14T15:11:25Z</dcterms:created>
  <dcterms:modified xsi:type="dcterms:W3CDTF">2019-12-17T19:18:07Z</dcterms:modified>
</cp:coreProperties>
</file>