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66" r:id="rId3"/>
    <p:sldId id="267" r:id="rId4"/>
    <p:sldId id="265" r:id="rId5"/>
    <p:sldId id="274" r:id="rId6"/>
    <p:sldId id="276" r:id="rId7"/>
    <p:sldId id="268" r:id="rId8"/>
    <p:sldId id="269" r:id="rId9"/>
    <p:sldId id="271" r:id="rId10"/>
    <p:sldId id="270" r:id="rId11"/>
    <p:sldId id="272" r:id="rId12"/>
    <p:sldId id="279" r:id="rId13"/>
    <p:sldId id="273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115" d="100"/>
          <a:sy n="115" d="100"/>
        </p:scale>
        <p:origin x="432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3/5/2019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647F38-B617-4D2F-AE0A-013F0C4D2C57}" type="datetimeFigureOut">
              <a:rPr lang="en-US" dirty="0"/>
              <a:t>3/5/2019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7799C9-84D9-46D2-A11E-BCF8A720529D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FA754-D5C3-4E66-96A6-867B257F58DC}" type="datetimeFigureOut">
              <a:rPr lang="en-US" dirty="0"/>
              <a:t>3/5/2019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4065D-F351-4B03-BD91-D8A6B8D4B36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3/5/2019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3/5/2019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3/5/2019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3/5/2019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3/5/2019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3/5/2019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3/5/2019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8" r:id="rId2"/>
    <p:sldLayoutId id="2147483651" r:id="rId3"/>
    <p:sldLayoutId id="2147483669" r:id="rId4"/>
    <p:sldLayoutId id="2147483653" r:id="rId5"/>
    <p:sldLayoutId id="2147483654" r:id="rId6"/>
    <p:sldLayoutId id="2147483655" r:id="rId7"/>
    <p:sldLayoutId id="2147483656" r:id="rId8"/>
    <p:sldLayoutId id="2147483660" r:id="rId9"/>
    <p:sldLayoutId id="2147483657" r:id="rId10"/>
    <p:sldLayoutId id="2147483663" r:id="rId11"/>
    <p:sldLayoutId id="2147483664" r:id="rId12"/>
    <p:sldLayoutId id="2147483665" r:id="rId13"/>
    <p:sldLayoutId id="2147483666" r:id="rId14"/>
    <p:sldLayoutId id="2147483667" r:id="rId15"/>
    <p:sldLayoutId id="2147483658" r:id="rId16"/>
    <p:sldLayoutId id="2147483659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sid.ro/lifestyle/psihologie-si-cariera/cum-sa-ti-faci-un-plan-de-dezvoltare-personala-de-care-sa-te-tii-in-noul-an-13737432" TargetMode="External"/><Relationship Id="rId2" Type="http://schemas.openxmlformats.org/officeDocument/2006/relationships/hyperlink" Target="http://www.octavdafinoiu.ro/2009/05/02/planul-de-dezvoltare-personala-sinteza-plus-alte-surprize/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www.thomasinternational.net/ro-ro/training/thomastraffar/personal-development-plan-template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en-US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GROUP TWO</a:t>
            </a:r>
            <a:endParaRPr lang="en-US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en-US" sz="2800" dirty="0" smtClean="0"/>
              <a:t>CV STRUCTURE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54248027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0" y="840465"/>
            <a:ext cx="9601196" cy="2018644"/>
          </a:xfr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en-US" sz="5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GROUP TWO</a:t>
            </a:r>
            <a:br>
              <a:rPr lang="en-US" sz="5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US" sz="27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CV STRUCTURE</a:t>
            </a:r>
            <a:r>
              <a:rPr lang="en-US" sz="5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en-US" sz="5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US" sz="3600" dirty="0"/>
              <a:t>Presented by: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95401" y="3000776"/>
            <a:ext cx="9601195" cy="2875091"/>
          </a:xfr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>
            <a:normAutofit lnSpcReduction="10000"/>
          </a:bodyPr>
          <a:lstStyle/>
          <a:p>
            <a:pPr marL="457200" indent="-457200">
              <a:buAutoNum type="arabicPeriod"/>
            </a:pPr>
            <a:endParaRPr lang="en-US" b="1" dirty="0" smtClean="0"/>
          </a:p>
          <a:p>
            <a:pPr marL="457200" indent="-457200">
              <a:buAutoNum type="arabicPeriod"/>
            </a:pPr>
            <a:r>
              <a:rPr lang="en-US" sz="2800" b="1" dirty="0" smtClean="0"/>
              <a:t>Gabriel </a:t>
            </a:r>
            <a:r>
              <a:rPr lang="en-US" sz="2800" b="1" dirty="0" err="1"/>
              <a:t>Berchiu</a:t>
            </a:r>
            <a:r>
              <a:rPr lang="en-US" sz="2800" b="1" dirty="0"/>
              <a:t>  </a:t>
            </a:r>
          </a:p>
          <a:p>
            <a:pPr marL="457200" indent="-457200">
              <a:buAutoNum type="arabicPeriod"/>
            </a:pPr>
            <a:r>
              <a:rPr lang="en-US" sz="2800" b="1" dirty="0"/>
              <a:t>Larisa </a:t>
            </a:r>
            <a:r>
              <a:rPr lang="en-US" sz="2800" b="1" dirty="0" err="1"/>
              <a:t>Andreea</a:t>
            </a:r>
            <a:r>
              <a:rPr lang="en-US" sz="2800" b="1" dirty="0"/>
              <a:t> </a:t>
            </a:r>
            <a:r>
              <a:rPr lang="en-US" sz="2800" b="1" dirty="0" err="1"/>
              <a:t>Pecingina</a:t>
            </a:r>
            <a:endParaRPr lang="en-US" sz="2800" b="1" dirty="0"/>
          </a:p>
          <a:p>
            <a:pPr marL="457200" indent="-457200">
              <a:buAutoNum type="arabicPeriod"/>
            </a:pPr>
            <a:r>
              <a:rPr lang="en-US" sz="2800" b="1" dirty="0" err="1"/>
              <a:t>Dumitrita</a:t>
            </a:r>
            <a:r>
              <a:rPr lang="en-US" sz="2800" b="1" dirty="0"/>
              <a:t> </a:t>
            </a:r>
            <a:r>
              <a:rPr lang="en-US" sz="2800" b="1" dirty="0" err="1"/>
              <a:t>Munteanu</a:t>
            </a:r>
            <a:endParaRPr lang="en-US" sz="2800" b="1" dirty="0"/>
          </a:p>
          <a:p>
            <a:pPr marL="457200" indent="-457200">
              <a:buAutoNum type="arabicPeriod"/>
            </a:pPr>
            <a:r>
              <a:rPr lang="en-US" sz="2800" b="1" dirty="0"/>
              <a:t>Milan </a:t>
            </a:r>
            <a:r>
              <a:rPr lang="en-US" sz="2800" b="1" dirty="0" err="1"/>
              <a:t>Dimitrov</a:t>
            </a:r>
            <a:r>
              <a:rPr lang="en-US" sz="2800" b="1" dirty="0"/>
              <a:t>                                                                          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1523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875763"/>
            <a:ext cx="9601197" cy="1578138"/>
          </a:xfr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en-US" sz="6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GROUP TWO</a:t>
            </a:r>
            <a:r>
              <a:rPr lang="en-US" sz="49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en-US" sz="49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US" sz="3100" dirty="0"/>
              <a:t>CV STRUCTURE</a:t>
            </a:r>
            <a:r>
              <a:rPr lang="en-US" sz="2200" dirty="0"/>
              <a:t/>
            </a:r>
            <a:br>
              <a:rPr lang="en-US" sz="2200" dirty="0"/>
            </a:br>
            <a:r>
              <a:rPr lang="en-US" sz="3100" dirty="0"/>
              <a:t>PERSONAL DETAILS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>
            <a:normAutofit fontScale="92500" lnSpcReduction="20000"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b="1" dirty="0"/>
              <a:t>Profile picture (depends on the </a:t>
            </a:r>
            <a:r>
              <a:rPr lang="en-US" b="1" dirty="0" smtClean="0"/>
              <a:t>job/country </a:t>
            </a:r>
            <a:r>
              <a:rPr lang="en-US" b="1" dirty="0"/>
              <a:t>you </a:t>
            </a:r>
            <a:r>
              <a:rPr lang="en-US" b="1" dirty="0" smtClean="0"/>
              <a:t>apply</a:t>
            </a:r>
            <a:r>
              <a:rPr lang="en-US" b="1" dirty="0"/>
              <a:t>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1" i="1" dirty="0">
                <a:solidFill>
                  <a:schemeClr val="accent3"/>
                </a:solidFill>
              </a:rPr>
              <a:t>Some of the employers they </a:t>
            </a:r>
            <a:r>
              <a:rPr lang="en-GB" b="1" i="1" dirty="0" smtClean="0">
                <a:solidFill>
                  <a:schemeClr val="accent3"/>
                </a:solidFill>
              </a:rPr>
              <a:t>are interested about </a:t>
            </a:r>
            <a:r>
              <a:rPr lang="en-GB" b="1" i="1" dirty="0">
                <a:solidFill>
                  <a:schemeClr val="accent3"/>
                </a:solidFill>
              </a:rPr>
              <a:t>profile </a:t>
            </a:r>
            <a:r>
              <a:rPr lang="en-GB" b="1" i="1" dirty="0" smtClean="0">
                <a:solidFill>
                  <a:schemeClr val="accent3"/>
                </a:solidFill>
              </a:rPr>
              <a:t>picture to see the person before the interview, </a:t>
            </a:r>
            <a:r>
              <a:rPr lang="en-GB" b="1" i="1" dirty="0">
                <a:solidFill>
                  <a:schemeClr val="accent3"/>
                </a:solidFill>
              </a:rPr>
              <a:t>professional profile </a:t>
            </a:r>
            <a:r>
              <a:rPr lang="en-GB" b="1" i="1" dirty="0" smtClean="0">
                <a:solidFill>
                  <a:schemeClr val="accent3"/>
                </a:solidFill>
              </a:rPr>
              <a:t>picture could be one of the strong points.</a:t>
            </a:r>
            <a:endParaRPr lang="en-GB" b="1" i="1" dirty="0">
              <a:solidFill>
                <a:schemeClr val="accent3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1" dirty="0"/>
              <a:t>Phone </a:t>
            </a:r>
            <a:r>
              <a:rPr lang="en-GB" b="1" dirty="0" smtClean="0"/>
              <a:t>number </a:t>
            </a:r>
            <a:r>
              <a:rPr lang="en-GB" b="1" dirty="0"/>
              <a:t>to be </a:t>
            </a:r>
            <a:r>
              <a:rPr lang="en-GB" b="1" dirty="0" smtClean="0"/>
              <a:t>contacted by </a:t>
            </a:r>
            <a:r>
              <a:rPr lang="en-GB" b="1" dirty="0"/>
              <a:t>the employer</a:t>
            </a:r>
            <a:r>
              <a:rPr lang="en-GB" b="1" dirty="0" smtClean="0"/>
              <a:t>:</a:t>
            </a:r>
          </a:p>
          <a:p>
            <a:pPr marL="0" indent="0">
              <a:buNone/>
            </a:pPr>
            <a:r>
              <a:rPr lang="en-US" b="1" i="1" dirty="0"/>
              <a:t> </a:t>
            </a:r>
            <a:r>
              <a:rPr lang="en-US" b="1" i="1" dirty="0" smtClean="0"/>
              <a:t>   </a:t>
            </a:r>
            <a:r>
              <a:rPr lang="en-US" b="1" i="1" dirty="0" smtClean="0">
                <a:solidFill>
                  <a:schemeClr val="accent3"/>
                </a:solidFill>
              </a:rPr>
              <a:t>Tel. 07123 </a:t>
            </a:r>
            <a:r>
              <a:rPr lang="en-US" b="1" i="1" dirty="0">
                <a:solidFill>
                  <a:schemeClr val="accent3"/>
                </a:solidFill>
              </a:rPr>
              <a:t>456 789</a:t>
            </a:r>
          </a:p>
          <a:p>
            <a:r>
              <a:rPr lang="en-US" b="1" dirty="0" smtClean="0"/>
              <a:t>E-mail address </a:t>
            </a:r>
            <a:r>
              <a:rPr lang="en-US" b="1" dirty="0"/>
              <a:t>also </a:t>
            </a:r>
            <a:r>
              <a:rPr lang="en-US" b="1" dirty="0" smtClean="0"/>
              <a:t>need </a:t>
            </a:r>
            <a:r>
              <a:rPr lang="en-US" b="1" dirty="0"/>
              <a:t>to be </a:t>
            </a:r>
            <a:r>
              <a:rPr lang="en-US" b="1" dirty="0" smtClean="0"/>
              <a:t>provided to receive </a:t>
            </a:r>
            <a:r>
              <a:rPr lang="en-US" b="1" dirty="0"/>
              <a:t>all needed information and use it as a </a:t>
            </a:r>
            <a:r>
              <a:rPr lang="en-US" b="1" dirty="0" smtClean="0"/>
              <a:t>different way of contact by </a:t>
            </a:r>
            <a:r>
              <a:rPr lang="en-US" b="1" dirty="0"/>
              <a:t>the </a:t>
            </a:r>
            <a:r>
              <a:rPr lang="en-US" b="1" dirty="0" smtClean="0"/>
              <a:t>employer </a:t>
            </a:r>
            <a:r>
              <a:rPr lang="en-US" b="1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(</a:t>
            </a:r>
            <a:r>
              <a:rPr lang="en-GB" b="1" dirty="0" err="1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Dolowicz</a:t>
            </a:r>
            <a:r>
              <a:rPr lang="en-GB" b="1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, 2012)</a:t>
            </a:r>
            <a:endParaRPr lang="en-US" b="1" dirty="0">
              <a:solidFill>
                <a:schemeClr val="accent4">
                  <a:lumMod val="60000"/>
                  <a:lumOff val="40000"/>
                </a:schemeClr>
              </a:solidFill>
            </a:endParaRPr>
          </a:p>
          <a:p>
            <a:r>
              <a:rPr lang="en-GB" b="1" i="1" dirty="0">
                <a:solidFill>
                  <a:schemeClr val="accent3"/>
                </a:solidFill>
              </a:rPr>
              <a:t>guesswho@yahoo.com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78469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53038"/>
            <a:ext cx="9601197" cy="1332962"/>
          </a:xfr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en-US" sz="6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GROUP TWO</a:t>
            </a:r>
            <a:r>
              <a:rPr lang="en-GB" sz="7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en-GB" sz="7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3600" dirty="0"/>
              <a:t>CV STRUCTURE</a:t>
            </a:r>
            <a:endParaRPr lang="en-US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>
            <a:normAutofit fontScale="85000" lnSpcReduction="20000"/>
          </a:bodyPr>
          <a:lstStyle/>
          <a:p>
            <a:r>
              <a:rPr lang="en-US" sz="3200" b="1" u="sng" dirty="0">
                <a:solidFill>
                  <a:schemeClr val="accent2">
                    <a:lumMod val="75000"/>
                  </a:schemeClr>
                </a:solidFill>
              </a:rPr>
              <a:t>Personal </a:t>
            </a:r>
            <a:r>
              <a:rPr lang="en-US" sz="3200" b="1" u="sng" dirty="0" smtClean="0">
                <a:solidFill>
                  <a:schemeClr val="accent2">
                    <a:lumMod val="75000"/>
                  </a:schemeClr>
                </a:solidFill>
              </a:rPr>
              <a:t>statement:</a:t>
            </a:r>
            <a:endParaRPr lang="en-US" sz="3200" b="1" u="sng" dirty="0">
              <a:solidFill>
                <a:schemeClr val="accent2">
                  <a:lumMod val="75000"/>
                </a:schemeClr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Holding an exceptionally high level of </a:t>
            </a:r>
            <a:r>
              <a:rPr lang="en-US" dirty="0" smtClean="0"/>
              <a:t>attention.                                              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 smtClean="0"/>
              <a:t>Able </a:t>
            </a:r>
            <a:r>
              <a:rPr lang="en-US" dirty="0"/>
              <a:t>using office equipment and computers.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Able to identify  opportunities for administrative improvement.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   </a:t>
            </a:r>
            <a:r>
              <a:rPr lang="en-US" dirty="0" smtClean="0"/>
              <a:t>Right </a:t>
            </a:r>
            <a:r>
              <a:rPr lang="en-US" dirty="0"/>
              <a:t>now </a:t>
            </a:r>
            <a:r>
              <a:rPr lang="en-US" dirty="0" smtClean="0"/>
              <a:t>looking for </a:t>
            </a:r>
            <a:r>
              <a:rPr lang="en-US" dirty="0"/>
              <a:t>a suitable </a:t>
            </a:r>
            <a:r>
              <a:rPr lang="en-US" dirty="0" smtClean="0"/>
              <a:t>position with </a:t>
            </a:r>
            <a:r>
              <a:rPr lang="en-US" dirty="0"/>
              <a:t>a company that invest in its people.</a:t>
            </a:r>
          </a:p>
          <a:p>
            <a:pPr marL="0" indent="0">
              <a:buNone/>
            </a:pPr>
            <a:r>
              <a:rPr lang="en-US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Personal Statement / Professional Profile, need to be about </a:t>
            </a:r>
            <a:r>
              <a:rPr lang="en-US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you, </a:t>
            </a:r>
            <a:r>
              <a:rPr lang="en-US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is the main key to open interest, describes you and your experience, no lies, you could have trap </a:t>
            </a:r>
            <a:r>
              <a:rPr lang="en-US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questions based </a:t>
            </a:r>
            <a:r>
              <a:rPr lang="en-US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on what you </a:t>
            </a:r>
            <a:r>
              <a:rPr lang="en-US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wrote.                                                                                                          Summaries </a:t>
            </a:r>
            <a:r>
              <a:rPr lang="en-US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about you, not too long  to bore the </a:t>
            </a:r>
            <a:r>
              <a:rPr lang="en-US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interviewer (</a:t>
            </a:r>
            <a:r>
              <a:rPr lang="en-US" b="1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Thomas, 2002-2019</a:t>
            </a:r>
            <a:r>
              <a:rPr lang="en-US" b="1" dirty="0" smtClean="0">
                <a:solidFill>
                  <a:srgbClr val="FF0000"/>
                </a:solidFill>
              </a:rPr>
              <a:t>)</a:t>
            </a:r>
            <a:endParaRPr lang="en-US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593980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706582"/>
            <a:ext cx="9601196" cy="1635785"/>
          </a:xfr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en-US" sz="5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GROUP TWO</a:t>
            </a:r>
            <a:r>
              <a:rPr lang="en-US" sz="4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en-US" sz="4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US" sz="2800" dirty="0"/>
              <a:t>CV STRUCTURE</a:t>
            </a:r>
            <a:r>
              <a:rPr lang="en-US" sz="2000" dirty="0"/>
              <a:t/>
            </a:r>
            <a:br>
              <a:rPr lang="en-US" sz="2000" dirty="0"/>
            </a:br>
            <a:r>
              <a:rPr lang="en-US" sz="2800" dirty="0" smtClean="0"/>
              <a:t>Headings Example</a:t>
            </a:r>
            <a:endParaRPr lang="en-GB" sz="2800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52708" y="2814144"/>
            <a:ext cx="6486584" cy="2822871"/>
          </a:xfrm>
        </p:spPr>
      </p:pic>
    </p:spTree>
    <p:extLst>
      <p:ext uri="{BB962C8B-B14F-4D97-AF65-F5344CB8AC3E}">
        <p14:creationId xmlns:p14="http://schemas.microsoft.com/office/powerpoint/2010/main" val="99936656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665018"/>
            <a:ext cx="9601196" cy="1695797"/>
          </a:xfr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en-US" sz="5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GROUP TWO</a:t>
            </a:r>
            <a:r>
              <a:rPr lang="en-US" sz="4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en-US" sz="4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US" sz="2800" dirty="0"/>
              <a:t>CV STRUCTURE</a:t>
            </a:r>
            <a:r>
              <a:rPr lang="en-US" sz="2000" dirty="0"/>
              <a:t/>
            </a:r>
            <a:br>
              <a:rPr lang="en-US" sz="2000" dirty="0"/>
            </a:br>
            <a:r>
              <a:rPr lang="en-US" sz="2800" dirty="0" smtClean="0"/>
              <a:t>Example</a:t>
            </a:r>
            <a:endParaRPr lang="en-GB" sz="2800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828" y="2915262"/>
            <a:ext cx="2436144" cy="2714155"/>
          </a:xfrm>
        </p:spPr>
      </p:pic>
      <p:pic>
        <p:nvPicPr>
          <p:cNvPr id="5" name="Content Placeholder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06886" y="2915261"/>
            <a:ext cx="2377974" cy="27141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105308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en-US" sz="49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GROUP TWO</a:t>
            </a:r>
            <a:r>
              <a:rPr lang="en-GB" dirty="0"/>
              <a:t/>
            </a:r>
            <a:br>
              <a:rPr lang="en-GB" dirty="0"/>
            </a:br>
            <a:r>
              <a:rPr lang="en-GB" sz="2700" dirty="0"/>
              <a:t>CV STRUCTURE</a:t>
            </a:r>
            <a:r>
              <a:rPr lang="en-US" sz="2700" dirty="0"/>
              <a:t/>
            </a:r>
            <a:br>
              <a:rPr lang="en-US" sz="2700" dirty="0"/>
            </a:br>
            <a:endParaRPr lang="en-US" sz="27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50355" y="2544053"/>
            <a:ext cx="10291290" cy="3702200"/>
          </a:xfr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pPr marL="0" indent="0">
              <a:buNone/>
            </a:pPr>
            <a:r>
              <a:rPr lang="en-US" sz="1100" b="1" dirty="0" smtClean="0"/>
              <a:t>        </a:t>
            </a:r>
            <a:r>
              <a:rPr lang="en-US" sz="2800" b="1" u="sng" dirty="0" smtClean="0">
                <a:solidFill>
                  <a:schemeClr val="accent2">
                    <a:lumMod val="75000"/>
                  </a:schemeClr>
                </a:solidFill>
              </a:rPr>
              <a:t>Key Skills: </a:t>
            </a:r>
          </a:p>
          <a:p>
            <a:r>
              <a:rPr lang="en-US" sz="1600" b="1" dirty="0" smtClean="0"/>
              <a:t>Exceptional listener.</a:t>
            </a:r>
          </a:p>
          <a:p>
            <a:r>
              <a:rPr lang="en-US" sz="1600" b="1" dirty="0" smtClean="0"/>
              <a:t>Highly adaptable, mobile, positive.</a:t>
            </a:r>
          </a:p>
          <a:p>
            <a:r>
              <a:rPr lang="en-US" sz="1600" b="1" dirty="0" smtClean="0"/>
              <a:t>Computer-literate </a:t>
            </a:r>
            <a:r>
              <a:rPr lang="en-US" sz="1600" b="1" dirty="0"/>
              <a:t>performer</a:t>
            </a:r>
            <a:r>
              <a:rPr lang="en-US" sz="1600" b="1" dirty="0" smtClean="0"/>
              <a:t>.</a:t>
            </a:r>
          </a:p>
          <a:p>
            <a:r>
              <a:rPr lang="en-US" sz="1600" b="1" dirty="0"/>
              <a:t>Confident, hard-working </a:t>
            </a:r>
            <a:r>
              <a:rPr lang="en-US" sz="1600" b="1" dirty="0" smtClean="0"/>
              <a:t>employee</a:t>
            </a:r>
          </a:p>
          <a:p>
            <a:pPr marL="0" indent="0">
              <a:buNone/>
            </a:pPr>
            <a:r>
              <a:rPr lang="en-US" sz="1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Key </a:t>
            </a:r>
            <a:r>
              <a:rPr lang="en-US" sz="18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Skills, they need to be firm and , as we searched, they will help you to </a:t>
            </a:r>
            <a:r>
              <a:rPr lang="en-US" sz="1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obtain </a:t>
            </a:r>
            <a:r>
              <a:rPr lang="en-US" sz="18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</a:t>
            </a:r>
            <a:r>
              <a:rPr lang="en-US" sz="1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job </a:t>
            </a:r>
            <a:r>
              <a:rPr lang="en-US" sz="18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you  </a:t>
            </a:r>
            <a:r>
              <a:rPr lang="en-US" sz="1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want and also </a:t>
            </a:r>
            <a:r>
              <a:rPr lang="en-US" sz="18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helping you in the same time to cross the barriers.</a:t>
            </a:r>
            <a:r>
              <a:rPr lang="en-US" sz="1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                                                                 </a:t>
            </a:r>
            <a:r>
              <a:rPr lang="en-US" sz="18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All </a:t>
            </a:r>
            <a:r>
              <a:rPr lang="en-US" sz="1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interviewers are </a:t>
            </a:r>
            <a:r>
              <a:rPr lang="en-US" sz="18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searching those skills, maybe you will  be fired in the first months if you lie </a:t>
            </a:r>
            <a:r>
              <a:rPr lang="en-US" sz="1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about your </a:t>
            </a:r>
            <a:r>
              <a:rPr lang="en-US" sz="18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skills , no one has time to teach as long you’ve mentioned you have those skills already, </a:t>
            </a:r>
            <a:r>
              <a:rPr lang="en-US" sz="1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especially in a big </a:t>
            </a:r>
            <a:r>
              <a:rPr lang="en-US" sz="1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company (</a:t>
            </a:r>
            <a:r>
              <a:rPr lang="en-US" sz="1800" b="1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Octavian, 2007</a:t>
            </a:r>
            <a:r>
              <a:rPr lang="en-US" sz="1800" b="1" dirty="0" smtClean="0">
                <a:solidFill>
                  <a:srgbClr val="C00000"/>
                </a:solidFill>
              </a:rPr>
              <a:t>)</a:t>
            </a:r>
            <a:endParaRPr lang="en-US" sz="18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endParaRPr lang="en-US" sz="1100" dirty="0" smtClean="0"/>
          </a:p>
          <a:p>
            <a:pPr marL="0" indent="0">
              <a:buNone/>
            </a:pPr>
            <a:r>
              <a:rPr lang="en-US" sz="1100" dirty="0" smtClean="0"/>
              <a:t>                                                                                                                                                                           </a:t>
            </a:r>
          </a:p>
          <a:p>
            <a:endParaRPr lang="en-US" sz="1100" dirty="0"/>
          </a:p>
        </p:txBody>
      </p:sp>
    </p:spTree>
    <p:extLst>
      <p:ext uri="{BB962C8B-B14F-4D97-AF65-F5344CB8AC3E}">
        <p14:creationId xmlns:p14="http://schemas.microsoft.com/office/powerpoint/2010/main" val="17528636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669971"/>
            <a:ext cx="9601196" cy="1524000"/>
          </a:xfr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en-US" sz="5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GROUP </a:t>
            </a:r>
            <a:r>
              <a:rPr lang="en-US" sz="53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TWO</a:t>
            </a:r>
            <a:r>
              <a:rPr lang="en-GB" sz="3200" dirty="0"/>
              <a:t/>
            </a:r>
            <a:br>
              <a:rPr lang="en-GB" sz="3200" dirty="0"/>
            </a:br>
            <a:r>
              <a:rPr lang="en-GB" sz="3200" dirty="0"/>
              <a:t>CV </a:t>
            </a:r>
            <a:r>
              <a:rPr lang="en-GB" sz="3200" dirty="0" smtClean="0"/>
              <a:t>STRUCTURE</a:t>
            </a:r>
            <a:br>
              <a:rPr lang="en-GB" sz="3200" dirty="0" smtClean="0"/>
            </a:br>
            <a:r>
              <a:rPr lang="en-US" sz="1600" b="1" u="sng" dirty="0">
                <a:solidFill>
                  <a:schemeClr val="accent2">
                    <a:lumMod val="75000"/>
                  </a:schemeClr>
                </a:solidFill>
              </a:rPr>
              <a:t/>
            </a:r>
            <a:br>
              <a:rPr lang="en-US" sz="1600" b="1" u="sng" dirty="0">
                <a:solidFill>
                  <a:schemeClr val="accent2">
                    <a:lumMod val="75000"/>
                  </a:schemeClr>
                </a:solidFill>
              </a:rPr>
            </a:br>
            <a:endParaRPr lang="en-US" sz="1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95401" y="2295428"/>
            <a:ext cx="9601196" cy="3827078"/>
          </a:xfr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US" sz="2800" b="1" u="sng" dirty="0">
                <a:solidFill>
                  <a:schemeClr val="accent2">
                    <a:lumMod val="75000"/>
                  </a:schemeClr>
                </a:solidFill>
              </a:rPr>
              <a:t>Employment </a:t>
            </a:r>
            <a:r>
              <a:rPr lang="en-US" sz="2800" b="1" u="sng" dirty="0" smtClean="0">
                <a:solidFill>
                  <a:schemeClr val="accent2">
                    <a:lumMod val="75000"/>
                  </a:schemeClr>
                </a:solidFill>
              </a:rPr>
              <a:t>History</a:t>
            </a:r>
            <a:r>
              <a:rPr lang="en-US" sz="2800" u="sng" dirty="0">
                <a:solidFill>
                  <a:srgbClr val="0070C0"/>
                </a:solidFill>
              </a:rPr>
              <a:t>:</a:t>
            </a:r>
          </a:p>
          <a:p>
            <a:pPr marL="0" indent="0">
              <a:buNone/>
            </a:pPr>
            <a:r>
              <a:rPr lang="en-US" sz="2800" u="sng" dirty="0" smtClean="0">
                <a:solidFill>
                  <a:srgbClr val="0070C0"/>
                </a:solidFill>
              </a:rPr>
              <a:t>Job Position-Company name, Country                                                                                                                                                                                                        </a:t>
            </a:r>
            <a:r>
              <a:rPr lang="en-US" sz="2100" b="1" dirty="0" smtClean="0">
                <a:solidFill>
                  <a:srgbClr val="0070C0"/>
                </a:solidFill>
              </a:rPr>
              <a:t>(starting date-ending date) </a:t>
            </a:r>
            <a:r>
              <a:rPr lang="en-US" sz="1400" b="1" dirty="0" smtClean="0">
                <a:solidFill>
                  <a:srgbClr val="0070C0"/>
                </a:solidFill>
              </a:rPr>
              <a:t>                                                                                                                                                                                    </a:t>
            </a:r>
            <a:endParaRPr lang="en-US" sz="1700" b="1" dirty="0" smtClean="0">
              <a:solidFill>
                <a:srgbClr val="0070C0"/>
              </a:solidFill>
            </a:endParaRPr>
          </a:p>
          <a:p>
            <a:r>
              <a:rPr lang="en-US" sz="2800" dirty="0" smtClean="0"/>
              <a:t>Running, Checking, Assisting, Learning, Coordinating, Making, Processing.</a:t>
            </a:r>
          </a:p>
          <a:p>
            <a:pPr marL="0" indent="0">
              <a:buNone/>
            </a:pPr>
            <a:r>
              <a:rPr lang="en-US" sz="2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Employment History, is very important especially targeting big companies.                                                                                              The way we spell the words is very important and, as we all know , the CV is the mirror of the employee. As we searched we saw that, the words in your employment history which they do NOT have “</a:t>
            </a:r>
            <a:r>
              <a:rPr lang="en-US" sz="2600" b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ing</a:t>
            </a:r>
            <a:r>
              <a:rPr lang="en-US" sz="2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” at the end means you are not able to do  them or you have done them but not experienced them as you should, but, using words having “</a:t>
            </a:r>
            <a:r>
              <a:rPr lang="en-US" sz="2600" b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ing</a:t>
            </a:r>
            <a:r>
              <a:rPr lang="en-US" sz="2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” at the end makes the interviewer to understand you have done them, you have the experience for the job, you really have the experience  in all the above  and rise more </a:t>
            </a:r>
            <a:r>
              <a:rPr lang="en-US" sz="2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interest (</a:t>
            </a:r>
            <a:r>
              <a:rPr lang="en-US" sz="2800" b="1" dirty="0" err="1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Rotaru</a:t>
            </a:r>
            <a:r>
              <a:rPr lang="en-US" sz="2800" b="1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, </a:t>
            </a:r>
            <a:r>
              <a:rPr lang="en-US" sz="2800" b="1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2016</a:t>
            </a:r>
            <a:r>
              <a:rPr lang="en-US" sz="2800" b="1" dirty="0" smtClean="0">
                <a:solidFill>
                  <a:srgbClr val="C00000"/>
                </a:solidFill>
              </a:rPr>
              <a:t>)</a:t>
            </a:r>
            <a:endParaRPr lang="en-US" sz="2600" b="1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5966226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en-GB" sz="6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GROUP TWO</a:t>
            </a: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2700" dirty="0"/>
              <a:t>CV STRUCTURE</a:t>
            </a:r>
            <a:endParaRPr lang="en-US" sz="27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US" sz="1600" b="1" dirty="0" smtClean="0"/>
              <a:t>      </a:t>
            </a:r>
            <a:r>
              <a:rPr lang="en-US" sz="3200" b="1" u="sng" dirty="0" smtClean="0">
                <a:solidFill>
                  <a:srgbClr val="0070C0"/>
                </a:solidFill>
              </a:rPr>
              <a:t>Education:</a:t>
            </a:r>
          </a:p>
          <a:p>
            <a:pPr marL="0" indent="0">
              <a:buNone/>
            </a:pPr>
            <a:r>
              <a:rPr lang="en-US" sz="1900" b="1" dirty="0" smtClean="0"/>
              <a:t>       </a:t>
            </a:r>
            <a:r>
              <a:rPr lang="en-US" sz="2600" b="1" dirty="0" smtClean="0"/>
              <a:t>University </a:t>
            </a:r>
            <a:r>
              <a:rPr lang="en-US" sz="1900" b="1" dirty="0" smtClean="0"/>
              <a:t>                                                                                                                                                                        (</a:t>
            </a:r>
            <a:r>
              <a:rPr lang="en-US" sz="1300" b="1" dirty="0" smtClean="0"/>
              <a:t>starting date-ending date)                                                                                                                                                                                                                                                                           License e degree</a:t>
            </a:r>
          </a:p>
          <a:p>
            <a:pPr marL="0" indent="0">
              <a:buNone/>
            </a:pPr>
            <a:endParaRPr lang="en-US" sz="1100" b="1" dirty="0"/>
          </a:p>
          <a:p>
            <a:pPr marL="0" indent="0">
              <a:buNone/>
            </a:pPr>
            <a:r>
              <a:rPr lang="en-US" sz="1900" b="1" dirty="0" smtClean="0"/>
              <a:t>       </a:t>
            </a:r>
            <a:r>
              <a:rPr lang="en-US" sz="2600" b="1" dirty="0" smtClean="0"/>
              <a:t>High school</a:t>
            </a:r>
            <a:r>
              <a:rPr lang="en-US" sz="2600" b="1" dirty="0"/>
              <a:t> </a:t>
            </a:r>
            <a:r>
              <a:rPr lang="en-US" sz="2600" b="1" dirty="0" smtClean="0"/>
              <a:t>                                                                                                                                                                     </a:t>
            </a:r>
            <a:r>
              <a:rPr lang="en-US" sz="1500" dirty="0" smtClean="0"/>
              <a:t>(</a:t>
            </a:r>
            <a:r>
              <a:rPr lang="en-US" sz="1700" dirty="0"/>
              <a:t>starting date-ending date) </a:t>
            </a:r>
          </a:p>
          <a:p>
            <a:pPr marL="0" indent="0">
              <a:buNone/>
            </a:pPr>
            <a:r>
              <a:rPr lang="en-US" sz="1500" dirty="0" smtClean="0"/>
              <a:t>BA Degree</a:t>
            </a:r>
          </a:p>
          <a:p>
            <a:pPr marL="0" indent="0">
              <a:buNone/>
            </a:pPr>
            <a:endParaRPr lang="en-US" sz="1200" dirty="0" smtClean="0"/>
          </a:p>
          <a:p>
            <a:pPr marL="0" indent="0">
              <a:buNone/>
            </a:pPr>
            <a:r>
              <a:rPr lang="en-US" sz="2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You can make a short brief about the materials you have studied but, not necessary, if the employer is interested it will ask more about your materials and/or courses you’ve studied.</a:t>
            </a:r>
            <a:endParaRPr lang="en-US" sz="2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3461541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en-GB" sz="49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GROUP TWO</a:t>
            </a:r>
            <a:br>
              <a:rPr lang="en-GB" sz="49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2200" dirty="0"/>
              <a:t>CV STRUCTURE</a:t>
            </a:r>
            <a:endParaRPr lang="en-US" sz="2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/>
          <a:p>
            <a:pPr marL="0" indent="0">
              <a:buNone/>
            </a:pPr>
            <a:r>
              <a:rPr lang="en-US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</a:t>
            </a:r>
            <a:r>
              <a:rPr lang="en-US" b="1" u="sng" dirty="0" smtClean="0">
                <a:solidFill>
                  <a:srgbClr val="0070C0"/>
                </a:solidFill>
              </a:rPr>
              <a:t>Training:</a:t>
            </a:r>
          </a:p>
          <a:p>
            <a:pPr marL="0" indent="0">
              <a:buNone/>
            </a:pPr>
            <a:r>
              <a:rPr lang="en-US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</a:t>
            </a:r>
            <a:r>
              <a:rPr lang="en-US" sz="1800" dirty="0" smtClean="0">
                <a:solidFill>
                  <a:schemeClr val="accent3"/>
                </a:solidFill>
              </a:rPr>
              <a:t>Diploma and Certificate</a:t>
            </a:r>
            <a:r>
              <a:rPr lang="en-US" b="1" dirty="0" smtClean="0">
                <a:solidFill>
                  <a:schemeClr val="accent3"/>
                </a:solidFill>
              </a:rPr>
              <a:t>   </a:t>
            </a:r>
          </a:p>
          <a:p>
            <a:pPr marL="0" indent="0" algn="just">
              <a:buNone/>
            </a:pPr>
            <a:r>
              <a:rPr lang="en-US" sz="2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If you</a:t>
            </a:r>
            <a:r>
              <a:rPr lang="en-US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US" sz="2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have any additional training that might be useful, you can add in your CV, who   knows, maybe as a big company they can help you more</a:t>
            </a:r>
            <a:r>
              <a:rPr lang="en-US" sz="20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US" sz="2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on more departments or platforms.   </a:t>
            </a:r>
            <a:endParaRPr lang="en-US" sz="20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5751309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en-GB" sz="5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GROUP TWO</a:t>
            </a: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2400" dirty="0"/>
              <a:t>CV STRUCTURE</a:t>
            </a:r>
            <a:endParaRPr lang="en-US" sz="2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/>
          <a:p>
            <a:pPr algn="ctr"/>
            <a:endParaRPr lang="en-US" dirty="0" smtClean="0"/>
          </a:p>
          <a:p>
            <a:pPr marL="0" indent="0">
              <a:buNone/>
            </a:pPr>
            <a:r>
              <a:rPr lang="en-US" sz="2000" b="1" dirty="0" smtClean="0">
                <a:solidFill>
                  <a:schemeClr val="accent3"/>
                </a:solidFill>
              </a:rPr>
              <a:t>             </a:t>
            </a:r>
            <a:r>
              <a:rPr lang="en-US" sz="2000" b="1" u="sng" dirty="0" smtClean="0">
                <a:solidFill>
                  <a:schemeClr val="accent3"/>
                </a:solidFill>
              </a:rPr>
              <a:t>Others:</a:t>
            </a:r>
          </a:p>
          <a:p>
            <a:r>
              <a:rPr lang="en-US" sz="2000" b="1" dirty="0" smtClean="0">
                <a:solidFill>
                  <a:schemeClr val="bg1"/>
                </a:solidFill>
              </a:rPr>
              <a:t>Driving license </a:t>
            </a:r>
            <a:endParaRPr lang="en-US" sz="2000" b="1" dirty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en-US" sz="2000" b="1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US" sz="2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Other licenses are very helpful for the employee, most of the companies are looking to have a driving license to be able to drive for meetings or any other reasons.</a:t>
            </a:r>
            <a:endParaRPr lang="en-US" sz="20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7928825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681644"/>
            <a:ext cx="9601196" cy="1604355"/>
          </a:xfr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en-US" sz="5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GROUP TWO</a:t>
            </a:r>
            <a:r>
              <a:rPr lang="en-US" sz="4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en-US" sz="4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US" sz="2800" dirty="0"/>
              <a:t>CV STRUCTURE</a:t>
            </a:r>
            <a:r>
              <a:rPr lang="en-US" sz="2000" dirty="0"/>
              <a:t/>
            </a:r>
            <a:br>
              <a:rPr lang="en-US" sz="2000" dirty="0"/>
            </a:br>
            <a:endParaRPr lang="en-GB" sz="2800" dirty="0"/>
          </a:p>
        </p:txBody>
      </p:sp>
      <p:sp>
        <p:nvSpPr>
          <p:cNvPr id="4" name="Content Placeholder 2"/>
          <p:cNvSpPr>
            <a:spLocks noGrp="1"/>
          </p:cNvSpPr>
          <p:nvPr>
            <p:ph idx="1"/>
          </p:nvPr>
        </p:nvSpPr>
        <p:spPr/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marL="0" indent="0" algn="ctr">
              <a:buNone/>
            </a:pPr>
            <a:r>
              <a:rPr lang="en-US" sz="4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Well…that’s all!</a:t>
            </a:r>
            <a:endParaRPr lang="en-US" sz="48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90999" y="3399368"/>
            <a:ext cx="3810000" cy="2394603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  <p:extLst>
      <p:ext uri="{BB962C8B-B14F-4D97-AF65-F5344CB8AC3E}">
        <p14:creationId xmlns:p14="http://schemas.microsoft.com/office/powerpoint/2010/main" val="218625369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082084" y="840468"/>
            <a:ext cx="8053589" cy="12618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en-GB" sz="4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GROUP TWO</a:t>
            </a: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dirty="0"/>
              <a:t>CV STRUCTURE</a:t>
            </a:r>
            <a:br>
              <a:rPr lang="en-GB" dirty="0"/>
            </a:br>
            <a:r>
              <a:rPr lang="en-GB" dirty="0"/>
              <a:t>References</a:t>
            </a:r>
            <a:endParaRPr lang="en-US" dirty="0"/>
          </a:p>
        </p:txBody>
      </p:sp>
      <p:sp>
        <p:nvSpPr>
          <p:cNvPr id="4" name="Rectangle 3"/>
          <p:cNvSpPr/>
          <p:nvPr/>
        </p:nvSpPr>
        <p:spPr>
          <a:xfrm>
            <a:off x="970207" y="2102352"/>
            <a:ext cx="10277341" cy="480131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US" dirty="0" err="1" smtClean="0"/>
              <a:t>D</a:t>
            </a:r>
            <a:r>
              <a:rPr lang="en-US" dirty="0" err="1" smtClean="0"/>
              <a:t>afinoiu</a:t>
            </a:r>
            <a:r>
              <a:rPr lang="en-US" dirty="0" smtClean="0"/>
              <a:t> O., 2007, </a:t>
            </a:r>
            <a:r>
              <a:rPr lang="en-GB" dirty="0" smtClean="0"/>
              <a:t>published </a:t>
            </a:r>
            <a:r>
              <a:rPr lang="en-GB" dirty="0" smtClean="0"/>
              <a:t>in </a:t>
            </a:r>
            <a:r>
              <a:rPr lang="en-US" dirty="0" smtClean="0"/>
              <a:t>May </a:t>
            </a:r>
            <a:r>
              <a:rPr lang="en-US" dirty="0" smtClean="0"/>
              <a:t>2</a:t>
            </a:r>
            <a:r>
              <a:rPr lang="en-US" baseline="30000" dirty="0" smtClean="0"/>
              <a:t>nd</a:t>
            </a:r>
            <a:r>
              <a:rPr lang="en-US" dirty="0" smtClean="0"/>
              <a:t> , 2009, Bucharest;</a:t>
            </a:r>
            <a:endParaRPr lang="en-US" dirty="0" smtClean="0"/>
          </a:p>
          <a:p>
            <a:r>
              <a:rPr lang="en-US" dirty="0">
                <a:hlinkClick r:id="rId2"/>
              </a:rPr>
              <a:t>http://www.octavdafinoiu.ro/2009/05/02/planul-de-dezvoltare-personala-sinteza-plus-alte-surprize</a:t>
            </a:r>
            <a:r>
              <a:rPr lang="en-US" dirty="0" smtClean="0">
                <a:hlinkClick r:id="rId2"/>
              </a:rPr>
              <a:t>/</a:t>
            </a:r>
            <a:r>
              <a:rPr lang="en-US" dirty="0" smtClean="0"/>
              <a:t> [accessed in February 2019]</a:t>
            </a:r>
          </a:p>
          <a:p>
            <a:endParaRPr lang="en-US" dirty="0"/>
          </a:p>
          <a:p>
            <a:r>
              <a:rPr lang="en-US" dirty="0" smtClean="0"/>
              <a:t>Author: </a:t>
            </a:r>
            <a:r>
              <a:rPr lang="en-US" dirty="0" err="1"/>
              <a:t>Rotaru</a:t>
            </a:r>
            <a:r>
              <a:rPr lang="en-US" dirty="0"/>
              <a:t> </a:t>
            </a:r>
            <a:r>
              <a:rPr lang="en-US" dirty="0" smtClean="0"/>
              <a:t> P</a:t>
            </a:r>
            <a:r>
              <a:rPr lang="en-US" dirty="0"/>
              <a:t>., </a:t>
            </a:r>
            <a:r>
              <a:rPr lang="en-US" dirty="0" smtClean="0"/>
              <a:t>article published in</a:t>
            </a:r>
            <a:r>
              <a:rPr lang="en-US" dirty="0"/>
              <a:t> </a:t>
            </a:r>
            <a:r>
              <a:rPr lang="en-US" dirty="0" smtClean="0"/>
              <a:t>27.12.2016, Bucharest;</a:t>
            </a:r>
            <a:endParaRPr lang="en-US" dirty="0" smtClean="0"/>
          </a:p>
          <a:p>
            <a:r>
              <a:rPr lang="en-US" dirty="0">
                <a:hlinkClick r:id="rId3"/>
              </a:rPr>
              <a:t>https://</a:t>
            </a:r>
            <a:r>
              <a:rPr lang="en-US" dirty="0" smtClean="0">
                <a:hlinkClick r:id="rId3"/>
              </a:rPr>
              <a:t>www.csid.ro/lifestyle/psihologie-si-cariera/cum-sa-ti-faci-un-plan-de-dezvoltare-personala-de-care-sa-te-tii-in-noul-an-13737432</a:t>
            </a:r>
            <a:r>
              <a:rPr lang="en-US" dirty="0" smtClean="0"/>
              <a:t> [accessed </a:t>
            </a:r>
            <a:r>
              <a:rPr lang="en-US" dirty="0"/>
              <a:t>in February 2019</a:t>
            </a:r>
            <a:r>
              <a:rPr lang="en-US" dirty="0" smtClean="0"/>
              <a:t>]</a:t>
            </a:r>
          </a:p>
          <a:p>
            <a:endParaRPr lang="en-US" dirty="0"/>
          </a:p>
          <a:p>
            <a:r>
              <a:rPr lang="en-US" dirty="0" smtClean="0"/>
              <a:t>2002-2019 </a:t>
            </a:r>
            <a:r>
              <a:rPr lang="en-US" dirty="0"/>
              <a:t>Thomas International </a:t>
            </a:r>
            <a:r>
              <a:rPr lang="en-US" dirty="0" smtClean="0"/>
              <a:t>Ltd;</a:t>
            </a:r>
          </a:p>
          <a:p>
            <a:r>
              <a:rPr lang="en-US" dirty="0">
                <a:hlinkClick r:id="rId4"/>
              </a:rPr>
              <a:t>https://www.thomasinternational.net/ro-ro/training/thomastraffar/personal-development-plan-template</a:t>
            </a:r>
            <a:r>
              <a:rPr lang="en-US" dirty="0" smtClean="0">
                <a:hlinkClick r:id="rId4"/>
              </a:rPr>
              <a:t>/</a:t>
            </a:r>
            <a:r>
              <a:rPr lang="en-US" dirty="0" smtClean="0"/>
              <a:t> [accessed in February 2019]</a:t>
            </a:r>
          </a:p>
          <a:p>
            <a:endParaRPr lang="en-GB" dirty="0" smtClean="0"/>
          </a:p>
          <a:p>
            <a:r>
              <a:rPr lang="en-GB" dirty="0" err="1" smtClean="0"/>
              <a:t>Dolowicz</a:t>
            </a:r>
            <a:r>
              <a:rPr lang="en-GB" dirty="0"/>
              <a:t>, J</a:t>
            </a:r>
            <a:r>
              <a:rPr lang="en-GB" dirty="0" smtClean="0"/>
              <a:t>., 2012, </a:t>
            </a:r>
            <a:r>
              <a:rPr lang="en-GB" dirty="0"/>
              <a:t> Creating your first ever CV in seven easy steps. Oxford: How To Books.</a:t>
            </a:r>
            <a:endParaRPr lang="en-US" dirty="0" smtClean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7887815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296</TotalTime>
  <Words>624</Words>
  <Application>Microsoft Office PowerPoint</Application>
  <PresentationFormat>Widescreen</PresentationFormat>
  <Paragraphs>70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6" baseType="lpstr">
      <vt:lpstr>Arial</vt:lpstr>
      <vt:lpstr>Garamond</vt:lpstr>
      <vt:lpstr>Organic</vt:lpstr>
      <vt:lpstr>GROUP TWO</vt:lpstr>
      <vt:lpstr>GROUP TWO CV STRUCTURE Presented by:</vt:lpstr>
      <vt:lpstr>GROUP TWO CV STRUCTURE PERSONAL DETAILS</vt:lpstr>
      <vt:lpstr>GROUP TWO CV STRUCTURE</vt:lpstr>
      <vt:lpstr>GROUP TWO CV STRUCTURE Headings Example</vt:lpstr>
      <vt:lpstr>GROUP TWO CV STRUCTURE Example</vt:lpstr>
      <vt:lpstr>GROUP TWO CV STRUCTURE </vt:lpstr>
      <vt:lpstr>GROUP TWO CV STRUCTURE  </vt:lpstr>
      <vt:lpstr>GROUP TWO CV STRUCTURE</vt:lpstr>
      <vt:lpstr>GROUP TWO CV STRUCTURE</vt:lpstr>
      <vt:lpstr>GROUP TWO CV STRUCTURE</vt:lpstr>
      <vt:lpstr>GROUP TWO CV STRUCTURE </vt:lpstr>
      <vt:lpstr>PowerPoint Presentation</vt:lpstr>
    </vt:vector>
  </TitlesOfParts>
  <Company>diakov.net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RePack by Diakov</dc:creator>
  <cp:lastModifiedBy>Gabriel Berchiu (1813615)</cp:lastModifiedBy>
  <cp:revision>119</cp:revision>
  <dcterms:created xsi:type="dcterms:W3CDTF">2019-02-08T12:15:24Z</dcterms:created>
  <dcterms:modified xsi:type="dcterms:W3CDTF">2019-03-05T16:41:41Z</dcterms:modified>
</cp:coreProperties>
</file>