
<file path=[Content_Types].xml><?xml version="1.0" encoding="utf-8"?>
<Types xmlns="http://schemas.openxmlformats.org/package/2006/content-types">
  <Default Extension="png" ContentType="image/png"/>
  <Default Extension="jpeg" ContentType="image/jpeg"/>
  <Default Extension="m4a" ContentType="audi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xml" ContentType="application/vnd.openxmlformats-officedocument.presentationml.tags+xml"/>
  <Override PartName="/ppt/tags/tag2.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852" r:id="rId3"/>
  </p:sldMasterIdLst>
  <p:notesMasterIdLst>
    <p:notesMasterId r:id="rId35"/>
  </p:notesMasterIdLst>
  <p:handoutMasterIdLst>
    <p:handoutMasterId r:id="rId36"/>
  </p:handoutMasterIdLst>
  <p:sldIdLst>
    <p:sldId id="256" r:id="rId4"/>
    <p:sldId id="268" r:id="rId5"/>
    <p:sldId id="259" r:id="rId6"/>
    <p:sldId id="257" r:id="rId7"/>
    <p:sldId id="258" r:id="rId8"/>
    <p:sldId id="260" r:id="rId9"/>
    <p:sldId id="280" r:id="rId10"/>
    <p:sldId id="277" r:id="rId11"/>
    <p:sldId id="292" r:id="rId12"/>
    <p:sldId id="275" r:id="rId13"/>
    <p:sldId id="278" r:id="rId14"/>
    <p:sldId id="276" r:id="rId15"/>
    <p:sldId id="263" r:id="rId16"/>
    <p:sldId id="269" r:id="rId17"/>
    <p:sldId id="284" r:id="rId18"/>
    <p:sldId id="282" r:id="rId19"/>
    <p:sldId id="283" r:id="rId20"/>
    <p:sldId id="287" r:id="rId21"/>
    <p:sldId id="264" r:id="rId22"/>
    <p:sldId id="270" r:id="rId23"/>
    <p:sldId id="272" r:id="rId24"/>
    <p:sldId id="281" r:id="rId25"/>
    <p:sldId id="274" r:id="rId26"/>
    <p:sldId id="266" r:id="rId27"/>
    <p:sldId id="285" r:id="rId28"/>
    <p:sldId id="286" r:id="rId29"/>
    <p:sldId id="290" r:id="rId30"/>
    <p:sldId id="291" r:id="rId31"/>
    <p:sldId id="265" r:id="rId32"/>
    <p:sldId id="289" r:id="rId33"/>
    <p:sldId id="279" r:id="rId34"/>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6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handoutMaster" Target="handoutMasters/handout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423109-A14C-43FD-B795-893DD3CB94A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F5121145-1153-4B2C-B20B-5BF23AB07319}">
      <dgm:prSet/>
      <dgm:spPr/>
      <dgm:t>
        <a:bodyPr/>
        <a:lstStyle/>
        <a:p>
          <a:r>
            <a:rPr lang="en-GB" altLang="en-US" smtClean="0"/>
            <a:t>‘Using high quality information to show in depth knowledge and understanding’ </a:t>
          </a:r>
          <a:endParaRPr lang="en-GB" altLang="en-US" dirty="0" smtClean="0"/>
        </a:p>
      </dgm:t>
    </dgm:pt>
    <dgm:pt modelId="{FE16605B-2E1F-4828-898E-75ECD5BA9271}" type="parTrans" cxnId="{586ECA32-E959-4441-A4D0-96234AA32665}">
      <dgm:prSet/>
      <dgm:spPr/>
      <dgm:t>
        <a:bodyPr/>
        <a:lstStyle/>
        <a:p>
          <a:endParaRPr lang="en-US"/>
        </a:p>
      </dgm:t>
    </dgm:pt>
    <dgm:pt modelId="{7FEE96D4-1C4A-42A7-9841-0B7D4A36EBC5}" type="sibTrans" cxnId="{586ECA32-E959-4441-A4D0-96234AA32665}">
      <dgm:prSet/>
      <dgm:spPr/>
      <dgm:t>
        <a:bodyPr/>
        <a:lstStyle/>
        <a:p>
          <a:endParaRPr lang="en-US"/>
        </a:p>
      </dgm:t>
    </dgm:pt>
    <dgm:pt modelId="{EF89DCEB-52FB-495B-91FA-365B3115EEA6}">
      <dgm:prSet/>
      <dgm:spPr/>
      <dgm:t>
        <a:bodyPr/>
        <a:lstStyle/>
        <a:p>
          <a:r>
            <a:rPr lang="en-GB" altLang="en-US" smtClean="0"/>
            <a:t>‘Examining issues in depth’</a:t>
          </a:r>
          <a:endParaRPr lang="en-GB" altLang="en-US" dirty="0" smtClean="0"/>
        </a:p>
      </dgm:t>
    </dgm:pt>
    <dgm:pt modelId="{0D44435D-EE21-49B0-AA97-8C3D624C890D}" type="parTrans" cxnId="{82A3224A-53C4-489C-B43A-915CA7DF77B8}">
      <dgm:prSet/>
      <dgm:spPr/>
      <dgm:t>
        <a:bodyPr/>
        <a:lstStyle/>
        <a:p>
          <a:endParaRPr lang="en-US"/>
        </a:p>
      </dgm:t>
    </dgm:pt>
    <dgm:pt modelId="{E85FC7BB-3229-4A26-AB12-D907C36B8739}" type="sibTrans" cxnId="{82A3224A-53C4-489C-B43A-915CA7DF77B8}">
      <dgm:prSet/>
      <dgm:spPr/>
      <dgm:t>
        <a:bodyPr/>
        <a:lstStyle/>
        <a:p>
          <a:endParaRPr lang="en-US"/>
        </a:p>
      </dgm:t>
    </dgm:pt>
    <dgm:pt modelId="{E09089D6-19F1-49C0-9B28-3301C0C23E4A}">
      <dgm:prSet/>
      <dgm:spPr/>
      <dgm:t>
        <a:bodyPr/>
        <a:lstStyle/>
        <a:p>
          <a:r>
            <a:rPr lang="en-GB" altLang="en-US" smtClean="0"/>
            <a:t>‘Always looking at things from different perspectives’</a:t>
          </a:r>
          <a:endParaRPr lang="en-GB" altLang="en-US" dirty="0" smtClean="0"/>
        </a:p>
      </dgm:t>
    </dgm:pt>
    <dgm:pt modelId="{A23D4898-796D-4E12-9DC1-970E80B0A9CA}" type="parTrans" cxnId="{102E84F5-D7A1-4DB7-B777-F6574A325082}">
      <dgm:prSet/>
      <dgm:spPr/>
      <dgm:t>
        <a:bodyPr/>
        <a:lstStyle/>
        <a:p>
          <a:endParaRPr lang="en-US"/>
        </a:p>
      </dgm:t>
    </dgm:pt>
    <dgm:pt modelId="{53717E0C-D5E5-4A55-A77C-BC94A31DFB9D}" type="sibTrans" cxnId="{102E84F5-D7A1-4DB7-B777-F6574A325082}">
      <dgm:prSet/>
      <dgm:spPr/>
      <dgm:t>
        <a:bodyPr/>
        <a:lstStyle/>
        <a:p>
          <a:endParaRPr lang="en-US"/>
        </a:p>
      </dgm:t>
    </dgm:pt>
    <dgm:pt modelId="{C3A9588E-5397-4D8E-BD56-633527585C51}">
      <dgm:prSet/>
      <dgm:spPr/>
      <dgm:t>
        <a:bodyPr/>
        <a:lstStyle/>
        <a:p>
          <a:r>
            <a:rPr lang="en-GB" altLang="en-US" smtClean="0"/>
            <a:t>‘High level critical discussion’</a:t>
          </a:r>
          <a:endParaRPr lang="en-GB" altLang="en-US" dirty="0" smtClean="0"/>
        </a:p>
      </dgm:t>
    </dgm:pt>
    <dgm:pt modelId="{9124C5DD-4AD2-41AB-BAD5-132ABB1E2DFE}" type="parTrans" cxnId="{B7D4B105-61D9-4AC0-B99E-48E4C1D7AB85}">
      <dgm:prSet/>
      <dgm:spPr/>
      <dgm:t>
        <a:bodyPr/>
        <a:lstStyle/>
        <a:p>
          <a:endParaRPr lang="en-US"/>
        </a:p>
      </dgm:t>
    </dgm:pt>
    <dgm:pt modelId="{ECD6C3CB-7D6F-4F63-9CBC-B527217CF6FB}" type="sibTrans" cxnId="{B7D4B105-61D9-4AC0-B99E-48E4C1D7AB85}">
      <dgm:prSet/>
      <dgm:spPr/>
      <dgm:t>
        <a:bodyPr/>
        <a:lstStyle/>
        <a:p>
          <a:endParaRPr lang="en-US"/>
        </a:p>
      </dgm:t>
    </dgm:pt>
    <dgm:pt modelId="{A0EA66AC-C545-4388-B170-BC295F6BEFF3}">
      <dgm:prSet/>
      <dgm:spPr/>
      <dgm:t>
        <a:bodyPr/>
        <a:lstStyle/>
        <a:p>
          <a:r>
            <a:rPr lang="en-GB" altLang="en-US" smtClean="0"/>
            <a:t>‘Ability to deconstruct problems’</a:t>
          </a:r>
          <a:endParaRPr lang="en-GB" altLang="en-US" dirty="0" smtClean="0"/>
        </a:p>
      </dgm:t>
    </dgm:pt>
    <dgm:pt modelId="{E69E64B1-DD6C-4B54-81E8-C3A08B79E892}" type="parTrans" cxnId="{273DA04E-9091-4E92-A185-0A33347BB679}">
      <dgm:prSet/>
      <dgm:spPr/>
      <dgm:t>
        <a:bodyPr/>
        <a:lstStyle/>
        <a:p>
          <a:endParaRPr lang="en-US"/>
        </a:p>
      </dgm:t>
    </dgm:pt>
    <dgm:pt modelId="{E47F4C5B-07BD-45BF-8C11-E09B4CB0A37E}" type="sibTrans" cxnId="{273DA04E-9091-4E92-A185-0A33347BB679}">
      <dgm:prSet/>
      <dgm:spPr/>
      <dgm:t>
        <a:bodyPr/>
        <a:lstStyle/>
        <a:p>
          <a:endParaRPr lang="en-US"/>
        </a:p>
      </dgm:t>
    </dgm:pt>
    <dgm:pt modelId="{66B95A2F-591E-4569-A49A-FBA24C0707F8}">
      <dgm:prSet/>
      <dgm:spPr/>
      <dgm:t>
        <a:bodyPr/>
        <a:lstStyle/>
        <a:p>
          <a:r>
            <a:rPr lang="en-GB" altLang="en-US" smtClean="0"/>
            <a:t>‘Problem solving using evidence’</a:t>
          </a:r>
          <a:endParaRPr lang="en-GB" altLang="en-US" dirty="0" smtClean="0"/>
        </a:p>
      </dgm:t>
    </dgm:pt>
    <dgm:pt modelId="{EFDBDC7F-624C-4649-9964-E170DB887DD2}" type="parTrans" cxnId="{AA95520D-8600-4E8D-90CE-5BFDB036CCEB}">
      <dgm:prSet/>
      <dgm:spPr/>
      <dgm:t>
        <a:bodyPr/>
        <a:lstStyle/>
        <a:p>
          <a:endParaRPr lang="en-US"/>
        </a:p>
      </dgm:t>
    </dgm:pt>
    <dgm:pt modelId="{36BB21AC-C130-48DA-A198-B7D70959D521}" type="sibTrans" cxnId="{AA95520D-8600-4E8D-90CE-5BFDB036CCEB}">
      <dgm:prSet/>
      <dgm:spPr/>
      <dgm:t>
        <a:bodyPr/>
        <a:lstStyle/>
        <a:p>
          <a:endParaRPr lang="en-US"/>
        </a:p>
      </dgm:t>
    </dgm:pt>
    <dgm:pt modelId="{6D4AE402-97E0-45BD-A5DE-7C1A15DC0BED}" type="pres">
      <dgm:prSet presAssocID="{EA423109-A14C-43FD-B795-893DD3CB94A8}" presName="diagram" presStyleCnt="0">
        <dgm:presLayoutVars>
          <dgm:dir/>
          <dgm:resizeHandles val="exact"/>
        </dgm:presLayoutVars>
      </dgm:prSet>
      <dgm:spPr/>
      <dgm:t>
        <a:bodyPr/>
        <a:lstStyle/>
        <a:p>
          <a:endParaRPr lang="en-GB"/>
        </a:p>
      </dgm:t>
    </dgm:pt>
    <dgm:pt modelId="{02191B03-F552-41E1-981B-86EDF4E6895B}" type="pres">
      <dgm:prSet presAssocID="{F5121145-1153-4B2C-B20B-5BF23AB07319}" presName="node" presStyleLbl="node1" presStyleIdx="0" presStyleCnt="6">
        <dgm:presLayoutVars>
          <dgm:bulletEnabled val="1"/>
        </dgm:presLayoutVars>
      </dgm:prSet>
      <dgm:spPr/>
      <dgm:t>
        <a:bodyPr/>
        <a:lstStyle/>
        <a:p>
          <a:endParaRPr lang="en-GB"/>
        </a:p>
      </dgm:t>
    </dgm:pt>
    <dgm:pt modelId="{D7B41F61-C96B-487D-98B9-863DD0F2C32B}" type="pres">
      <dgm:prSet presAssocID="{7FEE96D4-1C4A-42A7-9841-0B7D4A36EBC5}" presName="sibTrans" presStyleCnt="0"/>
      <dgm:spPr/>
    </dgm:pt>
    <dgm:pt modelId="{04800E57-F539-49C1-903A-478650D27EB0}" type="pres">
      <dgm:prSet presAssocID="{EF89DCEB-52FB-495B-91FA-365B3115EEA6}" presName="node" presStyleLbl="node1" presStyleIdx="1" presStyleCnt="6">
        <dgm:presLayoutVars>
          <dgm:bulletEnabled val="1"/>
        </dgm:presLayoutVars>
      </dgm:prSet>
      <dgm:spPr/>
      <dgm:t>
        <a:bodyPr/>
        <a:lstStyle/>
        <a:p>
          <a:endParaRPr lang="en-GB"/>
        </a:p>
      </dgm:t>
    </dgm:pt>
    <dgm:pt modelId="{51A6039C-ABCF-45EF-AEB8-5B2A6DC07784}" type="pres">
      <dgm:prSet presAssocID="{E85FC7BB-3229-4A26-AB12-D907C36B8739}" presName="sibTrans" presStyleCnt="0"/>
      <dgm:spPr/>
    </dgm:pt>
    <dgm:pt modelId="{0A9889BD-93D4-4AC2-AC0E-1D96F974BFCE}" type="pres">
      <dgm:prSet presAssocID="{E09089D6-19F1-49C0-9B28-3301C0C23E4A}" presName="node" presStyleLbl="node1" presStyleIdx="2" presStyleCnt="6">
        <dgm:presLayoutVars>
          <dgm:bulletEnabled val="1"/>
        </dgm:presLayoutVars>
      </dgm:prSet>
      <dgm:spPr/>
      <dgm:t>
        <a:bodyPr/>
        <a:lstStyle/>
        <a:p>
          <a:endParaRPr lang="en-GB"/>
        </a:p>
      </dgm:t>
    </dgm:pt>
    <dgm:pt modelId="{D0A2825A-1189-439A-A7F0-23993427C81A}" type="pres">
      <dgm:prSet presAssocID="{53717E0C-D5E5-4A55-A77C-BC94A31DFB9D}" presName="sibTrans" presStyleCnt="0"/>
      <dgm:spPr/>
    </dgm:pt>
    <dgm:pt modelId="{28FD26AB-421C-401A-A616-167A4FE1D373}" type="pres">
      <dgm:prSet presAssocID="{C3A9588E-5397-4D8E-BD56-633527585C51}" presName="node" presStyleLbl="node1" presStyleIdx="3" presStyleCnt="6">
        <dgm:presLayoutVars>
          <dgm:bulletEnabled val="1"/>
        </dgm:presLayoutVars>
      </dgm:prSet>
      <dgm:spPr/>
      <dgm:t>
        <a:bodyPr/>
        <a:lstStyle/>
        <a:p>
          <a:endParaRPr lang="en-GB"/>
        </a:p>
      </dgm:t>
    </dgm:pt>
    <dgm:pt modelId="{8BE4DDF5-3D22-41FA-BFE3-8309D221DDD0}" type="pres">
      <dgm:prSet presAssocID="{ECD6C3CB-7D6F-4F63-9CBC-B527217CF6FB}" presName="sibTrans" presStyleCnt="0"/>
      <dgm:spPr/>
    </dgm:pt>
    <dgm:pt modelId="{9986A15F-3C5F-4AF9-AA8E-5D7C127973B9}" type="pres">
      <dgm:prSet presAssocID="{A0EA66AC-C545-4388-B170-BC295F6BEFF3}" presName="node" presStyleLbl="node1" presStyleIdx="4" presStyleCnt="6">
        <dgm:presLayoutVars>
          <dgm:bulletEnabled val="1"/>
        </dgm:presLayoutVars>
      </dgm:prSet>
      <dgm:spPr/>
      <dgm:t>
        <a:bodyPr/>
        <a:lstStyle/>
        <a:p>
          <a:endParaRPr lang="en-GB"/>
        </a:p>
      </dgm:t>
    </dgm:pt>
    <dgm:pt modelId="{1393DC02-57FF-4D76-948E-F39AC59D8312}" type="pres">
      <dgm:prSet presAssocID="{E47F4C5B-07BD-45BF-8C11-E09B4CB0A37E}" presName="sibTrans" presStyleCnt="0"/>
      <dgm:spPr/>
    </dgm:pt>
    <dgm:pt modelId="{6E7119D0-FED1-4592-9284-C6993FB60825}" type="pres">
      <dgm:prSet presAssocID="{66B95A2F-591E-4569-A49A-FBA24C0707F8}" presName="node" presStyleLbl="node1" presStyleIdx="5" presStyleCnt="6">
        <dgm:presLayoutVars>
          <dgm:bulletEnabled val="1"/>
        </dgm:presLayoutVars>
      </dgm:prSet>
      <dgm:spPr/>
      <dgm:t>
        <a:bodyPr/>
        <a:lstStyle/>
        <a:p>
          <a:endParaRPr lang="en-GB"/>
        </a:p>
      </dgm:t>
    </dgm:pt>
  </dgm:ptLst>
  <dgm:cxnLst>
    <dgm:cxn modelId="{42A81D00-37C4-4DF4-90F6-F82380FCFD76}" type="presOf" srcId="{C3A9588E-5397-4D8E-BD56-633527585C51}" destId="{28FD26AB-421C-401A-A616-167A4FE1D373}" srcOrd="0" destOrd="0" presId="urn:microsoft.com/office/officeart/2005/8/layout/default"/>
    <dgm:cxn modelId="{57B29921-0F1B-4A51-8839-F3329ED19112}" type="presOf" srcId="{EA423109-A14C-43FD-B795-893DD3CB94A8}" destId="{6D4AE402-97E0-45BD-A5DE-7C1A15DC0BED}" srcOrd="0" destOrd="0" presId="urn:microsoft.com/office/officeart/2005/8/layout/default"/>
    <dgm:cxn modelId="{82A3224A-53C4-489C-B43A-915CA7DF77B8}" srcId="{EA423109-A14C-43FD-B795-893DD3CB94A8}" destId="{EF89DCEB-52FB-495B-91FA-365B3115EEA6}" srcOrd="1" destOrd="0" parTransId="{0D44435D-EE21-49B0-AA97-8C3D624C890D}" sibTransId="{E85FC7BB-3229-4A26-AB12-D907C36B8739}"/>
    <dgm:cxn modelId="{67828088-E320-4488-8CF1-8BDAC052657D}" type="presOf" srcId="{F5121145-1153-4B2C-B20B-5BF23AB07319}" destId="{02191B03-F552-41E1-981B-86EDF4E6895B}" srcOrd="0" destOrd="0" presId="urn:microsoft.com/office/officeart/2005/8/layout/default"/>
    <dgm:cxn modelId="{442346FE-1623-4CA2-87AD-1AA8486C963C}" type="presOf" srcId="{A0EA66AC-C545-4388-B170-BC295F6BEFF3}" destId="{9986A15F-3C5F-4AF9-AA8E-5D7C127973B9}" srcOrd="0" destOrd="0" presId="urn:microsoft.com/office/officeart/2005/8/layout/default"/>
    <dgm:cxn modelId="{DBDEFEE1-774F-4F91-BCDB-ADFAFA3B7301}" type="presOf" srcId="{66B95A2F-591E-4569-A49A-FBA24C0707F8}" destId="{6E7119D0-FED1-4592-9284-C6993FB60825}" srcOrd="0" destOrd="0" presId="urn:microsoft.com/office/officeart/2005/8/layout/default"/>
    <dgm:cxn modelId="{B7D4B105-61D9-4AC0-B99E-48E4C1D7AB85}" srcId="{EA423109-A14C-43FD-B795-893DD3CB94A8}" destId="{C3A9588E-5397-4D8E-BD56-633527585C51}" srcOrd="3" destOrd="0" parTransId="{9124C5DD-4AD2-41AB-BAD5-132ABB1E2DFE}" sibTransId="{ECD6C3CB-7D6F-4F63-9CBC-B527217CF6FB}"/>
    <dgm:cxn modelId="{586ECA32-E959-4441-A4D0-96234AA32665}" srcId="{EA423109-A14C-43FD-B795-893DD3CB94A8}" destId="{F5121145-1153-4B2C-B20B-5BF23AB07319}" srcOrd="0" destOrd="0" parTransId="{FE16605B-2E1F-4828-898E-75ECD5BA9271}" sibTransId="{7FEE96D4-1C4A-42A7-9841-0B7D4A36EBC5}"/>
    <dgm:cxn modelId="{AA95520D-8600-4E8D-90CE-5BFDB036CCEB}" srcId="{EA423109-A14C-43FD-B795-893DD3CB94A8}" destId="{66B95A2F-591E-4569-A49A-FBA24C0707F8}" srcOrd="5" destOrd="0" parTransId="{EFDBDC7F-624C-4649-9964-E170DB887DD2}" sibTransId="{36BB21AC-C130-48DA-A198-B7D70959D521}"/>
    <dgm:cxn modelId="{273DA04E-9091-4E92-A185-0A33347BB679}" srcId="{EA423109-A14C-43FD-B795-893DD3CB94A8}" destId="{A0EA66AC-C545-4388-B170-BC295F6BEFF3}" srcOrd="4" destOrd="0" parTransId="{E69E64B1-DD6C-4B54-81E8-C3A08B79E892}" sibTransId="{E47F4C5B-07BD-45BF-8C11-E09B4CB0A37E}"/>
    <dgm:cxn modelId="{102E84F5-D7A1-4DB7-B777-F6574A325082}" srcId="{EA423109-A14C-43FD-B795-893DD3CB94A8}" destId="{E09089D6-19F1-49C0-9B28-3301C0C23E4A}" srcOrd="2" destOrd="0" parTransId="{A23D4898-796D-4E12-9DC1-970E80B0A9CA}" sibTransId="{53717E0C-D5E5-4A55-A77C-BC94A31DFB9D}"/>
    <dgm:cxn modelId="{3B86D769-73CD-4C6A-B2C3-7944C64E24F7}" type="presOf" srcId="{EF89DCEB-52FB-495B-91FA-365B3115EEA6}" destId="{04800E57-F539-49C1-903A-478650D27EB0}" srcOrd="0" destOrd="0" presId="urn:microsoft.com/office/officeart/2005/8/layout/default"/>
    <dgm:cxn modelId="{D28DACFE-AD82-464F-ADF5-5C8772BC861D}" type="presOf" srcId="{E09089D6-19F1-49C0-9B28-3301C0C23E4A}" destId="{0A9889BD-93D4-4AC2-AC0E-1D96F974BFCE}" srcOrd="0" destOrd="0" presId="urn:microsoft.com/office/officeart/2005/8/layout/default"/>
    <dgm:cxn modelId="{C3C41B20-D228-423E-8A31-6AFE394EB209}" type="presParOf" srcId="{6D4AE402-97E0-45BD-A5DE-7C1A15DC0BED}" destId="{02191B03-F552-41E1-981B-86EDF4E6895B}" srcOrd="0" destOrd="0" presId="urn:microsoft.com/office/officeart/2005/8/layout/default"/>
    <dgm:cxn modelId="{F52603FE-6071-4EE6-87DF-31AE70B2792E}" type="presParOf" srcId="{6D4AE402-97E0-45BD-A5DE-7C1A15DC0BED}" destId="{D7B41F61-C96B-487D-98B9-863DD0F2C32B}" srcOrd="1" destOrd="0" presId="urn:microsoft.com/office/officeart/2005/8/layout/default"/>
    <dgm:cxn modelId="{4FBB6526-A97B-4CFE-989D-82AF96BD2CB7}" type="presParOf" srcId="{6D4AE402-97E0-45BD-A5DE-7C1A15DC0BED}" destId="{04800E57-F539-49C1-903A-478650D27EB0}" srcOrd="2" destOrd="0" presId="urn:microsoft.com/office/officeart/2005/8/layout/default"/>
    <dgm:cxn modelId="{085D34AE-4104-4D29-A4B8-8FC42BDA81EB}" type="presParOf" srcId="{6D4AE402-97E0-45BD-A5DE-7C1A15DC0BED}" destId="{51A6039C-ABCF-45EF-AEB8-5B2A6DC07784}" srcOrd="3" destOrd="0" presId="urn:microsoft.com/office/officeart/2005/8/layout/default"/>
    <dgm:cxn modelId="{7A38636C-7958-41AA-B694-CEE0090AA0BE}" type="presParOf" srcId="{6D4AE402-97E0-45BD-A5DE-7C1A15DC0BED}" destId="{0A9889BD-93D4-4AC2-AC0E-1D96F974BFCE}" srcOrd="4" destOrd="0" presId="urn:microsoft.com/office/officeart/2005/8/layout/default"/>
    <dgm:cxn modelId="{CBCF2EE5-3EB3-408F-9B94-6B9F1A179B2E}" type="presParOf" srcId="{6D4AE402-97E0-45BD-A5DE-7C1A15DC0BED}" destId="{D0A2825A-1189-439A-A7F0-23993427C81A}" srcOrd="5" destOrd="0" presId="urn:microsoft.com/office/officeart/2005/8/layout/default"/>
    <dgm:cxn modelId="{6ACF8344-5D88-48E4-96E2-0E5051E92149}" type="presParOf" srcId="{6D4AE402-97E0-45BD-A5DE-7C1A15DC0BED}" destId="{28FD26AB-421C-401A-A616-167A4FE1D373}" srcOrd="6" destOrd="0" presId="urn:microsoft.com/office/officeart/2005/8/layout/default"/>
    <dgm:cxn modelId="{761C9EC6-C0FE-4BD7-85C4-970BE0F786DD}" type="presParOf" srcId="{6D4AE402-97E0-45BD-A5DE-7C1A15DC0BED}" destId="{8BE4DDF5-3D22-41FA-BFE3-8309D221DDD0}" srcOrd="7" destOrd="0" presId="urn:microsoft.com/office/officeart/2005/8/layout/default"/>
    <dgm:cxn modelId="{10710B2B-DE4C-4C25-8836-35F7D9376E16}" type="presParOf" srcId="{6D4AE402-97E0-45BD-A5DE-7C1A15DC0BED}" destId="{9986A15F-3C5F-4AF9-AA8E-5D7C127973B9}" srcOrd="8" destOrd="0" presId="urn:microsoft.com/office/officeart/2005/8/layout/default"/>
    <dgm:cxn modelId="{A3F60B03-8510-4637-9355-BAD2869E32F9}" type="presParOf" srcId="{6D4AE402-97E0-45BD-A5DE-7C1A15DC0BED}" destId="{1393DC02-57FF-4D76-948E-F39AC59D8312}" srcOrd="9" destOrd="0" presId="urn:microsoft.com/office/officeart/2005/8/layout/default"/>
    <dgm:cxn modelId="{3363120F-9E8B-414E-8B97-F3DE2935F158}" type="presParOf" srcId="{6D4AE402-97E0-45BD-A5DE-7C1A15DC0BED}" destId="{6E7119D0-FED1-4592-9284-C6993FB60825}"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0DC69B-CB03-4961-BA68-C506D1AABEFF}"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US"/>
        </a:p>
      </dgm:t>
    </dgm:pt>
    <dgm:pt modelId="{76D447D4-A6FB-43B4-844E-62EBE1DFA585}">
      <dgm:prSet phldrT="[Text]"/>
      <dgm:spPr/>
      <dgm:t>
        <a:bodyPr/>
        <a:lstStyle/>
        <a:p>
          <a:r>
            <a:rPr lang="en-GB" altLang="en-US" sz="1800" dirty="0" smtClean="0"/>
            <a:t>Critical analysis and synthesis</a:t>
          </a:r>
          <a:endParaRPr lang="en-US" dirty="0"/>
        </a:p>
      </dgm:t>
    </dgm:pt>
    <dgm:pt modelId="{DD1CB155-DE9C-49CB-BB24-617DE41CDC85}" type="parTrans" cxnId="{5BD1F4F5-3769-4724-A65D-219FAE4E19B2}">
      <dgm:prSet/>
      <dgm:spPr/>
      <dgm:t>
        <a:bodyPr/>
        <a:lstStyle/>
        <a:p>
          <a:endParaRPr lang="en-US"/>
        </a:p>
      </dgm:t>
    </dgm:pt>
    <dgm:pt modelId="{4F349F7A-2231-419A-B96E-4F37FC863EE3}" type="sibTrans" cxnId="{5BD1F4F5-3769-4724-A65D-219FAE4E19B2}">
      <dgm:prSe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sz="1800" dirty="0" smtClean="0"/>
            <a:t>Taking nothing at face value’</a:t>
          </a:r>
        </a:p>
        <a:p>
          <a:pPr lvl="0" defTabSz="1600200">
            <a:spcBef>
              <a:spcPct val="0"/>
            </a:spcBef>
            <a:spcAft>
              <a:spcPct val="35000"/>
            </a:spcAft>
          </a:pPr>
          <a:endParaRPr lang="en-US" dirty="0"/>
        </a:p>
      </dgm:t>
    </dgm:pt>
    <dgm:pt modelId="{3B8702EA-0AF5-4474-82B4-19487EE081FF}">
      <dgm:prSet phldrT="[Text]" phldr="1"/>
      <dgm:spPr/>
      <dgm:t>
        <a:bodyPr/>
        <a:lstStyle/>
        <a:p>
          <a:endParaRPr lang="en-US" dirty="0"/>
        </a:p>
      </dgm:t>
    </dgm:pt>
    <dgm:pt modelId="{565DEFA0-C727-4DE8-B106-ADEBCFB43D4C}" type="parTrans" cxnId="{527E581F-1DA9-49AC-AAFD-CA801C0A43C4}">
      <dgm:prSet/>
      <dgm:spPr/>
      <dgm:t>
        <a:bodyPr/>
        <a:lstStyle/>
        <a:p>
          <a:endParaRPr lang="en-US"/>
        </a:p>
      </dgm:t>
    </dgm:pt>
    <dgm:pt modelId="{AC2CB377-D823-4A77-890C-4C67653963DC}" type="sibTrans" cxnId="{527E581F-1DA9-49AC-AAFD-CA801C0A43C4}">
      <dgm:prSet/>
      <dgm:spPr/>
      <dgm:t>
        <a:bodyPr/>
        <a:lstStyle/>
        <a:p>
          <a:endParaRPr lang="en-US"/>
        </a:p>
      </dgm:t>
    </dgm:pt>
    <dgm:pt modelId="{31C3D9DF-4394-4375-B3D6-32A1D4C5B7A5}">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sz="1800" dirty="0" smtClean="0"/>
            <a:t>The ‘so what?’ factor</a:t>
          </a:r>
          <a:endParaRPr lang="en-US" altLang="en-US" sz="1800" dirty="0" smtClean="0"/>
        </a:p>
        <a:p>
          <a:pPr lvl="0" defTabSz="622300">
            <a:spcBef>
              <a:spcPct val="0"/>
            </a:spcBef>
            <a:spcAft>
              <a:spcPct val="35000"/>
            </a:spcAft>
          </a:pPr>
          <a:endParaRPr lang="en-US" dirty="0"/>
        </a:p>
      </dgm:t>
    </dgm:pt>
    <dgm:pt modelId="{EFCD0A84-D9BE-41E3-B4E9-AAB2E5BE16B0}" type="parTrans" cxnId="{159E9C94-0A74-44CD-BC8B-97BDBD7AD208}">
      <dgm:prSet/>
      <dgm:spPr/>
      <dgm:t>
        <a:bodyPr/>
        <a:lstStyle/>
        <a:p>
          <a:endParaRPr lang="en-US"/>
        </a:p>
      </dgm:t>
    </dgm:pt>
    <dgm:pt modelId="{29BBBE6C-D09D-4343-807F-87079B2142DB}" type="sibTrans" cxnId="{159E9C94-0A74-44CD-BC8B-97BDBD7AD208}">
      <dgm:prSe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sz="1800" dirty="0" smtClean="0"/>
            <a:t>Challenging assumptions’</a:t>
          </a:r>
        </a:p>
        <a:p>
          <a:pPr lvl="0" defTabSz="1600200">
            <a:spcBef>
              <a:spcPct val="0"/>
            </a:spcBef>
            <a:spcAft>
              <a:spcPct val="35000"/>
            </a:spcAft>
          </a:pPr>
          <a:endParaRPr lang="en-US" dirty="0"/>
        </a:p>
      </dgm:t>
    </dgm:pt>
    <dgm:pt modelId="{342414F4-2D67-4134-8B65-A2694E905305}">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sz="3200" dirty="0" smtClean="0"/>
            <a:t>Clear, concise writing’</a:t>
          </a:r>
        </a:p>
        <a:p>
          <a:pPr lvl="0" defTabSz="488950">
            <a:spcBef>
              <a:spcPct val="0"/>
            </a:spcBef>
            <a:spcAft>
              <a:spcPct val="35000"/>
            </a:spcAft>
          </a:pPr>
          <a:endParaRPr lang="en-US" sz="3200" dirty="0"/>
        </a:p>
      </dgm:t>
    </dgm:pt>
    <dgm:pt modelId="{CEB4B7C5-04D3-4A20-A7F7-B60AA006E163}" type="parTrans" cxnId="{7CFADF46-A91B-40CE-8994-823AFD780EDD}">
      <dgm:prSet/>
      <dgm:spPr/>
      <dgm:t>
        <a:bodyPr/>
        <a:lstStyle/>
        <a:p>
          <a:endParaRPr lang="en-US"/>
        </a:p>
      </dgm:t>
    </dgm:pt>
    <dgm:pt modelId="{138912CB-C94C-49DD-9918-1FEE65BED1E7}" type="sibTrans" cxnId="{7CFADF46-A91B-40CE-8994-823AFD780EDD}">
      <dgm:prSet/>
      <dgm:spPr/>
      <dgm:t>
        <a:bodyPr/>
        <a:lstStyle/>
        <a:p>
          <a:endParaRPr lang="en-US"/>
        </a:p>
      </dgm:t>
    </dgm:pt>
    <dgm:pt modelId="{C0D59D51-6AD2-4152-91D1-2F210C642BC3}">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sz="1800" dirty="0" smtClean="0"/>
            <a:t>Constructing an argument’</a:t>
          </a:r>
        </a:p>
        <a:p>
          <a:pPr lvl="0" defTabSz="622300">
            <a:spcBef>
              <a:spcPct val="0"/>
            </a:spcBef>
            <a:spcAft>
              <a:spcPct val="35000"/>
            </a:spcAft>
          </a:pPr>
          <a:endParaRPr lang="en-US" dirty="0"/>
        </a:p>
      </dgm:t>
    </dgm:pt>
    <dgm:pt modelId="{F4E69E7D-405D-4DFE-BD73-F7FBCDD9AA67}" type="parTrans" cxnId="{736ED07E-BD68-47F8-A1D5-9FC29E26E4CF}">
      <dgm:prSet/>
      <dgm:spPr/>
      <dgm:t>
        <a:bodyPr/>
        <a:lstStyle/>
        <a:p>
          <a:endParaRPr lang="en-US"/>
        </a:p>
      </dgm:t>
    </dgm:pt>
    <dgm:pt modelId="{1A38BD9A-F725-4906-9862-28B690C8BB4E}" type="sibTrans" cxnId="{736ED07E-BD68-47F8-A1D5-9FC29E26E4CF}">
      <dgm:prSe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sz="1800" dirty="0" smtClean="0"/>
            <a:t>Balanced, thorough judgments and conclusions’</a:t>
          </a:r>
        </a:p>
        <a:p>
          <a:pPr lvl="0" defTabSz="1600200">
            <a:spcBef>
              <a:spcPct val="0"/>
            </a:spcBef>
            <a:spcAft>
              <a:spcPct val="35000"/>
            </a:spcAft>
          </a:pPr>
          <a:endParaRPr lang="en-US" dirty="0"/>
        </a:p>
      </dgm:t>
    </dgm:pt>
    <dgm:pt modelId="{B5124FAF-2800-487C-BFA7-8F390C78CAB9}">
      <dgm:prSet phldrT="[Text]" phldr="1"/>
      <dgm:spPr/>
      <dgm:t>
        <a:bodyPr/>
        <a:lstStyle/>
        <a:p>
          <a:endParaRPr lang="en-US"/>
        </a:p>
      </dgm:t>
    </dgm:pt>
    <dgm:pt modelId="{C589996A-FEAE-4F95-A767-50EE9F2A7A0E}" type="parTrans" cxnId="{07ED9FAA-EDD6-4235-B9FB-877FC660ABDD}">
      <dgm:prSet/>
      <dgm:spPr/>
      <dgm:t>
        <a:bodyPr/>
        <a:lstStyle/>
        <a:p>
          <a:endParaRPr lang="en-US"/>
        </a:p>
      </dgm:t>
    </dgm:pt>
    <dgm:pt modelId="{A7EAC914-5508-4F73-A6AA-E236253D9FA1}" type="sibTrans" cxnId="{07ED9FAA-EDD6-4235-B9FB-877FC660ABDD}">
      <dgm:prSet/>
      <dgm:spPr/>
      <dgm:t>
        <a:bodyPr/>
        <a:lstStyle/>
        <a:p>
          <a:endParaRPr lang="en-US"/>
        </a:p>
      </dgm:t>
    </dgm:pt>
    <dgm:pt modelId="{4164E6D5-1B4E-4771-8D4C-ADD74CAF76F1}" type="pres">
      <dgm:prSet presAssocID="{C10DC69B-CB03-4961-BA68-C506D1AABEFF}" presName="Name0" presStyleCnt="0">
        <dgm:presLayoutVars>
          <dgm:chMax/>
          <dgm:chPref/>
          <dgm:dir/>
          <dgm:animLvl val="lvl"/>
        </dgm:presLayoutVars>
      </dgm:prSet>
      <dgm:spPr/>
      <dgm:t>
        <a:bodyPr/>
        <a:lstStyle/>
        <a:p>
          <a:endParaRPr lang="en-GB"/>
        </a:p>
      </dgm:t>
    </dgm:pt>
    <dgm:pt modelId="{8F4A8244-16C3-4552-9804-B6422657BB4C}" type="pres">
      <dgm:prSet presAssocID="{76D447D4-A6FB-43B4-844E-62EBE1DFA585}" presName="composite" presStyleCnt="0"/>
      <dgm:spPr/>
    </dgm:pt>
    <dgm:pt modelId="{8C1038C4-1551-4ED9-8E26-21CC411DC7B5}" type="pres">
      <dgm:prSet presAssocID="{76D447D4-A6FB-43B4-844E-62EBE1DFA585}" presName="Parent1" presStyleLbl="node1" presStyleIdx="0" presStyleCnt="6">
        <dgm:presLayoutVars>
          <dgm:chMax val="1"/>
          <dgm:chPref val="1"/>
          <dgm:bulletEnabled val="1"/>
        </dgm:presLayoutVars>
      </dgm:prSet>
      <dgm:spPr/>
      <dgm:t>
        <a:bodyPr/>
        <a:lstStyle/>
        <a:p>
          <a:endParaRPr lang="en-GB"/>
        </a:p>
      </dgm:t>
    </dgm:pt>
    <dgm:pt modelId="{CCB644E9-6F49-4E99-B0DA-5554118FFCFC}" type="pres">
      <dgm:prSet presAssocID="{76D447D4-A6FB-43B4-844E-62EBE1DFA585}" presName="Childtext1" presStyleLbl="revTx" presStyleIdx="0" presStyleCnt="3">
        <dgm:presLayoutVars>
          <dgm:chMax val="0"/>
          <dgm:chPref val="0"/>
          <dgm:bulletEnabled val="1"/>
        </dgm:presLayoutVars>
      </dgm:prSet>
      <dgm:spPr/>
      <dgm:t>
        <a:bodyPr/>
        <a:lstStyle/>
        <a:p>
          <a:endParaRPr lang="en-GB"/>
        </a:p>
      </dgm:t>
    </dgm:pt>
    <dgm:pt modelId="{D59EC2D6-75E7-46C1-96BE-07AA84CDABA1}" type="pres">
      <dgm:prSet presAssocID="{76D447D4-A6FB-43B4-844E-62EBE1DFA585}" presName="BalanceSpacing" presStyleCnt="0"/>
      <dgm:spPr/>
    </dgm:pt>
    <dgm:pt modelId="{EEC3FA36-C1E2-4F99-99B4-8E018E3D6334}" type="pres">
      <dgm:prSet presAssocID="{76D447D4-A6FB-43B4-844E-62EBE1DFA585}" presName="BalanceSpacing1" presStyleCnt="0"/>
      <dgm:spPr/>
    </dgm:pt>
    <dgm:pt modelId="{37CDA9F9-0FC2-4E5B-86AA-5E9E556A37E7}" type="pres">
      <dgm:prSet presAssocID="{4F349F7A-2231-419A-B96E-4F37FC863EE3}" presName="Accent1Text" presStyleLbl="node1" presStyleIdx="1" presStyleCnt="6"/>
      <dgm:spPr/>
      <dgm:t>
        <a:bodyPr/>
        <a:lstStyle/>
        <a:p>
          <a:endParaRPr lang="en-GB"/>
        </a:p>
      </dgm:t>
    </dgm:pt>
    <dgm:pt modelId="{14CC7746-D4D7-4FA3-83AA-94AC6D8B66DD}" type="pres">
      <dgm:prSet presAssocID="{4F349F7A-2231-419A-B96E-4F37FC863EE3}" presName="spaceBetweenRectangles" presStyleCnt="0"/>
      <dgm:spPr/>
    </dgm:pt>
    <dgm:pt modelId="{5F42945E-A157-4C2D-96EA-A8282A2BDCD9}" type="pres">
      <dgm:prSet presAssocID="{31C3D9DF-4394-4375-B3D6-32A1D4C5B7A5}" presName="composite" presStyleCnt="0"/>
      <dgm:spPr/>
    </dgm:pt>
    <dgm:pt modelId="{83F81903-6762-41AE-AE18-113D25D1969E}" type="pres">
      <dgm:prSet presAssocID="{31C3D9DF-4394-4375-B3D6-32A1D4C5B7A5}" presName="Parent1" presStyleLbl="node1" presStyleIdx="2" presStyleCnt="6">
        <dgm:presLayoutVars>
          <dgm:chMax val="1"/>
          <dgm:chPref val="1"/>
          <dgm:bulletEnabled val="1"/>
        </dgm:presLayoutVars>
      </dgm:prSet>
      <dgm:spPr/>
      <dgm:t>
        <a:bodyPr/>
        <a:lstStyle/>
        <a:p>
          <a:endParaRPr lang="en-GB"/>
        </a:p>
      </dgm:t>
    </dgm:pt>
    <dgm:pt modelId="{F763D997-0B39-412E-8630-5BDF047EF4C4}" type="pres">
      <dgm:prSet presAssocID="{31C3D9DF-4394-4375-B3D6-32A1D4C5B7A5}" presName="Childtext1" presStyleLbl="revTx" presStyleIdx="1" presStyleCnt="3">
        <dgm:presLayoutVars>
          <dgm:chMax val="0"/>
          <dgm:chPref val="0"/>
          <dgm:bulletEnabled val="1"/>
        </dgm:presLayoutVars>
      </dgm:prSet>
      <dgm:spPr/>
      <dgm:t>
        <a:bodyPr/>
        <a:lstStyle/>
        <a:p>
          <a:endParaRPr lang="en-GB"/>
        </a:p>
      </dgm:t>
    </dgm:pt>
    <dgm:pt modelId="{8C9E5BEA-C7AD-42BC-BD90-77CCFE409DD8}" type="pres">
      <dgm:prSet presAssocID="{31C3D9DF-4394-4375-B3D6-32A1D4C5B7A5}" presName="BalanceSpacing" presStyleCnt="0"/>
      <dgm:spPr/>
    </dgm:pt>
    <dgm:pt modelId="{0382FC57-08C7-40CD-9E42-1EEFA0B0A135}" type="pres">
      <dgm:prSet presAssocID="{31C3D9DF-4394-4375-B3D6-32A1D4C5B7A5}" presName="BalanceSpacing1" presStyleCnt="0"/>
      <dgm:spPr/>
    </dgm:pt>
    <dgm:pt modelId="{6F761C8F-B1C7-4BB0-B852-DC416BAB1389}" type="pres">
      <dgm:prSet presAssocID="{29BBBE6C-D09D-4343-807F-87079B2142DB}" presName="Accent1Text" presStyleLbl="node1" presStyleIdx="3" presStyleCnt="6"/>
      <dgm:spPr/>
      <dgm:t>
        <a:bodyPr/>
        <a:lstStyle/>
        <a:p>
          <a:endParaRPr lang="en-GB"/>
        </a:p>
      </dgm:t>
    </dgm:pt>
    <dgm:pt modelId="{25FDD05D-EAE1-4CD0-94C0-FA195757FD12}" type="pres">
      <dgm:prSet presAssocID="{29BBBE6C-D09D-4343-807F-87079B2142DB}" presName="spaceBetweenRectangles" presStyleCnt="0"/>
      <dgm:spPr/>
    </dgm:pt>
    <dgm:pt modelId="{B614DF12-9538-444B-B8D9-5AA40236AF5B}" type="pres">
      <dgm:prSet presAssocID="{C0D59D51-6AD2-4152-91D1-2F210C642BC3}" presName="composite" presStyleCnt="0"/>
      <dgm:spPr/>
    </dgm:pt>
    <dgm:pt modelId="{8A1E9251-886D-41B0-85D4-6CCB58FF1161}" type="pres">
      <dgm:prSet presAssocID="{C0D59D51-6AD2-4152-91D1-2F210C642BC3}" presName="Parent1" presStyleLbl="node1" presStyleIdx="4" presStyleCnt="6">
        <dgm:presLayoutVars>
          <dgm:chMax val="1"/>
          <dgm:chPref val="1"/>
          <dgm:bulletEnabled val="1"/>
        </dgm:presLayoutVars>
      </dgm:prSet>
      <dgm:spPr/>
      <dgm:t>
        <a:bodyPr/>
        <a:lstStyle/>
        <a:p>
          <a:endParaRPr lang="en-GB"/>
        </a:p>
      </dgm:t>
    </dgm:pt>
    <dgm:pt modelId="{1AF883B6-6BBD-4955-9ACA-16802DDE2099}" type="pres">
      <dgm:prSet presAssocID="{C0D59D51-6AD2-4152-91D1-2F210C642BC3}" presName="Childtext1" presStyleLbl="revTx" presStyleIdx="2" presStyleCnt="3">
        <dgm:presLayoutVars>
          <dgm:chMax val="0"/>
          <dgm:chPref val="0"/>
          <dgm:bulletEnabled val="1"/>
        </dgm:presLayoutVars>
      </dgm:prSet>
      <dgm:spPr/>
      <dgm:t>
        <a:bodyPr/>
        <a:lstStyle/>
        <a:p>
          <a:endParaRPr lang="en-GB"/>
        </a:p>
      </dgm:t>
    </dgm:pt>
    <dgm:pt modelId="{4923402D-B33B-48E8-957F-9DE422742A8E}" type="pres">
      <dgm:prSet presAssocID="{C0D59D51-6AD2-4152-91D1-2F210C642BC3}" presName="BalanceSpacing" presStyleCnt="0"/>
      <dgm:spPr/>
    </dgm:pt>
    <dgm:pt modelId="{22CF0EE0-4D41-4EF0-97E3-B7769882A3EE}" type="pres">
      <dgm:prSet presAssocID="{C0D59D51-6AD2-4152-91D1-2F210C642BC3}" presName="BalanceSpacing1" presStyleCnt="0"/>
      <dgm:spPr/>
    </dgm:pt>
    <dgm:pt modelId="{AA92576B-C635-4364-8A62-4D1D6DD105AE}" type="pres">
      <dgm:prSet presAssocID="{1A38BD9A-F725-4906-9862-28B690C8BB4E}" presName="Accent1Text" presStyleLbl="node1" presStyleIdx="5" presStyleCnt="6"/>
      <dgm:spPr/>
      <dgm:t>
        <a:bodyPr/>
        <a:lstStyle/>
        <a:p>
          <a:endParaRPr lang="en-GB"/>
        </a:p>
      </dgm:t>
    </dgm:pt>
  </dgm:ptLst>
  <dgm:cxnLst>
    <dgm:cxn modelId="{527E581F-1DA9-49AC-AAFD-CA801C0A43C4}" srcId="{76D447D4-A6FB-43B4-844E-62EBE1DFA585}" destId="{3B8702EA-0AF5-4474-82B4-19487EE081FF}" srcOrd="0" destOrd="0" parTransId="{565DEFA0-C727-4DE8-B106-ADEBCFB43D4C}" sibTransId="{AC2CB377-D823-4A77-890C-4C67653963DC}"/>
    <dgm:cxn modelId="{736ED07E-BD68-47F8-A1D5-9FC29E26E4CF}" srcId="{C10DC69B-CB03-4961-BA68-C506D1AABEFF}" destId="{C0D59D51-6AD2-4152-91D1-2F210C642BC3}" srcOrd="2" destOrd="0" parTransId="{F4E69E7D-405D-4DFE-BD73-F7FBCDD9AA67}" sibTransId="{1A38BD9A-F725-4906-9862-28B690C8BB4E}"/>
    <dgm:cxn modelId="{94EC3910-D441-4B40-97FF-3F50318BD434}" type="presOf" srcId="{342414F4-2D67-4134-8B65-A2694E905305}" destId="{F763D997-0B39-412E-8630-5BDF047EF4C4}" srcOrd="0" destOrd="0" presId="urn:microsoft.com/office/officeart/2008/layout/AlternatingHexagons"/>
    <dgm:cxn modelId="{45CB7417-2070-44FE-B44B-9803C6A6EC15}" type="presOf" srcId="{4F349F7A-2231-419A-B96E-4F37FC863EE3}" destId="{37CDA9F9-0FC2-4E5B-86AA-5E9E556A37E7}" srcOrd="0" destOrd="0" presId="urn:microsoft.com/office/officeart/2008/layout/AlternatingHexagons"/>
    <dgm:cxn modelId="{CD54648A-5FB4-44B5-BA97-6DF8A45936A4}" type="presOf" srcId="{29BBBE6C-D09D-4343-807F-87079B2142DB}" destId="{6F761C8F-B1C7-4BB0-B852-DC416BAB1389}" srcOrd="0" destOrd="0" presId="urn:microsoft.com/office/officeart/2008/layout/AlternatingHexagons"/>
    <dgm:cxn modelId="{07ED9FAA-EDD6-4235-B9FB-877FC660ABDD}" srcId="{C0D59D51-6AD2-4152-91D1-2F210C642BC3}" destId="{B5124FAF-2800-487C-BFA7-8F390C78CAB9}" srcOrd="0" destOrd="0" parTransId="{C589996A-FEAE-4F95-A767-50EE9F2A7A0E}" sibTransId="{A7EAC914-5508-4F73-A6AA-E236253D9FA1}"/>
    <dgm:cxn modelId="{B540EA54-1539-46B2-B889-7E981BA5F64C}" type="presOf" srcId="{1A38BD9A-F725-4906-9862-28B690C8BB4E}" destId="{AA92576B-C635-4364-8A62-4D1D6DD105AE}" srcOrd="0" destOrd="0" presId="urn:microsoft.com/office/officeart/2008/layout/AlternatingHexagons"/>
    <dgm:cxn modelId="{F87A3FDC-9678-49B4-ADDD-EB802BA78FD3}" type="presOf" srcId="{C0D59D51-6AD2-4152-91D1-2F210C642BC3}" destId="{8A1E9251-886D-41B0-85D4-6CCB58FF1161}" srcOrd="0" destOrd="0" presId="urn:microsoft.com/office/officeart/2008/layout/AlternatingHexagons"/>
    <dgm:cxn modelId="{7CFADF46-A91B-40CE-8994-823AFD780EDD}" srcId="{31C3D9DF-4394-4375-B3D6-32A1D4C5B7A5}" destId="{342414F4-2D67-4134-8B65-A2694E905305}" srcOrd="0" destOrd="0" parTransId="{CEB4B7C5-04D3-4A20-A7F7-B60AA006E163}" sibTransId="{138912CB-C94C-49DD-9918-1FEE65BED1E7}"/>
    <dgm:cxn modelId="{A0F253C7-8DCD-419A-BAF1-1B0156D1D7C5}" type="presOf" srcId="{B5124FAF-2800-487C-BFA7-8F390C78CAB9}" destId="{1AF883B6-6BBD-4955-9ACA-16802DDE2099}" srcOrd="0" destOrd="0" presId="urn:microsoft.com/office/officeart/2008/layout/AlternatingHexagons"/>
    <dgm:cxn modelId="{8C113946-4C4F-44E5-82F7-C72953FCEB90}" type="presOf" srcId="{31C3D9DF-4394-4375-B3D6-32A1D4C5B7A5}" destId="{83F81903-6762-41AE-AE18-113D25D1969E}" srcOrd="0" destOrd="0" presId="urn:microsoft.com/office/officeart/2008/layout/AlternatingHexagons"/>
    <dgm:cxn modelId="{5713D528-47AB-4D80-B86B-53047B1B6818}" type="presOf" srcId="{76D447D4-A6FB-43B4-844E-62EBE1DFA585}" destId="{8C1038C4-1551-4ED9-8E26-21CC411DC7B5}" srcOrd="0" destOrd="0" presId="urn:microsoft.com/office/officeart/2008/layout/AlternatingHexagons"/>
    <dgm:cxn modelId="{F175CCB9-ABFF-4041-805B-3DAA765F1E57}" type="presOf" srcId="{3B8702EA-0AF5-4474-82B4-19487EE081FF}" destId="{CCB644E9-6F49-4E99-B0DA-5554118FFCFC}" srcOrd="0" destOrd="0" presId="urn:microsoft.com/office/officeart/2008/layout/AlternatingHexagons"/>
    <dgm:cxn modelId="{5BD1F4F5-3769-4724-A65D-219FAE4E19B2}" srcId="{C10DC69B-CB03-4961-BA68-C506D1AABEFF}" destId="{76D447D4-A6FB-43B4-844E-62EBE1DFA585}" srcOrd="0" destOrd="0" parTransId="{DD1CB155-DE9C-49CB-BB24-617DE41CDC85}" sibTransId="{4F349F7A-2231-419A-B96E-4F37FC863EE3}"/>
    <dgm:cxn modelId="{FC39D310-9B15-4176-8E89-FDCF0897751F}" type="presOf" srcId="{C10DC69B-CB03-4961-BA68-C506D1AABEFF}" destId="{4164E6D5-1B4E-4771-8D4C-ADD74CAF76F1}" srcOrd="0" destOrd="0" presId="urn:microsoft.com/office/officeart/2008/layout/AlternatingHexagons"/>
    <dgm:cxn modelId="{159E9C94-0A74-44CD-BC8B-97BDBD7AD208}" srcId="{C10DC69B-CB03-4961-BA68-C506D1AABEFF}" destId="{31C3D9DF-4394-4375-B3D6-32A1D4C5B7A5}" srcOrd="1" destOrd="0" parTransId="{EFCD0A84-D9BE-41E3-B4E9-AAB2E5BE16B0}" sibTransId="{29BBBE6C-D09D-4343-807F-87079B2142DB}"/>
    <dgm:cxn modelId="{4462E3BE-178E-45C7-8D8C-6426589D4FAE}" type="presParOf" srcId="{4164E6D5-1B4E-4771-8D4C-ADD74CAF76F1}" destId="{8F4A8244-16C3-4552-9804-B6422657BB4C}" srcOrd="0" destOrd="0" presId="urn:microsoft.com/office/officeart/2008/layout/AlternatingHexagons"/>
    <dgm:cxn modelId="{3AAF6508-705B-4C07-9587-F5AE1097ABC2}" type="presParOf" srcId="{8F4A8244-16C3-4552-9804-B6422657BB4C}" destId="{8C1038C4-1551-4ED9-8E26-21CC411DC7B5}" srcOrd="0" destOrd="0" presId="urn:microsoft.com/office/officeart/2008/layout/AlternatingHexagons"/>
    <dgm:cxn modelId="{718CE0F0-2A75-4F26-BA85-B27DA217BB2D}" type="presParOf" srcId="{8F4A8244-16C3-4552-9804-B6422657BB4C}" destId="{CCB644E9-6F49-4E99-B0DA-5554118FFCFC}" srcOrd="1" destOrd="0" presId="urn:microsoft.com/office/officeart/2008/layout/AlternatingHexagons"/>
    <dgm:cxn modelId="{5B670A93-C54D-4CB8-A7C7-E726B215E2A0}" type="presParOf" srcId="{8F4A8244-16C3-4552-9804-B6422657BB4C}" destId="{D59EC2D6-75E7-46C1-96BE-07AA84CDABA1}" srcOrd="2" destOrd="0" presId="urn:microsoft.com/office/officeart/2008/layout/AlternatingHexagons"/>
    <dgm:cxn modelId="{0F43F5D0-9EDC-4084-8864-B8AD14158962}" type="presParOf" srcId="{8F4A8244-16C3-4552-9804-B6422657BB4C}" destId="{EEC3FA36-C1E2-4F99-99B4-8E018E3D6334}" srcOrd="3" destOrd="0" presId="urn:microsoft.com/office/officeart/2008/layout/AlternatingHexagons"/>
    <dgm:cxn modelId="{A4F89710-2E22-4D23-BB87-781792FE06E7}" type="presParOf" srcId="{8F4A8244-16C3-4552-9804-B6422657BB4C}" destId="{37CDA9F9-0FC2-4E5B-86AA-5E9E556A37E7}" srcOrd="4" destOrd="0" presId="urn:microsoft.com/office/officeart/2008/layout/AlternatingHexagons"/>
    <dgm:cxn modelId="{D3798556-E947-415D-8187-B4DD03ECF9A4}" type="presParOf" srcId="{4164E6D5-1B4E-4771-8D4C-ADD74CAF76F1}" destId="{14CC7746-D4D7-4FA3-83AA-94AC6D8B66DD}" srcOrd="1" destOrd="0" presId="urn:microsoft.com/office/officeart/2008/layout/AlternatingHexagons"/>
    <dgm:cxn modelId="{61D5E2EC-E331-4DDE-B95B-47BEE55E2447}" type="presParOf" srcId="{4164E6D5-1B4E-4771-8D4C-ADD74CAF76F1}" destId="{5F42945E-A157-4C2D-96EA-A8282A2BDCD9}" srcOrd="2" destOrd="0" presId="urn:microsoft.com/office/officeart/2008/layout/AlternatingHexagons"/>
    <dgm:cxn modelId="{F96B949A-20F7-4FA5-932F-75B4845E49A4}" type="presParOf" srcId="{5F42945E-A157-4C2D-96EA-A8282A2BDCD9}" destId="{83F81903-6762-41AE-AE18-113D25D1969E}" srcOrd="0" destOrd="0" presId="urn:microsoft.com/office/officeart/2008/layout/AlternatingHexagons"/>
    <dgm:cxn modelId="{89D7DBA4-3217-476D-88D3-15B93FE4E40C}" type="presParOf" srcId="{5F42945E-A157-4C2D-96EA-A8282A2BDCD9}" destId="{F763D997-0B39-412E-8630-5BDF047EF4C4}" srcOrd="1" destOrd="0" presId="urn:microsoft.com/office/officeart/2008/layout/AlternatingHexagons"/>
    <dgm:cxn modelId="{0D3C2697-F874-4420-AC3B-DD03129C1806}" type="presParOf" srcId="{5F42945E-A157-4C2D-96EA-A8282A2BDCD9}" destId="{8C9E5BEA-C7AD-42BC-BD90-77CCFE409DD8}" srcOrd="2" destOrd="0" presId="urn:microsoft.com/office/officeart/2008/layout/AlternatingHexagons"/>
    <dgm:cxn modelId="{F77A89A9-FECF-40AE-83DF-AE1301F48B0C}" type="presParOf" srcId="{5F42945E-A157-4C2D-96EA-A8282A2BDCD9}" destId="{0382FC57-08C7-40CD-9E42-1EEFA0B0A135}" srcOrd="3" destOrd="0" presId="urn:microsoft.com/office/officeart/2008/layout/AlternatingHexagons"/>
    <dgm:cxn modelId="{2D161EAA-4B71-4AD4-B5D8-4AFD8099D950}" type="presParOf" srcId="{5F42945E-A157-4C2D-96EA-A8282A2BDCD9}" destId="{6F761C8F-B1C7-4BB0-B852-DC416BAB1389}" srcOrd="4" destOrd="0" presId="urn:microsoft.com/office/officeart/2008/layout/AlternatingHexagons"/>
    <dgm:cxn modelId="{73C08761-FFE8-42D7-9070-6AC08F952774}" type="presParOf" srcId="{4164E6D5-1B4E-4771-8D4C-ADD74CAF76F1}" destId="{25FDD05D-EAE1-4CD0-94C0-FA195757FD12}" srcOrd="3" destOrd="0" presId="urn:microsoft.com/office/officeart/2008/layout/AlternatingHexagons"/>
    <dgm:cxn modelId="{BC9B9362-B65A-45D1-BEFF-091D3DDCB350}" type="presParOf" srcId="{4164E6D5-1B4E-4771-8D4C-ADD74CAF76F1}" destId="{B614DF12-9538-444B-B8D9-5AA40236AF5B}" srcOrd="4" destOrd="0" presId="urn:microsoft.com/office/officeart/2008/layout/AlternatingHexagons"/>
    <dgm:cxn modelId="{F67C271D-7451-4CD4-8EAD-E011B8571523}" type="presParOf" srcId="{B614DF12-9538-444B-B8D9-5AA40236AF5B}" destId="{8A1E9251-886D-41B0-85D4-6CCB58FF1161}" srcOrd="0" destOrd="0" presId="urn:microsoft.com/office/officeart/2008/layout/AlternatingHexagons"/>
    <dgm:cxn modelId="{279B773D-C88A-48EF-A97C-BC09E6D6ECBB}" type="presParOf" srcId="{B614DF12-9538-444B-B8D9-5AA40236AF5B}" destId="{1AF883B6-6BBD-4955-9ACA-16802DDE2099}" srcOrd="1" destOrd="0" presId="urn:microsoft.com/office/officeart/2008/layout/AlternatingHexagons"/>
    <dgm:cxn modelId="{FE3D691C-4BF7-43A1-AC8B-19055754320E}" type="presParOf" srcId="{B614DF12-9538-444B-B8D9-5AA40236AF5B}" destId="{4923402D-B33B-48E8-957F-9DE422742A8E}" srcOrd="2" destOrd="0" presId="urn:microsoft.com/office/officeart/2008/layout/AlternatingHexagons"/>
    <dgm:cxn modelId="{A3E3E9B6-B9D0-42E3-9809-BD49F259A717}" type="presParOf" srcId="{B614DF12-9538-444B-B8D9-5AA40236AF5B}" destId="{22CF0EE0-4D41-4EF0-97E3-B7769882A3EE}" srcOrd="3" destOrd="0" presId="urn:microsoft.com/office/officeart/2008/layout/AlternatingHexagons"/>
    <dgm:cxn modelId="{8361F9AD-2D5F-42A7-93D0-F7864EE589F7}" type="presParOf" srcId="{B614DF12-9538-444B-B8D9-5AA40236AF5B}" destId="{AA92576B-C635-4364-8A62-4D1D6DD105AE}" srcOrd="4" destOrd="0" presId="urn:microsoft.com/office/officeart/2008/layout/AlternatingHexagon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191B03-F552-41E1-981B-86EDF4E6895B}">
      <dsp:nvSpPr>
        <dsp:cNvPr id="0" name=""/>
        <dsp:cNvSpPr/>
      </dsp:nvSpPr>
      <dsp:spPr>
        <a:xfrm>
          <a:off x="0" y="283531"/>
          <a:ext cx="2610289" cy="156617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altLang="en-US" sz="2200" kern="1200" smtClean="0"/>
            <a:t>‘Using high quality information to show in depth knowledge and understanding’ </a:t>
          </a:r>
          <a:endParaRPr lang="en-GB" altLang="en-US" sz="2200" kern="1200" dirty="0" smtClean="0"/>
        </a:p>
      </dsp:txBody>
      <dsp:txXfrm>
        <a:off x="0" y="283531"/>
        <a:ext cx="2610289" cy="1566173"/>
      </dsp:txXfrm>
    </dsp:sp>
    <dsp:sp modelId="{04800E57-F539-49C1-903A-478650D27EB0}">
      <dsp:nvSpPr>
        <dsp:cNvPr id="0" name=""/>
        <dsp:cNvSpPr/>
      </dsp:nvSpPr>
      <dsp:spPr>
        <a:xfrm>
          <a:off x="2871319" y="283531"/>
          <a:ext cx="2610289" cy="156617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altLang="en-US" sz="2200" kern="1200" smtClean="0"/>
            <a:t>‘Examining issues in depth’</a:t>
          </a:r>
          <a:endParaRPr lang="en-GB" altLang="en-US" sz="2200" kern="1200" dirty="0" smtClean="0"/>
        </a:p>
      </dsp:txBody>
      <dsp:txXfrm>
        <a:off x="2871319" y="283531"/>
        <a:ext cx="2610289" cy="1566173"/>
      </dsp:txXfrm>
    </dsp:sp>
    <dsp:sp modelId="{0A9889BD-93D4-4AC2-AC0E-1D96F974BFCE}">
      <dsp:nvSpPr>
        <dsp:cNvPr id="0" name=""/>
        <dsp:cNvSpPr/>
      </dsp:nvSpPr>
      <dsp:spPr>
        <a:xfrm>
          <a:off x="5742638" y="283531"/>
          <a:ext cx="2610289" cy="156617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altLang="en-US" sz="2200" kern="1200" smtClean="0"/>
            <a:t>‘Always looking at things from different perspectives’</a:t>
          </a:r>
          <a:endParaRPr lang="en-GB" altLang="en-US" sz="2200" kern="1200" dirty="0" smtClean="0"/>
        </a:p>
      </dsp:txBody>
      <dsp:txXfrm>
        <a:off x="5742638" y="283531"/>
        <a:ext cx="2610289" cy="1566173"/>
      </dsp:txXfrm>
    </dsp:sp>
    <dsp:sp modelId="{28FD26AB-421C-401A-A616-167A4FE1D373}">
      <dsp:nvSpPr>
        <dsp:cNvPr id="0" name=""/>
        <dsp:cNvSpPr/>
      </dsp:nvSpPr>
      <dsp:spPr>
        <a:xfrm>
          <a:off x="0" y="2110734"/>
          <a:ext cx="2610289" cy="156617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altLang="en-US" sz="2200" kern="1200" smtClean="0"/>
            <a:t>‘High level critical discussion’</a:t>
          </a:r>
          <a:endParaRPr lang="en-GB" altLang="en-US" sz="2200" kern="1200" dirty="0" smtClean="0"/>
        </a:p>
      </dsp:txBody>
      <dsp:txXfrm>
        <a:off x="0" y="2110734"/>
        <a:ext cx="2610289" cy="1566173"/>
      </dsp:txXfrm>
    </dsp:sp>
    <dsp:sp modelId="{9986A15F-3C5F-4AF9-AA8E-5D7C127973B9}">
      <dsp:nvSpPr>
        <dsp:cNvPr id="0" name=""/>
        <dsp:cNvSpPr/>
      </dsp:nvSpPr>
      <dsp:spPr>
        <a:xfrm>
          <a:off x="2871319" y="2110734"/>
          <a:ext cx="2610289" cy="156617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altLang="en-US" sz="2200" kern="1200" smtClean="0"/>
            <a:t>‘Ability to deconstruct problems’</a:t>
          </a:r>
          <a:endParaRPr lang="en-GB" altLang="en-US" sz="2200" kern="1200" dirty="0" smtClean="0"/>
        </a:p>
      </dsp:txBody>
      <dsp:txXfrm>
        <a:off x="2871319" y="2110734"/>
        <a:ext cx="2610289" cy="1566173"/>
      </dsp:txXfrm>
    </dsp:sp>
    <dsp:sp modelId="{6E7119D0-FED1-4592-9284-C6993FB60825}">
      <dsp:nvSpPr>
        <dsp:cNvPr id="0" name=""/>
        <dsp:cNvSpPr/>
      </dsp:nvSpPr>
      <dsp:spPr>
        <a:xfrm>
          <a:off x="5742638" y="2110734"/>
          <a:ext cx="2610289" cy="156617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altLang="en-US" sz="2200" kern="1200" smtClean="0"/>
            <a:t>‘Problem solving using evidence’</a:t>
          </a:r>
          <a:endParaRPr lang="en-GB" altLang="en-US" sz="2200" kern="1200" dirty="0" smtClean="0"/>
        </a:p>
      </dsp:txBody>
      <dsp:txXfrm>
        <a:off x="5742638" y="2110734"/>
        <a:ext cx="2610289" cy="15661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1038C4-1551-4ED9-8E26-21CC411DC7B5}">
      <dsp:nvSpPr>
        <dsp:cNvPr id="0" name=""/>
        <dsp:cNvSpPr/>
      </dsp:nvSpPr>
      <dsp:spPr>
        <a:xfrm rot="5400000">
          <a:off x="4525532" y="113938"/>
          <a:ext cx="1726832" cy="1502344"/>
        </a:xfrm>
        <a:prstGeom prst="hexagon">
          <a:avLst>
            <a:gd name="adj" fmla="val 2500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altLang="en-US" sz="1300" kern="1200" dirty="0" smtClean="0"/>
            <a:t>Critical analysis and synthesis</a:t>
          </a:r>
          <a:endParaRPr lang="en-US" sz="1300" kern="1200" dirty="0"/>
        </a:p>
      </dsp:txBody>
      <dsp:txXfrm rot="-5400000">
        <a:off x="4871891" y="270792"/>
        <a:ext cx="1034114" cy="1188636"/>
      </dsp:txXfrm>
    </dsp:sp>
    <dsp:sp modelId="{CCB644E9-6F49-4E99-B0DA-5554118FFCFC}">
      <dsp:nvSpPr>
        <dsp:cNvPr id="0" name=""/>
        <dsp:cNvSpPr/>
      </dsp:nvSpPr>
      <dsp:spPr>
        <a:xfrm>
          <a:off x="6185709" y="347061"/>
          <a:ext cx="1927145" cy="1036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ctr" anchorCtr="0">
          <a:noAutofit/>
        </a:bodyPr>
        <a:lstStyle/>
        <a:p>
          <a:pPr lvl="0" algn="l" defTabSz="577850">
            <a:lnSpc>
              <a:spcPct val="90000"/>
            </a:lnSpc>
            <a:spcBef>
              <a:spcPct val="0"/>
            </a:spcBef>
            <a:spcAft>
              <a:spcPct val="35000"/>
            </a:spcAft>
          </a:pPr>
          <a:endParaRPr lang="en-US" sz="1300" kern="1200" dirty="0"/>
        </a:p>
      </dsp:txBody>
      <dsp:txXfrm>
        <a:off x="6185709" y="347061"/>
        <a:ext cx="1927145" cy="1036099"/>
      </dsp:txXfrm>
    </dsp:sp>
    <dsp:sp modelId="{37CDA9F9-0FC2-4E5B-86AA-5E9E556A37E7}">
      <dsp:nvSpPr>
        <dsp:cNvPr id="0" name=""/>
        <dsp:cNvSpPr/>
      </dsp:nvSpPr>
      <dsp:spPr>
        <a:xfrm rot="5400000">
          <a:off x="2903000" y="113938"/>
          <a:ext cx="1726832" cy="1502344"/>
        </a:xfrm>
        <a:prstGeom prst="hexagon">
          <a:avLst>
            <a:gd name="adj" fmla="val 2500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altLang="en-US" sz="1700" kern="1200" dirty="0" smtClean="0"/>
            <a:t>Taking nothing at face value’</a:t>
          </a:r>
        </a:p>
        <a:p>
          <a:pPr lvl="0" algn="ctr" defTabSz="1600200">
            <a:spcBef>
              <a:spcPct val="0"/>
            </a:spcBef>
            <a:spcAft>
              <a:spcPct val="35000"/>
            </a:spcAft>
          </a:pPr>
          <a:endParaRPr lang="en-US" sz="1700" kern="1200" dirty="0"/>
        </a:p>
      </dsp:txBody>
      <dsp:txXfrm rot="-5400000">
        <a:off x="3249359" y="270792"/>
        <a:ext cx="1034114" cy="1188636"/>
      </dsp:txXfrm>
    </dsp:sp>
    <dsp:sp modelId="{83F81903-6762-41AE-AE18-113D25D1969E}">
      <dsp:nvSpPr>
        <dsp:cNvPr id="0" name=""/>
        <dsp:cNvSpPr/>
      </dsp:nvSpPr>
      <dsp:spPr>
        <a:xfrm rot="5400000">
          <a:off x="3711158" y="1579674"/>
          <a:ext cx="1726832" cy="1502344"/>
        </a:xfrm>
        <a:prstGeom prst="hexagon">
          <a:avLst>
            <a:gd name="adj" fmla="val 2500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altLang="en-US" sz="1300" kern="1200" dirty="0" smtClean="0"/>
            <a:t>The ‘so what?’ factor</a:t>
          </a:r>
          <a:endParaRPr lang="en-US" altLang="en-US" sz="1300" kern="1200" dirty="0" smtClean="0"/>
        </a:p>
        <a:p>
          <a:pPr lvl="0" algn="ctr" defTabSz="622300">
            <a:spcBef>
              <a:spcPct val="0"/>
            </a:spcBef>
            <a:spcAft>
              <a:spcPct val="35000"/>
            </a:spcAft>
          </a:pPr>
          <a:endParaRPr lang="en-US" sz="1300" kern="1200" dirty="0"/>
        </a:p>
      </dsp:txBody>
      <dsp:txXfrm rot="-5400000">
        <a:off x="4057517" y="1736528"/>
        <a:ext cx="1034114" cy="1188636"/>
      </dsp:txXfrm>
    </dsp:sp>
    <dsp:sp modelId="{F763D997-0B39-412E-8630-5BDF047EF4C4}">
      <dsp:nvSpPr>
        <dsp:cNvPr id="0" name=""/>
        <dsp:cNvSpPr/>
      </dsp:nvSpPr>
      <dsp:spPr>
        <a:xfrm>
          <a:off x="1896257" y="1812796"/>
          <a:ext cx="1864979" cy="1036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marR="0" lvl="0" indent="0" algn="r" defTabSz="914400" eaLnBrk="1" fontAlgn="auto" latinLnBrk="0" hangingPunct="1">
            <a:lnSpc>
              <a:spcPct val="100000"/>
            </a:lnSpc>
            <a:spcBef>
              <a:spcPct val="0"/>
            </a:spcBef>
            <a:spcAft>
              <a:spcPts val="0"/>
            </a:spcAft>
            <a:buClrTx/>
            <a:buSzTx/>
            <a:buFontTx/>
            <a:buNone/>
            <a:tabLst/>
            <a:defRPr/>
          </a:pPr>
          <a:r>
            <a:rPr lang="en-GB" altLang="en-US" sz="3200" kern="1200" dirty="0" smtClean="0"/>
            <a:t>Clear, concise writing’</a:t>
          </a:r>
        </a:p>
        <a:p>
          <a:pPr lvl="0" algn="r" defTabSz="488950">
            <a:spcBef>
              <a:spcPct val="0"/>
            </a:spcBef>
            <a:spcAft>
              <a:spcPct val="35000"/>
            </a:spcAft>
          </a:pPr>
          <a:endParaRPr lang="en-US" sz="3200" kern="1200" dirty="0"/>
        </a:p>
      </dsp:txBody>
      <dsp:txXfrm>
        <a:off x="1896257" y="1812796"/>
        <a:ext cx="1864979" cy="1036099"/>
      </dsp:txXfrm>
    </dsp:sp>
    <dsp:sp modelId="{6F761C8F-B1C7-4BB0-B852-DC416BAB1389}">
      <dsp:nvSpPr>
        <dsp:cNvPr id="0" name=""/>
        <dsp:cNvSpPr/>
      </dsp:nvSpPr>
      <dsp:spPr>
        <a:xfrm rot="5400000">
          <a:off x="5333690" y="1579674"/>
          <a:ext cx="1726832" cy="1502344"/>
        </a:xfrm>
        <a:prstGeom prst="hexagon">
          <a:avLst>
            <a:gd name="adj" fmla="val 2500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altLang="en-US" sz="1300" kern="1200" dirty="0" smtClean="0"/>
            <a:t>Challenging assumptions’</a:t>
          </a:r>
        </a:p>
        <a:p>
          <a:pPr lvl="0" algn="ctr" defTabSz="1600200">
            <a:spcBef>
              <a:spcPct val="0"/>
            </a:spcBef>
            <a:spcAft>
              <a:spcPct val="35000"/>
            </a:spcAft>
          </a:pPr>
          <a:endParaRPr lang="en-US" sz="1300" kern="1200" dirty="0"/>
        </a:p>
      </dsp:txBody>
      <dsp:txXfrm rot="-5400000">
        <a:off x="5680049" y="1736528"/>
        <a:ext cx="1034114" cy="1188636"/>
      </dsp:txXfrm>
    </dsp:sp>
    <dsp:sp modelId="{8A1E9251-886D-41B0-85D4-6CCB58FF1161}">
      <dsp:nvSpPr>
        <dsp:cNvPr id="0" name=""/>
        <dsp:cNvSpPr/>
      </dsp:nvSpPr>
      <dsp:spPr>
        <a:xfrm rot="5400000">
          <a:off x="4525532" y="3045409"/>
          <a:ext cx="1726832" cy="1502344"/>
        </a:xfrm>
        <a:prstGeom prst="hexagon">
          <a:avLst>
            <a:gd name="adj" fmla="val 2500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altLang="en-US" sz="1300" kern="1200" dirty="0" smtClean="0"/>
            <a:t>Constructing an argument’</a:t>
          </a:r>
        </a:p>
        <a:p>
          <a:pPr lvl="0" algn="ctr" defTabSz="622300">
            <a:spcBef>
              <a:spcPct val="0"/>
            </a:spcBef>
            <a:spcAft>
              <a:spcPct val="35000"/>
            </a:spcAft>
          </a:pPr>
          <a:endParaRPr lang="en-US" sz="1300" kern="1200" dirty="0"/>
        </a:p>
      </dsp:txBody>
      <dsp:txXfrm rot="-5400000">
        <a:off x="4871891" y="3202263"/>
        <a:ext cx="1034114" cy="1188636"/>
      </dsp:txXfrm>
    </dsp:sp>
    <dsp:sp modelId="{1AF883B6-6BBD-4955-9ACA-16802DDE2099}">
      <dsp:nvSpPr>
        <dsp:cNvPr id="0" name=""/>
        <dsp:cNvSpPr/>
      </dsp:nvSpPr>
      <dsp:spPr>
        <a:xfrm>
          <a:off x="6185709" y="3278532"/>
          <a:ext cx="1927145" cy="1036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ctr" anchorCtr="0">
          <a:noAutofit/>
        </a:bodyPr>
        <a:lstStyle/>
        <a:p>
          <a:pPr lvl="0" algn="l" defTabSz="577850">
            <a:lnSpc>
              <a:spcPct val="90000"/>
            </a:lnSpc>
            <a:spcBef>
              <a:spcPct val="0"/>
            </a:spcBef>
            <a:spcAft>
              <a:spcPct val="35000"/>
            </a:spcAft>
          </a:pPr>
          <a:endParaRPr lang="en-US" sz="1300" kern="1200"/>
        </a:p>
      </dsp:txBody>
      <dsp:txXfrm>
        <a:off x="6185709" y="3278532"/>
        <a:ext cx="1927145" cy="1036099"/>
      </dsp:txXfrm>
    </dsp:sp>
    <dsp:sp modelId="{AA92576B-C635-4364-8A62-4D1D6DD105AE}">
      <dsp:nvSpPr>
        <dsp:cNvPr id="0" name=""/>
        <dsp:cNvSpPr/>
      </dsp:nvSpPr>
      <dsp:spPr>
        <a:xfrm rot="5400000">
          <a:off x="2903000" y="3045409"/>
          <a:ext cx="1726832" cy="1502344"/>
        </a:xfrm>
        <a:prstGeom prst="hexagon">
          <a:avLst>
            <a:gd name="adj" fmla="val 2500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altLang="en-US" sz="1300" kern="1200" dirty="0" smtClean="0"/>
            <a:t>Balanced, thorough judgments and conclusions’</a:t>
          </a:r>
        </a:p>
        <a:p>
          <a:pPr lvl="0" algn="ctr" defTabSz="1600200">
            <a:spcBef>
              <a:spcPct val="0"/>
            </a:spcBef>
            <a:spcAft>
              <a:spcPct val="35000"/>
            </a:spcAft>
          </a:pPr>
          <a:endParaRPr lang="en-US" sz="1300" kern="1200" dirty="0"/>
        </a:p>
      </dsp:txBody>
      <dsp:txXfrm rot="-5400000">
        <a:off x="3249359" y="3202263"/>
        <a:ext cx="1034114" cy="118863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42"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0" hangingPunct="0">
              <a:defRPr sz="1200">
                <a:latin typeface="Arial" charset="0"/>
                <a:ea typeface="ＭＳ Ｐゴシック" pitchFamily="16" charset="-128"/>
              </a:defRPr>
            </a:lvl1pPr>
          </a:lstStyle>
          <a:p>
            <a:pPr>
              <a:defRPr/>
            </a:pPr>
            <a:endParaRPr lang="en-GB"/>
          </a:p>
        </p:txBody>
      </p:sp>
      <p:sp>
        <p:nvSpPr>
          <p:cNvPr id="61443" name="Rectangle 3"/>
          <p:cNvSpPr>
            <a:spLocks noGrp="1" noChangeArrowheads="1"/>
          </p:cNvSpPr>
          <p:nvPr>
            <p:ph type="dt" sz="quarter"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0" hangingPunct="0">
              <a:defRPr sz="1200">
                <a:latin typeface="Arial" charset="0"/>
                <a:ea typeface="ＭＳ Ｐゴシック" pitchFamily="16" charset="-128"/>
              </a:defRPr>
            </a:lvl1pPr>
          </a:lstStyle>
          <a:p>
            <a:pPr>
              <a:defRPr/>
            </a:pPr>
            <a:fld id="{A6249293-6256-46D8-94EB-201F71260D65}" type="datetimeFigureOut">
              <a:rPr lang="en-GB"/>
              <a:pPr>
                <a:defRPr/>
              </a:pPr>
              <a:t>15/10/2018</a:t>
            </a:fld>
            <a:endParaRPr lang="en-GB"/>
          </a:p>
        </p:txBody>
      </p:sp>
      <p:sp>
        <p:nvSpPr>
          <p:cNvPr id="61444" name="Rectangle 4"/>
          <p:cNvSpPr>
            <a:spLocks noGrp="1" noChangeArrowheads="1"/>
          </p:cNvSpPr>
          <p:nvPr>
            <p:ph type="ftr" sz="quarter" idx="2"/>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0" hangingPunct="0">
              <a:defRPr sz="1200">
                <a:latin typeface="Arial" charset="0"/>
                <a:ea typeface="ＭＳ Ｐゴシック" pitchFamily="16" charset="-128"/>
              </a:defRPr>
            </a:lvl1pPr>
          </a:lstStyle>
          <a:p>
            <a:pPr>
              <a:defRPr/>
            </a:pPr>
            <a:endParaRPr lang="en-GB"/>
          </a:p>
        </p:txBody>
      </p:sp>
      <p:sp>
        <p:nvSpPr>
          <p:cNvPr id="61445" name="Rectangle 5"/>
          <p:cNvSpPr>
            <a:spLocks noGrp="1" noChangeArrowheads="1"/>
          </p:cNvSpPr>
          <p:nvPr>
            <p:ph type="sldNum" sz="quarter" idx="3"/>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0" hangingPunct="0">
              <a:defRPr sz="1200"/>
            </a:lvl1pPr>
          </a:lstStyle>
          <a:p>
            <a:pPr>
              <a:defRPr/>
            </a:pPr>
            <a:fld id="{CD333A31-36AD-44E3-9B16-8A9EC497412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prstTxWarp prst="textNoShape">
              <a:avLst/>
            </a:prstTxWarp>
          </a:bodyPr>
          <a:lstStyle>
            <a:lvl1pPr eaLnBrk="1" hangingPunct="1">
              <a:defRPr sz="1200">
                <a:latin typeface="Arial" charset="0"/>
                <a:ea typeface="ＭＳ Ｐゴシック" pitchFamily="16" charset="-128"/>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ＭＳ Ｐゴシック" pitchFamily="16" charset="-128"/>
              </a:defRPr>
            </a:lvl1pPr>
          </a:lstStyle>
          <a:p>
            <a:pPr>
              <a:defRPr/>
            </a:pPr>
            <a:fld id="{3EA9E7A6-DEB9-463C-A142-8E3DFF1FE85A}" type="datetimeFigureOut">
              <a:rPr lang="en-US"/>
              <a:pPr>
                <a:defRPr/>
              </a:pPr>
              <a:t>10/15/2018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wrap="square" lIns="91440" tIns="45720" rIns="91440" bIns="45720" numCol="1" anchor="b" anchorCtr="0" compatLnSpc="1">
            <a:prstTxWarp prst="textNoShape">
              <a:avLst/>
            </a:prstTxWarp>
          </a:bodyPr>
          <a:lstStyle>
            <a:lvl1pPr eaLnBrk="1" hangingPunct="1">
              <a:defRPr sz="1200">
                <a:latin typeface="Arial" charset="0"/>
                <a:ea typeface="ＭＳ Ｐゴシック" pitchFamily="16" charset="-128"/>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9A98E2CE-7901-45B1-AFE2-3E919A44583D}"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FC76738B-9FB2-49A2-B64F-5ADC8E640CC3}" type="slidenum">
              <a:rPr lang="en-US" altLang="en-US" smtClean="0"/>
              <a:pPr/>
              <a:t>5</a:t>
            </a:fld>
            <a:endParaRPr lang="en-US" altLang="en-US" smtClean="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6" descr="SOHSlogo.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105525" y="325438"/>
            <a:ext cx="2749550" cy="811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4" name="Rectangle 4"/>
          <p:cNvSpPr>
            <a:spLocks noGrp="1" noChangeArrowheads="1"/>
          </p:cNvSpPr>
          <p:nvPr>
            <p:ph type="ctrTitle"/>
          </p:nvPr>
        </p:nvSpPr>
        <p:spPr>
          <a:xfrm>
            <a:off x="358775" y="1700213"/>
            <a:ext cx="8426450" cy="1873250"/>
          </a:xfrm>
        </p:spPr>
        <p:txBody>
          <a:bodyPr anchor="t"/>
          <a:lstStyle>
            <a:lvl1pPr>
              <a:lnSpc>
                <a:spcPct val="90000"/>
              </a:lnSpc>
              <a:defRPr sz="6000" b="0">
                <a:solidFill>
                  <a:schemeClr val="tx1"/>
                </a:solidFill>
              </a:defRPr>
            </a:lvl1pPr>
          </a:lstStyle>
          <a:p>
            <a:r>
              <a:rPr lang="en-US" smtClean="0"/>
              <a:t>Click to edit Master title style</a:t>
            </a:r>
            <a:endParaRPr lang="en-GB"/>
          </a:p>
        </p:txBody>
      </p:sp>
      <p:sp>
        <p:nvSpPr>
          <p:cNvPr id="5125" name="Rectangle 5"/>
          <p:cNvSpPr>
            <a:spLocks noGrp="1" noChangeArrowheads="1"/>
          </p:cNvSpPr>
          <p:nvPr>
            <p:ph type="subTitle" idx="1"/>
          </p:nvPr>
        </p:nvSpPr>
        <p:spPr>
          <a:xfrm>
            <a:off x="358775" y="4508500"/>
            <a:ext cx="8426450" cy="1981200"/>
          </a:xfrm>
        </p:spPr>
        <p:txBody>
          <a:bodyPr/>
          <a:lstStyle>
            <a:lvl1pPr marL="0" indent="0">
              <a:lnSpc>
                <a:spcPct val="90000"/>
              </a:lnSpc>
              <a:spcBef>
                <a:spcPct val="0"/>
              </a:spcBef>
              <a:spcAft>
                <a:spcPct val="45000"/>
              </a:spcAft>
              <a:buFont typeface="Wingdings" pitchFamily="2" charset="2"/>
              <a:buNone/>
              <a:defRPr sz="3600">
                <a:solidFill>
                  <a:schemeClr val="tx2"/>
                </a:solidFill>
              </a:defRPr>
            </a:lvl1pPr>
          </a:lstStyle>
          <a:p>
            <a:r>
              <a:rPr lang="en-US" smtClean="0"/>
              <a:t>Click to edit Master subtitle style</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US"/>
          </a:p>
        </p:txBody>
      </p:sp>
      <p:sp>
        <p:nvSpPr>
          <p:cNvPr id="6" name="Rectangle 7"/>
          <p:cNvSpPr>
            <a:spLocks noGrp="1" noChangeArrowheads="1"/>
          </p:cNvSpPr>
          <p:nvPr>
            <p:ph type="ftr" sz="quarter" idx="11"/>
          </p:nvPr>
        </p:nvSpPr>
        <p:spPr/>
        <p:txBody>
          <a:bodyPr/>
          <a:lstStyle>
            <a:lvl1pPr>
              <a:defRPr/>
            </a:lvl1pPr>
          </a:lstStyle>
          <a:p>
            <a:pPr>
              <a:defRPr/>
            </a:pPr>
            <a:endParaRPr lang="en-US"/>
          </a:p>
        </p:txBody>
      </p:sp>
      <p:sp>
        <p:nvSpPr>
          <p:cNvPr id="7" name="Rectangle 8"/>
          <p:cNvSpPr>
            <a:spLocks noGrp="1" noChangeArrowheads="1"/>
          </p:cNvSpPr>
          <p:nvPr>
            <p:ph type="sldNum" sz="quarter" idx="12"/>
          </p:nvPr>
        </p:nvSpPr>
        <p:spPr/>
        <p:txBody>
          <a:bodyPr/>
          <a:lstStyle>
            <a:lvl1pPr>
              <a:defRPr/>
            </a:lvl1pPr>
          </a:lstStyle>
          <a:p>
            <a:pPr>
              <a:defRPr/>
            </a:pPr>
            <a:fld id="{7B796307-4B1E-4C51-9492-98E21822D716}" type="slidenum">
              <a:rPr lang="en-GB" altLang="en-US"/>
              <a:pPr>
                <a:defRPr/>
              </a:pPr>
              <a:t>‹#›</a:t>
            </a:fld>
            <a:endParaRPr lang="en-GB" altLang="en-US"/>
          </a:p>
        </p:txBody>
      </p:sp>
    </p:spTree>
    <p:extLst>
      <p:ext uri="{BB962C8B-B14F-4D97-AF65-F5344CB8AC3E}">
        <p14:creationId xmlns:p14="http://schemas.microsoft.com/office/powerpoint/2010/main" val="4227468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
          <p:cNvSpPr>
            <a:spLocks noGrp="1" noChangeArrowheads="1"/>
          </p:cNvSpPr>
          <p:nvPr>
            <p:ph type="dt" sz="half" idx="10"/>
          </p:nvPr>
        </p:nvSpPr>
        <p:spPr>
          <a:ln/>
        </p:spPr>
        <p:txBody>
          <a:bodyPr/>
          <a:lstStyle>
            <a:lvl1pPr>
              <a:defRPr/>
            </a:lvl1pPr>
          </a:lstStyle>
          <a:p>
            <a:pPr>
              <a:defRPr/>
            </a:pPr>
            <a:endParaRPr lang="en-US"/>
          </a:p>
        </p:txBody>
      </p:sp>
      <p:sp>
        <p:nvSpPr>
          <p:cNvPr id="5" name="Rectangle 7"/>
          <p:cNvSpPr>
            <a:spLocks noGrp="1" noChangeArrowheads="1"/>
          </p:cNvSpPr>
          <p:nvPr>
            <p:ph type="ftr" sz="quarter" idx="11"/>
          </p:nvPr>
        </p:nvSpPr>
        <p:spPr>
          <a:ln/>
        </p:spPr>
        <p:txBody>
          <a:bodyPr/>
          <a:lstStyle>
            <a:lvl1pPr>
              <a:defRPr/>
            </a:lvl1pPr>
          </a:lstStyle>
          <a:p>
            <a:pPr>
              <a:defRPr/>
            </a:pPr>
            <a:endParaRPr lang="en-US"/>
          </a:p>
        </p:txBody>
      </p:sp>
      <p:sp>
        <p:nvSpPr>
          <p:cNvPr id="6" name="Rectangle 8"/>
          <p:cNvSpPr>
            <a:spLocks noGrp="1" noChangeArrowheads="1"/>
          </p:cNvSpPr>
          <p:nvPr>
            <p:ph type="sldNum" sz="quarter" idx="12"/>
          </p:nvPr>
        </p:nvSpPr>
        <p:spPr>
          <a:ln/>
        </p:spPr>
        <p:txBody>
          <a:bodyPr/>
          <a:lstStyle>
            <a:lvl1pPr>
              <a:defRPr/>
            </a:lvl1pPr>
          </a:lstStyle>
          <a:p>
            <a:pPr>
              <a:defRPr/>
            </a:pPr>
            <a:fld id="{A1B2B81C-D570-4CC8-BB9D-AC2DC367CBA9}" type="slidenum">
              <a:rPr lang="en-GB" altLang="en-US"/>
              <a:pPr>
                <a:defRPr/>
              </a:pPr>
              <a:t>‹#›</a:t>
            </a:fld>
            <a:endParaRPr lang="en-GB" altLang="en-US"/>
          </a:p>
        </p:txBody>
      </p:sp>
    </p:spTree>
    <p:extLst>
      <p:ext uri="{BB962C8B-B14F-4D97-AF65-F5344CB8AC3E}">
        <p14:creationId xmlns:p14="http://schemas.microsoft.com/office/powerpoint/2010/main" val="25000664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6"/>
          <p:cNvSpPr>
            <a:spLocks noGrp="1" noChangeArrowheads="1"/>
          </p:cNvSpPr>
          <p:nvPr>
            <p:ph type="dt" sz="half" idx="10"/>
          </p:nvPr>
        </p:nvSpPr>
        <p:spPr>
          <a:ln/>
        </p:spPr>
        <p:txBody>
          <a:bodyPr/>
          <a:lstStyle>
            <a:lvl1pPr>
              <a:defRPr/>
            </a:lvl1pPr>
          </a:lstStyle>
          <a:p>
            <a:pPr>
              <a:defRPr/>
            </a:pPr>
            <a:endParaRPr lang="en-US"/>
          </a:p>
        </p:txBody>
      </p:sp>
      <p:sp>
        <p:nvSpPr>
          <p:cNvPr id="5" name="Rectangle 7"/>
          <p:cNvSpPr>
            <a:spLocks noGrp="1" noChangeArrowheads="1"/>
          </p:cNvSpPr>
          <p:nvPr>
            <p:ph type="ftr" sz="quarter" idx="11"/>
          </p:nvPr>
        </p:nvSpPr>
        <p:spPr>
          <a:ln/>
        </p:spPr>
        <p:txBody>
          <a:bodyPr/>
          <a:lstStyle>
            <a:lvl1pPr>
              <a:defRPr/>
            </a:lvl1pPr>
          </a:lstStyle>
          <a:p>
            <a:pPr>
              <a:defRPr/>
            </a:pPr>
            <a:endParaRPr lang="en-US"/>
          </a:p>
        </p:txBody>
      </p:sp>
      <p:sp>
        <p:nvSpPr>
          <p:cNvPr id="6" name="Rectangle 8"/>
          <p:cNvSpPr>
            <a:spLocks noGrp="1" noChangeArrowheads="1"/>
          </p:cNvSpPr>
          <p:nvPr>
            <p:ph type="sldNum" sz="quarter" idx="12"/>
          </p:nvPr>
        </p:nvSpPr>
        <p:spPr>
          <a:ln/>
        </p:spPr>
        <p:txBody>
          <a:bodyPr/>
          <a:lstStyle>
            <a:lvl1pPr>
              <a:defRPr/>
            </a:lvl1pPr>
          </a:lstStyle>
          <a:p>
            <a:pPr>
              <a:defRPr/>
            </a:pPr>
            <a:fld id="{DA017D91-2CC5-4170-9FDE-A2EFC793B1C0}" type="slidenum">
              <a:rPr lang="en-GB" altLang="en-US"/>
              <a:pPr>
                <a:defRPr/>
              </a:pPr>
              <a:t>‹#›</a:t>
            </a:fld>
            <a:endParaRPr lang="en-GB" altLang="en-US"/>
          </a:p>
        </p:txBody>
      </p:sp>
    </p:spTree>
    <p:extLst>
      <p:ext uri="{BB962C8B-B14F-4D97-AF65-F5344CB8AC3E}">
        <p14:creationId xmlns:p14="http://schemas.microsoft.com/office/powerpoint/2010/main" val="9997648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358775" y="1700213"/>
            <a:ext cx="4137025" cy="45021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700213"/>
            <a:ext cx="4137025" cy="45021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a:ln/>
        </p:spPr>
        <p:txBody>
          <a:bodyPr/>
          <a:lstStyle>
            <a:lvl1pPr>
              <a:defRPr/>
            </a:lvl1pPr>
          </a:lstStyle>
          <a:p>
            <a:pPr>
              <a:defRPr/>
            </a:pPr>
            <a:endParaRPr lang="en-US"/>
          </a:p>
        </p:txBody>
      </p:sp>
      <p:sp>
        <p:nvSpPr>
          <p:cNvPr id="6" name="Rectangle 7"/>
          <p:cNvSpPr>
            <a:spLocks noGrp="1" noChangeArrowheads="1"/>
          </p:cNvSpPr>
          <p:nvPr>
            <p:ph type="ftr" sz="quarter" idx="11"/>
          </p:nvPr>
        </p:nvSpPr>
        <p:spPr>
          <a:ln/>
        </p:spPr>
        <p:txBody>
          <a:bodyPr/>
          <a:lstStyle>
            <a:lvl1pPr>
              <a:defRPr/>
            </a:lvl1pPr>
          </a:lstStyle>
          <a:p>
            <a:pPr>
              <a:defRPr/>
            </a:pPr>
            <a:endParaRPr lang="en-US"/>
          </a:p>
        </p:txBody>
      </p:sp>
      <p:sp>
        <p:nvSpPr>
          <p:cNvPr id="7" name="Rectangle 8"/>
          <p:cNvSpPr>
            <a:spLocks noGrp="1" noChangeArrowheads="1"/>
          </p:cNvSpPr>
          <p:nvPr>
            <p:ph type="sldNum" sz="quarter" idx="12"/>
          </p:nvPr>
        </p:nvSpPr>
        <p:spPr>
          <a:ln/>
        </p:spPr>
        <p:txBody>
          <a:bodyPr/>
          <a:lstStyle>
            <a:lvl1pPr>
              <a:defRPr/>
            </a:lvl1pPr>
          </a:lstStyle>
          <a:p>
            <a:pPr>
              <a:defRPr/>
            </a:pPr>
            <a:fld id="{B2C5B9E8-1A0C-4AFE-840D-ADF49250A0D5}" type="slidenum">
              <a:rPr lang="en-GB" altLang="en-US"/>
              <a:pPr>
                <a:defRPr/>
              </a:pPr>
              <a:t>‹#›</a:t>
            </a:fld>
            <a:endParaRPr lang="en-GB" altLang="en-US"/>
          </a:p>
        </p:txBody>
      </p:sp>
    </p:spTree>
    <p:extLst>
      <p:ext uri="{BB962C8B-B14F-4D97-AF65-F5344CB8AC3E}">
        <p14:creationId xmlns:p14="http://schemas.microsoft.com/office/powerpoint/2010/main" val="1589327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6"/>
          <p:cNvSpPr>
            <a:spLocks noGrp="1" noChangeArrowheads="1"/>
          </p:cNvSpPr>
          <p:nvPr>
            <p:ph type="dt" sz="half" idx="10"/>
          </p:nvPr>
        </p:nvSpPr>
        <p:spPr>
          <a:ln/>
        </p:spPr>
        <p:txBody>
          <a:bodyPr/>
          <a:lstStyle>
            <a:lvl1pPr>
              <a:defRPr/>
            </a:lvl1pPr>
          </a:lstStyle>
          <a:p>
            <a:pPr>
              <a:defRPr/>
            </a:pPr>
            <a:endParaRPr lang="en-US"/>
          </a:p>
        </p:txBody>
      </p:sp>
      <p:sp>
        <p:nvSpPr>
          <p:cNvPr id="8" name="Rectangle 7"/>
          <p:cNvSpPr>
            <a:spLocks noGrp="1" noChangeArrowheads="1"/>
          </p:cNvSpPr>
          <p:nvPr>
            <p:ph type="ftr" sz="quarter" idx="11"/>
          </p:nvPr>
        </p:nvSpPr>
        <p:spPr>
          <a:ln/>
        </p:spPr>
        <p:txBody>
          <a:bodyPr/>
          <a:lstStyle>
            <a:lvl1pPr>
              <a:defRPr/>
            </a:lvl1pPr>
          </a:lstStyle>
          <a:p>
            <a:pPr>
              <a:defRPr/>
            </a:pPr>
            <a:endParaRPr lang="en-US"/>
          </a:p>
        </p:txBody>
      </p:sp>
      <p:sp>
        <p:nvSpPr>
          <p:cNvPr id="9" name="Rectangle 8"/>
          <p:cNvSpPr>
            <a:spLocks noGrp="1" noChangeArrowheads="1"/>
          </p:cNvSpPr>
          <p:nvPr>
            <p:ph type="sldNum" sz="quarter" idx="12"/>
          </p:nvPr>
        </p:nvSpPr>
        <p:spPr>
          <a:ln/>
        </p:spPr>
        <p:txBody>
          <a:bodyPr/>
          <a:lstStyle>
            <a:lvl1pPr>
              <a:defRPr/>
            </a:lvl1pPr>
          </a:lstStyle>
          <a:p>
            <a:pPr>
              <a:defRPr/>
            </a:pPr>
            <a:fld id="{5F459C8F-AC65-40F0-884A-A57D47382B87}" type="slidenum">
              <a:rPr lang="en-GB" altLang="en-US"/>
              <a:pPr>
                <a:defRPr/>
              </a:pPr>
              <a:t>‹#›</a:t>
            </a:fld>
            <a:endParaRPr lang="en-GB" altLang="en-US"/>
          </a:p>
        </p:txBody>
      </p:sp>
    </p:spTree>
    <p:extLst>
      <p:ext uri="{BB962C8B-B14F-4D97-AF65-F5344CB8AC3E}">
        <p14:creationId xmlns:p14="http://schemas.microsoft.com/office/powerpoint/2010/main" val="40564315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6"/>
          <p:cNvSpPr>
            <a:spLocks noGrp="1" noChangeArrowheads="1"/>
          </p:cNvSpPr>
          <p:nvPr>
            <p:ph type="dt" sz="half" idx="10"/>
          </p:nvPr>
        </p:nvSpPr>
        <p:spPr>
          <a:ln/>
        </p:spPr>
        <p:txBody>
          <a:bodyPr/>
          <a:lstStyle>
            <a:lvl1pPr>
              <a:defRPr/>
            </a:lvl1pPr>
          </a:lstStyle>
          <a:p>
            <a:pPr>
              <a:defRPr/>
            </a:pPr>
            <a:endParaRPr lang="en-US"/>
          </a:p>
        </p:txBody>
      </p:sp>
      <p:sp>
        <p:nvSpPr>
          <p:cNvPr id="4" name="Rectangle 7"/>
          <p:cNvSpPr>
            <a:spLocks noGrp="1" noChangeArrowheads="1"/>
          </p:cNvSpPr>
          <p:nvPr>
            <p:ph type="ftr" sz="quarter" idx="11"/>
          </p:nvPr>
        </p:nvSpPr>
        <p:spPr>
          <a:ln/>
        </p:spPr>
        <p:txBody>
          <a:bodyPr/>
          <a:lstStyle>
            <a:lvl1pPr>
              <a:defRPr/>
            </a:lvl1pPr>
          </a:lstStyle>
          <a:p>
            <a:pPr>
              <a:defRPr/>
            </a:pPr>
            <a:endParaRPr lang="en-US"/>
          </a:p>
        </p:txBody>
      </p:sp>
      <p:sp>
        <p:nvSpPr>
          <p:cNvPr id="5" name="Rectangle 8"/>
          <p:cNvSpPr>
            <a:spLocks noGrp="1" noChangeArrowheads="1"/>
          </p:cNvSpPr>
          <p:nvPr>
            <p:ph type="sldNum" sz="quarter" idx="12"/>
          </p:nvPr>
        </p:nvSpPr>
        <p:spPr>
          <a:ln/>
        </p:spPr>
        <p:txBody>
          <a:bodyPr/>
          <a:lstStyle>
            <a:lvl1pPr>
              <a:defRPr/>
            </a:lvl1pPr>
          </a:lstStyle>
          <a:p>
            <a:pPr>
              <a:defRPr/>
            </a:pPr>
            <a:fld id="{F54D92E5-45C5-42BF-83A0-90F4964985B9}" type="slidenum">
              <a:rPr lang="en-GB" altLang="en-US"/>
              <a:pPr>
                <a:defRPr/>
              </a:pPr>
              <a:t>‹#›</a:t>
            </a:fld>
            <a:endParaRPr lang="en-GB" altLang="en-US"/>
          </a:p>
        </p:txBody>
      </p:sp>
    </p:spTree>
    <p:extLst>
      <p:ext uri="{BB962C8B-B14F-4D97-AF65-F5344CB8AC3E}">
        <p14:creationId xmlns:p14="http://schemas.microsoft.com/office/powerpoint/2010/main" val="40104283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sz="half" idx="10"/>
          </p:nvPr>
        </p:nvSpPr>
        <p:spPr>
          <a:ln/>
        </p:spPr>
        <p:txBody>
          <a:bodyPr/>
          <a:lstStyle>
            <a:lvl1pPr>
              <a:defRPr/>
            </a:lvl1pPr>
          </a:lstStyle>
          <a:p>
            <a:pPr>
              <a:defRPr/>
            </a:pPr>
            <a:endParaRPr lang="en-US"/>
          </a:p>
        </p:txBody>
      </p:sp>
      <p:sp>
        <p:nvSpPr>
          <p:cNvPr id="3" name="Rectangle 7"/>
          <p:cNvSpPr>
            <a:spLocks noGrp="1" noChangeArrowheads="1"/>
          </p:cNvSpPr>
          <p:nvPr>
            <p:ph type="ftr" sz="quarter" idx="11"/>
          </p:nvPr>
        </p:nvSpPr>
        <p:spPr>
          <a:ln/>
        </p:spPr>
        <p:txBody>
          <a:bodyPr/>
          <a:lstStyle>
            <a:lvl1pPr>
              <a:defRPr/>
            </a:lvl1pPr>
          </a:lstStyle>
          <a:p>
            <a:pPr>
              <a:defRPr/>
            </a:pPr>
            <a:endParaRPr lang="en-US"/>
          </a:p>
        </p:txBody>
      </p:sp>
      <p:sp>
        <p:nvSpPr>
          <p:cNvPr id="4" name="Rectangle 8"/>
          <p:cNvSpPr>
            <a:spLocks noGrp="1" noChangeArrowheads="1"/>
          </p:cNvSpPr>
          <p:nvPr>
            <p:ph type="sldNum" sz="quarter" idx="12"/>
          </p:nvPr>
        </p:nvSpPr>
        <p:spPr>
          <a:ln/>
        </p:spPr>
        <p:txBody>
          <a:bodyPr/>
          <a:lstStyle>
            <a:lvl1pPr>
              <a:defRPr/>
            </a:lvl1pPr>
          </a:lstStyle>
          <a:p>
            <a:pPr>
              <a:defRPr/>
            </a:pPr>
            <a:fld id="{B462D29F-E0B2-4165-9F8C-6347A2E7E52C}" type="slidenum">
              <a:rPr lang="en-GB" altLang="en-US"/>
              <a:pPr>
                <a:defRPr/>
              </a:pPr>
              <a:t>‹#›</a:t>
            </a:fld>
            <a:endParaRPr lang="en-GB" altLang="en-US"/>
          </a:p>
        </p:txBody>
      </p:sp>
    </p:spTree>
    <p:extLst>
      <p:ext uri="{BB962C8B-B14F-4D97-AF65-F5344CB8AC3E}">
        <p14:creationId xmlns:p14="http://schemas.microsoft.com/office/powerpoint/2010/main" val="1940917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sz="half" idx="10"/>
          </p:nvPr>
        </p:nvSpPr>
        <p:spPr>
          <a:ln/>
        </p:spPr>
        <p:txBody>
          <a:bodyPr/>
          <a:lstStyle>
            <a:lvl1pPr>
              <a:defRPr/>
            </a:lvl1pPr>
          </a:lstStyle>
          <a:p>
            <a:pPr>
              <a:defRPr/>
            </a:pPr>
            <a:endParaRPr lang="en-US"/>
          </a:p>
        </p:txBody>
      </p:sp>
      <p:sp>
        <p:nvSpPr>
          <p:cNvPr id="6" name="Rectangle 7"/>
          <p:cNvSpPr>
            <a:spLocks noGrp="1" noChangeArrowheads="1"/>
          </p:cNvSpPr>
          <p:nvPr>
            <p:ph type="ftr" sz="quarter" idx="11"/>
          </p:nvPr>
        </p:nvSpPr>
        <p:spPr>
          <a:ln/>
        </p:spPr>
        <p:txBody>
          <a:bodyPr/>
          <a:lstStyle>
            <a:lvl1pPr>
              <a:defRPr/>
            </a:lvl1pPr>
          </a:lstStyle>
          <a:p>
            <a:pPr>
              <a:defRPr/>
            </a:pPr>
            <a:endParaRPr lang="en-US"/>
          </a:p>
        </p:txBody>
      </p:sp>
      <p:sp>
        <p:nvSpPr>
          <p:cNvPr id="7" name="Rectangle 8"/>
          <p:cNvSpPr>
            <a:spLocks noGrp="1" noChangeArrowheads="1"/>
          </p:cNvSpPr>
          <p:nvPr>
            <p:ph type="sldNum" sz="quarter" idx="12"/>
          </p:nvPr>
        </p:nvSpPr>
        <p:spPr>
          <a:ln/>
        </p:spPr>
        <p:txBody>
          <a:bodyPr/>
          <a:lstStyle>
            <a:lvl1pPr>
              <a:defRPr/>
            </a:lvl1pPr>
          </a:lstStyle>
          <a:p>
            <a:pPr>
              <a:defRPr/>
            </a:pPr>
            <a:fld id="{CC98DC8A-118C-425D-BEA6-754BDE42DEFD}" type="slidenum">
              <a:rPr lang="en-GB" altLang="en-US"/>
              <a:pPr>
                <a:defRPr/>
              </a:pPr>
              <a:t>‹#›</a:t>
            </a:fld>
            <a:endParaRPr lang="en-GB" altLang="en-US"/>
          </a:p>
        </p:txBody>
      </p:sp>
    </p:spTree>
    <p:extLst>
      <p:ext uri="{BB962C8B-B14F-4D97-AF65-F5344CB8AC3E}">
        <p14:creationId xmlns:p14="http://schemas.microsoft.com/office/powerpoint/2010/main" val="2620241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sz="half" idx="10"/>
          </p:nvPr>
        </p:nvSpPr>
        <p:spPr>
          <a:ln/>
        </p:spPr>
        <p:txBody>
          <a:bodyPr/>
          <a:lstStyle>
            <a:lvl1pPr>
              <a:defRPr/>
            </a:lvl1pPr>
          </a:lstStyle>
          <a:p>
            <a:pPr>
              <a:defRPr/>
            </a:pPr>
            <a:endParaRPr lang="en-US"/>
          </a:p>
        </p:txBody>
      </p:sp>
      <p:sp>
        <p:nvSpPr>
          <p:cNvPr id="6" name="Rectangle 7"/>
          <p:cNvSpPr>
            <a:spLocks noGrp="1" noChangeArrowheads="1"/>
          </p:cNvSpPr>
          <p:nvPr>
            <p:ph type="ftr" sz="quarter" idx="11"/>
          </p:nvPr>
        </p:nvSpPr>
        <p:spPr>
          <a:ln/>
        </p:spPr>
        <p:txBody>
          <a:bodyPr/>
          <a:lstStyle>
            <a:lvl1pPr>
              <a:defRPr/>
            </a:lvl1pPr>
          </a:lstStyle>
          <a:p>
            <a:pPr>
              <a:defRPr/>
            </a:pPr>
            <a:endParaRPr lang="en-US"/>
          </a:p>
        </p:txBody>
      </p:sp>
      <p:sp>
        <p:nvSpPr>
          <p:cNvPr id="7" name="Rectangle 8"/>
          <p:cNvSpPr>
            <a:spLocks noGrp="1" noChangeArrowheads="1"/>
          </p:cNvSpPr>
          <p:nvPr>
            <p:ph type="sldNum" sz="quarter" idx="12"/>
          </p:nvPr>
        </p:nvSpPr>
        <p:spPr>
          <a:ln/>
        </p:spPr>
        <p:txBody>
          <a:bodyPr/>
          <a:lstStyle>
            <a:lvl1pPr>
              <a:defRPr/>
            </a:lvl1pPr>
          </a:lstStyle>
          <a:p>
            <a:pPr>
              <a:defRPr/>
            </a:pPr>
            <a:fld id="{5E0CDBE8-8A86-4AC8-8403-1E3B0B7DCBF6}" type="slidenum">
              <a:rPr lang="en-GB" altLang="en-US"/>
              <a:pPr>
                <a:defRPr/>
              </a:pPr>
              <a:t>‹#›</a:t>
            </a:fld>
            <a:endParaRPr lang="en-GB" altLang="en-US"/>
          </a:p>
        </p:txBody>
      </p:sp>
    </p:spTree>
    <p:extLst>
      <p:ext uri="{BB962C8B-B14F-4D97-AF65-F5344CB8AC3E}">
        <p14:creationId xmlns:p14="http://schemas.microsoft.com/office/powerpoint/2010/main" val="12820081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
          <p:cNvSpPr>
            <a:spLocks noGrp="1" noChangeArrowheads="1"/>
          </p:cNvSpPr>
          <p:nvPr>
            <p:ph type="dt" sz="half" idx="10"/>
          </p:nvPr>
        </p:nvSpPr>
        <p:spPr>
          <a:ln/>
        </p:spPr>
        <p:txBody>
          <a:bodyPr/>
          <a:lstStyle>
            <a:lvl1pPr>
              <a:defRPr/>
            </a:lvl1pPr>
          </a:lstStyle>
          <a:p>
            <a:pPr>
              <a:defRPr/>
            </a:pPr>
            <a:endParaRPr lang="en-US"/>
          </a:p>
        </p:txBody>
      </p:sp>
      <p:sp>
        <p:nvSpPr>
          <p:cNvPr id="5" name="Rectangle 7"/>
          <p:cNvSpPr>
            <a:spLocks noGrp="1" noChangeArrowheads="1"/>
          </p:cNvSpPr>
          <p:nvPr>
            <p:ph type="ftr" sz="quarter" idx="11"/>
          </p:nvPr>
        </p:nvSpPr>
        <p:spPr>
          <a:ln/>
        </p:spPr>
        <p:txBody>
          <a:bodyPr/>
          <a:lstStyle>
            <a:lvl1pPr>
              <a:defRPr/>
            </a:lvl1pPr>
          </a:lstStyle>
          <a:p>
            <a:pPr>
              <a:defRPr/>
            </a:pPr>
            <a:endParaRPr lang="en-US"/>
          </a:p>
        </p:txBody>
      </p:sp>
      <p:sp>
        <p:nvSpPr>
          <p:cNvPr id="6" name="Rectangle 8"/>
          <p:cNvSpPr>
            <a:spLocks noGrp="1" noChangeArrowheads="1"/>
          </p:cNvSpPr>
          <p:nvPr>
            <p:ph type="sldNum" sz="quarter" idx="12"/>
          </p:nvPr>
        </p:nvSpPr>
        <p:spPr>
          <a:ln/>
        </p:spPr>
        <p:txBody>
          <a:bodyPr/>
          <a:lstStyle>
            <a:lvl1pPr>
              <a:defRPr/>
            </a:lvl1pPr>
          </a:lstStyle>
          <a:p>
            <a:pPr>
              <a:defRPr/>
            </a:pPr>
            <a:fld id="{840CD678-DF2F-4D9C-B7D2-80CB5A0200D3}" type="slidenum">
              <a:rPr lang="en-GB" altLang="en-US"/>
              <a:pPr>
                <a:defRPr/>
              </a:pPr>
              <a:t>‹#›</a:t>
            </a:fld>
            <a:endParaRPr lang="en-GB" altLang="en-US"/>
          </a:p>
        </p:txBody>
      </p:sp>
    </p:spTree>
    <p:extLst>
      <p:ext uri="{BB962C8B-B14F-4D97-AF65-F5344CB8AC3E}">
        <p14:creationId xmlns:p14="http://schemas.microsoft.com/office/powerpoint/2010/main" val="1702142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78613" y="0"/>
            <a:ext cx="2106612" cy="6202363"/>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358775" y="0"/>
            <a:ext cx="6167438" cy="620236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
          <p:cNvSpPr>
            <a:spLocks noGrp="1" noChangeArrowheads="1"/>
          </p:cNvSpPr>
          <p:nvPr>
            <p:ph type="dt" sz="half" idx="10"/>
          </p:nvPr>
        </p:nvSpPr>
        <p:spPr>
          <a:ln/>
        </p:spPr>
        <p:txBody>
          <a:bodyPr/>
          <a:lstStyle>
            <a:lvl1pPr>
              <a:defRPr/>
            </a:lvl1pPr>
          </a:lstStyle>
          <a:p>
            <a:pPr>
              <a:defRPr/>
            </a:pPr>
            <a:endParaRPr lang="en-US"/>
          </a:p>
        </p:txBody>
      </p:sp>
      <p:sp>
        <p:nvSpPr>
          <p:cNvPr id="5" name="Rectangle 7"/>
          <p:cNvSpPr>
            <a:spLocks noGrp="1" noChangeArrowheads="1"/>
          </p:cNvSpPr>
          <p:nvPr>
            <p:ph type="ftr" sz="quarter" idx="11"/>
          </p:nvPr>
        </p:nvSpPr>
        <p:spPr>
          <a:ln/>
        </p:spPr>
        <p:txBody>
          <a:bodyPr/>
          <a:lstStyle>
            <a:lvl1pPr>
              <a:defRPr/>
            </a:lvl1pPr>
          </a:lstStyle>
          <a:p>
            <a:pPr>
              <a:defRPr/>
            </a:pPr>
            <a:endParaRPr lang="en-US"/>
          </a:p>
        </p:txBody>
      </p:sp>
      <p:sp>
        <p:nvSpPr>
          <p:cNvPr id="6" name="Rectangle 8"/>
          <p:cNvSpPr>
            <a:spLocks noGrp="1" noChangeArrowheads="1"/>
          </p:cNvSpPr>
          <p:nvPr>
            <p:ph type="sldNum" sz="quarter" idx="12"/>
          </p:nvPr>
        </p:nvSpPr>
        <p:spPr>
          <a:ln/>
        </p:spPr>
        <p:txBody>
          <a:bodyPr/>
          <a:lstStyle>
            <a:lvl1pPr>
              <a:defRPr/>
            </a:lvl1pPr>
          </a:lstStyle>
          <a:p>
            <a:pPr>
              <a:defRPr/>
            </a:pPr>
            <a:fld id="{3EFBE717-845C-4A1E-8DCB-C4F76F6ECF86}" type="slidenum">
              <a:rPr lang="en-GB" altLang="en-US"/>
              <a:pPr>
                <a:defRPr/>
              </a:pPr>
              <a:t>‹#›</a:t>
            </a:fld>
            <a:endParaRPr lang="en-GB" altLang="en-US"/>
          </a:p>
        </p:txBody>
      </p:sp>
    </p:spTree>
    <p:extLst>
      <p:ext uri="{BB962C8B-B14F-4D97-AF65-F5344CB8AC3E}">
        <p14:creationId xmlns:p14="http://schemas.microsoft.com/office/powerpoint/2010/main" val="22075706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6" descr="SOHSlogo.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105525" y="325438"/>
            <a:ext cx="2749550" cy="811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4" name="Rectangle 4"/>
          <p:cNvSpPr>
            <a:spLocks noGrp="1" noChangeArrowheads="1"/>
          </p:cNvSpPr>
          <p:nvPr>
            <p:ph type="ctrTitle"/>
          </p:nvPr>
        </p:nvSpPr>
        <p:spPr>
          <a:xfrm>
            <a:off x="358775" y="1700213"/>
            <a:ext cx="8426450" cy="1873250"/>
          </a:xfrm>
        </p:spPr>
        <p:txBody>
          <a:bodyPr anchor="t"/>
          <a:lstStyle>
            <a:lvl1pPr>
              <a:lnSpc>
                <a:spcPct val="90000"/>
              </a:lnSpc>
              <a:defRPr sz="6000" b="0">
                <a:solidFill>
                  <a:schemeClr val="tx1"/>
                </a:solidFill>
              </a:defRPr>
            </a:lvl1pPr>
          </a:lstStyle>
          <a:p>
            <a:r>
              <a:rPr lang="en-US" smtClean="0"/>
              <a:t>Click to edit Master title style</a:t>
            </a:r>
            <a:endParaRPr lang="en-GB"/>
          </a:p>
        </p:txBody>
      </p:sp>
      <p:sp>
        <p:nvSpPr>
          <p:cNvPr id="5125" name="Rectangle 5"/>
          <p:cNvSpPr>
            <a:spLocks noGrp="1" noChangeArrowheads="1"/>
          </p:cNvSpPr>
          <p:nvPr>
            <p:ph type="subTitle" idx="1"/>
          </p:nvPr>
        </p:nvSpPr>
        <p:spPr>
          <a:xfrm>
            <a:off x="358775" y="4508500"/>
            <a:ext cx="8426450" cy="1981200"/>
          </a:xfrm>
        </p:spPr>
        <p:txBody>
          <a:bodyPr/>
          <a:lstStyle>
            <a:lvl1pPr marL="0" indent="0">
              <a:lnSpc>
                <a:spcPct val="90000"/>
              </a:lnSpc>
              <a:spcBef>
                <a:spcPct val="0"/>
              </a:spcBef>
              <a:spcAft>
                <a:spcPct val="45000"/>
              </a:spcAft>
              <a:buFont typeface="Wingdings" pitchFamily="2" charset="2"/>
              <a:buNone/>
              <a:defRPr sz="3600">
                <a:solidFill>
                  <a:schemeClr val="tx2"/>
                </a:solidFill>
              </a:defRPr>
            </a:lvl1pPr>
          </a:lstStyle>
          <a:p>
            <a:r>
              <a:rPr lang="en-US" smtClean="0"/>
              <a:t>Click to edit Master subtitle style</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US"/>
          </a:p>
        </p:txBody>
      </p:sp>
      <p:sp>
        <p:nvSpPr>
          <p:cNvPr id="6" name="Rectangle 7"/>
          <p:cNvSpPr>
            <a:spLocks noGrp="1" noChangeArrowheads="1"/>
          </p:cNvSpPr>
          <p:nvPr>
            <p:ph type="ftr" sz="quarter" idx="11"/>
          </p:nvPr>
        </p:nvSpPr>
        <p:spPr/>
        <p:txBody>
          <a:bodyPr/>
          <a:lstStyle>
            <a:lvl1pPr>
              <a:defRPr/>
            </a:lvl1pPr>
          </a:lstStyle>
          <a:p>
            <a:pPr>
              <a:defRPr/>
            </a:pPr>
            <a:endParaRPr lang="en-US"/>
          </a:p>
        </p:txBody>
      </p:sp>
      <p:sp>
        <p:nvSpPr>
          <p:cNvPr id="7" name="Rectangle 8"/>
          <p:cNvSpPr>
            <a:spLocks noGrp="1" noChangeArrowheads="1"/>
          </p:cNvSpPr>
          <p:nvPr>
            <p:ph type="sldNum" sz="quarter" idx="12"/>
          </p:nvPr>
        </p:nvSpPr>
        <p:spPr/>
        <p:txBody>
          <a:bodyPr/>
          <a:lstStyle>
            <a:lvl1pPr>
              <a:defRPr/>
            </a:lvl1pPr>
          </a:lstStyle>
          <a:p>
            <a:pPr>
              <a:defRPr/>
            </a:pPr>
            <a:fld id="{B9061302-3EB3-409C-98E5-B7BFEB1D1B1B}" type="slidenum">
              <a:rPr lang="en-GB" altLang="en-US"/>
              <a:pPr>
                <a:defRPr/>
              </a:pPr>
              <a:t>‹#›</a:t>
            </a:fld>
            <a:endParaRPr lang="en-GB" altLang="en-US"/>
          </a:p>
        </p:txBody>
      </p:sp>
    </p:spTree>
    <p:extLst>
      <p:ext uri="{BB962C8B-B14F-4D97-AF65-F5344CB8AC3E}">
        <p14:creationId xmlns:p14="http://schemas.microsoft.com/office/powerpoint/2010/main" val="37318860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
          <p:cNvSpPr>
            <a:spLocks noGrp="1" noChangeArrowheads="1"/>
          </p:cNvSpPr>
          <p:nvPr>
            <p:ph type="dt" sz="half" idx="10"/>
          </p:nvPr>
        </p:nvSpPr>
        <p:spPr>
          <a:ln/>
        </p:spPr>
        <p:txBody>
          <a:bodyPr/>
          <a:lstStyle>
            <a:lvl1pPr>
              <a:defRPr/>
            </a:lvl1pPr>
          </a:lstStyle>
          <a:p>
            <a:pPr>
              <a:defRPr/>
            </a:pPr>
            <a:endParaRPr lang="en-US"/>
          </a:p>
        </p:txBody>
      </p:sp>
      <p:sp>
        <p:nvSpPr>
          <p:cNvPr id="5" name="Rectangle 7"/>
          <p:cNvSpPr>
            <a:spLocks noGrp="1" noChangeArrowheads="1"/>
          </p:cNvSpPr>
          <p:nvPr>
            <p:ph type="ftr" sz="quarter" idx="11"/>
          </p:nvPr>
        </p:nvSpPr>
        <p:spPr>
          <a:ln/>
        </p:spPr>
        <p:txBody>
          <a:bodyPr/>
          <a:lstStyle>
            <a:lvl1pPr>
              <a:defRPr/>
            </a:lvl1pPr>
          </a:lstStyle>
          <a:p>
            <a:pPr>
              <a:defRPr/>
            </a:pPr>
            <a:endParaRPr lang="en-US"/>
          </a:p>
        </p:txBody>
      </p:sp>
      <p:sp>
        <p:nvSpPr>
          <p:cNvPr id="6" name="Rectangle 8"/>
          <p:cNvSpPr>
            <a:spLocks noGrp="1" noChangeArrowheads="1"/>
          </p:cNvSpPr>
          <p:nvPr>
            <p:ph type="sldNum" sz="quarter" idx="12"/>
          </p:nvPr>
        </p:nvSpPr>
        <p:spPr>
          <a:ln/>
        </p:spPr>
        <p:txBody>
          <a:bodyPr/>
          <a:lstStyle>
            <a:lvl1pPr>
              <a:defRPr/>
            </a:lvl1pPr>
          </a:lstStyle>
          <a:p>
            <a:pPr>
              <a:defRPr/>
            </a:pPr>
            <a:fld id="{F09DDD11-515E-4A7D-8DE5-20346BD864F0}" type="slidenum">
              <a:rPr lang="en-GB" altLang="en-US"/>
              <a:pPr>
                <a:defRPr/>
              </a:pPr>
              <a:t>‹#›</a:t>
            </a:fld>
            <a:endParaRPr lang="en-GB" altLang="en-US"/>
          </a:p>
        </p:txBody>
      </p:sp>
    </p:spTree>
    <p:extLst>
      <p:ext uri="{BB962C8B-B14F-4D97-AF65-F5344CB8AC3E}">
        <p14:creationId xmlns:p14="http://schemas.microsoft.com/office/powerpoint/2010/main" val="4681865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6"/>
          <p:cNvSpPr>
            <a:spLocks noGrp="1" noChangeArrowheads="1"/>
          </p:cNvSpPr>
          <p:nvPr>
            <p:ph type="dt" sz="half" idx="10"/>
          </p:nvPr>
        </p:nvSpPr>
        <p:spPr>
          <a:ln/>
        </p:spPr>
        <p:txBody>
          <a:bodyPr/>
          <a:lstStyle>
            <a:lvl1pPr>
              <a:defRPr/>
            </a:lvl1pPr>
          </a:lstStyle>
          <a:p>
            <a:pPr>
              <a:defRPr/>
            </a:pPr>
            <a:endParaRPr lang="en-US"/>
          </a:p>
        </p:txBody>
      </p:sp>
      <p:sp>
        <p:nvSpPr>
          <p:cNvPr id="5" name="Rectangle 7"/>
          <p:cNvSpPr>
            <a:spLocks noGrp="1" noChangeArrowheads="1"/>
          </p:cNvSpPr>
          <p:nvPr>
            <p:ph type="ftr" sz="quarter" idx="11"/>
          </p:nvPr>
        </p:nvSpPr>
        <p:spPr>
          <a:ln/>
        </p:spPr>
        <p:txBody>
          <a:bodyPr/>
          <a:lstStyle>
            <a:lvl1pPr>
              <a:defRPr/>
            </a:lvl1pPr>
          </a:lstStyle>
          <a:p>
            <a:pPr>
              <a:defRPr/>
            </a:pPr>
            <a:endParaRPr lang="en-US"/>
          </a:p>
        </p:txBody>
      </p:sp>
      <p:sp>
        <p:nvSpPr>
          <p:cNvPr id="6" name="Rectangle 8"/>
          <p:cNvSpPr>
            <a:spLocks noGrp="1" noChangeArrowheads="1"/>
          </p:cNvSpPr>
          <p:nvPr>
            <p:ph type="sldNum" sz="quarter" idx="12"/>
          </p:nvPr>
        </p:nvSpPr>
        <p:spPr>
          <a:ln/>
        </p:spPr>
        <p:txBody>
          <a:bodyPr/>
          <a:lstStyle>
            <a:lvl1pPr>
              <a:defRPr/>
            </a:lvl1pPr>
          </a:lstStyle>
          <a:p>
            <a:pPr>
              <a:defRPr/>
            </a:pPr>
            <a:fld id="{2F852C10-095B-48AC-8AD9-DB513916BC37}" type="slidenum">
              <a:rPr lang="en-GB" altLang="en-US"/>
              <a:pPr>
                <a:defRPr/>
              </a:pPr>
              <a:t>‹#›</a:t>
            </a:fld>
            <a:endParaRPr lang="en-GB" altLang="en-US"/>
          </a:p>
        </p:txBody>
      </p:sp>
    </p:spTree>
    <p:extLst>
      <p:ext uri="{BB962C8B-B14F-4D97-AF65-F5344CB8AC3E}">
        <p14:creationId xmlns:p14="http://schemas.microsoft.com/office/powerpoint/2010/main" val="23831236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358775" y="1700213"/>
            <a:ext cx="4137025" cy="45021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700213"/>
            <a:ext cx="4137025" cy="45021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a:ln/>
        </p:spPr>
        <p:txBody>
          <a:bodyPr/>
          <a:lstStyle>
            <a:lvl1pPr>
              <a:defRPr/>
            </a:lvl1pPr>
          </a:lstStyle>
          <a:p>
            <a:pPr>
              <a:defRPr/>
            </a:pPr>
            <a:endParaRPr lang="en-US"/>
          </a:p>
        </p:txBody>
      </p:sp>
      <p:sp>
        <p:nvSpPr>
          <p:cNvPr id="6" name="Rectangle 7"/>
          <p:cNvSpPr>
            <a:spLocks noGrp="1" noChangeArrowheads="1"/>
          </p:cNvSpPr>
          <p:nvPr>
            <p:ph type="ftr" sz="quarter" idx="11"/>
          </p:nvPr>
        </p:nvSpPr>
        <p:spPr>
          <a:ln/>
        </p:spPr>
        <p:txBody>
          <a:bodyPr/>
          <a:lstStyle>
            <a:lvl1pPr>
              <a:defRPr/>
            </a:lvl1pPr>
          </a:lstStyle>
          <a:p>
            <a:pPr>
              <a:defRPr/>
            </a:pPr>
            <a:endParaRPr lang="en-US"/>
          </a:p>
        </p:txBody>
      </p:sp>
      <p:sp>
        <p:nvSpPr>
          <p:cNvPr id="7" name="Rectangle 8"/>
          <p:cNvSpPr>
            <a:spLocks noGrp="1" noChangeArrowheads="1"/>
          </p:cNvSpPr>
          <p:nvPr>
            <p:ph type="sldNum" sz="quarter" idx="12"/>
          </p:nvPr>
        </p:nvSpPr>
        <p:spPr>
          <a:ln/>
        </p:spPr>
        <p:txBody>
          <a:bodyPr/>
          <a:lstStyle>
            <a:lvl1pPr>
              <a:defRPr/>
            </a:lvl1pPr>
          </a:lstStyle>
          <a:p>
            <a:pPr>
              <a:defRPr/>
            </a:pPr>
            <a:fld id="{24DB575D-B6DE-4D30-8056-44764240C2FB}" type="slidenum">
              <a:rPr lang="en-GB" altLang="en-US"/>
              <a:pPr>
                <a:defRPr/>
              </a:pPr>
              <a:t>‹#›</a:t>
            </a:fld>
            <a:endParaRPr lang="en-GB" altLang="en-US"/>
          </a:p>
        </p:txBody>
      </p:sp>
    </p:spTree>
    <p:extLst>
      <p:ext uri="{BB962C8B-B14F-4D97-AF65-F5344CB8AC3E}">
        <p14:creationId xmlns:p14="http://schemas.microsoft.com/office/powerpoint/2010/main" val="20552910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6"/>
          <p:cNvSpPr>
            <a:spLocks noGrp="1" noChangeArrowheads="1"/>
          </p:cNvSpPr>
          <p:nvPr>
            <p:ph type="dt" sz="half" idx="10"/>
          </p:nvPr>
        </p:nvSpPr>
        <p:spPr>
          <a:ln/>
        </p:spPr>
        <p:txBody>
          <a:bodyPr/>
          <a:lstStyle>
            <a:lvl1pPr>
              <a:defRPr/>
            </a:lvl1pPr>
          </a:lstStyle>
          <a:p>
            <a:pPr>
              <a:defRPr/>
            </a:pPr>
            <a:endParaRPr lang="en-US"/>
          </a:p>
        </p:txBody>
      </p:sp>
      <p:sp>
        <p:nvSpPr>
          <p:cNvPr id="8" name="Rectangle 7"/>
          <p:cNvSpPr>
            <a:spLocks noGrp="1" noChangeArrowheads="1"/>
          </p:cNvSpPr>
          <p:nvPr>
            <p:ph type="ftr" sz="quarter" idx="11"/>
          </p:nvPr>
        </p:nvSpPr>
        <p:spPr>
          <a:ln/>
        </p:spPr>
        <p:txBody>
          <a:bodyPr/>
          <a:lstStyle>
            <a:lvl1pPr>
              <a:defRPr/>
            </a:lvl1pPr>
          </a:lstStyle>
          <a:p>
            <a:pPr>
              <a:defRPr/>
            </a:pPr>
            <a:endParaRPr lang="en-US"/>
          </a:p>
        </p:txBody>
      </p:sp>
      <p:sp>
        <p:nvSpPr>
          <p:cNvPr id="9" name="Rectangle 8"/>
          <p:cNvSpPr>
            <a:spLocks noGrp="1" noChangeArrowheads="1"/>
          </p:cNvSpPr>
          <p:nvPr>
            <p:ph type="sldNum" sz="quarter" idx="12"/>
          </p:nvPr>
        </p:nvSpPr>
        <p:spPr>
          <a:ln/>
        </p:spPr>
        <p:txBody>
          <a:bodyPr/>
          <a:lstStyle>
            <a:lvl1pPr>
              <a:defRPr/>
            </a:lvl1pPr>
          </a:lstStyle>
          <a:p>
            <a:pPr>
              <a:defRPr/>
            </a:pPr>
            <a:fld id="{562A97B1-4342-459F-B716-531D5D0CF85E}" type="slidenum">
              <a:rPr lang="en-GB" altLang="en-US"/>
              <a:pPr>
                <a:defRPr/>
              </a:pPr>
              <a:t>‹#›</a:t>
            </a:fld>
            <a:endParaRPr lang="en-GB" altLang="en-US"/>
          </a:p>
        </p:txBody>
      </p:sp>
    </p:spTree>
    <p:extLst>
      <p:ext uri="{BB962C8B-B14F-4D97-AF65-F5344CB8AC3E}">
        <p14:creationId xmlns:p14="http://schemas.microsoft.com/office/powerpoint/2010/main" val="38316032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6"/>
          <p:cNvSpPr>
            <a:spLocks noGrp="1" noChangeArrowheads="1"/>
          </p:cNvSpPr>
          <p:nvPr>
            <p:ph type="dt" sz="half" idx="10"/>
          </p:nvPr>
        </p:nvSpPr>
        <p:spPr>
          <a:ln/>
        </p:spPr>
        <p:txBody>
          <a:bodyPr/>
          <a:lstStyle>
            <a:lvl1pPr>
              <a:defRPr/>
            </a:lvl1pPr>
          </a:lstStyle>
          <a:p>
            <a:pPr>
              <a:defRPr/>
            </a:pPr>
            <a:endParaRPr lang="en-US"/>
          </a:p>
        </p:txBody>
      </p:sp>
      <p:sp>
        <p:nvSpPr>
          <p:cNvPr id="4" name="Rectangle 7"/>
          <p:cNvSpPr>
            <a:spLocks noGrp="1" noChangeArrowheads="1"/>
          </p:cNvSpPr>
          <p:nvPr>
            <p:ph type="ftr" sz="quarter" idx="11"/>
          </p:nvPr>
        </p:nvSpPr>
        <p:spPr>
          <a:ln/>
        </p:spPr>
        <p:txBody>
          <a:bodyPr/>
          <a:lstStyle>
            <a:lvl1pPr>
              <a:defRPr/>
            </a:lvl1pPr>
          </a:lstStyle>
          <a:p>
            <a:pPr>
              <a:defRPr/>
            </a:pPr>
            <a:endParaRPr lang="en-US"/>
          </a:p>
        </p:txBody>
      </p:sp>
      <p:sp>
        <p:nvSpPr>
          <p:cNvPr id="5" name="Rectangle 8"/>
          <p:cNvSpPr>
            <a:spLocks noGrp="1" noChangeArrowheads="1"/>
          </p:cNvSpPr>
          <p:nvPr>
            <p:ph type="sldNum" sz="quarter" idx="12"/>
          </p:nvPr>
        </p:nvSpPr>
        <p:spPr>
          <a:ln/>
        </p:spPr>
        <p:txBody>
          <a:bodyPr/>
          <a:lstStyle>
            <a:lvl1pPr>
              <a:defRPr/>
            </a:lvl1pPr>
          </a:lstStyle>
          <a:p>
            <a:pPr>
              <a:defRPr/>
            </a:pPr>
            <a:fld id="{8F745461-03BF-4F9D-B883-73564816E1C1}" type="slidenum">
              <a:rPr lang="en-GB" altLang="en-US"/>
              <a:pPr>
                <a:defRPr/>
              </a:pPr>
              <a:t>‹#›</a:t>
            </a:fld>
            <a:endParaRPr lang="en-GB" altLang="en-US"/>
          </a:p>
        </p:txBody>
      </p:sp>
    </p:spTree>
    <p:extLst>
      <p:ext uri="{BB962C8B-B14F-4D97-AF65-F5344CB8AC3E}">
        <p14:creationId xmlns:p14="http://schemas.microsoft.com/office/powerpoint/2010/main" val="36089707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sz="half" idx="10"/>
          </p:nvPr>
        </p:nvSpPr>
        <p:spPr>
          <a:ln/>
        </p:spPr>
        <p:txBody>
          <a:bodyPr/>
          <a:lstStyle>
            <a:lvl1pPr>
              <a:defRPr/>
            </a:lvl1pPr>
          </a:lstStyle>
          <a:p>
            <a:pPr>
              <a:defRPr/>
            </a:pPr>
            <a:endParaRPr lang="en-US"/>
          </a:p>
        </p:txBody>
      </p:sp>
      <p:sp>
        <p:nvSpPr>
          <p:cNvPr id="3" name="Rectangle 7"/>
          <p:cNvSpPr>
            <a:spLocks noGrp="1" noChangeArrowheads="1"/>
          </p:cNvSpPr>
          <p:nvPr>
            <p:ph type="ftr" sz="quarter" idx="11"/>
          </p:nvPr>
        </p:nvSpPr>
        <p:spPr>
          <a:ln/>
        </p:spPr>
        <p:txBody>
          <a:bodyPr/>
          <a:lstStyle>
            <a:lvl1pPr>
              <a:defRPr/>
            </a:lvl1pPr>
          </a:lstStyle>
          <a:p>
            <a:pPr>
              <a:defRPr/>
            </a:pPr>
            <a:endParaRPr lang="en-US"/>
          </a:p>
        </p:txBody>
      </p:sp>
      <p:sp>
        <p:nvSpPr>
          <p:cNvPr id="4" name="Rectangle 8"/>
          <p:cNvSpPr>
            <a:spLocks noGrp="1" noChangeArrowheads="1"/>
          </p:cNvSpPr>
          <p:nvPr>
            <p:ph type="sldNum" sz="quarter" idx="12"/>
          </p:nvPr>
        </p:nvSpPr>
        <p:spPr>
          <a:ln/>
        </p:spPr>
        <p:txBody>
          <a:bodyPr/>
          <a:lstStyle>
            <a:lvl1pPr>
              <a:defRPr/>
            </a:lvl1pPr>
          </a:lstStyle>
          <a:p>
            <a:pPr>
              <a:defRPr/>
            </a:pPr>
            <a:fld id="{EE54CA87-3268-4F28-86E4-733019CF2688}" type="slidenum">
              <a:rPr lang="en-GB" altLang="en-US"/>
              <a:pPr>
                <a:defRPr/>
              </a:pPr>
              <a:t>‹#›</a:t>
            </a:fld>
            <a:endParaRPr lang="en-GB" altLang="en-US"/>
          </a:p>
        </p:txBody>
      </p:sp>
    </p:spTree>
    <p:extLst>
      <p:ext uri="{BB962C8B-B14F-4D97-AF65-F5344CB8AC3E}">
        <p14:creationId xmlns:p14="http://schemas.microsoft.com/office/powerpoint/2010/main" val="36644945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sz="half" idx="10"/>
          </p:nvPr>
        </p:nvSpPr>
        <p:spPr>
          <a:ln/>
        </p:spPr>
        <p:txBody>
          <a:bodyPr/>
          <a:lstStyle>
            <a:lvl1pPr>
              <a:defRPr/>
            </a:lvl1pPr>
          </a:lstStyle>
          <a:p>
            <a:pPr>
              <a:defRPr/>
            </a:pPr>
            <a:endParaRPr lang="en-US"/>
          </a:p>
        </p:txBody>
      </p:sp>
      <p:sp>
        <p:nvSpPr>
          <p:cNvPr id="6" name="Rectangle 7"/>
          <p:cNvSpPr>
            <a:spLocks noGrp="1" noChangeArrowheads="1"/>
          </p:cNvSpPr>
          <p:nvPr>
            <p:ph type="ftr" sz="quarter" idx="11"/>
          </p:nvPr>
        </p:nvSpPr>
        <p:spPr>
          <a:ln/>
        </p:spPr>
        <p:txBody>
          <a:bodyPr/>
          <a:lstStyle>
            <a:lvl1pPr>
              <a:defRPr/>
            </a:lvl1pPr>
          </a:lstStyle>
          <a:p>
            <a:pPr>
              <a:defRPr/>
            </a:pPr>
            <a:endParaRPr lang="en-US"/>
          </a:p>
        </p:txBody>
      </p:sp>
      <p:sp>
        <p:nvSpPr>
          <p:cNvPr id="7" name="Rectangle 8"/>
          <p:cNvSpPr>
            <a:spLocks noGrp="1" noChangeArrowheads="1"/>
          </p:cNvSpPr>
          <p:nvPr>
            <p:ph type="sldNum" sz="quarter" idx="12"/>
          </p:nvPr>
        </p:nvSpPr>
        <p:spPr>
          <a:ln/>
        </p:spPr>
        <p:txBody>
          <a:bodyPr/>
          <a:lstStyle>
            <a:lvl1pPr>
              <a:defRPr/>
            </a:lvl1pPr>
          </a:lstStyle>
          <a:p>
            <a:pPr>
              <a:defRPr/>
            </a:pPr>
            <a:fld id="{E1A6D185-C4F9-4237-8474-486001BE821C}" type="slidenum">
              <a:rPr lang="en-GB" altLang="en-US"/>
              <a:pPr>
                <a:defRPr/>
              </a:pPr>
              <a:t>‹#›</a:t>
            </a:fld>
            <a:endParaRPr lang="en-GB" altLang="en-US"/>
          </a:p>
        </p:txBody>
      </p:sp>
    </p:spTree>
    <p:extLst>
      <p:ext uri="{BB962C8B-B14F-4D97-AF65-F5344CB8AC3E}">
        <p14:creationId xmlns:p14="http://schemas.microsoft.com/office/powerpoint/2010/main" val="10484486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sz="half" idx="10"/>
          </p:nvPr>
        </p:nvSpPr>
        <p:spPr>
          <a:ln/>
        </p:spPr>
        <p:txBody>
          <a:bodyPr/>
          <a:lstStyle>
            <a:lvl1pPr>
              <a:defRPr/>
            </a:lvl1pPr>
          </a:lstStyle>
          <a:p>
            <a:pPr>
              <a:defRPr/>
            </a:pPr>
            <a:endParaRPr lang="en-US"/>
          </a:p>
        </p:txBody>
      </p:sp>
      <p:sp>
        <p:nvSpPr>
          <p:cNvPr id="6" name="Rectangle 7"/>
          <p:cNvSpPr>
            <a:spLocks noGrp="1" noChangeArrowheads="1"/>
          </p:cNvSpPr>
          <p:nvPr>
            <p:ph type="ftr" sz="quarter" idx="11"/>
          </p:nvPr>
        </p:nvSpPr>
        <p:spPr>
          <a:ln/>
        </p:spPr>
        <p:txBody>
          <a:bodyPr/>
          <a:lstStyle>
            <a:lvl1pPr>
              <a:defRPr/>
            </a:lvl1pPr>
          </a:lstStyle>
          <a:p>
            <a:pPr>
              <a:defRPr/>
            </a:pPr>
            <a:endParaRPr lang="en-US"/>
          </a:p>
        </p:txBody>
      </p:sp>
      <p:sp>
        <p:nvSpPr>
          <p:cNvPr id="7" name="Rectangle 8"/>
          <p:cNvSpPr>
            <a:spLocks noGrp="1" noChangeArrowheads="1"/>
          </p:cNvSpPr>
          <p:nvPr>
            <p:ph type="sldNum" sz="quarter" idx="12"/>
          </p:nvPr>
        </p:nvSpPr>
        <p:spPr>
          <a:ln/>
        </p:spPr>
        <p:txBody>
          <a:bodyPr/>
          <a:lstStyle>
            <a:lvl1pPr>
              <a:defRPr/>
            </a:lvl1pPr>
          </a:lstStyle>
          <a:p>
            <a:pPr>
              <a:defRPr/>
            </a:pPr>
            <a:fld id="{7AFE41F2-FFA3-4E4D-BFEF-D0215D1939D7}" type="slidenum">
              <a:rPr lang="en-GB" altLang="en-US"/>
              <a:pPr>
                <a:defRPr/>
              </a:pPr>
              <a:t>‹#›</a:t>
            </a:fld>
            <a:endParaRPr lang="en-GB" altLang="en-US"/>
          </a:p>
        </p:txBody>
      </p:sp>
    </p:spTree>
    <p:extLst>
      <p:ext uri="{BB962C8B-B14F-4D97-AF65-F5344CB8AC3E}">
        <p14:creationId xmlns:p14="http://schemas.microsoft.com/office/powerpoint/2010/main" val="14252122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
          <p:cNvSpPr>
            <a:spLocks noGrp="1" noChangeArrowheads="1"/>
          </p:cNvSpPr>
          <p:nvPr>
            <p:ph type="dt" sz="half" idx="10"/>
          </p:nvPr>
        </p:nvSpPr>
        <p:spPr>
          <a:ln/>
        </p:spPr>
        <p:txBody>
          <a:bodyPr/>
          <a:lstStyle>
            <a:lvl1pPr>
              <a:defRPr/>
            </a:lvl1pPr>
          </a:lstStyle>
          <a:p>
            <a:pPr>
              <a:defRPr/>
            </a:pPr>
            <a:endParaRPr lang="en-US"/>
          </a:p>
        </p:txBody>
      </p:sp>
      <p:sp>
        <p:nvSpPr>
          <p:cNvPr id="5" name="Rectangle 7"/>
          <p:cNvSpPr>
            <a:spLocks noGrp="1" noChangeArrowheads="1"/>
          </p:cNvSpPr>
          <p:nvPr>
            <p:ph type="ftr" sz="quarter" idx="11"/>
          </p:nvPr>
        </p:nvSpPr>
        <p:spPr>
          <a:ln/>
        </p:spPr>
        <p:txBody>
          <a:bodyPr/>
          <a:lstStyle>
            <a:lvl1pPr>
              <a:defRPr/>
            </a:lvl1pPr>
          </a:lstStyle>
          <a:p>
            <a:pPr>
              <a:defRPr/>
            </a:pPr>
            <a:endParaRPr lang="en-US"/>
          </a:p>
        </p:txBody>
      </p:sp>
      <p:sp>
        <p:nvSpPr>
          <p:cNvPr id="6" name="Rectangle 8"/>
          <p:cNvSpPr>
            <a:spLocks noGrp="1" noChangeArrowheads="1"/>
          </p:cNvSpPr>
          <p:nvPr>
            <p:ph type="sldNum" sz="quarter" idx="12"/>
          </p:nvPr>
        </p:nvSpPr>
        <p:spPr>
          <a:ln/>
        </p:spPr>
        <p:txBody>
          <a:bodyPr/>
          <a:lstStyle>
            <a:lvl1pPr>
              <a:defRPr/>
            </a:lvl1pPr>
          </a:lstStyle>
          <a:p>
            <a:pPr>
              <a:defRPr/>
            </a:pPr>
            <a:fld id="{FC7D6426-15D2-4CFE-8B49-0DC1CFEF29C5}" type="slidenum">
              <a:rPr lang="en-GB" altLang="en-US"/>
              <a:pPr>
                <a:defRPr/>
              </a:pPr>
              <a:t>‹#›</a:t>
            </a:fld>
            <a:endParaRPr lang="en-GB" altLang="en-US"/>
          </a:p>
        </p:txBody>
      </p:sp>
    </p:spTree>
    <p:extLst>
      <p:ext uri="{BB962C8B-B14F-4D97-AF65-F5344CB8AC3E}">
        <p14:creationId xmlns:p14="http://schemas.microsoft.com/office/powerpoint/2010/main" val="934419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78613" y="0"/>
            <a:ext cx="2106612" cy="6202363"/>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358775" y="0"/>
            <a:ext cx="6167438" cy="620236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
          <p:cNvSpPr>
            <a:spLocks noGrp="1" noChangeArrowheads="1"/>
          </p:cNvSpPr>
          <p:nvPr>
            <p:ph type="dt" sz="half" idx="10"/>
          </p:nvPr>
        </p:nvSpPr>
        <p:spPr>
          <a:ln/>
        </p:spPr>
        <p:txBody>
          <a:bodyPr/>
          <a:lstStyle>
            <a:lvl1pPr>
              <a:defRPr/>
            </a:lvl1pPr>
          </a:lstStyle>
          <a:p>
            <a:pPr>
              <a:defRPr/>
            </a:pPr>
            <a:endParaRPr lang="en-US"/>
          </a:p>
        </p:txBody>
      </p:sp>
      <p:sp>
        <p:nvSpPr>
          <p:cNvPr id="5" name="Rectangle 7"/>
          <p:cNvSpPr>
            <a:spLocks noGrp="1" noChangeArrowheads="1"/>
          </p:cNvSpPr>
          <p:nvPr>
            <p:ph type="ftr" sz="quarter" idx="11"/>
          </p:nvPr>
        </p:nvSpPr>
        <p:spPr>
          <a:ln/>
        </p:spPr>
        <p:txBody>
          <a:bodyPr/>
          <a:lstStyle>
            <a:lvl1pPr>
              <a:defRPr/>
            </a:lvl1pPr>
          </a:lstStyle>
          <a:p>
            <a:pPr>
              <a:defRPr/>
            </a:pPr>
            <a:endParaRPr lang="en-US"/>
          </a:p>
        </p:txBody>
      </p:sp>
      <p:sp>
        <p:nvSpPr>
          <p:cNvPr id="6" name="Rectangle 8"/>
          <p:cNvSpPr>
            <a:spLocks noGrp="1" noChangeArrowheads="1"/>
          </p:cNvSpPr>
          <p:nvPr>
            <p:ph type="sldNum" sz="quarter" idx="12"/>
          </p:nvPr>
        </p:nvSpPr>
        <p:spPr>
          <a:ln/>
        </p:spPr>
        <p:txBody>
          <a:bodyPr/>
          <a:lstStyle>
            <a:lvl1pPr>
              <a:defRPr/>
            </a:lvl1pPr>
          </a:lstStyle>
          <a:p>
            <a:pPr>
              <a:defRPr/>
            </a:pPr>
            <a:fld id="{263B9A9A-4A7C-43CD-A639-F8C7F46374BD}" type="slidenum">
              <a:rPr lang="en-GB" altLang="en-US"/>
              <a:pPr>
                <a:defRPr/>
              </a:pPr>
              <a:t>‹#›</a:t>
            </a:fld>
            <a:endParaRPr lang="en-GB" altLang="en-US"/>
          </a:p>
        </p:txBody>
      </p:sp>
    </p:spTree>
    <p:extLst>
      <p:ext uri="{BB962C8B-B14F-4D97-AF65-F5344CB8AC3E}">
        <p14:creationId xmlns:p14="http://schemas.microsoft.com/office/powerpoint/2010/main" val="24674071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a:defRPr/>
            </a:lvl1pPr>
          </a:lstStyle>
          <a:p>
            <a:pPr>
              <a:defRPr/>
            </a:pPr>
            <a:endParaRPr lang="en-US"/>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hangingPunct="1">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D347E7A5-9465-45C7-B992-CA3D8137AB35}" type="slidenum">
              <a:rPr lang="en-GB" altLang="en-US"/>
              <a:pPr>
                <a:defRPr/>
              </a:pPr>
              <a:t>‹#›</a:t>
            </a:fld>
            <a:endParaRPr lang="en-GB" altLang="en-US"/>
          </a:p>
        </p:txBody>
      </p:sp>
    </p:spTree>
    <p:extLst>
      <p:ext uri="{BB962C8B-B14F-4D97-AF65-F5344CB8AC3E}">
        <p14:creationId xmlns:p14="http://schemas.microsoft.com/office/powerpoint/2010/main" val="279183634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hangingPunct="1">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CC75EFDC-F450-4509-A0CA-CDB5978AC84D}" type="slidenum">
              <a:rPr lang="en-GB" altLang="en-US"/>
              <a:pPr>
                <a:defRPr/>
              </a:pPr>
              <a:t>‹#›</a:t>
            </a:fld>
            <a:endParaRPr lang="en-GB" altLang="en-US"/>
          </a:p>
        </p:txBody>
      </p:sp>
    </p:spTree>
    <p:extLst>
      <p:ext uri="{BB962C8B-B14F-4D97-AF65-F5344CB8AC3E}">
        <p14:creationId xmlns:p14="http://schemas.microsoft.com/office/powerpoint/2010/main" val="392962101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Slide Number Placeholder 5"/>
          <p:cNvSpPr>
            <a:spLocks noGrp="1"/>
          </p:cNvSpPr>
          <p:nvPr>
            <p:ph type="sldNum" sz="quarter" idx="11"/>
          </p:nvPr>
        </p:nvSpPr>
        <p:spPr/>
        <p:txBody>
          <a:bodyPr/>
          <a:lstStyle>
            <a:lvl1pPr>
              <a:defRPr/>
            </a:lvl1pPr>
          </a:lstStyle>
          <a:p>
            <a:pPr>
              <a:defRPr/>
            </a:pPr>
            <a:fld id="{AB8FD3B4-A3DC-4B5D-83D6-2F21310730DD}" type="slidenum">
              <a:rPr lang="en-GB" altLang="en-US"/>
              <a:pPr>
                <a:defRPr/>
              </a:pPr>
              <a:t>‹#›</a:t>
            </a:fld>
            <a:endParaRPr lang="en-GB" altLang="en-US"/>
          </a:p>
        </p:txBody>
      </p:sp>
    </p:spTree>
    <p:extLst>
      <p:ext uri="{BB962C8B-B14F-4D97-AF65-F5344CB8AC3E}">
        <p14:creationId xmlns:p14="http://schemas.microsoft.com/office/powerpoint/2010/main" val="14310381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Slide Number Placeholder 5"/>
          <p:cNvSpPr>
            <a:spLocks noGrp="1"/>
          </p:cNvSpPr>
          <p:nvPr>
            <p:ph type="sldNum" sz="quarter" idx="11"/>
          </p:nvPr>
        </p:nvSpPr>
        <p:spPr/>
        <p:txBody>
          <a:bodyPr/>
          <a:lstStyle>
            <a:lvl1pPr>
              <a:defRPr/>
            </a:lvl1pPr>
          </a:lstStyle>
          <a:p>
            <a:pPr>
              <a:defRPr/>
            </a:pPr>
            <a:fld id="{ED3290CD-CBA2-4E07-BBA9-5AE99332DD79}" type="slidenum">
              <a:rPr lang="en-GB" altLang="en-US"/>
              <a:pPr>
                <a:defRPr/>
              </a:pPr>
              <a:t>‹#›</a:t>
            </a:fld>
            <a:endParaRPr lang="en-GB" altLang="en-US"/>
          </a:p>
        </p:txBody>
      </p:sp>
    </p:spTree>
    <p:extLst>
      <p:ext uri="{BB962C8B-B14F-4D97-AF65-F5344CB8AC3E}">
        <p14:creationId xmlns:p14="http://schemas.microsoft.com/office/powerpoint/2010/main" val="385431484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endParaRPr lang="en-US"/>
          </a:p>
        </p:txBody>
      </p:sp>
      <p:sp>
        <p:nvSpPr>
          <p:cNvPr id="8" name="Slide Number Placeholder 5"/>
          <p:cNvSpPr>
            <a:spLocks noGrp="1"/>
          </p:cNvSpPr>
          <p:nvPr>
            <p:ph type="sldNum" sz="quarter" idx="11"/>
          </p:nvPr>
        </p:nvSpPr>
        <p:spPr/>
        <p:txBody>
          <a:bodyPr/>
          <a:lstStyle>
            <a:lvl1pPr>
              <a:defRPr/>
            </a:lvl1pPr>
          </a:lstStyle>
          <a:p>
            <a:pPr>
              <a:defRPr/>
            </a:pPr>
            <a:fld id="{DE7C2C71-BFE8-4C7F-9E9A-D9C2F7DA2E45}" type="slidenum">
              <a:rPr lang="en-GB" altLang="en-US"/>
              <a:pPr>
                <a:defRPr/>
              </a:pPr>
              <a:t>‹#›</a:t>
            </a:fld>
            <a:endParaRPr lang="en-GB" altLang="en-US"/>
          </a:p>
        </p:txBody>
      </p:sp>
    </p:spTree>
    <p:extLst>
      <p:ext uri="{BB962C8B-B14F-4D97-AF65-F5344CB8AC3E}">
        <p14:creationId xmlns:p14="http://schemas.microsoft.com/office/powerpoint/2010/main" val="52986665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endParaRPr lang="en-US"/>
          </a:p>
        </p:txBody>
      </p:sp>
      <p:sp>
        <p:nvSpPr>
          <p:cNvPr id="4" name="Slide Number Placeholder 5"/>
          <p:cNvSpPr>
            <a:spLocks noGrp="1"/>
          </p:cNvSpPr>
          <p:nvPr>
            <p:ph type="sldNum" sz="quarter" idx="11"/>
          </p:nvPr>
        </p:nvSpPr>
        <p:spPr/>
        <p:txBody>
          <a:bodyPr/>
          <a:lstStyle>
            <a:lvl1pPr>
              <a:defRPr/>
            </a:lvl1pPr>
          </a:lstStyle>
          <a:p>
            <a:pPr>
              <a:defRPr/>
            </a:pPr>
            <a:fld id="{357657A9-D9F0-4147-B685-E4C5B3A98BC0}" type="slidenum">
              <a:rPr lang="en-GB" altLang="en-US"/>
              <a:pPr>
                <a:defRPr/>
              </a:pPr>
              <a:t>‹#›</a:t>
            </a:fld>
            <a:endParaRPr lang="en-GB" altLang="en-US"/>
          </a:p>
        </p:txBody>
      </p:sp>
    </p:spTree>
    <p:extLst>
      <p:ext uri="{BB962C8B-B14F-4D97-AF65-F5344CB8AC3E}">
        <p14:creationId xmlns:p14="http://schemas.microsoft.com/office/powerpoint/2010/main" val="11081829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US"/>
          </a:p>
        </p:txBody>
      </p:sp>
      <p:sp>
        <p:nvSpPr>
          <p:cNvPr id="3" name="Slide Number Placeholder 5"/>
          <p:cNvSpPr>
            <a:spLocks noGrp="1"/>
          </p:cNvSpPr>
          <p:nvPr>
            <p:ph type="sldNum" sz="quarter" idx="11"/>
          </p:nvPr>
        </p:nvSpPr>
        <p:spPr/>
        <p:txBody>
          <a:bodyPr/>
          <a:lstStyle>
            <a:lvl1pPr>
              <a:defRPr/>
            </a:lvl1pPr>
          </a:lstStyle>
          <a:p>
            <a:pPr>
              <a:defRPr/>
            </a:pPr>
            <a:fld id="{E0E40C8E-6B65-4F3B-848C-7E996AFB4CCE}" type="slidenum">
              <a:rPr lang="en-GB" altLang="en-US"/>
              <a:pPr>
                <a:defRPr/>
              </a:pPr>
              <a:t>‹#›</a:t>
            </a:fld>
            <a:endParaRPr lang="en-GB" altLang="en-US"/>
          </a:p>
        </p:txBody>
      </p:sp>
    </p:spTree>
    <p:extLst>
      <p:ext uri="{BB962C8B-B14F-4D97-AF65-F5344CB8AC3E}">
        <p14:creationId xmlns:p14="http://schemas.microsoft.com/office/powerpoint/2010/main" val="299790295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Slide Number Placeholder 5"/>
          <p:cNvSpPr>
            <a:spLocks noGrp="1"/>
          </p:cNvSpPr>
          <p:nvPr>
            <p:ph type="sldNum" sz="quarter" idx="11"/>
          </p:nvPr>
        </p:nvSpPr>
        <p:spPr/>
        <p:txBody>
          <a:bodyPr/>
          <a:lstStyle>
            <a:lvl1pPr>
              <a:defRPr/>
            </a:lvl1pPr>
          </a:lstStyle>
          <a:p>
            <a:pPr>
              <a:defRPr/>
            </a:pPr>
            <a:fld id="{B76ABD32-2DAC-4459-9D50-029674662656}" type="slidenum">
              <a:rPr lang="en-GB" altLang="en-US"/>
              <a:pPr>
                <a:defRPr/>
              </a:pPr>
              <a:t>‹#›</a:t>
            </a:fld>
            <a:endParaRPr lang="en-GB" altLang="en-US"/>
          </a:p>
        </p:txBody>
      </p:sp>
    </p:spTree>
    <p:extLst>
      <p:ext uri="{BB962C8B-B14F-4D97-AF65-F5344CB8AC3E}">
        <p14:creationId xmlns:p14="http://schemas.microsoft.com/office/powerpoint/2010/main" val="68233500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Slide Number Placeholder 5"/>
          <p:cNvSpPr>
            <a:spLocks noGrp="1"/>
          </p:cNvSpPr>
          <p:nvPr>
            <p:ph type="sldNum" sz="quarter" idx="11"/>
          </p:nvPr>
        </p:nvSpPr>
        <p:spPr/>
        <p:txBody>
          <a:bodyPr/>
          <a:lstStyle>
            <a:lvl1pPr>
              <a:defRPr/>
            </a:lvl1pPr>
          </a:lstStyle>
          <a:p>
            <a:pPr>
              <a:defRPr/>
            </a:pPr>
            <a:fld id="{DCC81ECC-9656-4CCD-BF2E-BD53EFFD066C}" type="slidenum">
              <a:rPr lang="en-GB" altLang="en-US"/>
              <a:pPr>
                <a:defRPr/>
              </a:pPr>
              <a:t>‹#›</a:t>
            </a:fld>
            <a:endParaRPr lang="en-GB" altLang="en-US"/>
          </a:p>
        </p:txBody>
      </p:sp>
    </p:spTree>
    <p:extLst>
      <p:ext uri="{BB962C8B-B14F-4D97-AF65-F5344CB8AC3E}">
        <p14:creationId xmlns:p14="http://schemas.microsoft.com/office/powerpoint/2010/main" val="230997649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Slide Number Placeholder 5"/>
          <p:cNvSpPr>
            <a:spLocks noGrp="1"/>
          </p:cNvSpPr>
          <p:nvPr>
            <p:ph type="sldNum" sz="quarter" idx="11"/>
          </p:nvPr>
        </p:nvSpPr>
        <p:spPr/>
        <p:txBody>
          <a:bodyPr/>
          <a:lstStyle>
            <a:lvl1pPr>
              <a:defRPr/>
            </a:lvl1pPr>
          </a:lstStyle>
          <a:p>
            <a:pPr>
              <a:defRPr/>
            </a:pPr>
            <a:fld id="{1550FD05-55E0-4DDB-B880-0BC9723013D8}" type="slidenum">
              <a:rPr lang="en-GB" altLang="en-US"/>
              <a:pPr>
                <a:defRPr/>
              </a:pPr>
              <a:t>‹#›</a:t>
            </a:fld>
            <a:endParaRPr lang="en-GB" altLang="en-US"/>
          </a:p>
        </p:txBody>
      </p:sp>
    </p:spTree>
    <p:extLst>
      <p:ext uri="{BB962C8B-B14F-4D97-AF65-F5344CB8AC3E}">
        <p14:creationId xmlns:p14="http://schemas.microsoft.com/office/powerpoint/2010/main" val="257898758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Slide Number Placeholder 5"/>
          <p:cNvSpPr>
            <a:spLocks noGrp="1"/>
          </p:cNvSpPr>
          <p:nvPr>
            <p:ph type="sldNum" sz="quarter" idx="11"/>
          </p:nvPr>
        </p:nvSpPr>
        <p:spPr/>
        <p:txBody>
          <a:bodyPr/>
          <a:lstStyle>
            <a:lvl1pPr>
              <a:defRPr/>
            </a:lvl1pPr>
          </a:lstStyle>
          <a:p>
            <a:pPr>
              <a:defRPr/>
            </a:pPr>
            <a:fld id="{00CA913F-0C2B-4061-ABAC-9EE4A254E438}" type="slidenum">
              <a:rPr lang="en-GB" altLang="en-US"/>
              <a:pPr>
                <a:defRPr/>
              </a:pPr>
              <a:t>‹#›</a:t>
            </a:fld>
            <a:endParaRPr lang="en-GB" altLang="en-US"/>
          </a:p>
        </p:txBody>
      </p:sp>
    </p:spTree>
    <p:extLst>
      <p:ext uri="{BB962C8B-B14F-4D97-AF65-F5344CB8AC3E}">
        <p14:creationId xmlns:p14="http://schemas.microsoft.com/office/powerpoint/2010/main" val="1365384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gradFill rotWithShape="0">
          <a:gsLst>
            <a:gs pos="0">
              <a:schemeClr val="bg1"/>
            </a:gs>
            <a:gs pos="100000">
              <a:srgbClr val="337D9D"/>
            </a:gs>
          </a:gsLst>
          <a:lin ang="5400000" scaled="1"/>
        </a:gradFill>
        <a:effectLst/>
      </p:bgPr>
    </p:bg>
    <p:spTree>
      <p:nvGrpSpPr>
        <p:cNvPr id="1" name=""/>
        <p:cNvGrpSpPr/>
        <p:nvPr/>
      </p:nvGrpSpPr>
      <p:grpSpPr>
        <a:xfrm>
          <a:off x="0" y="0"/>
          <a:ext cx="0" cy="0"/>
          <a:chOff x="0" y="0"/>
          <a:chExt cx="0" cy="0"/>
        </a:xfrm>
      </p:grpSpPr>
      <p:sp>
        <p:nvSpPr>
          <p:cNvPr id="1026" name="Rectangle 4"/>
          <p:cNvSpPr>
            <a:spLocks noGrp="1" noChangeArrowheads="1"/>
          </p:cNvSpPr>
          <p:nvPr>
            <p:ph type="title"/>
          </p:nvPr>
        </p:nvSpPr>
        <p:spPr bwMode="auto">
          <a:xfrm>
            <a:off x="358775" y="0"/>
            <a:ext cx="8426450"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b" anchorCtr="0" compatLnSpc="1">
            <a:prstTxWarp prst="textNoShape">
              <a:avLst/>
            </a:prstTxWarp>
          </a:bodyPr>
          <a:lstStyle/>
          <a:p>
            <a:pPr lvl="0"/>
            <a:r>
              <a:rPr lang="en-US" altLang="en-US" smtClean="0"/>
              <a:t>Click to edit Master title style</a:t>
            </a:r>
            <a:endParaRPr lang="en-GB" altLang="en-US" smtClean="0"/>
          </a:p>
        </p:txBody>
      </p:sp>
      <p:sp>
        <p:nvSpPr>
          <p:cNvPr id="1027" name="Rectangle 5"/>
          <p:cNvSpPr>
            <a:spLocks noGrp="1" noChangeArrowheads="1"/>
          </p:cNvSpPr>
          <p:nvPr>
            <p:ph type="body" idx="1"/>
          </p:nvPr>
        </p:nvSpPr>
        <p:spPr bwMode="auto">
          <a:xfrm>
            <a:off x="358775" y="1700213"/>
            <a:ext cx="8426450" cy="450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102" name="Rectangle 6"/>
          <p:cNvSpPr>
            <a:spLocks noGrp="1" noChangeArrowheads="1"/>
          </p:cNvSpPr>
          <p:nvPr>
            <p:ph type="dt" sz="half" idx="2"/>
          </p:nvPr>
        </p:nvSpPr>
        <p:spPr bwMode="auto">
          <a:xfrm>
            <a:off x="358775" y="6308725"/>
            <a:ext cx="1905000" cy="180975"/>
          </a:xfrm>
          <a:prstGeom prst="rect">
            <a:avLst/>
          </a:prstGeom>
          <a:noFill/>
          <a:ln w="9525">
            <a:noFill/>
            <a:miter lim="800000"/>
            <a:headEnd/>
            <a:tailEnd/>
          </a:ln>
        </p:spPr>
        <p:txBody>
          <a:bodyPr vert="horz" wrap="square" lIns="0" tIns="0" rIns="0" bIns="0" numCol="1" anchor="b" anchorCtr="0" compatLnSpc="1">
            <a:prstTxWarp prst="textNoShape">
              <a:avLst/>
            </a:prstTxWarp>
          </a:bodyPr>
          <a:lstStyle>
            <a:lvl1pPr eaLnBrk="1" hangingPunct="1">
              <a:defRPr sz="1400">
                <a:latin typeface="Arial" charset="0"/>
                <a:ea typeface="ＭＳ Ｐゴシック" pitchFamily="16" charset="-128"/>
                <a:cs typeface="Arial" charset="0"/>
              </a:defRPr>
            </a:lvl1pPr>
          </a:lstStyle>
          <a:p>
            <a:pPr>
              <a:defRPr/>
            </a:pPr>
            <a:endParaRPr lang="en-US"/>
          </a:p>
        </p:txBody>
      </p:sp>
      <p:sp>
        <p:nvSpPr>
          <p:cNvPr id="4103" name="Rectangle 7"/>
          <p:cNvSpPr>
            <a:spLocks noGrp="1" noChangeArrowheads="1"/>
          </p:cNvSpPr>
          <p:nvPr>
            <p:ph type="ftr" sz="quarter" idx="3"/>
          </p:nvPr>
        </p:nvSpPr>
        <p:spPr bwMode="auto">
          <a:xfrm>
            <a:off x="2268538" y="6308725"/>
            <a:ext cx="4608512" cy="180975"/>
          </a:xfrm>
          <a:prstGeom prst="rect">
            <a:avLst/>
          </a:prstGeom>
          <a:noFill/>
          <a:ln w="9525">
            <a:noFill/>
            <a:miter lim="800000"/>
            <a:headEnd/>
            <a:tailEnd/>
          </a:ln>
        </p:spPr>
        <p:txBody>
          <a:bodyPr vert="horz" wrap="square" lIns="0" tIns="0" rIns="0" bIns="0" numCol="1" anchor="b" anchorCtr="0" compatLnSpc="1">
            <a:prstTxWarp prst="textNoShape">
              <a:avLst/>
            </a:prstTxWarp>
          </a:bodyPr>
          <a:lstStyle>
            <a:lvl1pPr eaLnBrk="1" hangingPunct="1">
              <a:defRPr sz="1400">
                <a:latin typeface="Arial" charset="0"/>
                <a:ea typeface="ＭＳ Ｐゴシック" pitchFamily="16" charset="-128"/>
                <a:cs typeface="Arial" charset="0"/>
              </a:defRPr>
            </a:lvl1pPr>
          </a:lstStyle>
          <a:p>
            <a:pPr>
              <a:defRPr/>
            </a:pPr>
            <a:endParaRPr lang="en-US"/>
          </a:p>
        </p:txBody>
      </p:sp>
      <p:sp>
        <p:nvSpPr>
          <p:cNvPr id="4104" name="Rectangle 8"/>
          <p:cNvSpPr>
            <a:spLocks noGrp="1" noChangeArrowheads="1"/>
          </p:cNvSpPr>
          <p:nvPr>
            <p:ph type="sldNum" sz="quarter" idx="4"/>
          </p:nvPr>
        </p:nvSpPr>
        <p:spPr bwMode="auto">
          <a:xfrm>
            <a:off x="6877050" y="6308725"/>
            <a:ext cx="1908175" cy="180975"/>
          </a:xfrm>
          <a:prstGeom prst="rect">
            <a:avLst/>
          </a:prstGeom>
          <a:noFill/>
          <a:ln w="9525">
            <a:noFill/>
            <a:miter lim="800000"/>
            <a:headEnd/>
            <a:tailEnd/>
          </a:ln>
        </p:spPr>
        <p:txBody>
          <a:bodyPr vert="horz" wrap="square" lIns="0" tIns="0" rIns="0" bIns="0" numCol="1" anchor="b" anchorCtr="0" compatLnSpc="1">
            <a:prstTxWarp prst="textNoShape">
              <a:avLst/>
            </a:prstTxWarp>
          </a:bodyPr>
          <a:lstStyle>
            <a:lvl1pPr algn="r" eaLnBrk="1" hangingPunct="1">
              <a:defRPr sz="1400">
                <a:cs typeface="Arial" panose="020B0604020202020204" pitchFamily="34" charset="0"/>
              </a:defRPr>
            </a:lvl1pPr>
          </a:lstStyle>
          <a:p>
            <a:pPr>
              <a:defRPr/>
            </a:pPr>
            <a:fld id="{2351B47F-B6AC-4CAA-9BDA-7F07541F2A43}" type="slidenum">
              <a:rPr lang="en-GB" altLang="en-US"/>
              <a:pPr>
                <a:defRPr/>
              </a:pPr>
              <a:t>‹#›</a:t>
            </a:fld>
            <a:endParaRPr lang="en-GB" altLang="en-US"/>
          </a:p>
        </p:txBody>
      </p:sp>
    </p:spTree>
  </p:cSld>
  <p:clrMap bg1="dk2" tx1="lt1" bg2="dk1" tx2="lt2" accent1="accent1" accent2="accent2" accent3="accent3" accent4="accent4" accent5="accent5" accent6="accent6" hlink="hlink" folHlink="folHlink"/>
  <p:sldLayoutIdLst>
    <p:sldLayoutId id="2147483934" r:id="rId1"/>
    <p:sldLayoutId id="2147483905" r:id="rId2"/>
    <p:sldLayoutId id="2147483906" r:id="rId3"/>
    <p:sldLayoutId id="2147483907" r:id="rId4"/>
    <p:sldLayoutId id="2147483908" r:id="rId5"/>
    <p:sldLayoutId id="2147483909" r:id="rId6"/>
    <p:sldLayoutId id="2147483910" r:id="rId7"/>
    <p:sldLayoutId id="2147483911" r:id="rId8"/>
    <p:sldLayoutId id="2147483912" r:id="rId9"/>
    <p:sldLayoutId id="2147483913" r:id="rId10"/>
    <p:sldLayoutId id="2147483914" r:id="rId11"/>
  </p:sldLayoutIdLst>
  <p:timing>
    <p:tnLst>
      <p:par>
        <p:cTn id="1" dur="indefinite" restart="never" nodeType="tmRoot"/>
      </p:par>
    </p:tnLst>
  </p:timing>
  <p:txStyles>
    <p:titleStyle>
      <a:lvl1pPr algn="l" rtl="0" eaLnBrk="0" fontAlgn="base" hangingPunct="0">
        <a:spcBef>
          <a:spcPct val="0"/>
        </a:spcBef>
        <a:spcAft>
          <a:spcPct val="0"/>
        </a:spcAft>
        <a:defRPr sz="3600" b="1">
          <a:solidFill>
            <a:schemeClr val="tx2"/>
          </a:solidFill>
          <a:latin typeface="+mj-lt"/>
          <a:ea typeface="+mj-ea"/>
          <a:cs typeface="+mj-cs"/>
        </a:defRPr>
      </a:lvl1pPr>
      <a:lvl2pPr algn="l" rtl="0" eaLnBrk="0" fontAlgn="base" hangingPunct="0">
        <a:spcBef>
          <a:spcPct val="0"/>
        </a:spcBef>
        <a:spcAft>
          <a:spcPct val="0"/>
        </a:spcAft>
        <a:defRPr sz="3600" b="1">
          <a:solidFill>
            <a:schemeClr val="tx2"/>
          </a:solidFill>
          <a:latin typeface="Lucida Sans" pitchFamily="34" charset="0"/>
          <a:ea typeface="ＭＳ Ｐゴシック" pitchFamily="16" charset="-128"/>
        </a:defRPr>
      </a:lvl2pPr>
      <a:lvl3pPr algn="l" rtl="0" eaLnBrk="0" fontAlgn="base" hangingPunct="0">
        <a:spcBef>
          <a:spcPct val="0"/>
        </a:spcBef>
        <a:spcAft>
          <a:spcPct val="0"/>
        </a:spcAft>
        <a:defRPr sz="3600" b="1">
          <a:solidFill>
            <a:schemeClr val="tx2"/>
          </a:solidFill>
          <a:latin typeface="Lucida Sans" pitchFamily="34" charset="0"/>
          <a:ea typeface="ＭＳ Ｐゴシック" pitchFamily="16" charset="-128"/>
        </a:defRPr>
      </a:lvl3pPr>
      <a:lvl4pPr algn="l" rtl="0" eaLnBrk="0" fontAlgn="base" hangingPunct="0">
        <a:spcBef>
          <a:spcPct val="0"/>
        </a:spcBef>
        <a:spcAft>
          <a:spcPct val="0"/>
        </a:spcAft>
        <a:defRPr sz="3600" b="1">
          <a:solidFill>
            <a:schemeClr val="tx2"/>
          </a:solidFill>
          <a:latin typeface="Lucida Sans" pitchFamily="34" charset="0"/>
          <a:ea typeface="ＭＳ Ｐゴシック" pitchFamily="16" charset="-128"/>
        </a:defRPr>
      </a:lvl4pPr>
      <a:lvl5pPr algn="l" rtl="0" eaLnBrk="0" fontAlgn="base" hangingPunct="0">
        <a:spcBef>
          <a:spcPct val="0"/>
        </a:spcBef>
        <a:spcAft>
          <a:spcPct val="0"/>
        </a:spcAft>
        <a:defRPr sz="3600" b="1">
          <a:solidFill>
            <a:schemeClr val="tx2"/>
          </a:solidFill>
          <a:latin typeface="Lucida Sans" pitchFamily="34" charset="0"/>
          <a:ea typeface="ＭＳ Ｐゴシック" pitchFamily="16" charset="-128"/>
        </a:defRPr>
      </a:lvl5pPr>
      <a:lvl6pPr marL="457200" algn="l" rtl="0" eaLnBrk="1" fontAlgn="base" hangingPunct="1">
        <a:spcBef>
          <a:spcPct val="0"/>
        </a:spcBef>
        <a:spcAft>
          <a:spcPct val="0"/>
        </a:spcAft>
        <a:defRPr sz="3600" b="1">
          <a:solidFill>
            <a:schemeClr val="tx2"/>
          </a:solidFill>
          <a:latin typeface="Lucida Sans" pitchFamily="34" charset="0"/>
          <a:ea typeface="ＭＳ Ｐゴシック" pitchFamily="16" charset="-128"/>
        </a:defRPr>
      </a:lvl6pPr>
      <a:lvl7pPr marL="914400" algn="l" rtl="0" eaLnBrk="1" fontAlgn="base" hangingPunct="1">
        <a:spcBef>
          <a:spcPct val="0"/>
        </a:spcBef>
        <a:spcAft>
          <a:spcPct val="0"/>
        </a:spcAft>
        <a:defRPr sz="3600" b="1">
          <a:solidFill>
            <a:schemeClr val="tx2"/>
          </a:solidFill>
          <a:latin typeface="Lucida Sans" pitchFamily="34" charset="0"/>
          <a:ea typeface="ＭＳ Ｐゴシック" pitchFamily="16" charset="-128"/>
        </a:defRPr>
      </a:lvl7pPr>
      <a:lvl8pPr marL="1371600" algn="l" rtl="0" eaLnBrk="1" fontAlgn="base" hangingPunct="1">
        <a:spcBef>
          <a:spcPct val="0"/>
        </a:spcBef>
        <a:spcAft>
          <a:spcPct val="0"/>
        </a:spcAft>
        <a:defRPr sz="3600" b="1">
          <a:solidFill>
            <a:schemeClr val="tx2"/>
          </a:solidFill>
          <a:latin typeface="Lucida Sans" pitchFamily="34" charset="0"/>
          <a:ea typeface="ＭＳ Ｐゴシック" pitchFamily="16" charset="-128"/>
        </a:defRPr>
      </a:lvl8pPr>
      <a:lvl9pPr marL="1828800" algn="l" rtl="0" eaLnBrk="1" fontAlgn="base" hangingPunct="1">
        <a:spcBef>
          <a:spcPct val="0"/>
        </a:spcBef>
        <a:spcAft>
          <a:spcPct val="0"/>
        </a:spcAft>
        <a:defRPr sz="3600" b="1">
          <a:solidFill>
            <a:schemeClr val="tx2"/>
          </a:solidFill>
          <a:latin typeface="Lucida Sans" pitchFamily="34" charset="0"/>
          <a:ea typeface="ＭＳ Ｐゴシック" pitchFamily="16" charset="-128"/>
        </a:defRPr>
      </a:lvl9pPr>
    </p:titleStyle>
    <p:bodyStyle>
      <a:lvl1pPr marL="271463" indent="-271463" algn="l" rtl="0" eaLnBrk="0" fontAlgn="base" hangingPunct="0">
        <a:spcBef>
          <a:spcPct val="70000"/>
        </a:spcBef>
        <a:spcAft>
          <a:spcPct val="0"/>
        </a:spcAft>
        <a:buClr>
          <a:schemeClr val="tx2"/>
        </a:buClr>
        <a:buFont typeface="Wingdings" panose="05000000000000000000" pitchFamily="2" charset="2"/>
        <a:buChar char="§"/>
        <a:defRPr sz="3000">
          <a:solidFill>
            <a:schemeClr val="tx1"/>
          </a:solidFill>
          <a:latin typeface="+mn-lt"/>
          <a:ea typeface="+mn-ea"/>
          <a:cs typeface="+mn-cs"/>
        </a:defRPr>
      </a:lvl1pPr>
      <a:lvl2pPr marL="809625" indent="-358775" algn="l" rtl="0" eaLnBrk="0" fontAlgn="base" hangingPunct="0">
        <a:lnSpc>
          <a:spcPct val="90000"/>
        </a:lnSpc>
        <a:spcBef>
          <a:spcPct val="30000"/>
        </a:spcBef>
        <a:spcAft>
          <a:spcPct val="0"/>
        </a:spcAft>
        <a:buClr>
          <a:schemeClr val="tx2"/>
        </a:buClr>
        <a:buFont typeface="Arial" panose="020B0604020202020204" pitchFamily="34" charset="0"/>
        <a:buChar char="–"/>
        <a:defRPr sz="2800">
          <a:solidFill>
            <a:schemeClr val="tx1"/>
          </a:solidFill>
          <a:latin typeface="+mn-lt"/>
          <a:ea typeface="+mn-ea"/>
        </a:defRPr>
      </a:lvl2pPr>
      <a:lvl3pPr marL="1257300" indent="-268288" algn="l" rtl="0" eaLnBrk="0" fontAlgn="base" hangingPunct="0">
        <a:lnSpc>
          <a:spcPct val="90000"/>
        </a:lnSpc>
        <a:spcBef>
          <a:spcPct val="30000"/>
        </a:spcBef>
        <a:spcAft>
          <a:spcPct val="0"/>
        </a:spcAft>
        <a:buClr>
          <a:schemeClr val="tx2"/>
        </a:buClr>
        <a:buFont typeface="Symbol" panose="05050102010706020507" pitchFamily="18" charset="2"/>
        <a:buChar char="·"/>
        <a:defRPr sz="2400">
          <a:solidFill>
            <a:schemeClr val="tx1"/>
          </a:solidFill>
          <a:latin typeface="+mn-lt"/>
          <a:ea typeface="+mn-ea"/>
        </a:defRPr>
      </a:lvl3pPr>
      <a:lvl4pPr marL="1704975" indent="-268288" algn="l" rtl="0" eaLnBrk="0" fontAlgn="base" hangingPunct="0">
        <a:lnSpc>
          <a:spcPct val="90000"/>
        </a:lnSpc>
        <a:spcBef>
          <a:spcPct val="30000"/>
        </a:spcBef>
        <a:spcAft>
          <a:spcPct val="0"/>
        </a:spcAft>
        <a:buClr>
          <a:schemeClr val="tx2"/>
        </a:buClr>
        <a:buFont typeface="Arial" panose="020B0604020202020204" pitchFamily="34" charset="0"/>
        <a:buChar char="–"/>
        <a:defRPr sz="2000">
          <a:solidFill>
            <a:schemeClr val="tx1"/>
          </a:solidFill>
          <a:latin typeface="+mn-lt"/>
          <a:ea typeface="+mn-ea"/>
        </a:defRPr>
      </a:lvl4pPr>
      <a:lvl5pPr marL="2152650" indent="-268288" algn="l" rtl="0" eaLnBrk="0" fontAlgn="base" hangingPunct="0">
        <a:lnSpc>
          <a:spcPct val="90000"/>
        </a:lnSpc>
        <a:spcBef>
          <a:spcPct val="30000"/>
        </a:spcBef>
        <a:spcAft>
          <a:spcPct val="0"/>
        </a:spcAft>
        <a:buClr>
          <a:schemeClr val="tx2"/>
        </a:buClr>
        <a:buFont typeface="Arial" panose="020B0604020202020204" pitchFamily="34" charset="0"/>
        <a:buChar char="»"/>
        <a:defRPr sz="2000">
          <a:solidFill>
            <a:schemeClr val="tx1"/>
          </a:solidFill>
          <a:latin typeface="+mn-lt"/>
          <a:ea typeface="+mn-ea"/>
        </a:defRPr>
      </a:lvl5pPr>
      <a:lvl6pPr marL="2609850" indent="-268288" algn="l" rtl="0" eaLnBrk="1" fontAlgn="base" hangingPunct="1">
        <a:lnSpc>
          <a:spcPct val="90000"/>
        </a:lnSpc>
        <a:spcBef>
          <a:spcPct val="30000"/>
        </a:spcBef>
        <a:spcAft>
          <a:spcPct val="0"/>
        </a:spcAft>
        <a:buClr>
          <a:schemeClr val="tx2"/>
        </a:buClr>
        <a:buFont typeface="Arial" charset="0"/>
        <a:buChar char="»"/>
        <a:defRPr sz="2000">
          <a:solidFill>
            <a:schemeClr val="tx1"/>
          </a:solidFill>
          <a:latin typeface="+mn-lt"/>
          <a:ea typeface="+mn-ea"/>
        </a:defRPr>
      </a:lvl6pPr>
      <a:lvl7pPr marL="3067050" indent="-268288" algn="l" rtl="0" eaLnBrk="1" fontAlgn="base" hangingPunct="1">
        <a:lnSpc>
          <a:spcPct val="90000"/>
        </a:lnSpc>
        <a:spcBef>
          <a:spcPct val="30000"/>
        </a:spcBef>
        <a:spcAft>
          <a:spcPct val="0"/>
        </a:spcAft>
        <a:buClr>
          <a:schemeClr val="tx2"/>
        </a:buClr>
        <a:buFont typeface="Arial" charset="0"/>
        <a:buChar char="»"/>
        <a:defRPr sz="2000">
          <a:solidFill>
            <a:schemeClr val="tx1"/>
          </a:solidFill>
          <a:latin typeface="+mn-lt"/>
          <a:ea typeface="+mn-ea"/>
        </a:defRPr>
      </a:lvl7pPr>
      <a:lvl8pPr marL="3524250" indent="-268288" algn="l" rtl="0" eaLnBrk="1" fontAlgn="base" hangingPunct="1">
        <a:lnSpc>
          <a:spcPct val="90000"/>
        </a:lnSpc>
        <a:spcBef>
          <a:spcPct val="30000"/>
        </a:spcBef>
        <a:spcAft>
          <a:spcPct val="0"/>
        </a:spcAft>
        <a:buClr>
          <a:schemeClr val="tx2"/>
        </a:buClr>
        <a:buFont typeface="Arial" charset="0"/>
        <a:buChar char="»"/>
        <a:defRPr sz="2000">
          <a:solidFill>
            <a:schemeClr val="tx1"/>
          </a:solidFill>
          <a:latin typeface="+mn-lt"/>
          <a:ea typeface="+mn-ea"/>
        </a:defRPr>
      </a:lvl8pPr>
      <a:lvl9pPr marL="3981450" indent="-268288" algn="l" rtl="0" eaLnBrk="1" fontAlgn="base" hangingPunct="1">
        <a:lnSpc>
          <a:spcPct val="90000"/>
        </a:lnSpc>
        <a:spcBef>
          <a:spcPct val="30000"/>
        </a:spcBef>
        <a:spcAft>
          <a:spcPct val="0"/>
        </a:spcAft>
        <a:buClr>
          <a:schemeClr val="tx2"/>
        </a:buClr>
        <a:buFont typeface="Arial" charset="0"/>
        <a:buChar char="»"/>
        <a:defRPr sz="20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gradFill rotWithShape="0">
          <a:gsLst>
            <a:gs pos="0">
              <a:schemeClr val="bg1"/>
            </a:gs>
            <a:gs pos="100000">
              <a:srgbClr val="337D9D"/>
            </a:gs>
          </a:gsLst>
          <a:lin ang="5400000" scaled="1"/>
        </a:gradFill>
        <a:effectLst/>
      </p:bgPr>
    </p:bg>
    <p:spTree>
      <p:nvGrpSpPr>
        <p:cNvPr id="1" name=""/>
        <p:cNvGrpSpPr/>
        <p:nvPr/>
      </p:nvGrpSpPr>
      <p:grpSpPr>
        <a:xfrm>
          <a:off x="0" y="0"/>
          <a:ext cx="0" cy="0"/>
          <a:chOff x="0" y="0"/>
          <a:chExt cx="0" cy="0"/>
        </a:xfrm>
      </p:grpSpPr>
      <p:sp>
        <p:nvSpPr>
          <p:cNvPr id="2050" name="Rectangle 4"/>
          <p:cNvSpPr>
            <a:spLocks noGrp="1" noChangeArrowheads="1"/>
          </p:cNvSpPr>
          <p:nvPr>
            <p:ph type="title"/>
          </p:nvPr>
        </p:nvSpPr>
        <p:spPr bwMode="auto">
          <a:xfrm>
            <a:off x="358775" y="0"/>
            <a:ext cx="8426450"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b" anchorCtr="0" compatLnSpc="1">
            <a:prstTxWarp prst="textNoShape">
              <a:avLst/>
            </a:prstTxWarp>
          </a:bodyPr>
          <a:lstStyle/>
          <a:p>
            <a:pPr lvl="0"/>
            <a:r>
              <a:rPr lang="en-US" altLang="en-US" smtClean="0"/>
              <a:t>Click to edit Master title style</a:t>
            </a:r>
            <a:endParaRPr lang="en-GB" altLang="en-US" smtClean="0"/>
          </a:p>
        </p:txBody>
      </p:sp>
      <p:sp>
        <p:nvSpPr>
          <p:cNvPr id="2051" name="Rectangle 5"/>
          <p:cNvSpPr>
            <a:spLocks noGrp="1" noChangeArrowheads="1"/>
          </p:cNvSpPr>
          <p:nvPr>
            <p:ph type="body" idx="1"/>
          </p:nvPr>
        </p:nvSpPr>
        <p:spPr bwMode="auto">
          <a:xfrm>
            <a:off x="358775" y="1700213"/>
            <a:ext cx="8426450" cy="450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102" name="Rectangle 6"/>
          <p:cNvSpPr>
            <a:spLocks noGrp="1" noChangeArrowheads="1"/>
          </p:cNvSpPr>
          <p:nvPr>
            <p:ph type="dt" sz="half" idx="2"/>
          </p:nvPr>
        </p:nvSpPr>
        <p:spPr bwMode="auto">
          <a:xfrm>
            <a:off x="358775" y="6308725"/>
            <a:ext cx="1905000" cy="180975"/>
          </a:xfrm>
          <a:prstGeom prst="rect">
            <a:avLst/>
          </a:prstGeom>
          <a:noFill/>
          <a:ln w="9525">
            <a:noFill/>
            <a:miter lim="800000"/>
            <a:headEnd/>
            <a:tailEnd/>
          </a:ln>
        </p:spPr>
        <p:txBody>
          <a:bodyPr vert="horz" wrap="square" lIns="0" tIns="0" rIns="0" bIns="0" numCol="1" anchor="b" anchorCtr="0" compatLnSpc="1">
            <a:prstTxWarp prst="textNoShape">
              <a:avLst/>
            </a:prstTxWarp>
          </a:bodyPr>
          <a:lstStyle>
            <a:lvl1pPr eaLnBrk="1" hangingPunct="1">
              <a:defRPr sz="1400">
                <a:latin typeface="Arial" charset="0"/>
                <a:ea typeface="ＭＳ Ｐゴシック" pitchFamily="16" charset="-128"/>
                <a:cs typeface="Arial" charset="0"/>
              </a:defRPr>
            </a:lvl1pPr>
          </a:lstStyle>
          <a:p>
            <a:pPr>
              <a:defRPr/>
            </a:pPr>
            <a:endParaRPr lang="en-US"/>
          </a:p>
        </p:txBody>
      </p:sp>
      <p:sp>
        <p:nvSpPr>
          <p:cNvPr id="4103" name="Rectangle 7"/>
          <p:cNvSpPr>
            <a:spLocks noGrp="1" noChangeArrowheads="1"/>
          </p:cNvSpPr>
          <p:nvPr>
            <p:ph type="ftr" sz="quarter" idx="3"/>
          </p:nvPr>
        </p:nvSpPr>
        <p:spPr bwMode="auto">
          <a:xfrm>
            <a:off x="2268538" y="6308725"/>
            <a:ext cx="4608512" cy="180975"/>
          </a:xfrm>
          <a:prstGeom prst="rect">
            <a:avLst/>
          </a:prstGeom>
          <a:noFill/>
          <a:ln w="9525">
            <a:noFill/>
            <a:miter lim="800000"/>
            <a:headEnd/>
            <a:tailEnd/>
          </a:ln>
        </p:spPr>
        <p:txBody>
          <a:bodyPr vert="horz" wrap="square" lIns="0" tIns="0" rIns="0" bIns="0" numCol="1" anchor="b" anchorCtr="0" compatLnSpc="1">
            <a:prstTxWarp prst="textNoShape">
              <a:avLst/>
            </a:prstTxWarp>
          </a:bodyPr>
          <a:lstStyle>
            <a:lvl1pPr eaLnBrk="1" hangingPunct="1">
              <a:defRPr sz="1400">
                <a:latin typeface="Arial" charset="0"/>
                <a:ea typeface="ＭＳ Ｐゴシック" pitchFamily="16" charset="-128"/>
                <a:cs typeface="Arial" charset="0"/>
              </a:defRPr>
            </a:lvl1pPr>
          </a:lstStyle>
          <a:p>
            <a:pPr>
              <a:defRPr/>
            </a:pPr>
            <a:endParaRPr lang="en-US"/>
          </a:p>
        </p:txBody>
      </p:sp>
      <p:sp>
        <p:nvSpPr>
          <p:cNvPr id="4104" name="Rectangle 8"/>
          <p:cNvSpPr>
            <a:spLocks noGrp="1" noChangeArrowheads="1"/>
          </p:cNvSpPr>
          <p:nvPr>
            <p:ph type="sldNum" sz="quarter" idx="4"/>
          </p:nvPr>
        </p:nvSpPr>
        <p:spPr bwMode="auto">
          <a:xfrm>
            <a:off x="6877050" y="6308725"/>
            <a:ext cx="1908175" cy="180975"/>
          </a:xfrm>
          <a:prstGeom prst="rect">
            <a:avLst/>
          </a:prstGeom>
          <a:noFill/>
          <a:ln w="9525">
            <a:noFill/>
            <a:miter lim="800000"/>
            <a:headEnd/>
            <a:tailEnd/>
          </a:ln>
        </p:spPr>
        <p:txBody>
          <a:bodyPr vert="horz" wrap="square" lIns="0" tIns="0" rIns="0" bIns="0" numCol="1" anchor="b" anchorCtr="0" compatLnSpc="1">
            <a:prstTxWarp prst="textNoShape">
              <a:avLst/>
            </a:prstTxWarp>
          </a:bodyPr>
          <a:lstStyle>
            <a:lvl1pPr algn="r" eaLnBrk="1" hangingPunct="1">
              <a:defRPr sz="1400">
                <a:cs typeface="Arial" panose="020B0604020202020204" pitchFamily="34" charset="0"/>
              </a:defRPr>
            </a:lvl1pPr>
          </a:lstStyle>
          <a:p>
            <a:pPr>
              <a:defRPr/>
            </a:pPr>
            <a:fld id="{6703A7DB-FA02-4956-B131-C35A1F20C13A}" type="slidenum">
              <a:rPr lang="en-GB" altLang="en-US"/>
              <a:pPr>
                <a:defRPr/>
              </a:pPr>
              <a:t>‹#›</a:t>
            </a:fld>
            <a:endParaRPr lang="en-GB" altLang="en-US"/>
          </a:p>
        </p:txBody>
      </p:sp>
    </p:spTree>
  </p:cSld>
  <p:clrMap bg1="dk2" tx1="lt1" bg2="dk1" tx2="lt2" accent1="accent1" accent2="accent2" accent3="accent3" accent4="accent4" accent5="accent5" accent6="accent6" hlink="hlink" folHlink="folHlink"/>
  <p:sldLayoutIdLst>
    <p:sldLayoutId id="2147483935" r:id="rId1"/>
    <p:sldLayoutId id="2147483915" r:id="rId2"/>
    <p:sldLayoutId id="2147483916" r:id="rId3"/>
    <p:sldLayoutId id="2147483917" r:id="rId4"/>
    <p:sldLayoutId id="2147483918" r:id="rId5"/>
    <p:sldLayoutId id="2147483919" r:id="rId6"/>
    <p:sldLayoutId id="2147483920" r:id="rId7"/>
    <p:sldLayoutId id="2147483921" r:id="rId8"/>
    <p:sldLayoutId id="2147483922" r:id="rId9"/>
    <p:sldLayoutId id="2147483923" r:id="rId10"/>
    <p:sldLayoutId id="2147483924" r:id="rId11"/>
  </p:sldLayoutIdLst>
  <p:timing>
    <p:tnLst>
      <p:par>
        <p:cTn id="1" dur="indefinite" restart="never" nodeType="tmRoot"/>
      </p:par>
    </p:tnLst>
  </p:timing>
  <p:txStyles>
    <p:titleStyle>
      <a:lvl1pPr algn="l" rtl="0" eaLnBrk="0" fontAlgn="base" hangingPunct="0">
        <a:spcBef>
          <a:spcPct val="0"/>
        </a:spcBef>
        <a:spcAft>
          <a:spcPct val="0"/>
        </a:spcAft>
        <a:defRPr sz="3600" b="1">
          <a:solidFill>
            <a:schemeClr val="tx2"/>
          </a:solidFill>
          <a:latin typeface="+mj-lt"/>
          <a:ea typeface="+mj-ea"/>
          <a:cs typeface="+mj-cs"/>
        </a:defRPr>
      </a:lvl1pPr>
      <a:lvl2pPr algn="l" rtl="0" eaLnBrk="0" fontAlgn="base" hangingPunct="0">
        <a:spcBef>
          <a:spcPct val="0"/>
        </a:spcBef>
        <a:spcAft>
          <a:spcPct val="0"/>
        </a:spcAft>
        <a:defRPr sz="3600" b="1">
          <a:solidFill>
            <a:schemeClr val="tx2"/>
          </a:solidFill>
          <a:latin typeface="Lucida Sans" pitchFamily="34" charset="0"/>
          <a:ea typeface="ＭＳ Ｐゴシック" pitchFamily="16" charset="-128"/>
        </a:defRPr>
      </a:lvl2pPr>
      <a:lvl3pPr algn="l" rtl="0" eaLnBrk="0" fontAlgn="base" hangingPunct="0">
        <a:spcBef>
          <a:spcPct val="0"/>
        </a:spcBef>
        <a:spcAft>
          <a:spcPct val="0"/>
        </a:spcAft>
        <a:defRPr sz="3600" b="1">
          <a:solidFill>
            <a:schemeClr val="tx2"/>
          </a:solidFill>
          <a:latin typeface="Lucida Sans" pitchFamily="34" charset="0"/>
          <a:ea typeface="ＭＳ Ｐゴシック" pitchFamily="16" charset="-128"/>
        </a:defRPr>
      </a:lvl3pPr>
      <a:lvl4pPr algn="l" rtl="0" eaLnBrk="0" fontAlgn="base" hangingPunct="0">
        <a:spcBef>
          <a:spcPct val="0"/>
        </a:spcBef>
        <a:spcAft>
          <a:spcPct val="0"/>
        </a:spcAft>
        <a:defRPr sz="3600" b="1">
          <a:solidFill>
            <a:schemeClr val="tx2"/>
          </a:solidFill>
          <a:latin typeface="Lucida Sans" pitchFamily="34" charset="0"/>
          <a:ea typeface="ＭＳ Ｐゴシック" pitchFamily="16" charset="-128"/>
        </a:defRPr>
      </a:lvl4pPr>
      <a:lvl5pPr algn="l" rtl="0" eaLnBrk="0" fontAlgn="base" hangingPunct="0">
        <a:spcBef>
          <a:spcPct val="0"/>
        </a:spcBef>
        <a:spcAft>
          <a:spcPct val="0"/>
        </a:spcAft>
        <a:defRPr sz="3600" b="1">
          <a:solidFill>
            <a:schemeClr val="tx2"/>
          </a:solidFill>
          <a:latin typeface="Lucida Sans" pitchFamily="34" charset="0"/>
          <a:ea typeface="ＭＳ Ｐゴシック" pitchFamily="16" charset="-128"/>
        </a:defRPr>
      </a:lvl5pPr>
      <a:lvl6pPr marL="457200" algn="l" rtl="0" eaLnBrk="1" fontAlgn="base" hangingPunct="1">
        <a:spcBef>
          <a:spcPct val="0"/>
        </a:spcBef>
        <a:spcAft>
          <a:spcPct val="0"/>
        </a:spcAft>
        <a:defRPr sz="3600" b="1">
          <a:solidFill>
            <a:schemeClr val="tx2"/>
          </a:solidFill>
          <a:latin typeface="Lucida Sans" pitchFamily="34" charset="0"/>
          <a:ea typeface="ＭＳ Ｐゴシック" pitchFamily="16" charset="-128"/>
        </a:defRPr>
      </a:lvl6pPr>
      <a:lvl7pPr marL="914400" algn="l" rtl="0" eaLnBrk="1" fontAlgn="base" hangingPunct="1">
        <a:spcBef>
          <a:spcPct val="0"/>
        </a:spcBef>
        <a:spcAft>
          <a:spcPct val="0"/>
        </a:spcAft>
        <a:defRPr sz="3600" b="1">
          <a:solidFill>
            <a:schemeClr val="tx2"/>
          </a:solidFill>
          <a:latin typeface="Lucida Sans" pitchFamily="34" charset="0"/>
          <a:ea typeface="ＭＳ Ｐゴシック" pitchFamily="16" charset="-128"/>
        </a:defRPr>
      </a:lvl7pPr>
      <a:lvl8pPr marL="1371600" algn="l" rtl="0" eaLnBrk="1" fontAlgn="base" hangingPunct="1">
        <a:spcBef>
          <a:spcPct val="0"/>
        </a:spcBef>
        <a:spcAft>
          <a:spcPct val="0"/>
        </a:spcAft>
        <a:defRPr sz="3600" b="1">
          <a:solidFill>
            <a:schemeClr val="tx2"/>
          </a:solidFill>
          <a:latin typeface="Lucida Sans" pitchFamily="34" charset="0"/>
          <a:ea typeface="ＭＳ Ｐゴシック" pitchFamily="16" charset="-128"/>
        </a:defRPr>
      </a:lvl8pPr>
      <a:lvl9pPr marL="1828800" algn="l" rtl="0" eaLnBrk="1" fontAlgn="base" hangingPunct="1">
        <a:spcBef>
          <a:spcPct val="0"/>
        </a:spcBef>
        <a:spcAft>
          <a:spcPct val="0"/>
        </a:spcAft>
        <a:defRPr sz="3600" b="1">
          <a:solidFill>
            <a:schemeClr val="tx2"/>
          </a:solidFill>
          <a:latin typeface="Lucida Sans" pitchFamily="34" charset="0"/>
          <a:ea typeface="ＭＳ Ｐゴシック" pitchFamily="16" charset="-128"/>
        </a:defRPr>
      </a:lvl9pPr>
    </p:titleStyle>
    <p:bodyStyle>
      <a:lvl1pPr marL="271463" indent="-271463" algn="l" rtl="0" eaLnBrk="0" fontAlgn="base" hangingPunct="0">
        <a:spcBef>
          <a:spcPct val="70000"/>
        </a:spcBef>
        <a:spcAft>
          <a:spcPct val="0"/>
        </a:spcAft>
        <a:buClr>
          <a:schemeClr val="tx2"/>
        </a:buClr>
        <a:buFont typeface="Wingdings" panose="05000000000000000000" pitchFamily="2" charset="2"/>
        <a:buChar char="§"/>
        <a:defRPr sz="3000">
          <a:solidFill>
            <a:schemeClr val="tx1"/>
          </a:solidFill>
          <a:latin typeface="+mn-lt"/>
          <a:ea typeface="+mn-ea"/>
          <a:cs typeface="+mn-cs"/>
        </a:defRPr>
      </a:lvl1pPr>
      <a:lvl2pPr marL="809625" indent="-358775" algn="l" rtl="0" eaLnBrk="0" fontAlgn="base" hangingPunct="0">
        <a:lnSpc>
          <a:spcPct val="90000"/>
        </a:lnSpc>
        <a:spcBef>
          <a:spcPct val="30000"/>
        </a:spcBef>
        <a:spcAft>
          <a:spcPct val="0"/>
        </a:spcAft>
        <a:buClr>
          <a:schemeClr val="tx2"/>
        </a:buClr>
        <a:buFont typeface="Arial" panose="020B0604020202020204" pitchFamily="34" charset="0"/>
        <a:buChar char="–"/>
        <a:defRPr sz="2800">
          <a:solidFill>
            <a:schemeClr val="tx1"/>
          </a:solidFill>
          <a:latin typeface="+mn-lt"/>
          <a:ea typeface="+mn-ea"/>
        </a:defRPr>
      </a:lvl2pPr>
      <a:lvl3pPr marL="1257300" indent="-268288" algn="l" rtl="0" eaLnBrk="0" fontAlgn="base" hangingPunct="0">
        <a:lnSpc>
          <a:spcPct val="90000"/>
        </a:lnSpc>
        <a:spcBef>
          <a:spcPct val="30000"/>
        </a:spcBef>
        <a:spcAft>
          <a:spcPct val="0"/>
        </a:spcAft>
        <a:buClr>
          <a:schemeClr val="tx2"/>
        </a:buClr>
        <a:buFont typeface="Symbol" panose="05050102010706020507" pitchFamily="18" charset="2"/>
        <a:buChar char="·"/>
        <a:defRPr sz="2400">
          <a:solidFill>
            <a:schemeClr val="tx1"/>
          </a:solidFill>
          <a:latin typeface="+mn-lt"/>
          <a:ea typeface="+mn-ea"/>
        </a:defRPr>
      </a:lvl3pPr>
      <a:lvl4pPr marL="1704975" indent="-268288" algn="l" rtl="0" eaLnBrk="0" fontAlgn="base" hangingPunct="0">
        <a:lnSpc>
          <a:spcPct val="90000"/>
        </a:lnSpc>
        <a:spcBef>
          <a:spcPct val="30000"/>
        </a:spcBef>
        <a:spcAft>
          <a:spcPct val="0"/>
        </a:spcAft>
        <a:buClr>
          <a:schemeClr val="tx2"/>
        </a:buClr>
        <a:buFont typeface="Arial" panose="020B0604020202020204" pitchFamily="34" charset="0"/>
        <a:buChar char="–"/>
        <a:defRPr sz="2000">
          <a:solidFill>
            <a:schemeClr val="tx1"/>
          </a:solidFill>
          <a:latin typeface="+mn-lt"/>
          <a:ea typeface="+mn-ea"/>
        </a:defRPr>
      </a:lvl4pPr>
      <a:lvl5pPr marL="2152650" indent="-268288" algn="l" rtl="0" eaLnBrk="0" fontAlgn="base" hangingPunct="0">
        <a:lnSpc>
          <a:spcPct val="90000"/>
        </a:lnSpc>
        <a:spcBef>
          <a:spcPct val="30000"/>
        </a:spcBef>
        <a:spcAft>
          <a:spcPct val="0"/>
        </a:spcAft>
        <a:buClr>
          <a:schemeClr val="tx2"/>
        </a:buClr>
        <a:buFont typeface="Arial" panose="020B0604020202020204" pitchFamily="34" charset="0"/>
        <a:buChar char="»"/>
        <a:defRPr sz="2000">
          <a:solidFill>
            <a:schemeClr val="tx1"/>
          </a:solidFill>
          <a:latin typeface="+mn-lt"/>
          <a:ea typeface="+mn-ea"/>
        </a:defRPr>
      </a:lvl5pPr>
      <a:lvl6pPr marL="2609850" indent="-268288" algn="l" rtl="0" eaLnBrk="1" fontAlgn="base" hangingPunct="1">
        <a:lnSpc>
          <a:spcPct val="90000"/>
        </a:lnSpc>
        <a:spcBef>
          <a:spcPct val="30000"/>
        </a:spcBef>
        <a:spcAft>
          <a:spcPct val="0"/>
        </a:spcAft>
        <a:buClr>
          <a:schemeClr val="tx2"/>
        </a:buClr>
        <a:buFont typeface="Arial" charset="0"/>
        <a:buChar char="»"/>
        <a:defRPr sz="2000">
          <a:solidFill>
            <a:schemeClr val="tx1"/>
          </a:solidFill>
          <a:latin typeface="+mn-lt"/>
          <a:ea typeface="+mn-ea"/>
        </a:defRPr>
      </a:lvl6pPr>
      <a:lvl7pPr marL="3067050" indent="-268288" algn="l" rtl="0" eaLnBrk="1" fontAlgn="base" hangingPunct="1">
        <a:lnSpc>
          <a:spcPct val="90000"/>
        </a:lnSpc>
        <a:spcBef>
          <a:spcPct val="30000"/>
        </a:spcBef>
        <a:spcAft>
          <a:spcPct val="0"/>
        </a:spcAft>
        <a:buClr>
          <a:schemeClr val="tx2"/>
        </a:buClr>
        <a:buFont typeface="Arial" charset="0"/>
        <a:buChar char="»"/>
        <a:defRPr sz="2000">
          <a:solidFill>
            <a:schemeClr val="tx1"/>
          </a:solidFill>
          <a:latin typeface="+mn-lt"/>
          <a:ea typeface="+mn-ea"/>
        </a:defRPr>
      </a:lvl7pPr>
      <a:lvl8pPr marL="3524250" indent="-268288" algn="l" rtl="0" eaLnBrk="1" fontAlgn="base" hangingPunct="1">
        <a:lnSpc>
          <a:spcPct val="90000"/>
        </a:lnSpc>
        <a:spcBef>
          <a:spcPct val="30000"/>
        </a:spcBef>
        <a:spcAft>
          <a:spcPct val="0"/>
        </a:spcAft>
        <a:buClr>
          <a:schemeClr val="tx2"/>
        </a:buClr>
        <a:buFont typeface="Arial" charset="0"/>
        <a:buChar char="»"/>
        <a:defRPr sz="2000">
          <a:solidFill>
            <a:schemeClr val="tx1"/>
          </a:solidFill>
          <a:latin typeface="+mn-lt"/>
          <a:ea typeface="+mn-ea"/>
        </a:defRPr>
      </a:lvl8pPr>
      <a:lvl9pPr marL="3981450" indent="-268288" algn="l" rtl="0" eaLnBrk="1" fontAlgn="base" hangingPunct="1">
        <a:lnSpc>
          <a:spcPct val="90000"/>
        </a:lnSpc>
        <a:spcBef>
          <a:spcPct val="30000"/>
        </a:spcBef>
        <a:spcAft>
          <a:spcPct val="0"/>
        </a:spcAft>
        <a:buClr>
          <a:schemeClr val="tx2"/>
        </a:buClr>
        <a:buFont typeface="Arial" charset="0"/>
        <a:buChar char="»"/>
        <a:defRPr sz="20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hangingPunct="1">
              <a:defRPr sz="1200">
                <a:solidFill>
                  <a:schemeClr val="tx1">
                    <a:tint val="75000"/>
                  </a:schemeClr>
                </a:solidFill>
              </a:defRPr>
            </a:lvl1pPr>
          </a:lstStyle>
          <a:p>
            <a:pPr>
              <a:defRPr/>
            </a:pPr>
            <a:fld id="{B9ADDCE0-1E02-4603-B919-C20DC2D7FC5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36" r:id="rId1"/>
    <p:sldLayoutId id="2147483937" r:id="rId2"/>
    <p:sldLayoutId id="2147483925" r:id="rId3"/>
    <p:sldLayoutId id="2147483926" r:id="rId4"/>
    <p:sldLayoutId id="2147483927" r:id="rId5"/>
    <p:sldLayoutId id="2147483928" r:id="rId6"/>
    <p:sldLayoutId id="2147483929" r:id="rId7"/>
    <p:sldLayoutId id="2147483930" r:id="rId8"/>
    <p:sldLayoutId id="2147483931" r:id="rId9"/>
    <p:sldLayoutId id="2147483932" r:id="rId10"/>
    <p:sldLayoutId id="2147483933"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4.xml"/><Relationship Id="rId7" Type="http://schemas.openxmlformats.org/officeDocument/2006/relationships/diagramColors" Target="../diagrams/colors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4.pn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4.xml"/><Relationship Id="rId7" Type="http://schemas.openxmlformats.org/officeDocument/2006/relationships/diagramQuickStyle" Target="../diagrams/quickStyle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4.png"/><Relationship Id="rId4" Type="http://schemas.openxmlformats.org/officeDocument/2006/relationships/notesSlide" Target="../notesSlides/notesSlide1.xml"/><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4.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4.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4.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4.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3" Type="http://schemas.openxmlformats.org/officeDocument/2006/relationships/audio" Target="../media/media25.m4a"/><Relationship Id="rId2" Type="http://schemas.microsoft.com/office/2007/relationships/media" Target="../media/media25.m4a"/><Relationship Id="rId1" Type="http://schemas.openxmlformats.org/officeDocument/2006/relationships/tags" Target="../tags/tag1.xml"/><Relationship Id="rId5" Type="http://schemas.openxmlformats.org/officeDocument/2006/relationships/image" Target="../media/image4.png"/><Relationship Id="rId4"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4.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4.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4.png"/></Relationships>
</file>

<file path=ppt/slides/_rels/slide29.xml.rels><?xml version="1.0" encoding="UTF-8" standalone="yes"?>
<Relationships xmlns="http://schemas.openxmlformats.org/package/2006/relationships"><Relationship Id="rId3" Type="http://schemas.openxmlformats.org/officeDocument/2006/relationships/audio" Target="../media/media29.m4a"/><Relationship Id="rId2" Type="http://schemas.microsoft.com/office/2007/relationships/media" Target="../media/media29.m4a"/><Relationship Id="rId1" Type="http://schemas.openxmlformats.org/officeDocument/2006/relationships/tags" Target="../tags/tag2.xml"/><Relationship Id="rId5" Type="http://schemas.openxmlformats.org/officeDocument/2006/relationships/image" Target="../media/image4.png"/><Relationship Id="rId4"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4.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4.xml"/><Relationship Id="rId7" Type="http://schemas.openxmlformats.org/officeDocument/2006/relationships/image" Target="../media/image4.png"/><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hyperlink" Target="http://www.qub.ac.uk/schools/SchoolofEducation/ProspectiveStudents/PostgraduateTaught/AcademicWriting/" TargetMode="External"/><Relationship Id="rId5" Type="http://schemas.openxmlformats.org/officeDocument/2006/relationships/hyperlink" Target="http://dictionary.reference.com/browse/discuss%20accessed%2023/9/10" TargetMode="External"/><Relationship Id="rId4" Type="http://schemas.openxmlformats.org/officeDocument/2006/relationships/hyperlink" Target="http://dictionary.cambridge.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ctrTitle"/>
          </p:nvPr>
        </p:nvSpPr>
        <p:spPr>
          <a:xfrm>
            <a:off x="685800" y="1143000"/>
            <a:ext cx="7772400" cy="5238750"/>
          </a:xfrm>
        </p:spPr>
        <p:txBody>
          <a:bodyPr/>
          <a:lstStyle/>
          <a:p>
            <a:pPr eaLnBrk="1" hangingPunct="1"/>
            <a:r>
              <a:rPr lang="en-GB" altLang="en-US" smtClean="0"/>
              <a:t>Writing at Masters Level: So What’s the Difference?</a:t>
            </a:r>
            <a:br>
              <a:rPr lang="en-GB" altLang="en-US" smtClean="0"/>
            </a:br>
            <a:endParaRPr lang="en-US" altLang="en-US" smtClean="0"/>
          </a:p>
        </p:txBody>
      </p:sp>
      <p:sp>
        <p:nvSpPr>
          <p:cNvPr id="5123" name="Rectangle 3"/>
          <p:cNvSpPr>
            <a:spLocks noGrp="1" noChangeArrowheads="1"/>
          </p:cNvSpPr>
          <p:nvPr>
            <p:ph type="subTitle" idx="1"/>
          </p:nvPr>
        </p:nvSpPr>
        <p:spPr>
          <a:xfrm>
            <a:off x="1370013" y="3744913"/>
            <a:ext cx="6400800" cy="1752600"/>
          </a:xfrm>
        </p:spPr>
        <p:txBody>
          <a:bodyPr rtlCol="0">
            <a:normAutofit/>
          </a:bodyPr>
          <a:lstStyle/>
          <a:p>
            <a:pPr eaLnBrk="1" fontAlgn="auto" hangingPunct="1">
              <a:spcAft>
                <a:spcPts val="0"/>
              </a:spcAft>
              <a:defRPr/>
            </a:pPr>
            <a:endParaRPr lang="en-US" altLang="en-US" dirty="0" smtClean="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3446"/>
    </mc:Choice>
    <mc:Fallback>
      <p:transition spd="slow" advTm="134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pPr eaLnBrk="1" hangingPunct="1"/>
            <a:r>
              <a:rPr lang="en-GB" altLang="en-US" smtClean="0"/>
              <a:t>Aims of the Session</a:t>
            </a:r>
            <a:endParaRPr lang="en-US" altLang="en-US" smtClean="0"/>
          </a:p>
        </p:txBody>
      </p:sp>
      <p:sp>
        <p:nvSpPr>
          <p:cNvPr id="6147" name="Content Placeholder 2"/>
          <p:cNvSpPr>
            <a:spLocks noGrp="1"/>
          </p:cNvSpPr>
          <p:nvPr>
            <p:ph idx="1"/>
          </p:nvPr>
        </p:nvSpPr>
        <p:spPr>
          <a:xfrm>
            <a:off x="457200" y="1600200"/>
            <a:ext cx="8229600" cy="3916363"/>
          </a:xfrm>
        </p:spPr>
        <p:txBody>
          <a:bodyPr rtlCol="0">
            <a:normAutofit lnSpcReduction="10000"/>
          </a:bodyPr>
          <a:lstStyle/>
          <a:p>
            <a:pPr eaLnBrk="1" fontAlgn="auto" hangingPunct="1">
              <a:spcAft>
                <a:spcPts val="0"/>
              </a:spcAft>
              <a:defRPr/>
            </a:pPr>
            <a:r>
              <a:rPr lang="en-GB" altLang="en-US" dirty="0" smtClean="0"/>
              <a:t>To help you understand what is ‘different’ (and the same!) about writing at Masters level as opposed to undergraduate level</a:t>
            </a:r>
          </a:p>
          <a:p>
            <a:pPr eaLnBrk="1" fontAlgn="auto" hangingPunct="1">
              <a:spcAft>
                <a:spcPts val="0"/>
              </a:spcAft>
              <a:defRPr/>
            </a:pPr>
            <a:r>
              <a:rPr lang="en-GB" altLang="en-US" dirty="0" smtClean="0"/>
              <a:t>To revise some of the key concepts that are central to good academic writing</a:t>
            </a:r>
          </a:p>
          <a:p>
            <a:pPr eaLnBrk="1" fontAlgn="auto" hangingPunct="1">
              <a:spcAft>
                <a:spcPts val="0"/>
              </a:spcAft>
              <a:defRPr/>
            </a:pPr>
            <a:r>
              <a:rPr lang="en-GB" altLang="en-US" dirty="0" smtClean="0"/>
              <a:t>To help you identify where to get support to help you develop your writing skills further.</a:t>
            </a:r>
            <a:endParaRPr lang="en-US" altLang="en-US" dirty="0" smtClean="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4322"/>
    </mc:Choice>
    <mc:Fallback>
      <p:transition spd="slow" advTm="343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eaLnBrk="1" hangingPunct="1"/>
            <a:endParaRPr lang="en-US" altLang="en-US" smtClean="0"/>
          </a:p>
        </p:txBody>
      </p:sp>
      <p:sp>
        <p:nvSpPr>
          <p:cNvPr id="12291" name="Content Placeholder 2"/>
          <p:cNvSpPr>
            <a:spLocks noGrp="1"/>
          </p:cNvSpPr>
          <p:nvPr>
            <p:ph idx="1"/>
          </p:nvPr>
        </p:nvSpPr>
        <p:spPr>
          <a:xfrm>
            <a:off x="358775" y="1285875"/>
            <a:ext cx="8426450" cy="4916488"/>
          </a:xfrm>
        </p:spPr>
        <p:txBody>
          <a:bodyPr/>
          <a:lstStyle/>
          <a:p>
            <a:pPr eaLnBrk="1" hangingPunct="1">
              <a:buFont typeface="Wingdings" panose="05000000000000000000" pitchFamily="2" charset="2"/>
              <a:buNone/>
            </a:pPr>
            <a:r>
              <a:rPr lang="en-GB" altLang="en-US" sz="3600" smtClean="0"/>
              <a:t>  So what do you think are the differences between writing at Masters level and writing at degree level?</a:t>
            </a:r>
          </a:p>
          <a:p>
            <a:pPr lvl="1" eaLnBrk="1" hangingPunct="1"/>
            <a:r>
              <a:rPr lang="en-GB" altLang="en-US" smtClean="0"/>
              <a:t>Masters level = level 7 </a:t>
            </a:r>
          </a:p>
          <a:p>
            <a:pPr lvl="1" eaLnBrk="1" hangingPunct="1"/>
            <a:r>
              <a:rPr lang="en-GB" altLang="en-US" smtClean="0"/>
              <a:t>Degree level = level 6</a:t>
            </a:r>
          </a:p>
          <a:p>
            <a:pPr eaLnBrk="1" hangingPunct="1"/>
            <a:endParaRPr lang="en-GB" altLang="en-US" smtClean="0"/>
          </a:p>
          <a:p>
            <a:pPr eaLnBrk="1" hangingPunct="1"/>
            <a:r>
              <a:rPr lang="en-GB" altLang="en-US" smtClean="0"/>
              <a:t>In Small groups discuss….</a:t>
            </a:r>
            <a:endParaRPr lang="en-US" altLang="en-US" smtClean="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7292"/>
    </mc:Choice>
    <mc:Fallback>
      <p:transition spd="slow" advTm="272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smtClean="0"/>
              <a:t>Masters Level: Academic Views</a:t>
            </a:r>
          </a:p>
        </p:txBody>
      </p:sp>
      <p:sp>
        <p:nvSpPr>
          <p:cNvPr id="13315" name="Rectangle 3"/>
          <p:cNvSpPr>
            <a:spLocks noGrp="1" noChangeArrowheads="1"/>
          </p:cNvSpPr>
          <p:nvPr>
            <p:ph idx="1"/>
          </p:nvPr>
        </p:nvSpPr>
        <p:spPr>
          <a:xfrm>
            <a:off x="457200" y="1500188"/>
            <a:ext cx="8229600" cy="4714875"/>
          </a:xfrm>
        </p:spPr>
        <p:txBody>
          <a:bodyPr/>
          <a:lstStyle/>
          <a:p>
            <a:pPr eaLnBrk="1" hangingPunct="1">
              <a:lnSpc>
                <a:spcPct val="80000"/>
              </a:lnSpc>
            </a:pPr>
            <a:endParaRPr lang="en-GB" altLang="en-US" sz="2400" smtClean="0"/>
          </a:p>
          <a:p>
            <a:pPr eaLnBrk="1" hangingPunct="1">
              <a:lnSpc>
                <a:spcPct val="80000"/>
              </a:lnSpc>
            </a:pPr>
            <a:endParaRPr lang="en-GB" altLang="en-US" sz="2400" smtClean="0"/>
          </a:p>
        </p:txBody>
      </p:sp>
      <p:graphicFrame>
        <p:nvGraphicFramePr>
          <p:cNvPr id="3" name="Diagram 2"/>
          <p:cNvGraphicFramePr/>
          <p:nvPr/>
        </p:nvGraphicFramePr>
        <p:xfrm>
          <a:off x="465228" y="2060848"/>
          <a:ext cx="8352928" cy="39604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Oval Callout 4"/>
          <p:cNvSpPr/>
          <p:nvPr/>
        </p:nvSpPr>
        <p:spPr>
          <a:xfrm>
            <a:off x="3708400" y="1289050"/>
            <a:ext cx="4679950" cy="935038"/>
          </a:xfrm>
          <a:prstGeom prst="wedgeEllipseCallou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b="1" dirty="0"/>
              <a:t>In your groups----consider what each of the below means in practice </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01093"/>
    </mc:Choice>
    <mc:Fallback>
      <p:transition spd="slow" advTm="1010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358775" y="0"/>
            <a:ext cx="8426450" cy="1071563"/>
          </a:xfrm>
        </p:spPr>
        <p:txBody>
          <a:bodyPr/>
          <a:lstStyle/>
          <a:p>
            <a:pPr eaLnBrk="1" hangingPunct="1"/>
            <a:r>
              <a:rPr lang="en-GB" altLang="en-US" smtClean="0"/>
              <a:t>Masters Level: Academic Views </a:t>
            </a:r>
            <a:r>
              <a:rPr lang="en-GB" altLang="en-US" sz="1800" smtClean="0"/>
              <a:t>(cont.)</a:t>
            </a:r>
            <a:endParaRPr lang="en-US" altLang="en-US" sz="1800" smtClean="0"/>
          </a:p>
        </p:txBody>
      </p:sp>
      <p:graphicFrame>
        <p:nvGraphicFramePr>
          <p:cNvPr id="2" name="Diagram 1"/>
          <p:cNvGraphicFramePr/>
          <p:nvPr/>
        </p:nvGraphicFramePr>
        <p:xfrm>
          <a:off x="-252536" y="1071563"/>
          <a:ext cx="10009112" cy="466169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21685"/>
    </mc:Choice>
    <mc:Fallback>
      <p:transition spd="slow" advTm="1216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358775" y="0"/>
            <a:ext cx="8426450" cy="1071563"/>
          </a:xfrm>
        </p:spPr>
        <p:txBody>
          <a:bodyPr/>
          <a:lstStyle/>
          <a:p>
            <a:pPr eaLnBrk="1" hangingPunct="1"/>
            <a:r>
              <a:rPr lang="en-GB" altLang="en-US" smtClean="0"/>
              <a:t>Academic Levels</a:t>
            </a:r>
            <a:endParaRPr lang="en-US" altLang="en-US" smtClean="0"/>
          </a:p>
        </p:txBody>
      </p:sp>
      <p:graphicFrame>
        <p:nvGraphicFramePr>
          <p:cNvPr id="11288" name="Group 24"/>
          <p:cNvGraphicFramePr>
            <a:graphicFrameLocks noGrp="1"/>
          </p:cNvGraphicFramePr>
          <p:nvPr>
            <p:ph idx="1"/>
          </p:nvPr>
        </p:nvGraphicFramePr>
        <p:xfrm>
          <a:off x="357188" y="1143000"/>
          <a:ext cx="8426450" cy="5669170"/>
        </p:xfrm>
        <a:graphic>
          <a:graphicData uri="http://schemas.openxmlformats.org/drawingml/2006/table">
            <a:tbl>
              <a:tblPr/>
              <a:tblGrid>
                <a:gridCol w="1428750">
                  <a:extLst>
                    <a:ext uri="{9D8B030D-6E8A-4147-A177-3AD203B41FA5}">
                      <a16:colId xmlns:a16="http://schemas.microsoft.com/office/drawing/2014/main" val="20000"/>
                    </a:ext>
                  </a:extLst>
                </a:gridCol>
                <a:gridCol w="6997700">
                  <a:extLst>
                    <a:ext uri="{9D8B030D-6E8A-4147-A177-3AD203B41FA5}">
                      <a16:colId xmlns:a16="http://schemas.microsoft.com/office/drawing/2014/main" val="20001"/>
                    </a:ext>
                  </a:extLst>
                </a:gridCol>
              </a:tblGrid>
              <a:tr h="36572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smtClean="0">
                          <a:ln>
                            <a:noFill/>
                          </a:ln>
                          <a:solidFill>
                            <a:srgbClr val="FFFFFF"/>
                          </a:solidFill>
                          <a:effectLst/>
                          <a:latin typeface="Lucida Sans" pitchFamily="34" charset="0"/>
                          <a:ea typeface="ＭＳ Ｐゴシック" pitchFamily="16" charset="-128"/>
                        </a:rPr>
                        <a:t>Level</a:t>
                      </a:r>
                      <a:endParaRPr kumimoji="0" lang="en-US" sz="1800" b="1" i="0" u="none" strike="noStrike" cap="none" normalizeH="0" baseline="0" smtClean="0">
                        <a:ln>
                          <a:noFill/>
                        </a:ln>
                        <a:solidFill>
                          <a:srgbClr val="FFFFFF"/>
                        </a:solidFill>
                        <a:effectLst/>
                        <a:latin typeface="Lucida Sans" pitchFamily="34" charset="0"/>
                        <a:ea typeface="ＭＳ Ｐゴシック" pitchFamily="16" charset="-128"/>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2"/>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smtClean="0">
                          <a:ln>
                            <a:noFill/>
                          </a:ln>
                          <a:solidFill>
                            <a:srgbClr val="FFFFFF"/>
                          </a:solidFill>
                          <a:effectLst/>
                          <a:latin typeface="Lucida Sans" pitchFamily="34" charset="0"/>
                          <a:ea typeface="ＭＳ Ｐゴシック" pitchFamily="16" charset="-128"/>
                        </a:rPr>
                        <a:t>What does it look like?</a:t>
                      </a:r>
                      <a:endParaRPr kumimoji="0" lang="en-US" sz="1800" b="1" i="0" u="none" strike="noStrike" cap="none" normalizeH="0" baseline="0" smtClean="0">
                        <a:ln>
                          <a:noFill/>
                        </a:ln>
                        <a:solidFill>
                          <a:srgbClr val="FFFFFF"/>
                        </a:solidFill>
                        <a:effectLst/>
                        <a:latin typeface="Lucida Sans" pitchFamily="34" charset="0"/>
                        <a:ea typeface="ＭＳ Ｐゴシック" pitchFamily="16" charset="-128"/>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2"/>
                    </a:solidFill>
                  </a:tcPr>
                </a:tc>
                <a:extLst>
                  <a:ext uri="{0D108BD9-81ED-4DB2-BD59-A6C34878D82A}">
                    <a16:rowId xmlns:a16="http://schemas.microsoft.com/office/drawing/2014/main" val="10000"/>
                  </a:ext>
                </a:extLst>
              </a:tr>
              <a:tr h="1188654">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261604"/>
                          </a:solidFill>
                          <a:effectLst/>
                          <a:latin typeface="Lucida Sans" pitchFamily="34" charset="0"/>
                          <a:ea typeface="ＭＳ Ｐゴシック" pitchFamily="16" charset="-128"/>
                        </a:rPr>
                        <a:t>Level 4</a:t>
                      </a:r>
                      <a:endParaRPr kumimoji="0" lang="en-US" sz="1800" b="0" i="0" u="none" strike="noStrike" cap="none" normalizeH="0" baseline="0" dirty="0" smtClean="0">
                        <a:ln>
                          <a:noFill/>
                        </a:ln>
                        <a:solidFill>
                          <a:srgbClr val="261604"/>
                        </a:solidFill>
                        <a:effectLst/>
                        <a:latin typeface="Lucida Sans" pitchFamily="34" charset="0"/>
                        <a:ea typeface="ＭＳ Ｐゴシック" pitchFamily="16" charset="-128"/>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DE9"/>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sz="1800" b="1" i="0" u="none" strike="noStrike" cap="none" normalizeH="0" baseline="0" smtClean="0">
                          <a:ln>
                            <a:noFill/>
                          </a:ln>
                          <a:solidFill>
                            <a:srgbClr val="261604"/>
                          </a:solidFill>
                          <a:effectLst/>
                          <a:latin typeface="Lucida Sans" pitchFamily="34" charset="0"/>
                          <a:ea typeface="ＭＳ Ｐゴシック" pitchFamily="16" charset="-128"/>
                        </a:rPr>
                        <a:t>Description</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sz="1800" b="0" i="0" u="none" strike="noStrike" cap="none" normalizeH="0" baseline="0" smtClean="0">
                          <a:ln>
                            <a:noFill/>
                          </a:ln>
                          <a:solidFill>
                            <a:srgbClr val="261604"/>
                          </a:solidFill>
                          <a:effectLst/>
                          <a:latin typeface="Lucida Sans" pitchFamily="34" charset="0"/>
                          <a:ea typeface="ＭＳ Ｐゴシック" pitchFamily="16" charset="-128"/>
                        </a:rPr>
                        <a:t> Opinion and research findings used to illustrate points but taken ‘at face value’</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sz="1800" b="0" i="0" u="none" strike="noStrike" cap="none" normalizeH="0" baseline="0" smtClean="0">
                          <a:ln>
                            <a:noFill/>
                          </a:ln>
                          <a:solidFill>
                            <a:srgbClr val="261604"/>
                          </a:solidFill>
                          <a:effectLst/>
                          <a:latin typeface="Lucida Sans" pitchFamily="34" charset="0"/>
                          <a:ea typeface="ＭＳ Ｐゴシック" pitchFamily="16" charset="-128"/>
                        </a:rPr>
                        <a:t>Theories and experiences described</a:t>
                      </a:r>
                      <a:endParaRPr kumimoji="0" lang="en-US" sz="1800" b="0" i="0" u="none" strike="noStrike" cap="none" normalizeH="0" baseline="0" smtClean="0">
                        <a:ln>
                          <a:noFill/>
                        </a:ln>
                        <a:solidFill>
                          <a:srgbClr val="261604"/>
                        </a:solidFill>
                        <a:effectLst/>
                        <a:latin typeface="Lucida Sans" pitchFamily="34" charset="0"/>
                        <a:ea typeface="ＭＳ Ｐゴシック" pitchFamily="16" charset="-128"/>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DE9"/>
                    </a:solidFill>
                  </a:tcPr>
                </a:tc>
                <a:extLst>
                  <a:ext uri="{0D108BD9-81ED-4DB2-BD59-A6C34878D82A}">
                    <a16:rowId xmlns:a16="http://schemas.microsoft.com/office/drawing/2014/main" val="10001"/>
                  </a:ext>
                </a:extLst>
              </a:tr>
              <a:tr h="91434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261604"/>
                          </a:solidFill>
                          <a:effectLst/>
                          <a:latin typeface="Lucida Sans" pitchFamily="34" charset="0"/>
                          <a:ea typeface="ＭＳ Ｐゴシック" pitchFamily="16" charset="-128"/>
                        </a:rPr>
                        <a:t>Level 5</a:t>
                      </a:r>
                      <a:endParaRPr kumimoji="0" lang="en-US" sz="1800" b="0" i="0" u="none" strike="noStrike" cap="none" normalizeH="0" baseline="0" dirty="0" smtClean="0">
                        <a:ln>
                          <a:noFill/>
                        </a:ln>
                        <a:solidFill>
                          <a:srgbClr val="261604"/>
                        </a:solidFill>
                        <a:effectLst/>
                        <a:latin typeface="Lucida Sans" pitchFamily="34" charset="0"/>
                        <a:ea typeface="ＭＳ Ｐゴシック" pitchFamily="16" charset="-128"/>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F5"/>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sz="1800" b="1" i="0" u="none" strike="noStrike" cap="none" normalizeH="0" baseline="0" smtClean="0">
                          <a:ln>
                            <a:noFill/>
                          </a:ln>
                          <a:solidFill>
                            <a:srgbClr val="261604"/>
                          </a:solidFill>
                          <a:effectLst/>
                          <a:latin typeface="Lucida Sans" pitchFamily="34" charset="0"/>
                          <a:ea typeface="ＭＳ Ｐゴシック" pitchFamily="16" charset="-128"/>
                        </a:rPr>
                        <a:t>Discussion</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sz="1800" b="0" i="0" u="none" strike="noStrike" cap="none" normalizeH="0" baseline="0" smtClean="0">
                          <a:ln>
                            <a:noFill/>
                          </a:ln>
                          <a:solidFill>
                            <a:srgbClr val="261604"/>
                          </a:solidFill>
                          <a:effectLst/>
                          <a:latin typeface="Lucida Sans" pitchFamily="34" charset="0"/>
                          <a:ea typeface="ＭＳ Ｐゴシック" pitchFamily="16" charset="-128"/>
                        </a:rPr>
                        <a:t>Compare and contrast different research findings, opinions and experiences</a:t>
                      </a:r>
                      <a:endParaRPr kumimoji="0" lang="en-US" sz="1800" b="0" i="0" u="none" strike="noStrike" cap="none" normalizeH="0" baseline="0" smtClean="0">
                        <a:ln>
                          <a:noFill/>
                        </a:ln>
                        <a:solidFill>
                          <a:srgbClr val="261604"/>
                        </a:solidFill>
                        <a:effectLst/>
                        <a:latin typeface="Lucida Sans" pitchFamily="34" charset="0"/>
                        <a:ea typeface="ＭＳ Ｐゴシック" pitchFamily="16" charset="-128"/>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F5"/>
                    </a:solidFill>
                  </a:tcPr>
                </a:tc>
                <a:extLst>
                  <a:ext uri="{0D108BD9-81ED-4DB2-BD59-A6C34878D82A}">
                    <a16:rowId xmlns:a16="http://schemas.microsoft.com/office/drawing/2014/main" val="10002"/>
                  </a:ext>
                </a:extLst>
              </a:tr>
              <a:tr h="14629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261604"/>
                          </a:solidFill>
                          <a:effectLst/>
                          <a:latin typeface="Lucida Sans" pitchFamily="34" charset="0"/>
                          <a:ea typeface="ＭＳ Ｐゴシック" pitchFamily="16" charset="-128"/>
                        </a:rPr>
                        <a:t>Level 6</a:t>
                      </a:r>
                      <a:endParaRPr kumimoji="0" lang="en-US" sz="1800" b="0" i="0" u="none" strike="noStrike" cap="none" normalizeH="0" baseline="0" dirty="0" smtClean="0">
                        <a:ln>
                          <a:noFill/>
                        </a:ln>
                        <a:solidFill>
                          <a:srgbClr val="261604"/>
                        </a:solidFill>
                        <a:effectLst/>
                        <a:latin typeface="Lucida Sans" pitchFamily="34" charset="0"/>
                        <a:ea typeface="ＭＳ Ｐゴシック" pitchFamily="16" charset="-128"/>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DE9"/>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sz="1800" b="1" i="0" u="none" strike="noStrike" cap="none" normalizeH="0" baseline="0" smtClean="0">
                          <a:ln>
                            <a:noFill/>
                          </a:ln>
                          <a:solidFill>
                            <a:srgbClr val="261604"/>
                          </a:solidFill>
                          <a:effectLst/>
                          <a:latin typeface="Lucida Sans" pitchFamily="34" charset="0"/>
                          <a:ea typeface="ＭＳ Ｐゴシック" pitchFamily="16" charset="-128"/>
                        </a:rPr>
                        <a:t>Critical analysis</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sz="1800" b="0" i="0" u="none" strike="noStrike" cap="none" normalizeH="0" baseline="0" smtClean="0">
                          <a:ln>
                            <a:noFill/>
                          </a:ln>
                          <a:solidFill>
                            <a:srgbClr val="261604"/>
                          </a:solidFill>
                          <a:effectLst/>
                          <a:latin typeface="Lucida Sans" pitchFamily="34" charset="0"/>
                          <a:ea typeface="ＭＳ Ｐゴシック" pitchFamily="16" charset="-128"/>
                        </a:rPr>
                        <a:t>View different research findings, opinions and experiences critically</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sz="1800" b="0" i="0" u="none" strike="noStrike" cap="none" normalizeH="0" baseline="0" smtClean="0">
                          <a:ln>
                            <a:noFill/>
                          </a:ln>
                          <a:solidFill>
                            <a:srgbClr val="261604"/>
                          </a:solidFill>
                          <a:effectLst/>
                          <a:latin typeface="Lucida Sans" pitchFamily="34" charset="0"/>
                          <a:ea typeface="ＭＳ Ｐゴシック" pitchFamily="16" charset="-128"/>
                        </a:rPr>
                        <a:t>Emphasis on importance of ‘good’ evidence as a basis for drawing conclusions</a:t>
                      </a:r>
                      <a:endParaRPr kumimoji="0" lang="en-US" sz="1800" b="0" i="0" u="none" strike="noStrike" cap="none" normalizeH="0" baseline="0" smtClean="0">
                        <a:ln>
                          <a:noFill/>
                        </a:ln>
                        <a:solidFill>
                          <a:srgbClr val="261604"/>
                        </a:solidFill>
                        <a:effectLst/>
                        <a:latin typeface="Lucida Sans" pitchFamily="34" charset="0"/>
                        <a:ea typeface="ＭＳ Ｐゴシック" pitchFamily="16" charset="-128"/>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DE9"/>
                    </a:solidFill>
                  </a:tcPr>
                </a:tc>
                <a:extLst>
                  <a:ext uri="{0D108BD9-81ED-4DB2-BD59-A6C34878D82A}">
                    <a16:rowId xmlns:a16="http://schemas.microsoft.com/office/drawing/2014/main" val="10003"/>
                  </a:ext>
                </a:extLst>
              </a:tr>
              <a:tr h="1737272">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261604"/>
                          </a:solidFill>
                          <a:effectLst/>
                          <a:latin typeface="Lucida Sans" pitchFamily="34" charset="0"/>
                          <a:ea typeface="ＭＳ Ｐゴシック" pitchFamily="16" charset="-128"/>
                        </a:rPr>
                        <a:t>Level 7</a:t>
                      </a:r>
                      <a:endParaRPr kumimoji="0" lang="en-US" sz="1800" b="0" i="0" u="none" strike="noStrike" cap="none" normalizeH="0" baseline="0" dirty="0" smtClean="0">
                        <a:ln>
                          <a:noFill/>
                        </a:ln>
                        <a:solidFill>
                          <a:srgbClr val="261604"/>
                        </a:solidFill>
                        <a:effectLst/>
                        <a:latin typeface="Lucida Sans" pitchFamily="34" charset="0"/>
                        <a:ea typeface="ＭＳ Ｐゴシック" pitchFamily="16" charset="-128"/>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F5"/>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sz="1800" b="1" i="0" u="none" strike="noStrike" cap="none" normalizeH="0" baseline="0" dirty="0" smtClean="0">
                          <a:ln>
                            <a:noFill/>
                          </a:ln>
                          <a:solidFill>
                            <a:srgbClr val="261604"/>
                          </a:solidFill>
                          <a:effectLst/>
                          <a:latin typeface="Lucida Sans" pitchFamily="34" charset="0"/>
                          <a:ea typeface="ＭＳ Ｐゴシック" pitchFamily="16" charset="-128"/>
                        </a:rPr>
                        <a:t>Critical analysis, synthesis and evaluation</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sz="1800" b="0" i="0" u="none" strike="noStrike" cap="none" normalizeH="0" baseline="0" dirty="0" smtClean="0">
                          <a:ln>
                            <a:noFill/>
                          </a:ln>
                          <a:solidFill>
                            <a:srgbClr val="261604"/>
                          </a:solidFill>
                          <a:effectLst/>
                          <a:latin typeface="Lucida Sans" pitchFamily="34" charset="0"/>
                          <a:ea typeface="ＭＳ Ｐゴシック" pitchFamily="16" charset="-128"/>
                        </a:rPr>
                        <a:t>In depth critical analysis of research findings, opinions and experiences used to construct an argument</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sz="1800" b="0" i="0" u="none" strike="noStrike" cap="none" normalizeH="0" baseline="0" dirty="0" smtClean="0">
                          <a:ln>
                            <a:noFill/>
                          </a:ln>
                          <a:solidFill>
                            <a:srgbClr val="261604"/>
                          </a:solidFill>
                          <a:effectLst/>
                          <a:latin typeface="Lucida Sans" pitchFamily="34" charset="0"/>
                          <a:ea typeface="ＭＳ Ｐゴシック" pitchFamily="16" charset="-128"/>
                        </a:rPr>
                        <a:t>Justifying a particular viewpoint or conclusion as a result of ‘weighing up’ the evidence</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endParaRPr kumimoji="0" lang="en-US" sz="1800" b="0" i="0" u="none" strike="noStrike" cap="none" normalizeH="0" baseline="0" dirty="0" smtClean="0">
                        <a:ln>
                          <a:noFill/>
                        </a:ln>
                        <a:solidFill>
                          <a:srgbClr val="261604"/>
                        </a:solidFill>
                        <a:effectLst/>
                        <a:latin typeface="Lucida Sans" pitchFamily="34" charset="0"/>
                        <a:ea typeface="ＭＳ Ｐゴシック" pitchFamily="16" charset="-128"/>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F5"/>
                    </a:solidFill>
                  </a:tcPr>
                </a:tc>
                <a:extLst>
                  <a:ext uri="{0D108BD9-81ED-4DB2-BD59-A6C34878D82A}">
                    <a16:rowId xmlns:a16="http://schemas.microsoft.com/office/drawing/2014/main" val="10004"/>
                  </a:ext>
                </a:extLst>
              </a:tr>
            </a:tbl>
          </a:graphicData>
        </a:graphic>
      </p:graphicFrame>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48409"/>
    </mc:Choice>
    <mc:Fallback>
      <p:transition spd="slow" advTm="1484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rtlCol="0">
            <a:normAutofit fontScale="90000"/>
          </a:bodyPr>
          <a:lstStyle/>
          <a:p>
            <a:pPr eaLnBrk="1" fontAlgn="auto" hangingPunct="1">
              <a:spcAft>
                <a:spcPts val="0"/>
              </a:spcAft>
              <a:defRPr/>
            </a:pPr>
            <a:r>
              <a:rPr lang="en-GB" altLang="en-US" dirty="0" smtClean="0"/>
              <a:t>Key concepts within the level descriptors</a:t>
            </a:r>
            <a:endParaRPr lang="en-US" altLang="en-US" dirty="0" smtClean="0"/>
          </a:p>
        </p:txBody>
      </p:sp>
      <p:sp>
        <p:nvSpPr>
          <p:cNvPr id="17411" name="Content Placeholder 2"/>
          <p:cNvSpPr>
            <a:spLocks noGrp="1"/>
          </p:cNvSpPr>
          <p:nvPr>
            <p:ph idx="1"/>
          </p:nvPr>
        </p:nvSpPr>
        <p:spPr>
          <a:xfrm>
            <a:off x="457200" y="1600200"/>
            <a:ext cx="8229600" cy="3916363"/>
          </a:xfrm>
        </p:spPr>
        <p:txBody>
          <a:bodyPr/>
          <a:lstStyle/>
          <a:p>
            <a:pPr eaLnBrk="1" hangingPunct="1">
              <a:buFont typeface="Wingdings" panose="05000000000000000000" pitchFamily="2" charset="2"/>
              <a:buNone/>
            </a:pPr>
            <a:endParaRPr lang="en-GB" altLang="en-US" smtClean="0"/>
          </a:p>
          <a:p>
            <a:pPr eaLnBrk="1" hangingPunct="1"/>
            <a:endParaRPr lang="en-GB" altLang="en-US" smtClean="0"/>
          </a:p>
          <a:p>
            <a:pPr eaLnBrk="1" hangingPunct="1"/>
            <a:endParaRPr lang="en-US" altLang="en-US" smtClean="0"/>
          </a:p>
        </p:txBody>
      </p:sp>
      <p:sp>
        <p:nvSpPr>
          <p:cNvPr id="17412" name="Rectangle 7"/>
          <p:cNvSpPr>
            <a:spLocks noChangeArrowheads="1"/>
          </p:cNvSpPr>
          <p:nvPr/>
        </p:nvSpPr>
        <p:spPr bwMode="auto">
          <a:xfrm>
            <a:off x="971550" y="1600200"/>
            <a:ext cx="7921625" cy="3970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pPr>
            <a:r>
              <a:rPr lang="en-GB" altLang="en-US" sz="3600">
                <a:latin typeface="Arial" panose="020B0604020202020204" pitchFamily="34" charset="0"/>
              </a:rPr>
              <a:t>Describe</a:t>
            </a:r>
          </a:p>
          <a:p>
            <a:pPr eaLnBrk="1" hangingPunct="1">
              <a:spcBef>
                <a:spcPct val="0"/>
              </a:spcBef>
            </a:pPr>
            <a:r>
              <a:rPr lang="en-GB" altLang="en-US" sz="3600">
                <a:latin typeface="Arial" panose="020B0604020202020204" pitchFamily="34" charset="0"/>
              </a:rPr>
              <a:t>Discuss</a:t>
            </a:r>
          </a:p>
          <a:p>
            <a:pPr eaLnBrk="1" hangingPunct="1">
              <a:spcBef>
                <a:spcPct val="0"/>
              </a:spcBef>
            </a:pPr>
            <a:r>
              <a:rPr lang="en-GB" altLang="en-US" sz="3600">
                <a:latin typeface="Arial" panose="020B0604020202020204" pitchFamily="34" charset="0"/>
              </a:rPr>
              <a:t>Evidence and ‘good evidence’</a:t>
            </a:r>
          </a:p>
          <a:p>
            <a:pPr eaLnBrk="1" hangingPunct="1">
              <a:spcBef>
                <a:spcPct val="0"/>
              </a:spcBef>
            </a:pPr>
            <a:r>
              <a:rPr lang="en-GB" altLang="en-US" sz="3600">
                <a:latin typeface="Arial" panose="020B0604020202020204" pitchFamily="34" charset="0"/>
              </a:rPr>
              <a:t>Critical analysis</a:t>
            </a:r>
          </a:p>
          <a:p>
            <a:pPr eaLnBrk="1" hangingPunct="1">
              <a:spcBef>
                <a:spcPct val="0"/>
              </a:spcBef>
            </a:pPr>
            <a:r>
              <a:rPr lang="en-GB" altLang="en-US" sz="3600">
                <a:latin typeface="Arial" panose="020B0604020202020204" pitchFamily="34" charset="0"/>
              </a:rPr>
              <a:t>Synthesis</a:t>
            </a:r>
          </a:p>
          <a:p>
            <a:pPr eaLnBrk="1" hangingPunct="1">
              <a:spcBef>
                <a:spcPct val="0"/>
              </a:spcBef>
            </a:pPr>
            <a:r>
              <a:rPr lang="en-GB" altLang="en-US" sz="3600">
                <a:latin typeface="Arial" panose="020B0604020202020204" pitchFamily="34" charset="0"/>
              </a:rPr>
              <a:t>Argument</a:t>
            </a:r>
          </a:p>
          <a:p>
            <a:pPr eaLnBrk="1" hangingPunct="1">
              <a:spcBef>
                <a:spcPct val="0"/>
              </a:spcBef>
            </a:pPr>
            <a:r>
              <a:rPr lang="en-GB" altLang="en-US" sz="3600">
                <a:latin typeface="Arial" panose="020B0604020202020204" pitchFamily="34" charset="0"/>
              </a:rPr>
              <a:t>Conclusion</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89418"/>
    </mc:Choice>
    <mc:Fallback>
      <p:transition spd="slow" advTm="894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rtlCol="0">
            <a:normAutofit fontScale="90000"/>
          </a:bodyPr>
          <a:lstStyle/>
          <a:p>
            <a:pPr eaLnBrk="1" fontAlgn="auto" hangingPunct="1">
              <a:spcAft>
                <a:spcPts val="0"/>
              </a:spcAft>
              <a:defRPr/>
            </a:pPr>
            <a:r>
              <a:rPr lang="en-GB" altLang="en-US" smtClean="0"/>
              <a:t>Description - – keep to a minimum!</a:t>
            </a:r>
            <a:endParaRPr lang="en-US" altLang="en-US" smtClean="0"/>
          </a:p>
        </p:txBody>
      </p:sp>
      <p:sp>
        <p:nvSpPr>
          <p:cNvPr id="18435" name="Content Placeholder 2"/>
          <p:cNvSpPr>
            <a:spLocks noGrp="1"/>
          </p:cNvSpPr>
          <p:nvPr>
            <p:ph idx="1"/>
          </p:nvPr>
        </p:nvSpPr>
        <p:spPr>
          <a:xfrm>
            <a:off x="457200" y="1600200"/>
            <a:ext cx="8229600" cy="3916363"/>
          </a:xfrm>
        </p:spPr>
        <p:txBody>
          <a:bodyPr/>
          <a:lstStyle/>
          <a:p>
            <a:pPr eaLnBrk="1" hangingPunct="1"/>
            <a:r>
              <a:rPr lang="en-GB" altLang="en-US" smtClean="0"/>
              <a:t>To state the characteristics or appearance of .....</a:t>
            </a:r>
          </a:p>
          <a:p>
            <a:pPr eaLnBrk="1" hangingPunct="1"/>
            <a:r>
              <a:rPr lang="en-GB" altLang="en-US" smtClean="0"/>
              <a:t>A representation in words....</a:t>
            </a:r>
          </a:p>
          <a:p>
            <a:pPr eaLnBrk="1" hangingPunct="1"/>
            <a:r>
              <a:rPr lang="en-GB" altLang="en-US" smtClean="0"/>
              <a:t>Something that tells you what someone or something is like....</a:t>
            </a:r>
          </a:p>
          <a:p>
            <a:pPr eaLnBrk="1" hangingPunct="1"/>
            <a:endParaRPr lang="en-GB" altLang="en-US" smtClean="0"/>
          </a:p>
          <a:p>
            <a:pPr algn="r" eaLnBrk="1" hangingPunct="1">
              <a:buFont typeface="Wingdings" panose="05000000000000000000" pitchFamily="2" charset="2"/>
              <a:buNone/>
            </a:pPr>
            <a:r>
              <a:rPr lang="en-GB" altLang="en-US" sz="1800" smtClean="0"/>
              <a:t> Thomson (1995), Cambridge Dictionary (2010)</a:t>
            </a:r>
            <a:endParaRPr lang="en-US" altLang="en-US" sz="1800" smtClean="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6089"/>
    </mc:Choice>
    <mc:Fallback>
      <p:transition spd="slow" advTm="260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GB" altLang="en-US" smtClean="0"/>
              <a:t>Stepping it up </a:t>
            </a:r>
          </a:p>
        </p:txBody>
      </p:sp>
      <p:sp>
        <p:nvSpPr>
          <p:cNvPr id="3" name="Content Placeholder 2"/>
          <p:cNvSpPr>
            <a:spLocks noGrp="1"/>
          </p:cNvSpPr>
          <p:nvPr>
            <p:ph idx="1"/>
          </p:nvPr>
        </p:nvSpPr>
        <p:spPr>
          <a:xfrm>
            <a:off x="457200" y="1600200"/>
            <a:ext cx="8229600" cy="3916363"/>
          </a:xfrm>
        </p:spPr>
        <p:txBody>
          <a:bodyPr rtlCol="0">
            <a:normAutofit lnSpcReduction="10000"/>
          </a:bodyPr>
          <a:lstStyle/>
          <a:p>
            <a:pPr eaLnBrk="1" fontAlgn="auto" hangingPunct="1">
              <a:spcAft>
                <a:spcPts val="0"/>
              </a:spcAft>
              <a:defRPr/>
            </a:pPr>
            <a:r>
              <a:rPr lang="en-GB" dirty="0" smtClean="0"/>
              <a:t>1. write a short account as a group that describes an event in the news at present. (You can look at your mobile devises for inspiration).</a:t>
            </a:r>
          </a:p>
          <a:p>
            <a:pPr eaLnBrk="1" fontAlgn="auto" hangingPunct="1">
              <a:spcAft>
                <a:spcPts val="0"/>
              </a:spcAft>
              <a:defRPr/>
            </a:pPr>
            <a:r>
              <a:rPr lang="en-GB" dirty="0" smtClean="0"/>
              <a:t>2. then re-write that event with more of a critical </a:t>
            </a:r>
            <a:r>
              <a:rPr lang="en-GB" dirty="0" err="1" smtClean="0"/>
              <a:t>lense</a:t>
            </a:r>
            <a:r>
              <a:rPr lang="en-GB" dirty="0" smtClean="0"/>
              <a:t> : critically analyse and synthesise it.</a:t>
            </a:r>
          </a:p>
          <a:p>
            <a:pPr eaLnBrk="1" fontAlgn="auto" hangingPunct="1">
              <a:spcAft>
                <a:spcPts val="0"/>
              </a:spcAft>
              <a:defRPr/>
            </a:pPr>
            <a:r>
              <a:rPr lang="en-GB" dirty="0" smtClean="0"/>
              <a:t>3. note the key differences…</a:t>
            </a:r>
            <a:endParaRPr lang="en-GB"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80528"/>
    </mc:Choice>
    <mc:Fallback>
      <p:transition spd="slow" advTm="805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pPr eaLnBrk="1" hangingPunct="1"/>
            <a:r>
              <a:rPr lang="en-GB" altLang="en-US" smtClean="0"/>
              <a:t>Description</a:t>
            </a:r>
            <a:endParaRPr lang="en-US" altLang="en-US" smtClean="0"/>
          </a:p>
        </p:txBody>
      </p:sp>
      <p:sp>
        <p:nvSpPr>
          <p:cNvPr id="13315" name="Content Placeholder 2"/>
          <p:cNvSpPr>
            <a:spLocks noGrp="1"/>
          </p:cNvSpPr>
          <p:nvPr>
            <p:ph idx="1"/>
          </p:nvPr>
        </p:nvSpPr>
        <p:spPr>
          <a:xfrm>
            <a:off x="358775" y="1196975"/>
            <a:ext cx="8426450" cy="4630738"/>
          </a:xfrm>
        </p:spPr>
        <p:txBody>
          <a:bodyPr rtlCol="0">
            <a:normAutofit lnSpcReduction="10000"/>
          </a:bodyPr>
          <a:lstStyle/>
          <a:p>
            <a:pPr eaLnBrk="1" fontAlgn="auto" hangingPunct="1">
              <a:spcAft>
                <a:spcPts val="0"/>
              </a:spcAft>
              <a:defRPr/>
            </a:pPr>
            <a:r>
              <a:rPr lang="en-GB" altLang="en-US" smtClean="0"/>
              <a:t>“Humans need oxygen in order to survive. In total, about 20% of the air we inhale contains oxygen, with just 0.4% of air being carbon dioxide (Marieb 2008). In contrast, Marieb goes on to explain that the air we exhale is made up of 4% carbon dioxide and around 16% oxygen. The 3.5% to 4% difference in the amount of oxygen inhaled and exhaled is what our bodies, ultimately our cells, use in order to function......”</a:t>
            </a:r>
            <a:endParaRPr lang="en-US" altLang="en-US" smtClean="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7890"/>
    </mc:Choice>
    <mc:Fallback>
      <p:transition spd="slow" advTm="478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rtlCol="0">
            <a:normAutofit fontScale="90000"/>
          </a:bodyPr>
          <a:lstStyle/>
          <a:p>
            <a:pPr eaLnBrk="1" fontAlgn="auto" hangingPunct="1">
              <a:spcAft>
                <a:spcPts val="0"/>
              </a:spcAft>
              <a:defRPr/>
            </a:pPr>
            <a:r>
              <a:rPr lang="en-GB" altLang="en-US" smtClean="0"/>
              <a:t>Discussion – still key but not enough on its own</a:t>
            </a:r>
            <a:endParaRPr lang="en-US" altLang="en-US" smtClean="0"/>
          </a:p>
        </p:txBody>
      </p:sp>
      <p:sp>
        <p:nvSpPr>
          <p:cNvPr id="21507" name="Content Placeholder 2"/>
          <p:cNvSpPr>
            <a:spLocks noGrp="1"/>
          </p:cNvSpPr>
          <p:nvPr>
            <p:ph idx="1"/>
          </p:nvPr>
        </p:nvSpPr>
        <p:spPr>
          <a:xfrm>
            <a:off x="457200" y="1600200"/>
            <a:ext cx="8229600" cy="3916363"/>
          </a:xfrm>
        </p:spPr>
        <p:txBody>
          <a:bodyPr/>
          <a:lstStyle/>
          <a:p>
            <a:pPr eaLnBrk="1" hangingPunct="1"/>
            <a:r>
              <a:rPr lang="en-GB" altLang="en-US" smtClean="0"/>
              <a:t>When people talk about something and tell each other their ideas or opinions..</a:t>
            </a:r>
          </a:p>
          <a:p>
            <a:pPr eaLnBrk="1" hangingPunct="1"/>
            <a:r>
              <a:rPr lang="en-GB" altLang="en-US" smtClean="0"/>
              <a:t>Articulation of different points of view..</a:t>
            </a:r>
          </a:p>
          <a:p>
            <a:pPr eaLnBrk="1" hangingPunct="1"/>
            <a:r>
              <a:rPr lang="en-GB" altLang="en-US" smtClean="0"/>
              <a:t>To consider or examine...</a:t>
            </a:r>
          </a:p>
          <a:p>
            <a:pPr eaLnBrk="1" hangingPunct="1"/>
            <a:endParaRPr lang="en-GB" altLang="en-US" smtClean="0"/>
          </a:p>
          <a:p>
            <a:pPr eaLnBrk="1" hangingPunct="1"/>
            <a:endParaRPr lang="en-GB" altLang="en-US" smtClean="0"/>
          </a:p>
          <a:p>
            <a:pPr algn="r" eaLnBrk="1" hangingPunct="1">
              <a:buFont typeface="Wingdings" panose="05000000000000000000" pitchFamily="2" charset="2"/>
              <a:buNone/>
            </a:pPr>
            <a:r>
              <a:rPr lang="en-GB" altLang="en-US" sz="1800" smtClean="0"/>
              <a:t>Cambridge Dictionary (2010), </a:t>
            </a:r>
          </a:p>
          <a:p>
            <a:pPr eaLnBrk="1" hangingPunct="1">
              <a:buFont typeface="Wingdings" panose="05000000000000000000" pitchFamily="2" charset="2"/>
              <a:buNone/>
            </a:pPr>
            <a:endParaRPr lang="en-US" altLang="en-US" smtClean="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3526"/>
    </mc:Choice>
    <mc:Fallback>
      <p:transition spd="slow" advTm="335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rtlCol="0">
            <a:normAutofit fontScale="90000"/>
          </a:bodyPr>
          <a:lstStyle/>
          <a:p>
            <a:pPr eaLnBrk="1" fontAlgn="auto" hangingPunct="1">
              <a:spcAft>
                <a:spcPts val="0"/>
              </a:spcAft>
              <a:defRPr/>
            </a:pPr>
            <a:r>
              <a:rPr lang="en-GB" altLang="en-US" smtClean="0"/>
              <a:t>Discussion – still key but not enough on its own</a:t>
            </a:r>
            <a:endParaRPr lang="en-US" altLang="en-US" smtClean="0"/>
          </a:p>
        </p:txBody>
      </p:sp>
      <p:sp>
        <p:nvSpPr>
          <p:cNvPr id="15363" name="Content Placeholder 2"/>
          <p:cNvSpPr>
            <a:spLocks noGrp="1"/>
          </p:cNvSpPr>
          <p:nvPr>
            <p:ph idx="1"/>
          </p:nvPr>
        </p:nvSpPr>
        <p:spPr>
          <a:xfrm>
            <a:off x="457200" y="1600200"/>
            <a:ext cx="8229600" cy="3916363"/>
          </a:xfrm>
        </p:spPr>
        <p:txBody>
          <a:bodyPr rtlCol="0">
            <a:normAutofit fontScale="92500" lnSpcReduction="10000"/>
          </a:bodyPr>
          <a:lstStyle/>
          <a:p>
            <a:pPr eaLnBrk="1" fontAlgn="auto" hangingPunct="1">
              <a:spcAft>
                <a:spcPts val="0"/>
              </a:spcAft>
              <a:defRPr/>
            </a:pPr>
            <a:r>
              <a:rPr lang="en-GB" altLang="en-US" smtClean="0"/>
              <a:t>“Piaget’s (1930) theory of child development was centred on children’s limited ability to understand other people’s point of view until they were at least seven years of age. In contrast Vygotsky (1964) challenged Piaget’s views, arguing that younger children are capable of far greater understanding than Piaget gave them credit for.</a:t>
            </a:r>
          </a:p>
          <a:p>
            <a:pPr eaLnBrk="1" fontAlgn="auto" hangingPunct="1">
              <a:spcAft>
                <a:spcPts val="0"/>
              </a:spcAft>
              <a:defRPr/>
            </a:pPr>
            <a:r>
              <a:rPr lang="en-GB" altLang="en-US" smtClean="0"/>
              <a:t>With regard to language, other experts.....”</a:t>
            </a:r>
            <a:endParaRPr lang="en-US" altLang="en-US" smtClean="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3860"/>
    </mc:Choice>
    <mc:Fallback>
      <p:transition spd="slow" advTm="338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358775" y="0"/>
            <a:ext cx="8426450" cy="785813"/>
          </a:xfrm>
        </p:spPr>
        <p:txBody>
          <a:bodyPr/>
          <a:lstStyle/>
          <a:p>
            <a:pPr eaLnBrk="1" hangingPunct="1"/>
            <a:r>
              <a:rPr lang="en-GB" altLang="en-US" smtClean="0"/>
              <a:t>Critical Thinking - Analysis</a:t>
            </a:r>
            <a:endParaRPr lang="en-US" altLang="en-US" smtClean="0"/>
          </a:p>
        </p:txBody>
      </p:sp>
      <p:sp>
        <p:nvSpPr>
          <p:cNvPr id="23555" name="Content Placeholder 2"/>
          <p:cNvSpPr>
            <a:spLocks noGrp="1"/>
          </p:cNvSpPr>
          <p:nvPr>
            <p:ph idx="1"/>
          </p:nvPr>
        </p:nvSpPr>
        <p:spPr>
          <a:xfrm>
            <a:off x="358775" y="928688"/>
            <a:ext cx="8426450" cy="5072062"/>
          </a:xfrm>
        </p:spPr>
        <p:txBody>
          <a:bodyPr/>
          <a:lstStyle/>
          <a:p>
            <a:pPr eaLnBrk="1" hangingPunct="1"/>
            <a:r>
              <a:rPr lang="en-GB" altLang="en-US" sz="2800" smtClean="0"/>
              <a:t>‘Detailed examination of elements’ </a:t>
            </a:r>
          </a:p>
          <a:p>
            <a:pPr eaLnBrk="1" hangingPunct="1"/>
            <a:r>
              <a:rPr lang="en-GB" altLang="en-US" sz="2800" smtClean="0"/>
              <a:t>Critiquing different viewpoints – other people’s positions, arguments and conclusions</a:t>
            </a:r>
          </a:p>
          <a:p>
            <a:pPr eaLnBrk="1" hangingPunct="1"/>
            <a:r>
              <a:rPr lang="en-GB" altLang="en-US" sz="2800" smtClean="0"/>
              <a:t>Evaluating the reliability and validity of the literature/evidence</a:t>
            </a:r>
          </a:p>
          <a:p>
            <a:pPr eaLnBrk="1" hangingPunct="1"/>
            <a:r>
              <a:rPr lang="en-GB" altLang="en-US" sz="2800" smtClean="0"/>
              <a:t>Viewing everything you read critically – not taking anything at face value</a:t>
            </a:r>
          </a:p>
          <a:p>
            <a:pPr eaLnBrk="1" hangingPunct="1"/>
            <a:r>
              <a:rPr lang="en-GB" altLang="en-US" sz="2800" smtClean="0"/>
              <a:t>Weighing up opposing arguments</a:t>
            </a:r>
          </a:p>
          <a:p>
            <a:pPr eaLnBrk="1" hangingPunct="1"/>
            <a:r>
              <a:rPr lang="en-GB" altLang="en-US" sz="2800" smtClean="0"/>
              <a:t>Structured reflection on personal experience (</a:t>
            </a:r>
            <a:r>
              <a:rPr lang="en-GB" altLang="en-US" sz="1800" smtClean="0"/>
              <a:t>Cottrel 2005, Thomson 1995, Fowler 2007</a:t>
            </a:r>
            <a:r>
              <a:rPr lang="en-GB" altLang="en-US" smtClean="0"/>
              <a:t>)</a:t>
            </a:r>
          </a:p>
          <a:p>
            <a:pPr eaLnBrk="1" hangingPunct="1"/>
            <a:endParaRPr lang="en-US" altLang="en-US" smtClean="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6599"/>
    </mc:Choice>
    <mc:Fallback>
      <p:transition spd="slow" advTm="965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5"/>
          <p:cNvSpPr>
            <a:spLocks noChangeArrowheads="1"/>
          </p:cNvSpPr>
          <p:nvPr/>
        </p:nvSpPr>
        <p:spPr bwMode="auto">
          <a:xfrm>
            <a:off x="452438" y="274638"/>
            <a:ext cx="7864475" cy="5099050"/>
          </a:xfrm>
          <a:prstGeom prst="rect">
            <a:avLst/>
          </a:prstGeom>
          <a:solidFill>
            <a:schemeClr val="accent2"/>
          </a:solidFill>
          <a:ln w="12700" algn="ctr">
            <a:solidFill>
              <a:schemeClr val="accent2"/>
            </a:solidFill>
            <a:round/>
            <a:headEnd/>
            <a:tailEnd/>
          </a:ln>
        </p:spPr>
        <p:txBody>
          <a:bodyPr bIns="0"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endParaRPr lang="en-US" altLang="en-US" sz="2400">
              <a:solidFill>
                <a:srgbClr val="000000"/>
              </a:solidFill>
              <a:latin typeface="Lucida Sans" panose="020B0602030504020204" pitchFamily="34" charset="0"/>
              <a:cs typeface="Arial" panose="020B0604020202020204" pitchFamily="34" charset="0"/>
            </a:endParaRPr>
          </a:p>
        </p:txBody>
      </p:sp>
      <p:sp>
        <p:nvSpPr>
          <p:cNvPr id="24579" name="TextBox 6"/>
          <p:cNvSpPr txBox="1">
            <a:spLocks noChangeArrowheads="1"/>
          </p:cNvSpPr>
          <p:nvPr/>
        </p:nvSpPr>
        <p:spPr bwMode="auto">
          <a:xfrm>
            <a:off x="571500" y="642938"/>
            <a:ext cx="3857625" cy="267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en-GB" altLang="en-US" sz="2800" b="1">
                <a:latin typeface="Arial" panose="020B0604020202020204" pitchFamily="34" charset="0"/>
              </a:rPr>
              <a:t>Analysis is sometimes seen as ‘taking things apart’ ‘breaking them down’ or ‘deconstructing’ them</a:t>
            </a:r>
            <a:endParaRPr lang="en-US" altLang="en-US" sz="2800" b="1">
              <a:latin typeface="Arial" panose="020B0604020202020204" pitchFamily="34" charset="0"/>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7982"/>
    </mc:Choice>
    <mc:Fallback>
      <p:transition spd="slow" advTm="379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358775" y="0"/>
            <a:ext cx="8426450" cy="1000125"/>
          </a:xfrm>
        </p:spPr>
        <p:txBody>
          <a:bodyPr/>
          <a:lstStyle/>
          <a:p>
            <a:pPr eaLnBrk="1" hangingPunct="1"/>
            <a:r>
              <a:rPr lang="en-GB" altLang="en-US" smtClean="0"/>
              <a:t>You could write...</a:t>
            </a:r>
            <a:endParaRPr lang="en-US" altLang="en-US" smtClean="0"/>
          </a:p>
        </p:txBody>
      </p:sp>
      <p:sp>
        <p:nvSpPr>
          <p:cNvPr id="18435" name="Content Placeholder 2"/>
          <p:cNvSpPr>
            <a:spLocks noGrp="1"/>
          </p:cNvSpPr>
          <p:nvPr>
            <p:ph idx="1"/>
          </p:nvPr>
        </p:nvSpPr>
        <p:spPr>
          <a:xfrm>
            <a:off x="358775" y="908050"/>
            <a:ext cx="8426450" cy="4916488"/>
          </a:xfrm>
        </p:spPr>
        <p:txBody>
          <a:bodyPr rtlCol="0">
            <a:normAutofit fontScale="92500"/>
          </a:bodyPr>
          <a:lstStyle/>
          <a:p>
            <a:pPr eaLnBrk="1" fontAlgn="auto" hangingPunct="1">
              <a:spcAft>
                <a:spcPts val="0"/>
              </a:spcAft>
              <a:defRPr/>
            </a:pPr>
            <a:r>
              <a:rPr lang="en-GB" altLang="en-US" dirty="0" smtClean="0"/>
              <a:t>There are a number of seminal studies in the field of education. </a:t>
            </a:r>
            <a:r>
              <a:rPr lang="en-GB" altLang="en-US" dirty="0" err="1" smtClean="0"/>
              <a:t>Greenhalgh</a:t>
            </a:r>
            <a:r>
              <a:rPr lang="en-GB" altLang="en-US" dirty="0" smtClean="0"/>
              <a:t> (2009) demonstrated comparable performance by teaching assistants and teachers, and later </a:t>
            </a:r>
            <a:r>
              <a:rPr lang="en-GB" altLang="en-US" dirty="0" err="1" smtClean="0"/>
              <a:t>Lattimer</a:t>
            </a:r>
            <a:r>
              <a:rPr lang="en-GB" altLang="en-US" dirty="0" smtClean="0"/>
              <a:t> et al (2012) found that teaching assistants could replace teachers in many day to day tasks. In contrast Vine (2012) found teaching assistant led sessions often took longer and were not well planned, and parents expressed a preference for qualified teachers. </a:t>
            </a:r>
            <a:endParaRPr lang="en-US" altLang="en-US" dirty="0" smtClean="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3932"/>
    </mc:Choice>
    <mc:Fallback>
      <p:transition spd="slow" advTm="439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358775" y="0"/>
            <a:ext cx="8426450" cy="1214438"/>
          </a:xfrm>
        </p:spPr>
        <p:txBody>
          <a:bodyPr/>
          <a:lstStyle/>
          <a:p>
            <a:pPr eaLnBrk="1" hangingPunct="1"/>
            <a:r>
              <a:rPr lang="en-GB" altLang="en-US" smtClean="0"/>
              <a:t>But you could have said this...</a:t>
            </a:r>
            <a:endParaRPr lang="en-US" altLang="en-US" smtClean="0"/>
          </a:p>
        </p:txBody>
      </p:sp>
      <p:sp>
        <p:nvSpPr>
          <p:cNvPr id="26627" name="Content Placeholder 2"/>
          <p:cNvSpPr>
            <a:spLocks noGrp="1"/>
          </p:cNvSpPr>
          <p:nvPr>
            <p:ph idx="1"/>
          </p:nvPr>
        </p:nvSpPr>
        <p:spPr>
          <a:xfrm>
            <a:off x="358775" y="1357313"/>
            <a:ext cx="8426450" cy="4845050"/>
          </a:xfrm>
        </p:spPr>
        <p:txBody>
          <a:bodyPr/>
          <a:lstStyle/>
          <a:p>
            <a:pPr eaLnBrk="1" hangingPunct="1"/>
            <a:r>
              <a:rPr lang="en-GB" altLang="en-US" smtClean="0"/>
              <a:t>Greenhalgh (2009), in their seminal study exploring replacing teachers  in expanded roles concluded that ‘teaching assistants / teacher’ substitution was effective. However closer examination of the study detail reveals that the sole outcome measures considered was  from a teachers only perspective. </a:t>
            </a:r>
            <a:endParaRPr lang="en-US" altLang="en-US" smtClean="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2918"/>
    </mc:Choice>
    <mc:Fallback>
      <p:transition spd="slow" advTm="629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358775" y="0"/>
            <a:ext cx="8426450" cy="928688"/>
          </a:xfrm>
        </p:spPr>
        <p:txBody>
          <a:bodyPr/>
          <a:lstStyle/>
          <a:p>
            <a:pPr eaLnBrk="1" hangingPunct="1"/>
            <a:r>
              <a:rPr lang="en-GB" altLang="en-US" smtClean="0"/>
              <a:t>And this...</a:t>
            </a:r>
            <a:endParaRPr lang="en-US" altLang="en-US" smtClean="0"/>
          </a:p>
        </p:txBody>
      </p:sp>
      <p:sp>
        <p:nvSpPr>
          <p:cNvPr id="27651" name="Content Placeholder 2"/>
          <p:cNvSpPr>
            <a:spLocks noGrp="1"/>
          </p:cNvSpPr>
          <p:nvPr>
            <p:ph idx="1"/>
          </p:nvPr>
        </p:nvSpPr>
        <p:spPr>
          <a:xfrm>
            <a:off x="368300" y="765175"/>
            <a:ext cx="8426450" cy="5130800"/>
          </a:xfrm>
        </p:spPr>
        <p:txBody>
          <a:bodyPr/>
          <a:lstStyle/>
          <a:p>
            <a:pPr eaLnBrk="1" hangingPunct="1"/>
            <a:r>
              <a:rPr lang="en-GB" altLang="en-US" smtClean="0"/>
              <a:t>In contrast Lattimer et.al (2011) conducted a large scale equivalence study to determine whether it was effective for teaching assistants to replace teachers for some activities. This was the first study of its kind to use a sufficiently large sample size, consequently their conclusions that teaching assistants led  sessions were effective safe and have become a widely respected seminal study in the field of education. </a:t>
            </a:r>
            <a:endParaRPr lang="en-US" altLang="en-US" smtClean="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5198"/>
    </mc:Choice>
    <mc:Fallback>
      <p:transition spd="slow" advTm="951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idx="4294967295"/>
          </p:nvPr>
        </p:nvSpPr>
        <p:spPr>
          <a:xfrm>
            <a:off x="250825" y="1052513"/>
            <a:ext cx="8426450" cy="3571875"/>
          </a:xfrm>
        </p:spPr>
        <p:txBody>
          <a:bodyPr rtlCol="0">
            <a:normAutofit fontScale="90000"/>
          </a:bodyPr>
          <a:lstStyle/>
          <a:p>
            <a:pPr eaLnBrk="1" fontAlgn="auto" hangingPunct="1">
              <a:spcAft>
                <a:spcPts val="0"/>
              </a:spcAft>
              <a:defRPr/>
            </a:pPr>
            <a:r>
              <a:rPr lang="en-GB" altLang="en-US" dirty="0" smtClean="0"/>
              <a:t>Due to word limits, in depth critique might mean you have fewer references in your essay than you might have done previously – but if you have greater           </a:t>
            </a:r>
            <a:r>
              <a:rPr lang="en-GB" altLang="en-US" dirty="0"/>
              <a:t/>
            </a:r>
            <a:br>
              <a:rPr lang="en-GB" altLang="en-US" dirty="0"/>
            </a:br>
            <a:r>
              <a:rPr lang="en-GB" altLang="en-US" dirty="0" smtClean="0"/>
              <a:t>DEPTH and good                 ANALYSIS this is not        necessarily a bad                    thing....</a:t>
            </a:r>
            <a:endParaRPr lang="en-US" altLang="en-US" dirty="0" smtClean="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8038"/>
    </mc:Choice>
    <mc:Fallback>
      <p:transition spd="slow" advTm="380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358775" y="0"/>
            <a:ext cx="8426450" cy="928688"/>
          </a:xfrm>
        </p:spPr>
        <p:txBody>
          <a:bodyPr/>
          <a:lstStyle/>
          <a:p>
            <a:pPr eaLnBrk="1" hangingPunct="1"/>
            <a:r>
              <a:rPr lang="en-GB" altLang="en-US" smtClean="0"/>
              <a:t>Critical Thinking - Synthesis</a:t>
            </a:r>
            <a:endParaRPr lang="en-US" altLang="en-US" smtClean="0"/>
          </a:p>
        </p:txBody>
      </p:sp>
      <p:sp>
        <p:nvSpPr>
          <p:cNvPr id="29699" name="Content Placeholder 2"/>
          <p:cNvSpPr>
            <a:spLocks noGrp="1"/>
          </p:cNvSpPr>
          <p:nvPr>
            <p:ph idx="1"/>
          </p:nvPr>
        </p:nvSpPr>
        <p:spPr>
          <a:xfrm>
            <a:off x="500063" y="1214438"/>
            <a:ext cx="8426450" cy="5643562"/>
          </a:xfrm>
        </p:spPr>
        <p:txBody>
          <a:bodyPr/>
          <a:lstStyle/>
          <a:p>
            <a:pPr eaLnBrk="1" hangingPunct="1"/>
            <a:r>
              <a:rPr lang="en-GB" altLang="en-US" sz="2800" smtClean="0"/>
              <a:t>‘Combining elements into a whole’ </a:t>
            </a:r>
          </a:p>
          <a:p>
            <a:pPr eaLnBrk="1" hangingPunct="1"/>
            <a:r>
              <a:rPr lang="en-GB" altLang="en-US" sz="2800" smtClean="0"/>
              <a:t>Drawing conclusions about whether arguments put forward are valid, evidence based and justifiable  </a:t>
            </a:r>
          </a:p>
          <a:p>
            <a:pPr eaLnBrk="1" hangingPunct="1"/>
            <a:r>
              <a:rPr lang="en-GB" altLang="en-US" sz="2800" smtClean="0"/>
              <a:t>Consider whether arguments are realistic</a:t>
            </a:r>
          </a:p>
          <a:p>
            <a:pPr eaLnBrk="1" hangingPunct="1"/>
            <a:r>
              <a:rPr lang="en-GB" altLang="en-US" sz="2800" smtClean="0"/>
              <a:t>Deciding based on the argument, the evidence and the practice context what your point of view is or what you will recommend</a:t>
            </a:r>
          </a:p>
          <a:p>
            <a:pPr eaLnBrk="1" hangingPunct="1"/>
            <a:r>
              <a:rPr lang="en-GB" altLang="en-US" sz="2800" smtClean="0"/>
              <a:t>Present your point of view in a clear, well reasoned way </a:t>
            </a:r>
            <a:r>
              <a:rPr lang="en-GB" altLang="en-US" sz="2800" i="1" smtClean="0"/>
              <a:t>with justification     </a:t>
            </a:r>
            <a:r>
              <a:rPr lang="en-GB" altLang="en-US" sz="1800" smtClean="0"/>
              <a:t>(from Cottrel 2005)</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8521"/>
    </mc:Choice>
    <mc:Fallback>
      <p:transition spd="slow" advTm="985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6"/>
          <p:cNvSpPr>
            <a:spLocks noChangeArrowheads="1"/>
          </p:cNvSpPr>
          <p:nvPr/>
        </p:nvSpPr>
        <p:spPr bwMode="auto">
          <a:xfrm>
            <a:off x="468313" y="214313"/>
            <a:ext cx="8389937" cy="5230812"/>
          </a:xfrm>
          <a:prstGeom prst="rect">
            <a:avLst/>
          </a:prstGeom>
          <a:solidFill>
            <a:schemeClr val="accent2"/>
          </a:solidFill>
          <a:ln w="12700" algn="ctr">
            <a:solidFill>
              <a:schemeClr val="accent2"/>
            </a:solidFill>
            <a:round/>
            <a:headEnd/>
            <a:tailEnd/>
          </a:ln>
        </p:spPr>
        <p:txBody>
          <a:bodyPr bIns="0"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endParaRPr lang="en-US" altLang="en-US" sz="2400">
              <a:solidFill>
                <a:srgbClr val="000000"/>
              </a:solidFill>
              <a:latin typeface="Lucida Sans" panose="020B0602030504020204" pitchFamily="34" charset="0"/>
              <a:cs typeface="Arial" panose="020B0604020202020204" pitchFamily="34" charset="0"/>
            </a:endParaRPr>
          </a:p>
        </p:txBody>
      </p:sp>
      <p:sp>
        <p:nvSpPr>
          <p:cNvPr id="30723" name="TextBox 7"/>
          <p:cNvSpPr txBox="1">
            <a:spLocks noChangeArrowheads="1"/>
          </p:cNvSpPr>
          <p:nvPr/>
        </p:nvSpPr>
        <p:spPr bwMode="auto">
          <a:xfrm>
            <a:off x="5072063" y="357188"/>
            <a:ext cx="3571875" cy="267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en-GB" altLang="en-US" sz="2800">
                <a:latin typeface="Arial" panose="020B0604020202020204" pitchFamily="34" charset="0"/>
              </a:rPr>
              <a:t>Synthesis reconstructs things – puts things together to reach a conclusion and make a clearer picture</a:t>
            </a:r>
            <a:endParaRPr lang="en-US" altLang="en-US" sz="2800">
              <a:latin typeface="Arial" panose="020B0604020202020204" pitchFamily="34" charset="0"/>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8105"/>
    </mc:Choice>
    <mc:Fallback>
      <p:transition spd="slow" advTm="181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idx="4294967295"/>
          </p:nvPr>
        </p:nvSpPr>
        <p:spPr>
          <a:xfrm>
            <a:off x="0" y="285750"/>
            <a:ext cx="8426450" cy="2714625"/>
          </a:xfrm>
        </p:spPr>
        <p:txBody>
          <a:bodyPr rtlCol="0">
            <a:normAutofit fontScale="90000"/>
          </a:bodyPr>
          <a:lstStyle/>
          <a:p>
            <a:pPr eaLnBrk="1" fontAlgn="auto" hangingPunct="1">
              <a:spcAft>
                <a:spcPts val="0"/>
              </a:spcAft>
              <a:defRPr/>
            </a:pPr>
            <a:r>
              <a:rPr lang="en-GB" altLang="en-US" smtClean="0"/>
              <a:t>...and sometimes you will be able to use your analysis of the evidence and your practice experience to synthesize a new way of looking at things...</a:t>
            </a:r>
            <a:endParaRPr lang="en-US" altLang="en-US" smtClean="0"/>
          </a:p>
        </p:txBody>
      </p:sp>
      <p:sp>
        <p:nvSpPr>
          <p:cNvPr id="31747" name="TextBox 1"/>
          <p:cNvSpPr txBox="1">
            <a:spLocks noChangeArrowheads="1"/>
          </p:cNvSpPr>
          <p:nvPr/>
        </p:nvSpPr>
        <p:spPr bwMode="auto">
          <a:xfrm>
            <a:off x="5435600" y="3716338"/>
            <a:ext cx="3240088" cy="1385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en-GB" altLang="en-US" sz="2800">
                <a:latin typeface="Arial" panose="020B0604020202020204" pitchFamily="34" charset="0"/>
              </a:rPr>
              <a:t>This is what we mean by ‘original thought’</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1886"/>
    </mc:Choice>
    <mc:Fallback>
      <p:transition spd="slow" advTm="518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358775" y="0"/>
            <a:ext cx="8426450" cy="857250"/>
          </a:xfrm>
        </p:spPr>
        <p:txBody>
          <a:bodyPr/>
          <a:lstStyle/>
          <a:p>
            <a:pPr eaLnBrk="1" hangingPunct="1"/>
            <a:r>
              <a:rPr lang="en-GB" altLang="en-US" smtClean="0"/>
              <a:t>Analysis and Synthesis</a:t>
            </a:r>
            <a:endParaRPr lang="en-US" altLang="en-US" smtClean="0"/>
          </a:p>
        </p:txBody>
      </p:sp>
      <p:sp>
        <p:nvSpPr>
          <p:cNvPr id="25603" name="Content Placeholder 2"/>
          <p:cNvSpPr>
            <a:spLocks noGrp="1"/>
          </p:cNvSpPr>
          <p:nvPr>
            <p:ph idx="1"/>
          </p:nvPr>
        </p:nvSpPr>
        <p:spPr>
          <a:xfrm>
            <a:off x="179388" y="620713"/>
            <a:ext cx="8750300" cy="5581650"/>
          </a:xfrm>
        </p:spPr>
        <p:txBody>
          <a:bodyPr rtlCol="0">
            <a:normAutofit fontScale="85000" lnSpcReduction="20000"/>
          </a:bodyPr>
          <a:lstStyle/>
          <a:p>
            <a:pPr marL="0" indent="0" eaLnBrk="1" fontAlgn="auto" hangingPunct="1">
              <a:spcAft>
                <a:spcPts val="0"/>
              </a:spcAft>
              <a:buFont typeface="Wingdings" panose="05000000000000000000" pitchFamily="2" charset="2"/>
              <a:buNone/>
              <a:defRPr/>
            </a:pPr>
            <a:r>
              <a:rPr lang="en-GB" altLang="en-US" sz="2400" dirty="0" smtClean="0"/>
              <a:t>Growing evidence from research  (Jones 2009, Brown 2009) suggests that violent video games cause young people to act aggressively. In contrast a study by Richards and Thompson (2010) identified that video games can be an important outlet for aggression (Richards and Thompson, 2010). However Smith (2015) argues that we do not have sufficient knowledge from neurological  changes in young people brains to argue whether there is a positive or negative impact on young people playing violent video game. </a:t>
            </a:r>
          </a:p>
          <a:p>
            <a:pPr marL="0" indent="0" eaLnBrk="1" fontAlgn="auto" hangingPunct="1">
              <a:spcAft>
                <a:spcPts val="0"/>
              </a:spcAft>
              <a:buFont typeface="Wingdings" panose="05000000000000000000" pitchFamily="2" charset="2"/>
              <a:buNone/>
              <a:defRPr/>
            </a:pPr>
            <a:endParaRPr lang="en-GB" altLang="en-US" sz="2400" dirty="0"/>
          </a:p>
          <a:p>
            <a:pPr marL="0" indent="0" eaLnBrk="1" fontAlgn="auto" hangingPunct="1">
              <a:spcAft>
                <a:spcPts val="0"/>
              </a:spcAft>
              <a:buFont typeface="Wingdings" panose="05000000000000000000" pitchFamily="2" charset="2"/>
              <a:buNone/>
              <a:defRPr/>
            </a:pPr>
            <a:r>
              <a:rPr lang="en-GB" altLang="en-US" sz="2400" dirty="0" smtClean="0"/>
              <a:t>Furthermore, a qualitative study by James (2008) of 20 young people who played video games for different amount of time each day suggested young people were reporting feelings of aggression but also physical conditions of stiffness and lethargy. </a:t>
            </a:r>
          </a:p>
          <a:p>
            <a:pPr marL="0" indent="0" eaLnBrk="1" fontAlgn="auto" hangingPunct="1">
              <a:spcAft>
                <a:spcPts val="0"/>
              </a:spcAft>
              <a:buFont typeface="Wingdings" panose="05000000000000000000" pitchFamily="2" charset="2"/>
              <a:buNone/>
              <a:defRPr/>
            </a:pPr>
            <a:r>
              <a:rPr lang="en-GB" altLang="en-US" sz="2400" dirty="0" smtClean="0"/>
              <a:t>Personal experience reinforces this point; in my practice as a youth worker when young people play video games on the computers their interaction with others seems aggressive, and they also seem </a:t>
            </a:r>
            <a:r>
              <a:rPr lang="en-GB" altLang="en-US" sz="2400" dirty="0"/>
              <a:t> </a:t>
            </a:r>
            <a:r>
              <a:rPr lang="en-GB" altLang="en-US" sz="2400" dirty="0" smtClean="0"/>
              <a:t>tired and irritable, as well complain about hand and neck ache. </a:t>
            </a:r>
          </a:p>
          <a:p>
            <a:pPr marL="0" indent="0" eaLnBrk="1" fontAlgn="auto" hangingPunct="1">
              <a:spcAft>
                <a:spcPts val="0"/>
              </a:spcAft>
              <a:buFont typeface="Wingdings" panose="05000000000000000000" pitchFamily="2" charset="2"/>
              <a:buNone/>
              <a:defRPr/>
            </a:pPr>
            <a:r>
              <a:rPr lang="en-GB" altLang="en-US" sz="2400" dirty="0" smtClean="0"/>
              <a:t>Thus while  at the present time there is it would seem arguably insufficient evidence to support the fact that video games cause young people to be violent or the causes , I do believe that it effects them physical and this needs to be further researched alongside the neurological impacts. </a:t>
            </a:r>
            <a:endParaRPr lang="en-US" altLang="en-US" sz="2400" dirty="0" smtClean="0"/>
          </a:p>
        </p:txBody>
      </p:sp>
      <p:sp>
        <p:nvSpPr>
          <p:cNvPr id="2" name="Oval Callout 1"/>
          <p:cNvSpPr/>
          <p:nvPr/>
        </p:nvSpPr>
        <p:spPr>
          <a:xfrm>
            <a:off x="9078913" y="260350"/>
            <a:ext cx="2952750" cy="2881313"/>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51948"/>
    </mc:Choice>
    <mc:Fallback>
      <p:transition spd="slow" advTm="1519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323850" y="2060575"/>
            <a:ext cx="8426450" cy="1785938"/>
          </a:xfrm>
        </p:spPr>
        <p:txBody>
          <a:bodyPr rtlCol="0">
            <a:normAutofit fontScale="90000"/>
          </a:bodyPr>
          <a:lstStyle/>
          <a:p>
            <a:pPr eaLnBrk="1" fontAlgn="auto" hangingPunct="1">
              <a:spcAft>
                <a:spcPts val="0"/>
              </a:spcAft>
              <a:defRPr/>
            </a:pPr>
            <a:r>
              <a:rPr lang="en-GB" altLang="en-US" dirty="0" smtClean="0"/>
              <a:t>So what you are doing is using discussion, analysis and synthesis to construct an ARGUMENT....</a:t>
            </a:r>
            <a:endParaRPr lang="en-US" altLang="en-US" dirty="0" smtClean="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3496"/>
    </mc:Choice>
    <mc:Fallback>
      <p:transition spd="slow" advTm="134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358775" y="0"/>
            <a:ext cx="8426450" cy="1285875"/>
          </a:xfrm>
        </p:spPr>
        <p:txBody>
          <a:bodyPr/>
          <a:lstStyle/>
          <a:p>
            <a:pPr eaLnBrk="1" hangingPunct="1"/>
            <a:r>
              <a:rPr lang="en-GB" altLang="en-US" smtClean="0"/>
              <a:t>Characteristics of an Argument</a:t>
            </a:r>
            <a:endParaRPr lang="en-US" altLang="en-US" smtClean="0"/>
          </a:p>
        </p:txBody>
      </p:sp>
      <p:sp>
        <p:nvSpPr>
          <p:cNvPr id="34819" name="Content Placeholder 2"/>
          <p:cNvSpPr>
            <a:spLocks noGrp="1"/>
          </p:cNvSpPr>
          <p:nvPr>
            <p:ph idx="1"/>
          </p:nvPr>
        </p:nvSpPr>
        <p:spPr>
          <a:xfrm>
            <a:off x="358775" y="981075"/>
            <a:ext cx="8426450" cy="4702175"/>
          </a:xfrm>
        </p:spPr>
        <p:txBody>
          <a:bodyPr/>
          <a:lstStyle/>
          <a:p>
            <a:pPr eaLnBrk="1" hangingPunct="1"/>
            <a:r>
              <a:rPr lang="en-GB" altLang="en-US" sz="2400" b="1" smtClean="0"/>
              <a:t>Position</a:t>
            </a:r>
            <a:r>
              <a:rPr lang="en-GB" altLang="en-US" sz="2400" smtClean="0"/>
              <a:t> – author has a position that they want the audience to accept (may or may not be stated at the beginning)</a:t>
            </a:r>
          </a:p>
          <a:p>
            <a:pPr eaLnBrk="1" hangingPunct="1"/>
            <a:r>
              <a:rPr lang="en-GB" altLang="en-US" sz="2400" b="1" smtClean="0"/>
              <a:t>Reasons</a:t>
            </a:r>
            <a:r>
              <a:rPr lang="en-GB" altLang="en-US" sz="2400" smtClean="0"/>
              <a:t> (propositions) are given to support (justify) the author’s position</a:t>
            </a:r>
          </a:p>
          <a:p>
            <a:pPr eaLnBrk="1" hangingPunct="1"/>
            <a:r>
              <a:rPr lang="en-GB" altLang="en-US" sz="2400" b="1" smtClean="0"/>
              <a:t>Line of reasoning </a:t>
            </a:r>
            <a:r>
              <a:rPr lang="en-GB" altLang="en-US" sz="2400" smtClean="0"/>
              <a:t>is the logical ‘unpacking’ of the reasons why ‘on balance’, considering everything, this argument (viewpoint) is justifiable</a:t>
            </a:r>
          </a:p>
          <a:p>
            <a:pPr eaLnBrk="1" hangingPunct="1"/>
            <a:r>
              <a:rPr lang="en-GB" altLang="en-US" sz="2400" b="1" smtClean="0"/>
              <a:t>Conclusions</a:t>
            </a:r>
            <a:r>
              <a:rPr lang="en-GB" altLang="en-US" sz="2400" smtClean="0"/>
              <a:t> – not just a summary of the essay but makes the author’s position clear. You will often have several smaller arguments/conclusions, leading to one overall conclusion   </a:t>
            </a:r>
            <a:r>
              <a:rPr lang="en-GB" altLang="en-US" sz="1600" smtClean="0"/>
              <a:t>Adapted from Cottrel (2005:47) and Fowler (2007)</a:t>
            </a:r>
            <a:endParaRPr lang="en-US" altLang="en-US" sz="1600" smtClean="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63375"/>
    </mc:Choice>
    <mc:Fallback>
      <p:transition spd="slow" advTm="1633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Content Placeholder 2"/>
          <p:cNvSpPr>
            <a:spLocks noGrp="1"/>
          </p:cNvSpPr>
          <p:nvPr>
            <p:ph idx="1"/>
          </p:nvPr>
        </p:nvSpPr>
        <p:spPr>
          <a:xfrm>
            <a:off x="500063" y="1341438"/>
            <a:ext cx="8320087" cy="5159375"/>
          </a:xfrm>
        </p:spPr>
        <p:txBody>
          <a:bodyPr/>
          <a:lstStyle/>
          <a:p>
            <a:pPr eaLnBrk="1" hangingPunct="1"/>
            <a:r>
              <a:rPr lang="en-GB" altLang="en-US" smtClean="0"/>
              <a:t>Contemporary research evidence – valid and reliable</a:t>
            </a:r>
          </a:p>
          <a:p>
            <a:pPr eaLnBrk="1" hangingPunct="1"/>
            <a:r>
              <a:rPr lang="en-GB" altLang="en-US" smtClean="0"/>
              <a:t>Seminal research evidence</a:t>
            </a:r>
          </a:p>
          <a:p>
            <a:pPr eaLnBrk="1" hangingPunct="1"/>
            <a:r>
              <a:rPr lang="en-GB" altLang="en-US" smtClean="0"/>
              <a:t>Published in peer reviewed journals</a:t>
            </a:r>
          </a:p>
          <a:p>
            <a:pPr eaLnBrk="1" hangingPunct="1"/>
            <a:r>
              <a:rPr lang="en-GB" altLang="en-US" smtClean="0"/>
              <a:t>Primary research as opposed to secondary citation </a:t>
            </a:r>
          </a:p>
          <a:p>
            <a:pPr eaLnBrk="1" hangingPunct="1"/>
            <a:r>
              <a:rPr lang="en-GB" altLang="en-US" smtClean="0"/>
              <a:t>But don’t overlook the value of other forms of evidence.....</a:t>
            </a:r>
          </a:p>
        </p:txBody>
      </p:sp>
      <p:sp>
        <p:nvSpPr>
          <p:cNvPr id="2" name="Oval Callout 1"/>
          <p:cNvSpPr/>
          <p:nvPr/>
        </p:nvSpPr>
        <p:spPr>
          <a:xfrm>
            <a:off x="1403350" y="-171450"/>
            <a:ext cx="6821488" cy="1512888"/>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4000" b="1" dirty="0"/>
              <a:t>What is good evidence????</a:t>
            </a:r>
          </a:p>
        </p:txBody>
      </p:sp>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318500" y="6032500"/>
            <a:ext cx="609600" cy="6096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126126"/>
    </mc:Choice>
    <mc:Fallback>
      <p:transition spd="slow" advTm="1261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nodeType="clickEffect">
                                  <p:stCondLst>
                                    <p:cond delay="0"/>
                                  </p:stCondLst>
                                  <p:childTnLst>
                                    <p:set>
                                      <p:cBhvr>
                                        <p:cTn id="10" dur="1" fill="hold">
                                          <p:stCondLst>
                                            <p:cond delay="0"/>
                                          </p:stCondLst>
                                        </p:cTn>
                                        <p:tgtEl>
                                          <p:spTgt spid="28675">
                                            <p:txEl>
                                              <p:pRg st="0" end="0"/>
                                            </p:txEl>
                                          </p:spTgt>
                                        </p:tgtEl>
                                        <p:attrNameLst>
                                          <p:attrName>style.visibility</p:attrName>
                                        </p:attrNameLst>
                                      </p:cBhvr>
                                      <p:to>
                                        <p:strVal val="visible"/>
                                      </p:to>
                                    </p:set>
                                    <p:anim calcmode="lin" valueType="num">
                                      <p:cBhvr additive="base">
                                        <p:cTn id="11" dur="500" fill="hold"/>
                                        <p:tgtEl>
                                          <p:spTgt spid="28675">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867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28675">
                                            <p:txEl>
                                              <p:pRg st="1" end="1"/>
                                            </p:txEl>
                                          </p:spTgt>
                                        </p:tgtEl>
                                        <p:attrNameLst>
                                          <p:attrName>style.visibility</p:attrName>
                                        </p:attrNameLst>
                                      </p:cBhvr>
                                      <p:to>
                                        <p:strVal val="visible"/>
                                      </p:to>
                                    </p:set>
                                    <p:anim calcmode="lin" valueType="num">
                                      <p:cBhvr additive="base">
                                        <p:cTn id="17" dur="500" fill="hold"/>
                                        <p:tgtEl>
                                          <p:spTgt spid="28675">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867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nodeType="clickEffect">
                                  <p:stCondLst>
                                    <p:cond delay="0"/>
                                  </p:stCondLst>
                                  <p:childTnLst>
                                    <p:set>
                                      <p:cBhvr>
                                        <p:cTn id="22" dur="1" fill="hold">
                                          <p:stCondLst>
                                            <p:cond delay="0"/>
                                          </p:stCondLst>
                                        </p:cTn>
                                        <p:tgtEl>
                                          <p:spTgt spid="28675">
                                            <p:txEl>
                                              <p:pRg st="2" end="2"/>
                                            </p:txEl>
                                          </p:spTgt>
                                        </p:tgtEl>
                                        <p:attrNameLst>
                                          <p:attrName>style.visibility</p:attrName>
                                        </p:attrNameLst>
                                      </p:cBhvr>
                                      <p:to>
                                        <p:strVal val="visible"/>
                                      </p:to>
                                    </p:set>
                                    <p:anim calcmode="lin" valueType="num">
                                      <p:cBhvr additive="base">
                                        <p:cTn id="23" dur="500" fill="hold"/>
                                        <p:tgtEl>
                                          <p:spTgt spid="28675">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867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4" fill="hold" nodeType="clickEffect">
                                  <p:stCondLst>
                                    <p:cond delay="0"/>
                                  </p:stCondLst>
                                  <p:childTnLst>
                                    <p:set>
                                      <p:cBhvr>
                                        <p:cTn id="28" dur="1" fill="hold">
                                          <p:stCondLst>
                                            <p:cond delay="0"/>
                                          </p:stCondLst>
                                        </p:cTn>
                                        <p:tgtEl>
                                          <p:spTgt spid="28675">
                                            <p:txEl>
                                              <p:pRg st="3" end="3"/>
                                            </p:txEl>
                                          </p:spTgt>
                                        </p:tgtEl>
                                        <p:attrNameLst>
                                          <p:attrName>style.visibility</p:attrName>
                                        </p:attrNameLst>
                                      </p:cBhvr>
                                      <p:to>
                                        <p:strVal val="visible"/>
                                      </p:to>
                                    </p:set>
                                    <p:anim calcmode="lin" valueType="num">
                                      <p:cBhvr additive="base">
                                        <p:cTn id="29" dur="500" fill="hold"/>
                                        <p:tgtEl>
                                          <p:spTgt spid="28675">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867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4" fill="hold" nodeType="clickEffect">
                                  <p:stCondLst>
                                    <p:cond delay="0"/>
                                  </p:stCondLst>
                                  <p:childTnLst>
                                    <p:set>
                                      <p:cBhvr>
                                        <p:cTn id="34" dur="1" fill="hold">
                                          <p:stCondLst>
                                            <p:cond delay="0"/>
                                          </p:stCondLst>
                                        </p:cTn>
                                        <p:tgtEl>
                                          <p:spTgt spid="28675">
                                            <p:txEl>
                                              <p:pRg st="4" end="4"/>
                                            </p:txEl>
                                          </p:spTgt>
                                        </p:tgtEl>
                                        <p:attrNameLst>
                                          <p:attrName>style.visibility</p:attrName>
                                        </p:attrNameLst>
                                      </p:cBhvr>
                                      <p:to>
                                        <p:strVal val="visible"/>
                                      </p:to>
                                    </p:set>
                                    <p:anim calcmode="lin" valueType="num">
                                      <p:cBhvr additive="base">
                                        <p:cTn id="35" dur="500" fill="hold"/>
                                        <p:tgtEl>
                                          <p:spTgt spid="28675">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867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rtlCol="0">
            <a:normAutofit fontScale="90000"/>
          </a:bodyPr>
          <a:lstStyle/>
          <a:p>
            <a:pPr eaLnBrk="1" fontAlgn="auto" hangingPunct="1">
              <a:spcAft>
                <a:spcPts val="0"/>
              </a:spcAft>
              <a:defRPr/>
            </a:pPr>
            <a:r>
              <a:rPr lang="en-GB" altLang="en-US" smtClean="0"/>
              <a:t>Evidence is more than research....</a:t>
            </a:r>
            <a:endParaRPr lang="en-US" altLang="en-US" smtClean="0"/>
          </a:p>
        </p:txBody>
      </p:sp>
      <p:sp>
        <p:nvSpPr>
          <p:cNvPr id="29699" name="Content Placeholder 2"/>
          <p:cNvSpPr>
            <a:spLocks noGrp="1"/>
          </p:cNvSpPr>
          <p:nvPr>
            <p:ph idx="1"/>
          </p:nvPr>
        </p:nvSpPr>
        <p:spPr>
          <a:xfrm>
            <a:off x="457200" y="1600200"/>
            <a:ext cx="8229600" cy="3916363"/>
          </a:xfrm>
        </p:spPr>
        <p:txBody>
          <a:bodyPr rtlCol="0">
            <a:normAutofit fontScale="92500" lnSpcReduction="20000"/>
          </a:bodyPr>
          <a:lstStyle/>
          <a:p>
            <a:pPr eaLnBrk="1" fontAlgn="auto" hangingPunct="1">
              <a:spcAft>
                <a:spcPts val="0"/>
              </a:spcAft>
              <a:defRPr/>
            </a:pPr>
            <a:r>
              <a:rPr lang="en-GB" altLang="en-US" dirty="0" smtClean="0"/>
              <a:t>Expert opinion – so some ‘opinion pieces’ may be ‘good evidence</a:t>
            </a:r>
          </a:p>
          <a:p>
            <a:pPr eaLnBrk="1" fontAlgn="auto" hangingPunct="1">
              <a:spcAft>
                <a:spcPts val="0"/>
              </a:spcAft>
              <a:defRPr/>
            </a:pPr>
            <a:r>
              <a:rPr lang="en-GB" altLang="en-US" dirty="0" smtClean="0"/>
              <a:t>Perspectives from people in a specific context…</a:t>
            </a:r>
          </a:p>
          <a:p>
            <a:pPr eaLnBrk="1" fontAlgn="auto" hangingPunct="1">
              <a:spcAft>
                <a:spcPts val="0"/>
              </a:spcAft>
              <a:defRPr/>
            </a:pPr>
            <a:r>
              <a:rPr lang="en-GB" altLang="en-US" dirty="0" smtClean="0"/>
              <a:t>Your practice experiences</a:t>
            </a:r>
          </a:p>
          <a:p>
            <a:pPr lvl="1" eaLnBrk="1" fontAlgn="auto" hangingPunct="1">
              <a:spcAft>
                <a:spcPts val="0"/>
              </a:spcAft>
              <a:defRPr/>
            </a:pPr>
            <a:r>
              <a:rPr lang="en-GB" altLang="en-US" dirty="0" smtClean="0"/>
              <a:t>..are also important provided they are used judiciously</a:t>
            </a:r>
          </a:p>
          <a:p>
            <a:pPr eaLnBrk="1" fontAlgn="auto" hangingPunct="1">
              <a:spcAft>
                <a:spcPts val="0"/>
              </a:spcAft>
              <a:defRPr/>
            </a:pPr>
            <a:r>
              <a:rPr lang="en-GB" altLang="en-US" dirty="0" smtClean="0"/>
              <a:t>The notion of the ‘hierarchy of evidence’ is key here.</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5871"/>
    </mc:Choice>
    <mc:Fallback>
      <p:transition spd="slow" advTm="558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a:xfrm>
            <a:off x="358775" y="0"/>
            <a:ext cx="8426450" cy="1071563"/>
          </a:xfrm>
        </p:spPr>
        <p:txBody>
          <a:bodyPr/>
          <a:lstStyle/>
          <a:p>
            <a:pPr eaLnBrk="1" hangingPunct="1"/>
            <a:r>
              <a:rPr lang="en-GB" altLang="en-US" smtClean="0"/>
              <a:t>Practice Experience</a:t>
            </a:r>
            <a:endParaRPr lang="en-US" altLang="en-US" smtClean="0"/>
          </a:p>
        </p:txBody>
      </p:sp>
      <p:sp>
        <p:nvSpPr>
          <p:cNvPr id="37891" name="Content Placeholder 2"/>
          <p:cNvSpPr>
            <a:spLocks noGrp="1"/>
          </p:cNvSpPr>
          <p:nvPr>
            <p:ph idx="1"/>
          </p:nvPr>
        </p:nvSpPr>
        <p:spPr>
          <a:xfrm>
            <a:off x="358775" y="1071563"/>
            <a:ext cx="8426450" cy="5130800"/>
          </a:xfrm>
        </p:spPr>
        <p:txBody>
          <a:bodyPr/>
          <a:lstStyle/>
          <a:p>
            <a:pPr eaLnBrk="1" hangingPunct="1"/>
            <a:r>
              <a:rPr lang="en-GB" altLang="en-US" smtClean="0"/>
              <a:t>Always valuable if used to help you make sense of an argument or a discussion point.</a:t>
            </a:r>
          </a:p>
          <a:p>
            <a:pPr eaLnBrk="1" hangingPunct="1"/>
            <a:r>
              <a:rPr lang="en-GB" altLang="en-US" smtClean="0"/>
              <a:t>Practice experience may help to further support your argument...</a:t>
            </a:r>
          </a:p>
          <a:p>
            <a:pPr eaLnBrk="1" hangingPunct="1"/>
            <a:r>
              <a:rPr lang="en-GB" altLang="en-US" smtClean="0"/>
              <a:t>...or it may lead you to challenge a theoretical perspective – the ‘theory – practice gap’</a:t>
            </a:r>
          </a:p>
          <a:p>
            <a:pPr eaLnBrk="1" hangingPunct="1"/>
            <a:r>
              <a:rPr lang="en-GB" altLang="en-US" smtClean="0"/>
              <a:t>But either way it enables you to link literature/ theory  and experience</a:t>
            </a:r>
          </a:p>
          <a:p>
            <a:pPr algn="r" eaLnBrk="1" hangingPunct="1">
              <a:buFont typeface="Wingdings" panose="05000000000000000000" pitchFamily="2" charset="2"/>
              <a:buNone/>
            </a:pPr>
            <a:r>
              <a:rPr lang="en-GB" altLang="en-US" sz="1800" smtClean="0"/>
              <a:t>Fowler (2007)</a:t>
            </a:r>
          </a:p>
          <a:p>
            <a:pPr eaLnBrk="1" hangingPunct="1"/>
            <a:endParaRPr lang="en-US" altLang="en-US" smtClean="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7056"/>
    </mc:Choice>
    <mc:Fallback>
      <p:transition spd="slow" advTm="370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Content Placeholder 2"/>
          <p:cNvSpPr>
            <a:spLocks noGrp="1"/>
          </p:cNvSpPr>
          <p:nvPr>
            <p:ph idx="1"/>
          </p:nvPr>
        </p:nvSpPr>
        <p:spPr>
          <a:xfrm>
            <a:off x="358775" y="404813"/>
            <a:ext cx="8426450" cy="5797550"/>
          </a:xfrm>
        </p:spPr>
        <p:txBody>
          <a:bodyPr rtlCol="0">
            <a:normAutofit fontScale="92500" lnSpcReduction="20000"/>
          </a:bodyPr>
          <a:lstStyle/>
          <a:p>
            <a:pPr eaLnBrk="1" fontAlgn="auto" hangingPunct="1">
              <a:spcAft>
                <a:spcPts val="0"/>
              </a:spcAft>
              <a:defRPr/>
            </a:pPr>
            <a:r>
              <a:rPr lang="en-GB" altLang="en-US" dirty="0" smtClean="0"/>
              <a:t>Smith and Brown (2010), and Evans (2011), both conducted large scale research studies which show the benefits to healing time of leaving paediatric surgical wounds exposed rather than covered following surgery. However, personal experience of children’s distress at seeing their wounds and wanting ‘a plaster on it’ or it ‘taken away’ suggest that from a psychological perspective this approach may be less ideal. Personal preference is thus an important factor to consider, particularly as in both studies the difference in speed of wound healing is modest, and infection rates do not differ.</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8313"/>
    </mc:Choice>
    <mc:Fallback>
      <p:transition spd="slow" advTm="583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Content Placeholder 2"/>
          <p:cNvSpPr>
            <a:spLocks noGrp="1"/>
          </p:cNvSpPr>
          <p:nvPr>
            <p:ph idx="1"/>
          </p:nvPr>
        </p:nvSpPr>
        <p:spPr>
          <a:xfrm>
            <a:off x="358775" y="1357313"/>
            <a:ext cx="8426450" cy="4845050"/>
          </a:xfrm>
        </p:spPr>
        <p:txBody>
          <a:bodyPr/>
          <a:lstStyle/>
          <a:p>
            <a:pPr eaLnBrk="1" hangingPunct="1"/>
            <a:r>
              <a:rPr lang="en-GB" altLang="en-US" smtClean="0"/>
              <a:t>Reluctance to critique experts</a:t>
            </a:r>
          </a:p>
          <a:p>
            <a:pPr eaLnBrk="1" hangingPunct="1"/>
            <a:r>
              <a:rPr lang="en-GB" altLang="en-US" smtClean="0"/>
              <a:t>Mistaking critical analysis for ‘just commenting on the bad points’</a:t>
            </a:r>
          </a:p>
          <a:p>
            <a:pPr eaLnBrk="1" hangingPunct="1"/>
            <a:r>
              <a:rPr lang="en-GB" altLang="en-US" smtClean="0"/>
              <a:t>Assuming teachers and experts always ‘have the answers’. Critical thinking means pursuing your own answers.</a:t>
            </a:r>
          </a:p>
          <a:p>
            <a:pPr eaLnBrk="1" hangingPunct="1"/>
            <a:r>
              <a:rPr lang="en-GB" altLang="en-US" smtClean="0"/>
              <a:t>Our own assumptions, preconceptions, biases, experiences, beliefs etc.</a:t>
            </a:r>
          </a:p>
          <a:p>
            <a:pPr algn="r" eaLnBrk="1" hangingPunct="1">
              <a:buFont typeface="Wingdings" panose="05000000000000000000" pitchFamily="2" charset="2"/>
              <a:buNone/>
            </a:pPr>
            <a:r>
              <a:rPr lang="en-GB" altLang="en-US" sz="1400" smtClean="0"/>
              <a:t>From Cottrel (2005) Chapter 1</a:t>
            </a:r>
          </a:p>
          <a:p>
            <a:pPr eaLnBrk="1" hangingPunct="1"/>
            <a:endParaRPr lang="en-GB" altLang="en-US" smtClean="0"/>
          </a:p>
          <a:p>
            <a:pPr eaLnBrk="1" hangingPunct="1"/>
            <a:endParaRPr lang="en-US" altLang="en-US" smtClean="0"/>
          </a:p>
        </p:txBody>
      </p:sp>
      <p:sp>
        <p:nvSpPr>
          <p:cNvPr id="2" name="Oval Callout 1"/>
          <p:cNvSpPr/>
          <p:nvPr/>
        </p:nvSpPr>
        <p:spPr>
          <a:xfrm>
            <a:off x="539750" y="0"/>
            <a:ext cx="7848600" cy="1357313"/>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altLang="en-US" dirty="0"/>
              <a:t>What are the Barriers to Critical Thinking??</a:t>
            </a:r>
            <a:endParaRPr lang="en-GB" dirty="0"/>
          </a:p>
        </p:txBody>
      </p:sp>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318500" y="6032500"/>
            <a:ext cx="609600" cy="6096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103459"/>
    </mc:Choice>
    <mc:Fallback>
      <p:transition spd="slow" advTm="1034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nodeType="clickEffect">
                                  <p:stCondLst>
                                    <p:cond delay="0"/>
                                  </p:stCondLst>
                                  <p:childTnLst>
                                    <p:set>
                                      <p:cBhvr>
                                        <p:cTn id="10" dur="1" fill="hold">
                                          <p:stCondLst>
                                            <p:cond delay="0"/>
                                          </p:stCondLst>
                                        </p:cTn>
                                        <p:tgtEl>
                                          <p:spTgt spid="32771">
                                            <p:txEl>
                                              <p:pRg st="0" end="0"/>
                                            </p:txEl>
                                          </p:spTgt>
                                        </p:tgtEl>
                                        <p:attrNameLst>
                                          <p:attrName>style.visibility</p:attrName>
                                        </p:attrNameLst>
                                      </p:cBhvr>
                                      <p:to>
                                        <p:strVal val="visible"/>
                                      </p:to>
                                    </p:set>
                                    <p:anim calcmode="lin" valueType="num">
                                      <p:cBhvr additive="base">
                                        <p:cTn id="11" dur="500" fill="hold"/>
                                        <p:tgtEl>
                                          <p:spTgt spid="32771">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277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32771">
                                            <p:txEl>
                                              <p:pRg st="1" end="1"/>
                                            </p:txEl>
                                          </p:spTgt>
                                        </p:tgtEl>
                                        <p:attrNameLst>
                                          <p:attrName>style.visibility</p:attrName>
                                        </p:attrNameLst>
                                      </p:cBhvr>
                                      <p:to>
                                        <p:strVal val="visible"/>
                                      </p:to>
                                    </p:set>
                                    <p:anim calcmode="lin" valueType="num">
                                      <p:cBhvr additive="base">
                                        <p:cTn id="17" dur="500" fill="hold"/>
                                        <p:tgtEl>
                                          <p:spTgt spid="32771">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277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nodeType="clickEffect">
                                  <p:stCondLst>
                                    <p:cond delay="0"/>
                                  </p:stCondLst>
                                  <p:childTnLst>
                                    <p:set>
                                      <p:cBhvr>
                                        <p:cTn id="22" dur="1" fill="hold">
                                          <p:stCondLst>
                                            <p:cond delay="0"/>
                                          </p:stCondLst>
                                        </p:cTn>
                                        <p:tgtEl>
                                          <p:spTgt spid="32771">
                                            <p:txEl>
                                              <p:pRg st="2" end="2"/>
                                            </p:txEl>
                                          </p:spTgt>
                                        </p:tgtEl>
                                        <p:attrNameLst>
                                          <p:attrName>style.visibility</p:attrName>
                                        </p:attrNameLst>
                                      </p:cBhvr>
                                      <p:to>
                                        <p:strVal val="visible"/>
                                      </p:to>
                                    </p:set>
                                    <p:anim calcmode="lin" valueType="num">
                                      <p:cBhvr additive="base">
                                        <p:cTn id="23" dur="500" fill="hold"/>
                                        <p:tgtEl>
                                          <p:spTgt spid="32771">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277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4" fill="hold" nodeType="clickEffect">
                                  <p:stCondLst>
                                    <p:cond delay="0"/>
                                  </p:stCondLst>
                                  <p:childTnLst>
                                    <p:set>
                                      <p:cBhvr>
                                        <p:cTn id="28" dur="1" fill="hold">
                                          <p:stCondLst>
                                            <p:cond delay="0"/>
                                          </p:stCondLst>
                                        </p:cTn>
                                        <p:tgtEl>
                                          <p:spTgt spid="32771">
                                            <p:txEl>
                                              <p:pRg st="3" end="3"/>
                                            </p:txEl>
                                          </p:spTgt>
                                        </p:tgtEl>
                                        <p:attrNameLst>
                                          <p:attrName>style.visibility</p:attrName>
                                        </p:attrNameLst>
                                      </p:cBhvr>
                                      <p:to>
                                        <p:strVal val="visible"/>
                                      </p:to>
                                    </p:set>
                                    <p:anim calcmode="lin" valueType="num">
                                      <p:cBhvr additive="base">
                                        <p:cTn id="29" dur="500" fill="hold"/>
                                        <p:tgtEl>
                                          <p:spTgt spid="32771">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2771">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3"/>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358775" y="0"/>
            <a:ext cx="8426450" cy="857250"/>
          </a:xfrm>
        </p:spPr>
        <p:txBody>
          <a:bodyPr/>
          <a:lstStyle/>
          <a:p>
            <a:pPr eaLnBrk="1" hangingPunct="1"/>
            <a:r>
              <a:rPr lang="en-GB" altLang="en-US" smtClean="0"/>
              <a:t>Where to get support</a:t>
            </a:r>
            <a:endParaRPr lang="en-US" altLang="en-US" smtClean="0"/>
          </a:p>
        </p:txBody>
      </p:sp>
      <p:sp>
        <p:nvSpPr>
          <p:cNvPr id="40963" name="Content Placeholder 2"/>
          <p:cNvSpPr>
            <a:spLocks noGrp="1"/>
          </p:cNvSpPr>
          <p:nvPr>
            <p:ph idx="1"/>
          </p:nvPr>
        </p:nvSpPr>
        <p:spPr>
          <a:xfrm>
            <a:off x="358775" y="928688"/>
            <a:ext cx="8426450" cy="5273675"/>
          </a:xfrm>
        </p:spPr>
        <p:txBody>
          <a:bodyPr/>
          <a:lstStyle/>
          <a:p>
            <a:pPr eaLnBrk="1" hangingPunct="1"/>
            <a:r>
              <a:rPr lang="en-GB" altLang="en-US" smtClean="0"/>
              <a:t>If you require advice please ask module tutors and or personal tutors…</a:t>
            </a:r>
          </a:p>
          <a:p>
            <a:pPr lvl="1" eaLnBrk="1" hangingPunct="1"/>
            <a:r>
              <a:rPr lang="en-GB" altLang="en-US" smtClean="0"/>
              <a:t>Support is available from the library and student services</a:t>
            </a:r>
          </a:p>
          <a:p>
            <a:pPr lvl="1" eaLnBrk="1" hangingPunct="1"/>
            <a:r>
              <a:rPr lang="en-GB" altLang="en-US" smtClean="0"/>
              <a:t>Read/ buy : Cottrell, S. (2005) </a:t>
            </a:r>
            <a:r>
              <a:rPr lang="en-GB" altLang="en-US" i="1" smtClean="0"/>
              <a:t>Critical Thinking Skills</a:t>
            </a:r>
            <a:r>
              <a:rPr lang="en-GB" altLang="en-US" smtClean="0"/>
              <a:t>, Basingstoke, Palgrave Macmillan</a:t>
            </a:r>
          </a:p>
          <a:p>
            <a:pPr lvl="1" eaLnBrk="1" hangingPunct="1"/>
            <a:r>
              <a:rPr lang="en-GB" altLang="en-US" smtClean="0"/>
              <a:t>See resources on MOODLE </a:t>
            </a:r>
          </a:p>
          <a:p>
            <a:pPr lvl="1" eaLnBrk="1" hangingPunct="1"/>
            <a:r>
              <a:rPr lang="en-GB" altLang="en-US" b="1" smtClean="0"/>
              <a:t>SUPPORT EACH OTHER : Talk about your work, your theories…this will help develop your critical thinking skills…</a:t>
            </a:r>
            <a:endParaRPr lang="en-US" altLang="en-US" b="1" smtClean="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84107"/>
    </mc:Choice>
    <mc:Fallback>
      <p:transition spd="slow" advTm="841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a:xfrm>
            <a:off x="358775" y="0"/>
            <a:ext cx="8426450" cy="765175"/>
          </a:xfrm>
        </p:spPr>
        <p:txBody>
          <a:bodyPr/>
          <a:lstStyle/>
          <a:p>
            <a:pPr eaLnBrk="1" hangingPunct="1"/>
            <a:r>
              <a:rPr lang="en-GB" altLang="en-US" smtClean="0"/>
              <a:t>References</a:t>
            </a:r>
            <a:endParaRPr lang="en-US" altLang="en-US" smtClean="0"/>
          </a:p>
        </p:txBody>
      </p:sp>
      <p:sp>
        <p:nvSpPr>
          <p:cNvPr id="41987" name="Content Placeholder 2"/>
          <p:cNvSpPr>
            <a:spLocks noGrp="1"/>
          </p:cNvSpPr>
          <p:nvPr>
            <p:ph idx="1"/>
          </p:nvPr>
        </p:nvSpPr>
        <p:spPr>
          <a:xfrm>
            <a:off x="358775" y="981075"/>
            <a:ext cx="8426450" cy="5221288"/>
          </a:xfrm>
        </p:spPr>
        <p:txBody>
          <a:bodyPr/>
          <a:lstStyle/>
          <a:p>
            <a:pPr eaLnBrk="1" hangingPunct="1"/>
            <a:r>
              <a:rPr lang="en-GB" altLang="en-US" sz="1800" smtClean="0"/>
              <a:t>Atherton J S (2011) </a:t>
            </a:r>
            <a:r>
              <a:rPr lang="en-GB" altLang="en-US" sz="1800" i="1" smtClean="0"/>
              <a:t>Doceo: Writing at Master's Level </a:t>
            </a:r>
            <a:r>
              <a:rPr lang="en-GB" altLang="en-US" sz="1800" smtClean="0"/>
              <a:t>[On-line: UK] retrieved 26 September 2016 from </a:t>
            </a:r>
            <a:r>
              <a:rPr lang="en-GB" altLang="en-US" sz="1800" u="sng" smtClean="0"/>
              <a:t>http://www.doceo.co.uk/academic/m_writing.htm </a:t>
            </a:r>
            <a:endParaRPr lang="en-GB" altLang="en-US" sz="1800" smtClean="0"/>
          </a:p>
          <a:p>
            <a:pPr eaLnBrk="1" hangingPunct="1"/>
            <a:r>
              <a:rPr lang="en-US" altLang="en-US" sz="1800" smtClean="0"/>
              <a:t>Cambridge Dictionary On Line (2017) </a:t>
            </a:r>
            <a:r>
              <a:rPr lang="en-US" altLang="en-US" sz="1800" smtClean="0">
                <a:hlinkClick r:id="rId4"/>
              </a:rPr>
              <a:t>http://dictionary.cambridge.org/</a:t>
            </a:r>
            <a:r>
              <a:rPr lang="en-US" altLang="en-US" sz="1800" smtClean="0"/>
              <a:t> accessed 23/9/2017</a:t>
            </a:r>
          </a:p>
          <a:p>
            <a:pPr eaLnBrk="1" hangingPunct="1"/>
            <a:r>
              <a:rPr lang="en-GB" altLang="en-US" sz="1800" smtClean="0"/>
              <a:t>Cottrell, S. (2005) </a:t>
            </a:r>
            <a:r>
              <a:rPr lang="en-GB" altLang="en-US" sz="1800" i="1" smtClean="0"/>
              <a:t>Critical Thinking Skills</a:t>
            </a:r>
            <a:r>
              <a:rPr lang="en-GB" altLang="en-US" sz="1800" smtClean="0"/>
              <a:t>, Basingstoke, Palgrave Macmillan.</a:t>
            </a:r>
            <a:endParaRPr lang="en-US" altLang="en-US" sz="1800" smtClean="0"/>
          </a:p>
          <a:p>
            <a:pPr eaLnBrk="1" hangingPunct="1"/>
            <a:r>
              <a:rPr lang="en-GB" altLang="en-US" sz="1800" smtClean="0"/>
              <a:t>Dictionary.com (2010) </a:t>
            </a:r>
            <a:r>
              <a:rPr lang="en-GB" altLang="en-US" sz="1800" smtClean="0">
                <a:hlinkClick r:id="rId5"/>
              </a:rPr>
              <a:t>http://dictionary.reference.com/browse/discuss accessed 23/9/10</a:t>
            </a:r>
            <a:endParaRPr lang="en-GB" altLang="en-US" sz="1800" smtClean="0"/>
          </a:p>
          <a:p>
            <a:pPr eaLnBrk="1" hangingPunct="1"/>
            <a:r>
              <a:rPr lang="en-GB" altLang="en-US" sz="1800" smtClean="0"/>
              <a:t>Fowler,J. (2007). Thinking and Writing at Masters Level: A Reflective Passage, </a:t>
            </a:r>
            <a:r>
              <a:rPr lang="en-GB" altLang="en-US" sz="1800" i="1" smtClean="0"/>
              <a:t>British Journal of Nursing</a:t>
            </a:r>
            <a:r>
              <a:rPr lang="en-GB" altLang="en-US" sz="1800" smtClean="0"/>
              <a:t>, 16, 14, 887-890.</a:t>
            </a:r>
          </a:p>
          <a:p>
            <a:pPr eaLnBrk="1" hangingPunct="1"/>
            <a:r>
              <a:rPr lang="en-GB" altLang="en-US" sz="1800" smtClean="0"/>
              <a:t>Queen’s Univesrity, Belfast. (2011). </a:t>
            </a:r>
            <a:r>
              <a:rPr lang="en-GB" altLang="en-US" sz="1800" i="1" smtClean="0"/>
              <a:t>Academic Writing</a:t>
            </a:r>
            <a:r>
              <a:rPr lang="en-GB" altLang="en-US" sz="1800" smtClean="0"/>
              <a:t>. </a:t>
            </a:r>
            <a:r>
              <a:rPr lang="en-GB" altLang="en-US" sz="1800" smtClean="0">
                <a:hlinkClick r:id="rId6"/>
              </a:rPr>
              <a:t>http://www.qub.ac.uk/schools/SchoolofEducation/ProspectiveStudents/PostgraduateTaught/AcademicWriting/</a:t>
            </a:r>
            <a:r>
              <a:rPr lang="en-GB" altLang="en-US" sz="1800" smtClean="0"/>
              <a:t>. Accessed 26/9/11.</a:t>
            </a:r>
          </a:p>
          <a:p>
            <a:pPr eaLnBrk="1" hangingPunct="1"/>
            <a:r>
              <a:rPr lang="en-GB" altLang="en-US" sz="1800" smtClean="0"/>
              <a:t>Thomson,D (1995), </a:t>
            </a:r>
            <a:r>
              <a:rPr lang="en-GB" altLang="en-US" sz="1800" i="1" smtClean="0"/>
              <a:t>The Pocket Oxford Dictionary</a:t>
            </a:r>
            <a:r>
              <a:rPr lang="en-GB" altLang="en-US" sz="1800" smtClean="0"/>
              <a:t>, New York, Oxford University Press.</a:t>
            </a:r>
            <a:endParaRPr lang="en-US" altLang="en-US" sz="1800" smtClean="0"/>
          </a:p>
          <a:p>
            <a:pPr eaLnBrk="1" hangingPunct="1"/>
            <a:endParaRPr lang="en-US" altLang="en-US" smtClean="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771"/>
    </mc:Choice>
    <mc:Fallback>
      <p:transition spd="slow" advTm="27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31.2|33|20.2|5.1|31.6"/>
</p:tagLst>
</file>

<file path=ppt/tags/tag2.xml><?xml version="1.0" encoding="utf-8"?>
<p:tagLst xmlns:a="http://schemas.openxmlformats.org/drawingml/2006/main" xmlns:r="http://schemas.openxmlformats.org/officeDocument/2006/relationships" xmlns:p="http://schemas.openxmlformats.org/presentationml/2006/main">
  <p:tag name="TIMING" val="|24.3|26.6|11.3|21.7"/>
</p:tagLst>
</file>

<file path=ppt/theme/theme1.xml><?xml version="1.0" encoding="utf-8"?>
<a:theme xmlns:a="http://schemas.openxmlformats.org/drawingml/2006/main" name="Uni header">
  <a:themeElements>
    <a:clrScheme name="UoSnew3 2">
      <a:dk1>
        <a:srgbClr val="A4AEB5"/>
      </a:dk1>
      <a:lt1>
        <a:srgbClr val="FFFFFF"/>
      </a:lt1>
      <a:dk2>
        <a:srgbClr val="005C84"/>
      </a:dk2>
      <a:lt2>
        <a:srgbClr val="CCE5E9"/>
      </a:lt2>
      <a:accent1>
        <a:srgbClr val="F0AB00"/>
      </a:accent1>
      <a:accent2>
        <a:srgbClr val="0098C3"/>
      </a:accent2>
      <a:accent3>
        <a:srgbClr val="AAB5C2"/>
      </a:accent3>
      <a:accent4>
        <a:srgbClr val="DADADA"/>
      </a:accent4>
      <a:accent5>
        <a:srgbClr val="F6D2AA"/>
      </a:accent5>
      <a:accent6>
        <a:srgbClr val="0089B0"/>
      </a:accent6>
      <a:hlink>
        <a:srgbClr val="CCE5E9"/>
      </a:hlink>
      <a:folHlink>
        <a:srgbClr val="E1D9DF"/>
      </a:folHlink>
    </a:clrScheme>
    <a:fontScheme name="UoSnew3">
      <a:majorFont>
        <a:latin typeface="Lucida Sans"/>
        <a:ea typeface="ＭＳ Ｐゴシック"/>
        <a:cs typeface=""/>
      </a:majorFont>
      <a:minorFont>
        <a:latin typeface="Lucida Sans"/>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accent2"/>
          </a:solidFill>
          <a:prstDash val="solid"/>
          <a:round/>
          <a:headEnd type="none" w="med" len="med"/>
          <a:tailEnd type="none" w="med" len="med"/>
        </a:ln>
        <a:effectLst/>
      </a:spPr>
      <a:bodyPr vert="horz" wrap="square" lIns="91440" tIns="45720" rIns="91440" bIns="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rgbClr val="000000"/>
            </a:solidFill>
            <a:effectLst/>
            <a:latin typeface="Lucida Sans" pitchFamily="34" charset="0"/>
            <a:ea typeface="ＭＳ Ｐゴシック" pitchFamily="16" charset="-128"/>
            <a:cs typeface="Arial" charset="0"/>
          </a:defRPr>
        </a:defPPr>
      </a:lstStyle>
    </a:spDef>
    <a:lnDef>
      <a:spPr bwMode="auto">
        <a:xfrm>
          <a:off x="0" y="0"/>
          <a:ext cx="1" cy="1"/>
        </a:xfrm>
        <a:custGeom>
          <a:avLst/>
          <a:gdLst/>
          <a:ahLst/>
          <a:cxnLst/>
          <a:rect l="0" t="0" r="0" b="0"/>
          <a:pathLst/>
        </a:custGeom>
        <a:solidFill>
          <a:schemeClr val="accent1"/>
        </a:solidFill>
        <a:ln w="12700" cap="flat" cmpd="sng" algn="ctr">
          <a:solidFill>
            <a:schemeClr val="accent2"/>
          </a:solidFill>
          <a:prstDash val="solid"/>
          <a:round/>
          <a:headEnd type="none" w="med" len="med"/>
          <a:tailEnd type="none" w="med" len="med"/>
        </a:ln>
        <a:effectLst/>
      </a:spPr>
      <a:bodyPr vert="horz" wrap="square" lIns="91440" tIns="45720" rIns="91440" bIns="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rgbClr val="000000"/>
            </a:solidFill>
            <a:effectLst/>
            <a:latin typeface="Lucida Sans" pitchFamily="34" charset="0"/>
            <a:ea typeface="ＭＳ Ｐゴシック" pitchFamily="16" charset="-128"/>
            <a:cs typeface="Arial" charset="0"/>
          </a:defRPr>
        </a:defPPr>
      </a:lstStyle>
    </a:lnDef>
  </a:objectDefaults>
  <a:extraClrSchemeLst>
    <a:extraClrScheme>
      <a:clrScheme name="UoSnew3 1">
        <a:dk1>
          <a:srgbClr val="A4AEB5"/>
        </a:dk1>
        <a:lt1>
          <a:srgbClr val="FFFFFF"/>
        </a:lt1>
        <a:dk2>
          <a:srgbClr val="005C84"/>
        </a:dk2>
        <a:lt2>
          <a:srgbClr val="CCE5E9"/>
        </a:lt2>
        <a:accent1>
          <a:srgbClr val="FCEECC"/>
        </a:accent1>
        <a:accent2>
          <a:srgbClr val="F8DAD0"/>
        </a:accent2>
        <a:accent3>
          <a:srgbClr val="AAB5C2"/>
        </a:accent3>
        <a:accent4>
          <a:srgbClr val="DADADA"/>
        </a:accent4>
        <a:accent5>
          <a:srgbClr val="FDF5E2"/>
        </a:accent5>
        <a:accent6>
          <a:srgbClr val="E1C5BC"/>
        </a:accent6>
        <a:hlink>
          <a:srgbClr val="CCE5E9"/>
        </a:hlink>
        <a:folHlink>
          <a:srgbClr val="E1D9DF"/>
        </a:folHlink>
      </a:clrScheme>
      <a:clrMap bg1="dk2" tx1="lt1" bg2="dk1" tx2="lt2" accent1="accent1" accent2="accent2" accent3="accent3" accent4="accent4" accent5="accent5" accent6="accent6" hlink="hlink" folHlink="folHlink"/>
    </a:extraClrScheme>
    <a:extraClrScheme>
      <a:clrScheme name="UoSnew3 2">
        <a:dk1>
          <a:srgbClr val="A4AEB5"/>
        </a:dk1>
        <a:lt1>
          <a:srgbClr val="FFFFFF"/>
        </a:lt1>
        <a:dk2>
          <a:srgbClr val="005C84"/>
        </a:dk2>
        <a:lt2>
          <a:srgbClr val="CCE5E9"/>
        </a:lt2>
        <a:accent1>
          <a:srgbClr val="F0AB00"/>
        </a:accent1>
        <a:accent2>
          <a:srgbClr val="0098C3"/>
        </a:accent2>
        <a:accent3>
          <a:srgbClr val="AAB5C2"/>
        </a:accent3>
        <a:accent4>
          <a:srgbClr val="DADADA"/>
        </a:accent4>
        <a:accent5>
          <a:srgbClr val="F6D2AA"/>
        </a:accent5>
        <a:accent6>
          <a:srgbClr val="0089B0"/>
        </a:accent6>
        <a:hlink>
          <a:srgbClr val="CCE5E9"/>
        </a:hlink>
        <a:folHlink>
          <a:srgbClr val="E1D9DF"/>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Uni header">
  <a:themeElements>
    <a:clrScheme name="UoSnew3 2">
      <a:dk1>
        <a:srgbClr val="A4AEB5"/>
      </a:dk1>
      <a:lt1>
        <a:srgbClr val="FFFFFF"/>
      </a:lt1>
      <a:dk2>
        <a:srgbClr val="005C84"/>
      </a:dk2>
      <a:lt2>
        <a:srgbClr val="CCE5E9"/>
      </a:lt2>
      <a:accent1>
        <a:srgbClr val="F0AB00"/>
      </a:accent1>
      <a:accent2>
        <a:srgbClr val="0098C3"/>
      </a:accent2>
      <a:accent3>
        <a:srgbClr val="AAB5C2"/>
      </a:accent3>
      <a:accent4>
        <a:srgbClr val="DADADA"/>
      </a:accent4>
      <a:accent5>
        <a:srgbClr val="F6D2AA"/>
      </a:accent5>
      <a:accent6>
        <a:srgbClr val="0089B0"/>
      </a:accent6>
      <a:hlink>
        <a:srgbClr val="CCE5E9"/>
      </a:hlink>
      <a:folHlink>
        <a:srgbClr val="E1D9DF"/>
      </a:folHlink>
    </a:clrScheme>
    <a:fontScheme name="UoSnew3">
      <a:majorFont>
        <a:latin typeface="Lucida Sans"/>
        <a:ea typeface="ＭＳ Ｐゴシック"/>
        <a:cs typeface=""/>
      </a:majorFont>
      <a:minorFont>
        <a:latin typeface="Lucida Sans"/>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accent2"/>
          </a:solidFill>
          <a:prstDash val="solid"/>
          <a:round/>
          <a:headEnd type="none" w="med" len="med"/>
          <a:tailEnd type="none" w="med" len="med"/>
        </a:ln>
        <a:effectLst/>
      </a:spPr>
      <a:bodyPr vert="horz" wrap="square" lIns="91440" tIns="45720" rIns="91440" bIns="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rgbClr val="000000"/>
            </a:solidFill>
            <a:effectLst/>
            <a:latin typeface="Lucida Sans" pitchFamily="34" charset="0"/>
            <a:ea typeface="ＭＳ Ｐゴシック" pitchFamily="16" charset="-128"/>
            <a:cs typeface="Arial" charset="0"/>
          </a:defRPr>
        </a:defPPr>
      </a:lstStyle>
    </a:spDef>
    <a:lnDef>
      <a:spPr bwMode="auto">
        <a:xfrm>
          <a:off x="0" y="0"/>
          <a:ext cx="1" cy="1"/>
        </a:xfrm>
        <a:custGeom>
          <a:avLst/>
          <a:gdLst/>
          <a:ahLst/>
          <a:cxnLst/>
          <a:rect l="0" t="0" r="0" b="0"/>
          <a:pathLst/>
        </a:custGeom>
        <a:solidFill>
          <a:schemeClr val="accent1"/>
        </a:solidFill>
        <a:ln w="12700" cap="flat" cmpd="sng" algn="ctr">
          <a:solidFill>
            <a:schemeClr val="accent2"/>
          </a:solidFill>
          <a:prstDash val="solid"/>
          <a:round/>
          <a:headEnd type="none" w="med" len="med"/>
          <a:tailEnd type="none" w="med" len="med"/>
        </a:ln>
        <a:effectLst/>
      </a:spPr>
      <a:bodyPr vert="horz" wrap="square" lIns="91440" tIns="45720" rIns="91440" bIns="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rgbClr val="000000"/>
            </a:solidFill>
            <a:effectLst/>
            <a:latin typeface="Lucida Sans" pitchFamily="34" charset="0"/>
            <a:ea typeface="ＭＳ Ｐゴシック" pitchFamily="16" charset="-128"/>
            <a:cs typeface="Arial" charset="0"/>
          </a:defRPr>
        </a:defPPr>
      </a:lstStyle>
    </a:lnDef>
  </a:objectDefaults>
  <a:extraClrSchemeLst>
    <a:extraClrScheme>
      <a:clrScheme name="UoSnew3 1">
        <a:dk1>
          <a:srgbClr val="A4AEB5"/>
        </a:dk1>
        <a:lt1>
          <a:srgbClr val="FFFFFF"/>
        </a:lt1>
        <a:dk2>
          <a:srgbClr val="005C84"/>
        </a:dk2>
        <a:lt2>
          <a:srgbClr val="CCE5E9"/>
        </a:lt2>
        <a:accent1>
          <a:srgbClr val="FCEECC"/>
        </a:accent1>
        <a:accent2>
          <a:srgbClr val="F8DAD0"/>
        </a:accent2>
        <a:accent3>
          <a:srgbClr val="AAB5C2"/>
        </a:accent3>
        <a:accent4>
          <a:srgbClr val="DADADA"/>
        </a:accent4>
        <a:accent5>
          <a:srgbClr val="FDF5E2"/>
        </a:accent5>
        <a:accent6>
          <a:srgbClr val="E1C5BC"/>
        </a:accent6>
        <a:hlink>
          <a:srgbClr val="CCE5E9"/>
        </a:hlink>
        <a:folHlink>
          <a:srgbClr val="E1D9DF"/>
        </a:folHlink>
      </a:clrScheme>
      <a:clrMap bg1="dk2" tx1="lt1" bg2="dk1" tx2="lt2" accent1="accent1" accent2="accent2" accent3="accent3" accent4="accent4" accent5="accent5" accent6="accent6" hlink="hlink" folHlink="folHlink"/>
    </a:extraClrScheme>
    <a:extraClrScheme>
      <a:clrScheme name="UoSnew3 2">
        <a:dk1>
          <a:srgbClr val="A4AEB5"/>
        </a:dk1>
        <a:lt1>
          <a:srgbClr val="FFFFFF"/>
        </a:lt1>
        <a:dk2>
          <a:srgbClr val="005C84"/>
        </a:dk2>
        <a:lt2>
          <a:srgbClr val="CCE5E9"/>
        </a:lt2>
        <a:accent1>
          <a:srgbClr val="F0AB00"/>
        </a:accent1>
        <a:accent2>
          <a:srgbClr val="0098C3"/>
        </a:accent2>
        <a:accent3>
          <a:srgbClr val="AAB5C2"/>
        </a:accent3>
        <a:accent4>
          <a:srgbClr val="DADADA"/>
        </a:accent4>
        <a:accent5>
          <a:srgbClr val="F6D2AA"/>
        </a:accent5>
        <a:accent6>
          <a:srgbClr val="0089B0"/>
        </a:accent6>
        <a:hlink>
          <a:srgbClr val="CCE5E9"/>
        </a:hlink>
        <a:folHlink>
          <a:srgbClr val="E1D9DF"/>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Uni header</Template>
  <TotalTime>535</TotalTime>
  <Words>1974</Words>
  <Application>Microsoft Office PowerPoint</Application>
  <PresentationFormat>On-screen Show (4:3)</PresentationFormat>
  <Paragraphs>151</Paragraphs>
  <Slides>31</Slides>
  <Notes>1</Notes>
  <HiddenSlides>0</HiddenSlides>
  <MMClips>31</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31</vt:i4>
      </vt:variant>
    </vt:vector>
  </HeadingPairs>
  <TitlesOfParts>
    <vt:vector size="41" baseType="lpstr">
      <vt:lpstr>Arial</vt:lpstr>
      <vt:lpstr>ＭＳ Ｐゴシック</vt:lpstr>
      <vt:lpstr>Lucida Sans</vt:lpstr>
      <vt:lpstr>Wingdings</vt:lpstr>
      <vt:lpstr>Symbol</vt:lpstr>
      <vt:lpstr>Calibri</vt:lpstr>
      <vt:lpstr>Myriad Pro</vt:lpstr>
      <vt:lpstr>Uni header</vt:lpstr>
      <vt:lpstr>1_Uni header</vt:lpstr>
      <vt:lpstr>20140311PresentationUWTSDTemplate</vt:lpstr>
      <vt:lpstr>Writing at Masters Level: So What’s the Difference? </vt:lpstr>
      <vt:lpstr>Aims of the Session</vt:lpstr>
      <vt:lpstr>PowerPoint Presentation</vt:lpstr>
      <vt:lpstr>Masters Level: Academic Views</vt:lpstr>
      <vt:lpstr>Masters Level: Academic Views (cont.)</vt:lpstr>
      <vt:lpstr>Academic Levels</vt:lpstr>
      <vt:lpstr>Key concepts within the level descriptors</vt:lpstr>
      <vt:lpstr>Description - – keep to a minimum!</vt:lpstr>
      <vt:lpstr>Stepping it up </vt:lpstr>
      <vt:lpstr>Description</vt:lpstr>
      <vt:lpstr>Discussion – still key but not enough on its own</vt:lpstr>
      <vt:lpstr>Discussion – still key but not enough on its own</vt:lpstr>
      <vt:lpstr>Critical Thinking - Analysis</vt:lpstr>
      <vt:lpstr>PowerPoint Presentation</vt:lpstr>
      <vt:lpstr>You could write...</vt:lpstr>
      <vt:lpstr>But you could have said this...</vt:lpstr>
      <vt:lpstr>And this...</vt:lpstr>
      <vt:lpstr>Due to word limits, in depth critique might mean you have fewer references in your essay than you might have done previously – but if you have greater            DEPTH and good                 ANALYSIS this is not        necessarily a bad                    thing....</vt:lpstr>
      <vt:lpstr>Critical Thinking - Synthesis</vt:lpstr>
      <vt:lpstr>PowerPoint Presentation</vt:lpstr>
      <vt:lpstr>...and sometimes you will be able to use your analysis of the evidence and your practice experience to synthesize a new way of looking at things...</vt:lpstr>
      <vt:lpstr>Analysis and Synthesis</vt:lpstr>
      <vt:lpstr>So what you are doing is using discussion, analysis and synthesis to construct an ARGUMENT....</vt:lpstr>
      <vt:lpstr>Characteristics of an Argument</vt:lpstr>
      <vt:lpstr>PowerPoint Presentation</vt:lpstr>
      <vt:lpstr>Evidence is more than research....</vt:lpstr>
      <vt:lpstr>Practice Experience</vt:lpstr>
      <vt:lpstr>PowerPoint Presentation</vt:lpstr>
      <vt:lpstr>PowerPoint Presentation</vt:lpstr>
      <vt:lpstr>Where to get support</vt:lpstr>
      <vt:lpstr>References</vt:lpstr>
    </vt:vector>
  </TitlesOfParts>
  <Company>University of Southampton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her</dc:creator>
  <cp:lastModifiedBy>Nicola Welton</cp:lastModifiedBy>
  <cp:revision>37</cp:revision>
  <dcterms:created xsi:type="dcterms:W3CDTF">2010-09-21T15:57:55Z</dcterms:created>
  <dcterms:modified xsi:type="dcterms:W3CDTF">2018-10-15T22:48:45Z</dcterms:modified>
</cp:coreProperties>
</file>