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fonts/font9.fntdata" ContentType="application/x-fontdata"/>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37"/>
  </p:notesMasterIdLst>
  <p:handoutMasterIdLst>
    <p:handoutMasterId r:id="rId38"/>
  </p:handoutMasterIdLst>
  <p:sldIdLst>
    <p:sldId id="257" r:id="rId3"/>
    <p:sldId id="258" r:id="rId4"/>
    <p:sldId id="259" r:id="rId5"/>
    <p:sldId id="260" r:id="rId6"/>
    <p:sldId id="294" r:id="rId7"/>
    <p:sldId id="295" r:id="rId8"/>
    <p:sldId id="296" r:id="rId9"/>
    <p:sldId id="261" r:id="rId10"/>
    <p:sldId id="262" r:id="rId11"/>
    <p:sldId id="263" r:id="rId12"/>
    <p:sldId id="264" r:id="rId13"/>
    <p:sldId id="265" r:id="rId14"/>
    <p:sldId id="267" r:id="rId15"/>
    <p:sldId id="270" r:id="rId16"/>
    <p:sldId id="266" r:id="rId17"/>
    <p:sldId id="268" r:id="rId18"/>
    <p:sldId id="269" r:id="rId19"/>
    <p:sldId id="271" r:id="rId20"/>
    <p:sldId id="272" r:id="rId21"/>
    <p:sldId id="273" r:id="rId22"/>
    <p:sldId id="275" r:id="rId23"/>
    <p:sldId id="323" r:id="rId24"/>
    <p:sldId id="278" r:id="rId25"/>
    <p:sldId id="283" r:id="rId26"/>
    <p:sldId id="276" r:id="rId27"/>
    <p:sldId id="285" r:id="rId28"/>
    <p:sldId id="279" r:id="rId29"/>
    <p:sldId id="280" r:id="rId30"/>
    <p:sldId id="281" r:id="rId31"/>
    <p:sldId id="282" r:id="rId32"/>
    <p:sldId id="284" r:id="rId33"/>
    <p:sldId id="277" r:id="rId34"/>
    <p:sldId id="287" r:id="rId35"/>
    <p:sldId id="288" r:id="rId36"/>
  </p:sldIdLst>
  <p:sldSz cx="12192000" cy="6858000"/>
  <p:notesSz cx="6858000" cy="9144000"/>
  <p:embeddedFontLst>
    <p:embeddedFont>
      <p:font typeface="汉仪魏碑简" panose="02010600000101010101" charset="-128"/>
      <p:regular r:id="rId42"/>
    </p:embeddedFont>
    <p:embeddedFont>
      <p:font typeface="汉仪尚巍手书W" panose="00020600040101010101" charset="-122"/>
      <p:regular r:id="rId43"/>
    </p:embeddedFont>
    <p:embeddedFont>
      <p:font typeface="汉仪魏碑繁" panose="02010600000101010101" charset="-122"/>
      <p:regular r:id="rId44"/>
    </p:embeddedFont>
    <p:embeddedFont>
      <p:font typeface="汉仪程行简" panose="00020600040101010101" charset="-122"/>
      <p:regular r:id="rId45"/>
    </p:embeddedFont>
    <p:embeddedFont>
      <p:font typeface="微软雅黑" panose="020B0503020204020204" charset="-122"/>
      <p:regular r:id="rId46"/>
    </p:embeddedFont>
    <p:embeddedFont>
      <p:font typeface="Calibri" panose="020F0502020204030204" charset="0"/>
      <p:regular r:id="rId47"/>
      <p:bold r:id="rId48"/>
      <p:italic r:id="rId49"/>
      <p:boldItalic r:id="rId50"/>
    </p:embeddedFont>
  </p:embeddedFontLst>
  <p:custDataLst>
    <p:tags r:id="rId51"/>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79" userDrawn="1">
          <p15:clr>
            <a:srgbClr val="A4A3A4"/>
          </p15:clr>
        </p15:guide>
        <p15:guide id="2" pos="386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showGuides="1">
      <p:cViewPr varScale="1">
        <p:scale>
          <a:sx n="99" d="100"/>
          <a:sy n="99" d="100"/>
        </p:scale>
        <p:origin x="84" y="582"/>
      </p:cViewPr>
      <p:guideLst>
        <p:guide orient="horz" pos="2279"/>
        <p:guide pos="3863"/>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1" Type="http://schemas.openxmlformats.org/officeDocument/2006/relationships/tags" Target="tags/tag775.xml"/><Relationship Id="rId50" Type="http://schemas.openxmlformats.org/officeDocument/2006/relationships/font" Target="fonts/font9.fntdata"/><Relationship Id="rId5" Type="http://schemas.openxmlformats.org/officeDocument/2006/relationships/slide" Target="slides/slide3.xml"/><Relationship Id="rId49" Type="http://schemas.openxmlformats.org/officeDocument/2006/relationships/font" Target="fonts/font8.fntdata"/><Relationship Id="rId48" Type="http://schemas.openxmlformats.org/officeDocument/2006/relationships/font" Target="fonts/font7.fntdata"/><Relationship Id="rId47" Type="http://schemas.openxmlformats.org/officeDocument/2006/relationships/font" Target="fonts/font6.fntdata"/><Relationship Id="rId46" Type="http://schemas.openxmlformats.org/officeDocument/2006/relationships/font" Target="fonts/font5.fntdata"/><Relationship Id="rId45" Type="http://schemas.openxmlformats.org/officeDocument/2006/relationships/font" Target="fonts/font4.fntdata"/><Relationship Id="rId44" Type="http://schemas.openxmlformats.org/officeDocument/2006/relationships/font" Target="fonts/font3.fntdata"/><Relationship Id="rId43" Type="http://schemas.openxmlformats.org/officeDocument/2006/relationships/font" Target="fonts/font2.fntdata"/><Relationship Id="rId42" Type="http://schemas.openxmlformats.org/officeDocument/2006/relationships/font" Target="fonts/font1.fntdata"/><Relationship Id="rId41" Type="http://schemas.openxmlformats.org/officeDocument/2006/relationships/tableStyles" Target="tableStyles.xml"/><Relationship Id="rId40" Type="http://schemas.openxmlformats.org/officeDocument/2006/relationships/viewProps" Target="viewProps.xml"/><Relationship Id="rId4" Type="http://schemas.openxmlformats.org/officeDocument/2006/relationships/slide" Target="slides/slide2.xml"/><Relationship Id="rId39" Type="http://schemas.openxmlformats.org/officeDocument/2006/relationships/presProps" Target="presProps.xml"/><Relationship Id="rId38" Type="http://schemas.openxmlformats.org/officeDocument/2006/relationships/handoutMaster" Target="handoutMasters/handoutMaster1.xml"/><Relationship Id="rId37" Type="http://schemas.openxmlformats.org/officeDocument/2006/relationships/notesMaster" Target="notesMasters/notesMaster1.xml"/><Relationship Id="rId36" Type="http://schemas.openxmlformats.org/officeDocument/2006/relationships/slide" Target="slides/slide34.xml"/><Relationship Id="rId35" Type="http://schemas.openxmlformats.org/officeDocument/2006/relationships/slide" Target="slides/slide33.xml"/><Relationship Id="rId34" Type="http://schemas.openxmlformats.org/officeDocument/2006/relationships/slide" Target="slides/slide32.xml"/><Relationship Id="rId33" Type="http://schemas.openxmlformats.org/officeDocument/2006/relationships/slide" Target="slides/slide31.xml"/><Relationship Id="rId32" Type="http://schemas.openxmlformats.org/officeDocument/2006/relationships/slide" Target="slides/slide30.xml"/><Relationship Id="rId31" Type="http://schemas.openxmlformats.org/officeDocument/2006/relationships/slide" Target="slides/slide29.xml"/><Relationship Id="rId30" Type="http://schemas.openxmlformats.org/officeDocument/2006/relationships/slide" Target="slides/slide28.xml"/><Relationship Id="rId3" Type="http://schemas.openxmlformats.org/officeDocument/2006/relationships/slide" Target="slides/slide1.xml"/><Relationship Id="rId29" Type="http://schemas.openxmlformats.org/officeDocument/2006/relationships/slide" Target="slides/slide27.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单击此处编辑母版标题样式</a:t>
            </a:r>
            <a:endParaRPr lang="zh-CN" altLang="en-US" dirty="0"/>
          </a:p>
        </p:txBody>
      </p:sp>
      <p:sp>
        <p:nvSpPr>
          <p:cNvPr id="3" name="副标题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单击此处编辑母版副标题样式</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p>
            <a:r>
              <a:rPr lang="zh-CN" altLang="en-US"/>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62.xml"/><Relationship Id="rId16" Type="http://schemas.openxmlformats.org/officeDocument/2006/relationships/tags" Target="../tags/tag61.xml"/><Relationship Id="rId15" Type="http://schemas.openxmlformats.org/officeDocument/2006/relationships/tags" Target="../tags/tag60.xml"/><Relationship Id="rId14" Type="http://schemas.openxmlformats.org/officeDocument/2006/relationships/tags" Target="../tags/tag59.xml"/><Relationship Id="rId13" Type="http://schemas.openxmlformats.org/officeDocument/2006/relationships/tags" Target="../tags/tag58.xml"/><Relationship Id="rId12" Type="http://schemas.openxmlformats.org/officeDocument/2006/relationships/tags" Target="../tags/tag57.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fld>
            <a:endParaRPr lang="zh-CN" altLang="en-US" dirty="0"/>
          </a:p>
        </p:txBody>
      </p:sp>
    </p:spTree>
    <p:custDataLst>
      <p:tags r:id="rId17"/>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png"/><Relationship Id="rId1" Type="http://schemas.openxmlformats.org/officeDocument/2006/relationships/tags" Target="../tags/tag63.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png"/><Relationship Id="rId1" Type="http://schemas.openxmlformats.org/officeDocument/2006/relationships/tags" Target="../tags/tag64.xml"/></Relationships>
</file>

<file path=ppt/slides/_rels/slide4.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tags" Target="../tags/tag67.xml"/><Relationship Id="rId3" Type="http://schemas.openxmlformats.org/officeDocument/2006/relationships/tags" Target="../tags/tag66.xml"/><Relationship Id="rId2" Type="http://schemas.openxmlformats.org/officeDocument/2006/relationships/image" Target="../media/image1.png"/><Relationship Id="rId1" Type="http://schemas.openxmlformats.org/officeDocument/2006/relationships/tags" Target="../tags/tag65.xml"/></Relationships>
</file>

<file path=ppt/slides/_rels/slide5.xml.rels><?xml version="1.0" encoding="UTF-8" standalone="yes"?>
<Relationships xmlns="http://schemas.openxmlformats.org/package/2006/relationships"><Relationship Id="rId9" Type="http://schemas.openxmlformats.org/officeDocument/2006/relationships/slideLayout" Target="../slideLayouts/slideLayout2.xml"/><Relationship Id="rId8" Type="http://schemas.openxmlformats.org/officeDocument/2006/relationships/tags" Target="../tags/tag74.xml"/><Relationship Id="rId7" Type="http://schemas.openxmlformats.org/officeDocument/2006/relationships/tags" Target="../tags/tag73.xml"/><Relationship Id="rId6" Type="http://schemas.openxmlformats.org/officeDocument/2006/relationships/tags" Target="../tags/tag72.xml"/><Relationship Id="rId5" Type="http://schemas.openxmlformats.org/officeDocument/2006/relationships/tags" Target="../tags/tag71.xml"/><Relationship Id="rId4" Type="http://schemas.openxmlformats.org/officeDocument/2006/relationships/tags" Target="../tags/tag70.xml"/><Relationship Id="rId3" Type="http://schemas.openxmlformats.org/officeDocument/2006/relationships/tags" Target="../tags/tag69.xml"/><Relationship Id="rId2" Type="http://schemas.openxmlformats.org/officeDocument/2006/relationships/image" Target="../media/image2.jpeg"/><Relationship Id="rId1" Type="http://schemas.openxmlformats.org/officeDocument/2006/relationships/tags" Target="../tags/tag68.xml"/></Relationships>
</file>

<file path=ppt/slides/_rels/slide6.xml.rels><?xml version="1.0" encoding="UTF-8" standalone="yes"?>
<Relationships xmlns="http://schemas.openxmlformats.org/package/2006/relationships"><Relationship Id="rId8" Type="http://schemas.openxmlformats.org/officeDocument/2006/relationships/slideLayout" Target="../slideLayouts/slideLayout2.xml"/><Relationship Id="rId7" Type="http://schemas.openxmlformats.org/officeDocument/2006/relationships/tags" Target="../tags/tag81.xml"/><Relationship Id="rId6" Type="http://schemas.openxmlformats.org/officeDocument/2006/relationships/tags" Target="../tags/tag80.xml"/><Relationship Id="rId5" Type="http://schemas.openxmlformats.org/officeDocument/2006/relationships/tags" Target="../tags/tag79.xml"/><Relationship Id="rId4" Type="http://schemas.openxmlformats.org/officeDocument/2006/relationships/tags" Target="../tags/tag78.xml"/><Relationship Id="rId3" Type="http://schemas.openxmlformats.org/officeDocument/2006/relationships/tags" Target="../tags/tag77.xml"/><Relationship Id="rId2" Type="http://schemas.openxmlformats.org/officeDocument/2006/relationships/tags" Target="../tags/tag76.xml"/><Relationship Id="rId1" Type="http://schemas.openxmlformats.org/officeDocument/2006/relationships/tags" Target="../tags/tag75.xml"/></Relationships>
</file>

<file path=ppt/slides/_rels/slide7.xml.rels><?xml version="1.0" encoding="UTF-8" standalone="yes"?>
<Relationships xmlns="http://schemas.openxmlformats.org/package/2006/relationships"><Relationship Id="rId9" Type="http://schemas.openxmlformats.org/officeDocument/2006/relationships/image" Target="../media/image3.jpeg"/><Relationship Id="rId8" Type="http://schemas.openxmlformats.org/officeDocument/2006/relationships/tags" Target="../tags/tag89.xml"/><Relationship Id="rId7" Type="http://schemas.openxmlformats.org/officeDocument/2006/relationships/tags" Target="../tags/tag88.xml"/><Relationship Id="rId6" Type="http://schemas.openxmlformats.org/officeDocument/2006/relationships/tags" Target="../tags/tag87.xml"/><Relationship Id="rId5" Type="http://schemas.openxmlformats.org/officeDocument/2006/relationships/tags" Target="../tags/tag86.xml"/><Relationship Id="rId4" Type="http://schemas.openxmlformats.org/officeDocument/2006/relationships/tags" Target="../tags/tag85.xml"/><Relationship Id="rId3" Type="http://schemas.openxmlformats.org/officeDocument/2006/relationships/tags" Target="../tags/tag84.xml"/><Relationship Id="rId2" Type="http://schemas.openxmlformats.org/officeDocument/2006/relationships/tags" Target="../tags/tag83.xml"/><Relationship Id="rId10" Type="http://schemas.openxmlformats.org/officeDocument/2006/relationships/slideLayout" Target="../slideLayouts/slideLayout2.xml"/><Relationship Id="rId1" Type="http://schemas.openxmlformats.org/officeDocument/2006/relationships/tags" Target="../tags/tag82.xml"/></Relationships>
</file>

<file path=ppt/slides/_rels/slide8.xml.rels><?xml version="1.0" encoding="UTF-8" standalone="yes"?>
<Relationships xmlns="http://schemas.openxmlformats.org/package/2006/relationships"><Relationship Id="rId9" Type="http://schemas.openxmlformats.org/officeDocument/2006/relationships/tags" Target="../tags/tag98.xml"/><Relationship Id="rId8" Type="http://schemas.openxmlformats.org/officeDocument/2006/relationships/tags" Target="../tags/tag97.xml"/><Relationship Id="rId7" Type="http://schemas.openxmlformats.org/officeDocument/2006/relationships/tags" Target="../tags/tag96.xml"/><Relationship Id="rId6" Type="http://schemas.openxmlformats.org/officeDocument/2006/relationships/tags" Target="../tags/tag95.xml"/><Relationship Id="rId5" Type="http://schemas.openxmlformats.org/officeDocument/2006/relationships/tags" Target="../tags/tag94.xml"/><Relationship Id="rId4" Type="http://schemas.openxmlformats.org/officeDocument/2006/relationships/tags" Target="../tags/tag93.xml"/><Relationship Id="rId3" Type="http://schemas.openxmlformats.org/officeDocument/2006/relationships/tags" Target="../tags/tag92.xml"/><Relationship Id="rId27" Type="http://schemas.openxmlformats.org/officeDocument/2006/relationships/slideLayout" Target="../slideLayouts/slideLayout2.xml"/><Relationship Id="rId26" Type="http://schemas.openxmlformats.org/officeDocument/2006/relationships/tags" Target="../tags/tag115.xml"/><Relationship Id="rId25" Type="http://schemas.openxmlformats.org/officeDocument/2006/relationships/tags" Target="../tags/tag114.xml"/><Relationship Id="rId24" Type="http://schemas.openxmlformats.org/officeDocument/2006/relationships/tags" Target="../tags/tag113.xml"/><Relationship Id="rId23" Type="http://schemas.openxmlformats.org/officeDocument/2006/relationships/tags" Target="../tags/tag112.xml"/><Relationship Id="rId22" Type="http://schemas.openxmlformats.org/officeDocument/2006/relationships/tags" Target="../tags/tag111.xml"/><Relationship Id="rId21" Type="http://schemas.openxmlformats.org/officeDocument/2006/relationships/tags" Target="../tags/tag110.xml"/><Relationship Id="rId20" Type="http://schemas.openxmlformats.org/officeDocument/2006/relationships/tags" Target="../tags/tag109.xml"/><Relationship Id="rId2" Type="http://schemas.openxmlformats.org/officeDocument/2006/relationships/tags" Target="../tags/tag91.xml"/><Relationship Id="rId19" Type="http://schemas.openxmlformats.org/officeDocument/2006/relationships/tags" Target="../tags/tag108.xml"/><Relationship Id="rId18" Type="http://schemas.openxmlformats.org/officeDocument/2006/relationships/tags" Target="../tags/tag107.xml"/><Relationship Id="rId17" Type="http://schemas.openxmlformats.org/officeDocument/2006/relationships/tags" Target="../tags/tag106.xml"/><Relationship Id="rId16" Type="http://schemas.openxmlformats.org/officeDocument/2006/relationships/tags" Target="../tags/tag105.xml"/><Relationship Id="rId15" Type="http://schemas.openxmlformats.org/officeDocument/2006/relationships/tags" Target="../tags/tag104.xml"/><Relationship Id="rId14" Type="http://schemas.openxmlformats.org/officeDocument/2006/relationships/tags" Target="../tags/tag103.xml"/><Relationship Id="rId13" Type="http://schemas.openxmlformats.org/officeDocument/2006/relationships/tags" Target="../tags/tag102.xml"/><Relationship Id="rId12" Type="http://schemas.openxmlformats.org/officeDocument/2006/relationships/tags" Target="../tags/tag101.xml"/><Relationship Id="rId11" Type="http://schemas.openxmlformats.org/officeDocument/2006/relationships/tags" Target="../tags/tag100.xml"/><Relationship Id="rId10" Type="http://schemas.openxmlformats.org/officeDocument/2006/relationships/tags" Target="../tags/tag99.xml"/><Relationship Id="rId1" Type="http://schemas.openxmlformats.org/officeDocument/2006/relationships/tags" Target="../tags/tag90.xml"/></Relationships>
</file>

<file path=ppt/slides/_rels/slide9.xml.rels><?xml version="1.0" encoding="UTF-8" standalone="yes"?>
<Relationships xmlns="http://schemas.openxmlformats.org/package/2006/relationships"><Relationship Id="rId9" Type="http://schemas.openxmlformats.org/officeDocument/2006/relationships/tags" Target="../tags/tag124.xml"/><Relationship Id="rId8" Type="http://schemas.openxmlformats.org/officeDocument/2006/relationships/tags" Target="../tags/tag123.xml"/><Relationship Id="rId7" Type="http://schemas.openxmlformats.org/officeDocument/2006/relationships/tags" Target="../tags/tag122.xml"/><Relationship Id="rId6" Type="http://schemas.openxmlformats.org/officeDocument/2006/relationships/tags" Target="../tags/tag121.xml"/><Relationship Id="rId5" Type="http://schemas.openxmlformats.org/officeDocument/2006/relationships/tags" Target="../tags/tag120.xml"/><Relationship Id="rId4" Type="http://schemas.openxmlformats.org/officeDocument/2006/relationships/tags" Target="../tags/tag119.xml"/><Relationship Id="rId3" Type="http://schemas.openxmlformats.org/officeDocument/2006/relationships/tags" Target="../tags/tag118.xml"/><Relationship Id="rId26" Type="http://schemas.openxmlformats.org/officeDocument/2006/relationships/slideLayout" Target="../slideLayouts/slideLayout2.xml"/><Relationship Id="rId25" Type="http://schemas.openxmlformats.org/officeDocument/2006/relationships/tags" Target="../tags/tag140.xml"/><Relationship Id="rId24" Type="http://schemas.openxmlformats.org/officeDocument/2006/relationships/tags" Target="../tags/tag139.xml"/><Relationship Id="rId23" Type="http://schemas.openxmlformats.org/officeDocument/2006/relationships/tags" Target="../tags/tag138.xml"/><Relationship Id="rId22" Type="http://schemas.openxmlformats.org/officeDocument/2006/relationships/tags" Target="../tags/tag137.xml"/><Relationship Id="rId21" Type="http://schemas.openxmlformats.org/officeDocument/2006/relationships/tags" Target="../tags/tag136.xml"/><Relationship Id="rId20" Type="http://schemas.openxmlformats.org/officeDocument/2006/relationships/tags" Target="../tags/tag135.xml"/><Relationship Id="rId2" Type="http://schemas.openxmlformats.org/officeDocument/2006/relationships/tags" Target="../tags/tag117.xml"/><Relationship Id="rId19" Type="http://schemas.openxmlformats.org/officeDocument/2006/relationships/tags" Target="../tags/tag134.xml"/><Relationship Id="rId18" Type="http://schemas.openxmlformats.org/officeDocument/2006/relationships/tags" Target="../tags/tag133.xml"/><Relationship Id="rId17" Type="http://schemas.openxmlformats.org/officeDocument/2006/relationships/tags" Target="../tags/tag132.xml"/><Relationship Id="rId16" Type="http://schemas.openxmlformats.org/officeDocument/2006/relationships/tags" Target="../tags/tag131.xml"/><Relationship Id="rId15" Type="http://schemas.openxmlformats.org/officeDocument/2006/relationships/tags" Target="../tags/tag130.xml"/><Relationship Id="rId14" Type="http://schemas.openxmlformats.org/officeDocument/2006/relationships/tags" Target="../tags/tag129.xml"/><Relationship Id="rId13" Type="http://schemas.openxmlformats.org/officeDocument/2006/relationships/tags" Target="../tags/tag128.xml"/><Relationship Id="rId12" Type="http://schemas.openxmlformats.org/officeDocument/2006/relationships/tags" Target="../tags/tag127.xml"/><Relationship Id="rId11" Type="http://schemas.openxmlformats.org/officeDocument/2006/relationships/tags" Target="../tags/tag126.xml"/><Relationship Id="rId10" Type="http://schemas.openxmlformats.org/officeDocument/2006/relationships/tags" Target="../tags/tag125.xml"/><Relationship Id="rId1" Type="http://schemas.openxmlformats.org/officeDocument/2006/relationships/tags" Target="../tags/tag116.xml"/></Relationships>
</file>

<file path=ppt/slides/_rels/slide10.xml.rels><?xml version="1.0" encoding="UTF-8" standalone="yes"?>
<Relationships xmlns="http://schemas.openxmlformats.org/package/2006/relationships"><Relationship Id="rId9" Type="http://schemas.openxmlformats.org/officeDocument/2006/relationships/tags" Target="../tags/tag149.xml"/><Relationship Id="rId8" Type="http://schemas.openxmlformats.org/officeDocument/2006/relationships/tags" Target="../tags/tag148.xml"/><Relationship Id="rId7" Type="http://schemas.openxmlformats.org/officeDocument/2006/relationships/tags" Target="../tags/tag147.xml"/><Relationship Id="rId6" Type="http://schemas.openxmlformats.org/officeDocument/2006/relationships/tags" Target="../tags/tag146.xml"/><Relationship Id="rId5" Type="http://schemas.openxmlformats.org/officeDocument/2006/relationships/tags" Target="../tags/tag145.xml"/><Relationship Id="rId4" Type="http://schemas.openxmlformats.org/officeDocument/2006/relationships/tags" Target="../tags/tag144.xml"/><Relationship Id="rId3" Type="http://schemas.openxmlformats.org/officeDocument/2006/relationships/tags" Target="../tags/tag143.xml"/><Relationship Id="rId21" Type="http://schemas.openxmlformats.org/officeDocument/2006/relationships/slideLayout" Target="../slideLayouts/slideLayout2.xml"/><Relationship Id="rId20" Type="http://schemas.openxmlformats.org/officeDocument/2006/relationships/tags" Target="../tags/tag160.xml"/><Relationship Id="rId2" Type="http://schemas.openxmlformats.org/officeDocument/2006/relationships/tags" Target="../tags/tag142.xml"/><Relationship Id="rId19" Type="http://schemas.openxmlformats.org/officeDocument/2006/relationships/tags" Target="../tags/tag159.xml"/><Relationship Id="rId18" Type="http://schemas.openxmlformats.org/officeDocument/2006/relationships/tags" Target="../tags/tag158.xml"/><Relationship Id="rId17" Type="http://schemas.openxmlformats.org/officeDocument/2006/relationships/tags" Target="../tags/tag157.xml"/><Relationship Id="rId16" Type="http://schemas.openxmlformats.org/officeDocument/2006/relationships/tags" Target="../tags/tag156.xml"/><Relationship Id="rId15" Type="http://schemas.openxmlformats.org/officeDocument/2006/relationships/tags" Target="../tags/tag155.xml"/><Relationship Id="rId14" Type="http://schemas.openxmlformats.org/officeDocument/2006/relationships/tags" Target="../tags/tag154.xml"/><Relationship Id="rId13" Type="http://schemas.openxmlformats.org/officeDocument/2006/relationships/tags" Target="../tags/tag153.xml"/><Relationship Id="rId12" Type="http://schemas.openxmlformats.org/officeDocument/2006/relationships/tags" Target="../tags/tag152.xml"/><Relationship Id="rId11" Type="http://schemas.openxmlformats.org/officeDocument/2006/relationships/tags" Target="../tags/tag151.xml"/><Relationship Id="rId10" Type="http://schemas.openxmlformats.org/officeDocument/2006/relationships/tags" Target="../tags/tag150.xml"/><Relationship Id="rId1" Type="http://schemas.openxmlformats.org/officeDocument/2006/relationships/tags" Target="../tags/tag141.xml"/></Relationships>
</file>

<file path=ppt/slides/_rels/slide11.xml.rels><?xml version="1.0" encoding="UTF-8" standalone="yes"?>
<Relationships xmlns="http://schemas.openxmlformats.org/package/2006/relationships"><Relationship Id="rId9" Type="http://schemas.openxmlformats.org/officeDocument/2006/relationships/tags" Target="../tags/tag169.xml"/><Relationship Id="rId8" Type="http://schemas.openxmlformats.org/officeDocument/2006/relationships/tags" Target="../tags/tag168.xml"/><Relationship Id="rId7" Type="http://schemas.openxmlformats.org/officeDocument/2006/relationships/tags" Target="../tags/tag167.xml"/><Relationship Id="rId6" Type="http://schemas.openxmlformats.org/officeDocument/2006/relationships/tags" Target="../tags/tag166.xml"/><Relationship Id="rId5" Type="http://schemas.openxmlformats.org/officeDocument/2006/relationships/tags" Target="../tags/tag165.xml"/><Relationship Id="rId4" Type="http://schemas.openxmlformats.org/officeDocument/2006/relationships/tags" Target="../tags/tag164.xml"/><Relationship Id="rId3" Type="http://schemas.openxmlformats.org/officeDocument/2006/relationships/tags" Target="../tags/tag163.xml"/><Relationship Id="rId24" Type="http://schemas.openxmlformats.org/officeDocument/2006/relationships/slideLayout" Target="../slideLayouts/slideLayout1.xml"/><Relationship Id="rId23" Type="http://schemas.openxmlformats.org/officeDocument/2006/relationships/tags" Target="../tags/tag183.xml"/><Relationship Id="rId22" Type="http://schemas.openxmlformats.org/officeDocument/2006/relationships/tags" Target="../tags/tag182.xml"/><Relationship Id="rId21" Type="http://schemas.openxmlformats.org/officeDocument/2006/relationships/tags" Target="../tags/tag181.xml"/><Relationship Id="rId20" Type="http://schemas.openxmlformats.org/officeDocument/2006/relationships/tags" Target="../tags/tag180.xml"/><Relationship Id="rId2" Type="http://schemas.openxmlformats.org/officeDocument/2006/relationships/tags" Target="../tags/tag162.xml"/><Relationship Id="rId19" Type="http://schemas.openxmlformats.org/officeDocument/2006/relationships/tags" Target="../tags/tag179.xml"/><Relationship Id="rId18" Type="http://schemas.openxmlformats.org/officeDocument/2006/relationships/tags" Target="../tags/tag178.xml"/><Relationship Id="rId17" Type="http://schemas.openxmlformats.org/officeDocument/2006/relationships/tags" Target="../tags/tag177.xml"/><Relationship Id="rId16" Type="http://schemas.openxmlformats.org/officeDocument/2006/relationships/tags" Target="../tags/tag176.xml"/><Relationship Id="rId15" Type="http://schemas.openxmlformats.org/officeDocument/2006/relationships/tags" Target="../tags/tag175.xml"/><Relationship Id="rId14" Type="http://schemas.openxmlformats.org/officeDocument/2006/relationships/tags" Target="../tags/tag174.xml"/><Relationship Id="rId13" Type="http://schemas.openxmlformats.org/officeDocument/2006/relationships/tags" Target="../tags/tag173.xml"/><Relationship Id="rId12" Type="http://schemas.openxmlformats.org/officeDocument/2006/relationships/tags" Target="../tags/tag172.xml"/><Relationship Id="rId11" Type="http://schemas.openxmlformats.org/officeDocument/2006/relationships/tags" Target="../tags/tag171.xml"/><Relationship Id="rId10" Type="http://schemas.openxmlformats.org/officeDocument/2006/relationships/tags" Target="../tags/tag170.xml"/><Relationship Id="rId1" Type="http://schemas.openxmlformats.org/officeDocument/2006/relationships/tags" Target="../tags/tag161.xml"/></Relationships>
</file>

<file path=ppt/slides/_rels/slide12.xml.rels><?xml version="1.0" encoding="UTF-8" standalone="yes"?>
<Relationships xmlns="http://schemas.openxmlformats.org/package/2006/relationships"><Relationship Id="rId9" Type="http://schemas.openxmlformats.org/officeDocument/2006/relationships/tags" Target="../tags/tag191.xml"/><Relationship Id="rId8" Type="http://schemas.openxmlformats.org/officeDocument/2006/relationships/tags" Target="../tags/tag190.xml"/><Relationship Id="rId7" Type="http://schemas.openxmlformats.org/officeDocument/2006/relationships/tags" Target="../tags/tag189.xml"/><Relationship Id="rId6" Type="http://schemas.openxmlformats.org/officeDocument/2006/relationships/tags" Target="../tags/tag188.xml"/><Relationship Id="rId5" Type="http://schemas.openxmlformats.org/officeDocument/2006/relationships/tags" Target="../tags/tag187.xml"/><Relationship Id="rId4" Type="http://schemas.openxmlformats.org/officeDocument/2006/relationships/tags" Target="../tags/tag186.xml"/><Relationship Id="rId3" Type="http://schemas.openxmlformats.org/officeDocument/2006/relationships/image" Target="../media/image1.png"/><Relationship Id="rId2" Type="http://schemas.openxmlformats.org/officeDocument/2006/relationships/tags" Target="../tags/tag185.xml"/><Relationship Id="rId10" Type="http://schemas.openxmlformats.org/officeDocument/2006/relationships/slideLayout" Target="../slideLayouts/slideLayout2.xml"/><Relationship Id="rId1" Type="http://schemas.openxmlformats.org/officeDocument/2006/relationships/tags" Target="../tags/tag184.xml"/></Relationships>
</file>

<file path=ppt/slides/_rels/slide13.xml.rels><?xml version="1.0" encoding="UTF-8" standalone="yes"?>
<Relationships xmlns="http://schemas.openxmlformats.org/package/2006/relationships"><Relationship Id="rId9" Type="http://schemas.openxmlformats.org/officeDocument/2006/relationships/tags" Target="../tags/tag200.xml"/><Relationship Id="rId8" Type="http://schemas.openxmlformats.org/officeDocument/2006/relationships/tags" Target="../tags/tag199.xml"/><Relationship Id="rId7" Type="http://schemas.openxmlformats.org/officeDocument/2006/relationships/tags" Target="../tags/tag198.xml"/><Relationship Id="rId6" Type="http://schemas.openxmlformats.org/officeDocument/2006/relationships/tags" Target="../tags/tag197.xml"/><Relationship Id="rId5" Type="http://schemas.openxmlformats.org/officeDocument/2006/relationships/tags" Target="../tags/tag196.xml"/><Relationship Id="rId4" Type="http://schemas.openxmlformats.org/officeDocument/2006/relationships/tags" Target="../tags/tag195.xml"/><Relationship Id="rId3" Type="http://schemas.openxmlformats.org/officeDocument/2006/relationships/tags" Target="../tags/tag194.xml"/><Relationship Id="rId21" Type="http://schemas.openxmlformats.org/officeDocument/2006/relationships/slideLayout" Target="../slideLayouts/slideLayout1.xml"/><Relationship Id="rId20" Type="http://schemas.openxmlformats.org/officeDocument/2006/relationships/tags" Target="../tags/tag211.xml"/><Relationship Id="rId2" Type="http://schemas.openxmlformats.org/officeDocument/2006/relationships/tags" Target="../tags/tag193.xml"/><Relationship Id="rId19" Type="http://schemas.openxmlformats.org/officeDocument/2006/relationships/tags" Target="../tags/tag210.xml"/><Relationship Id="rId18" Type="http://schemas.openxmlformats.org/officeDocument/2006/relationships/tags" Target="../tags/tag209.xml"/><Relationship Id="rId17" Type="http://schemas.openxmlformats.org/officeDocument/2006/relationships/tags" Target="../tags/tag208.xml"/><Relationship Id="rId16" Type="http://schemas.openxmlformats.org/officeDocument/2006/relationships/tags" Target="../tags/tag207.xml"/><Relationship Id="rId15" Type="http://schemas.openxmlformats.org/officeDocument/2006/relationships/tags" Target="../tags/tag206.xml"/><Relationship Id="rId14" Type="http://schemas.openxmlformats.org/officeDocument/2006/relationships/tags" Target="../tags/tag205.xml"/><Relationship Id="rId13" Type="http://schemas.openxmlformats.org/officeDocument/2006/relationships/tags" Target="../tags/tag204.xml"/><Relationship Id="rId12" Type="http://schemas.openxmlformats.org/officeDocument/2006/relationships/tags" Target="../tags/tag203.xml"/><Relationship Id="rId11" Type="http://schemas.openxmlformats.org/officeDocument/2006/relationships/tags" Target="../tags/tag202.xml"/><Relationship Id="rId10" Type="http://schemas.openxmlformats.org/officeDocument/2006/relationships/tags" Target="../tags/tag201.xml"/><Relationship Id="rId1" Type="http://schemas.openxmlformats.org/officeDocument/2006/relationships/tags" Target="../tags/tag192.xml"/></Relationships>
</file>

<file path=ppt/slides/_rels/slide14.xml.rels><?xml version="1.0" encoding="UTF-8" standalone="yes"?>
<Relationships xmlns="http://schemas.openxmlformats.org/package/2006/relationships"><Relationship Id="rId9" Type="http://schemas.openxmlformats.org/officeDocument/2006/relationships/tags" Target="../tags/tag219.xml"/><Relationship Id="rId8" Type="http://schemas.openxmlformats.org/officeDocument/2006/relationships/tags" Target="../tags/tag218.xml"/><Relationship Id="rId7" Type="http://schemas.openxmlformats.org/officeDocument/2006/relationships/tags" Target="../tags/tag217.xml"/><Relationship Id="rId6" Type="http://schemas.openxmlformats.org/officeDocument/2006/relationships/tags" Target="../tags/tag216.xml"/><Relationship Id="rId5" Type="http://schemas.openxmlformats.org/officeDocument/2006/relationships/tags" Target="../tags/tag215.xml"/><Relationship Id="rId4" Type="http://schemas.openxmlformats.org/officeDocument/2006/relationships/tags" Target="../tags/tag214.xml"/><Relationship Id="rId3" Type="http://schemas.openxmlformats.org/officeDocument/2006/relationships/image" Target="../media/image1.png"/><Relationship Id="rId2" Type="http://schemas.openxmlformats.org/officeDocument/2006/relationships/tags" Target="../tags/tag213.xml"/><Relationship Id="rId11" Type="http://schemas.openxmlformats.org/officeDocument/2006/relationships/slideLayout" Target="../slideLayouts/slideLayout7.xml"/><Relationship Id="rId10" Type="http://schemas.openxmlformats.org/officeDocument/2006/relationships/tags" Target="../tags/tag220.xml"/><Relationship Id="rId1" Type="http://schemas.openxmlformats.org/officeDocument/2006/relationships/tags" Target="../tags/tag212.xml"/></Relationships>
</file>

<file path=ppt/slides/_rels/slide15.xml.rels><?xml version="1.0" encoding="UTF-8" standalone="yes"?>
<Relationships xmlns="http://schemas.openxmlformats.org/package/2006/relationships"><Relationship Id="rId9" Type="http://schemas.openxmlformats.org/officeDocument/2006/relationships/tags" Target="../tags/tag229.xml"/><Relationship Id="rId8" Type="http://schemas.openxmlformats.org/officeDocument/2006/relationships/tags" Target="../tags/tag228.xml"/><Relationship Id="rId7" Type="http://schemas.openxmlformats.org/officeDocument/2006/relationships/tags" Target="../tags/tag227.xml"/><Relationship Id="rId6" Type="http://schemas.openxmlformats.org/officeDocument/2006/relationships/tags" Target="../tags/tag226.xml"/><Relationship Id="rId5" Type="http://schemas.openxmlformats.org/officeDocument/2006/relationships/tags" Target="../tags/tag225.xml"/><Relationship Id="rId4" Type="http://schemas.openxmlformats.org/officeDocument/2006/relationships/tags" Target="../tags/tag224.xml"/><Relationship Id="rId3" Type="http://schemas.openxmlformats.org/officeDocument/2006/relationships/tags" Target="../tags/tag223.xml"/><Relationship Id="rId20" Type="http://schemas.openxmlformats.org/officeDocument/2006/relationships/slideLayout" Target="../slideLayouts/slideLayout7.xml"/><Relationship Id="rId2" Type="http://schemas.openxmlformats.org/officeDocument/2006/relationships/tags" Target="../tags/tag222.xml"/><Relationship Id="rId19" Type="http://schemas.openxmlformats.org/officeDocument/2006/relationships/tags" Target="../tags/tag239.xml"/><Relationship Id="rId18" Type="http://schemas.openxmlformats.org/officeDocument/2006/relationships/tags" Target="../tags/tag238.xml"/><Relationship Id="rId17" Type="http://schemas.openxmlformats.org/officeDocument/2006/relationships/tags" Target="../tags/tag237.xml"/><Relationship Id="rId16" Type="http://schemas.openxmlformats.org/officeDocument/2006/relationships/tags" Target="../tags/tag236.xml"/><Relationship Id="rId15" Type="http://schemas.openxmlformats.org/officeDocument/2006/relationships/tags" Target="../tags/tag235.xml"/><Relationship Id="rId14" Type="http://schemas.openxmlformats.org/officeDocument/2006/relationships/tags" Target="../tags/tag234.xml"/><Relationship Id="rId13" Type="http://schemas.openxmlformats.org/officeDocument/2006/relationships/tags" Target="../tags/tag233.xml"/><Relationship Id="rId12" Type="http://schemas.openxmlformats.org/officeDocument/2006/relationships/tags" Target="../tags/tag232.xml"/><Relationship Id="rId11" Type="http://schemas.openxmlformats.org/officeDocument/2006/relationships/tags" Target="../tags/tag231.xml"/><Relationship Id="rId10" Type="http://schemas.openxmlformats.org/officeDocument/2006/relationships/tags" Target="../tags/tag230.xml"/><Relationship Id="rId1" Type="http://schemas.openxmlformats.org/officeDocument/2006/relationships/tags" Target="../tags/tag221.xml"/></Relationships>
</file>

<file path=ppt/slides/_rels/slide16.xml.rels><?xml version="1.0" encoding="UTF-8" standalone="yes"?>
<Relationships xmlns="http://schemas.openxmlformats.org/package/2006/relationships"><Relationship Id="rId9" Type="http://schemas.openxmlformats.org/officeDocument/2006/relationships/tags" Target="../tags/tag248.xml"/><Relationship Id="rId8" Type="http://schemas.openxmlformats.org/officeDocument/2006/relationships/tags" Target="../tags/tag247.xml"/><Relationship Id="rId7" Type="http://schemas.openxmlformats.org/officeDocument/2006/relationships/tags" Target="../tags/tag246.xml"/><Relationship Id="rId6" Type="http://schemas.openxmlformats.org/officeDocument/2006/relationships/tags" Target="../tags/tag245.xml"/><Relationship Id="rId5" Type="http://schemas.openxmlformats.org/officeDocument/2006/relationships/tags" Target="../tags/tag244.xml"/><Relationship Id="rId4" Type="http://schemas.openxmlformats.org/officeDocument/2006/relationships/tags" Target="../tags/tag243.xml"/><Relationship Id="rId3" Type="http://schemas.openxmlformats.org/officeDocument/2006/relationships/tags" Target="../tags/tag242.xml"/><Relationship Id="rId21" Type="http://schemas.openxmlformats.org/officeDocument/2006/relationships/slideLayout" Target="../slideLayouts/slideLayout2.xml"/><Relationship Id="rId20" Type="http://schemas.openxmlformats.org/officeDocument/2006/relationships/tags" Target="../tags/tag259.xml"/><Relationship Id="rId2" Type="http://schemas.openxmlformats.org/officeDocument/2006/relationships/tags" Target="../tags/tag241.xml"/><Relationship Id="rId19" Type="http://schemas.openxmlformats.org/officeDocument/2006/relationships/tags" Target="../tags/tag258.xml"/><Relationship Id="rId18" Type="http://schemas.openxmlformats.org/officeDocument/2006/relationships/tags" Target="../tags/tag257.xml"/><Relationship Id="rId17" Type="http://schemas.openxmlformats.org/officeDocument/2006/relationships/tags" Target="../tags/tag256.xml"/><Relationship Id="rId16" Type="http://schemas.openxmlformats.org/officeDocument/2006/relationships/tags" Target="../tags/tag255.xml"/><Relationship Id="rId15" Type="http://schemas.openxmlformats.org/officeDocument/2006/relationships/tags" Target="../tags/tag254.xml"/><Relationship Id="rId14" Type="http://schemas.openxmlformats.org/officeDocument/2006/relationships/tags" Target="../tags/tag253.xml"/><Relationship Id="rId13" Type="http://schemas.openxmlformats.org/officeDocument/2006/relationships/tags" Target="../tags/tag252.xml"/><Relationship Id="rId12" Type="http://schemas.openxmlformats.org/officeDocument/2006/relationships/tags" Target="../tags/tag251.xml"/><Relationship Id="rId11" Type="http://schemas.openxmlformats.org/officeDocument/2006/relationships/tags" Target="../tags/tag250.xml"/><Relationship Id="rId10" Type="http://schemas.openxmlformats.org/officeDocument/2006/relationships/tags" Target="../tags/tag249.xml"/><Relationship Id="rId1" Type="http://schemas.openxmlformats.org/officeDocument/2006/relationships/tags" Target="../tags/tag240.xml"/></Relationships>
</file>

<file path=ppt/slides/_rels/slide17.xml.rels><?xml version="1.0" encoding="UTF-8" standalone="yes"?>
<Relationships xmlns="http://schemas.openxmlformats.org/package/2006/relationships"><Relationship Id="rId9" Type="http://schemas.openxmlformats.org/officeDocument/2006/relationships/tags" Target="../tags/tag268.xml"/><Relationship Id="rId8" Type="http://schemas.openxmlformats.org/officeDocument/2006/relationships/tags" Target="../tags/tag267.xml"/><Relationship Id="rId7" Type="http://schemas.openxmlformats.org/officeDocument/2006/relationships/tags" Target="../tags/tag266.xml"/><Relationship Id="rId6" Type="http://schemas.openxmlformats.org/officeDocument/2006/relationships/tags" Target="../tags/tag265.xml"/><Relationship Id="rId5" Type="http://schemas.openxmlformats.org/officeDocument/2006/relationships/tags" Target="../tags/tag264.xml"/><Relationship Id="rId4" Type="http://schemas.openxmlformats.org/officeDocument/2006/relationships/tags" Target="../tags/tag263.xml"/><Relationship Id="rId3" Type="http://schemas.openxmlformats.org/officeDocument/2006/relationships/tags" Target="../tags/tag262.xml"/><Relationship Id="rId2" Type="http://schemas.openxmlformats.org/officeDocument/2006/relationships/tags" Target="../tags/tag261.xml"/><Relationship Id="rId18" Type="http://schemas.openxmlformats.org/officeDocument/2006/relationships/slideLayout" Target="../slideLayouts/slideLayout7.xml"/><Relationship Id="rId17" Type="http://schemas.openxmlformats.org/officeDocument/2006/relationships/tags" Target="../tags/tag276.xml"/><Relationship Id="rId16" Type="http://schemas.openxmlformats.org/officeDocument/2006/relationships/tags" Target="../tags/tag275.xml"/><Relationship Id="rId15" Type="http://schemas.openxmlformats.org/officeDocument/2006/relationships/tags" Target="../tags/tag274.xml"/><Relationship Id="rId14" Type="http://schemas.openxmlformats.org/officeDocument/2006/relationships/tags" Target="../tags/tag273.xml"/><Relationship Id="rId13" Type="http://schemas.openxmlformats.org/officeDocument/2006/relationships/tags" Target="../tags/tag272.xml"/><Relationship Id="rId12" Type="http://schemas.openxmlformats.org/officeDocument/2006/relationships/tags" Target="../tags/tag271.xml"/><Relationship Id="rId11" Type="http://schemas.openxmlformats.org/officeDocument/2006/relationships/tags" Target="../tags/tag270.xml"/><Relationship Id="rId10" Type="http://schemas.openxmlformats.org/officeDocument/2006/relationships/tags" Target="../tags/tag269.xml"/><Relationship Id="rId1" Type="http://schemas.openxmlformats.org/officeDocument/2006/relationships/tags" Target="../tags/tag260.xml"/></Relationships>
</file>

<file path=ppt/slides/_rels/slide18.xml.rels><?xml version="1.0" encoding="UTF-8" standalone="yes"?>
<Relationships xmlns="http://schemas.openxmlformats.org/package/2006/relationships"><Relationship Id="rId9" Type="http://schemas.openxmlformats.org/officeDocument/2006/relationships/tags" Target="../tags/tag284.xml"/><Relationship Id="rId8" Type="http://schemas.openxmlformats.org/officeDocument/2006/relationships/tags" Target="../tags/tag283.xml"/><Relationship Id="rId7" Type="http://schemas.openxmlformats.org/officeDocument/2006/relationships/tags" Target="../tags/tag282.xml"/><Relationship Id="rId6" Type="http://schemas.openxmlformats.org/officeDocument/2006/relationships/tags" Target="../tags/tag281.xml"/><Relationship Id="rId5" Type="http://schemas.openxmlformats.org/officeDocument/2006/relationships/tags" Target="../tags/tag280.xml"/><Relationship Id="rId4" Type="http://schemas.openxmlformats.org/officeDocument/2006/relationships/tags" Target="../tags/tag279.xml"/><Relationship Id="rId3" Type="http://schemas.openxmlformats.org/officeDocument/2006/relationships/image" Target="../media/image1.png"/><Relationship Id="rId2" Type="http://schemas.openxmlformats.org/officeDocument/2006/relationships/tags" Target="../tags/tag278.xml"/><Relationship Id="rId11" Type="http://schemas.openxmlformats.org/officeDocument/2006/relationships/slideLayout" Target="../slideLayouts/slideLayout7.xml"/><Relationship Id="rId10" Type="http://schemas.openxmlformats.org/officeDocument/2006/relationships/tags" Target="../tags/tag285.xml"/><Relationship Id="rId1" Type="http://schemas.openxmlformats.org/officeDocument/2006/relationships/tags" Target="../tags/tag277.xml"/></Relationships>
</file>

<file path=ppt/slides/_rels/slide19.xml.rels><?xml version="1.0" encoding="UTF-8" standalone="yes"?>
<Relationships xmlns="http://schemas.openxmlformats.org/package/2006/relationships"><Relationship Id="rId9" Type="http://schemas.openxmlformats.org/officeDocument/2006/relationships/tags" Target="../tags/tag294.xml"/><Relationship Id="rId8" Type="http://schemas.openxmlformats.org/officeDocument/2006/relationships/tags" Target="../tags/tag293.xml"/><Relationship Id="rId7" Type="http://schemas.openxmlformats.org/officeDocument/2006/relationships/tags" Target="../tags/tag292.xml"/><Relationship Id="rId6" Type="http://schemas.openxmlformats.org/officeDocument/2006/relationships/tags" Target="../tags/tag291.xml"/><Relationship Id="rId5" Type="http://schemas.openxmlformats.org/officeDocument/2006/relationships/tags" Target="../tags/tag290.xml"/><Relationship Id="rId4" Type="http://schemas.openxmlformats.org/officeDocument/2006/relationships/tags" Target="../tags/tag289.xml"/><Relationship Id="rId3" Type="http://schemas.openxmlformats.org/officeDocument/2006/relationships/tags" Target="../tags/tag288.xml"/><Relationship Id="rId20" Type="http://schemas.openxmlformats.org/officeDocument/2006/relationships/slideLayout" Target="../slideLayouts/slideLayout7.xml"/><Relationship Id="rId2" Type="http://schemas.openxmlformats.org/officeDocument/2006/relationships/tags" Target="../tags/tag287.xml"/><Relationship Id="rId19" Type="http://schemas.openxmlformats.org/officeDocument/2006/relationships/tags" Target="../tags/tag304.xml"/><Relationship Id="rId18" Type="http://schemas.openxmlformats.org/officeDocument/2006/relationships/tags" Target="../tags/tag303.xml"/><Relationship Id="rId17" Type="http://schemas.openxmlformats.org/officeDocument/2006/relationships/tags" Target="../tags/tag302.xml"/><Relationship Id="rId16" Type="http://schemas.openxmlformats.org/officeDocument/2006/relationships/tags" Target="../tags/tag301.xml"/><Relationship Id="rId15" Type="http://schemas.openxmlformats.org/officeDocument/2006/relationships/tags" Target="../tags/tag300.xml"/><Relationship Id="rId14" Type="http://schemas.openxmlformats.org/officeDocument/2006/relationships/tags" Target="../tags/tag299.xml"/><Relationship Id="rId13" Type="http://schemas.openxmlformats.org/officeDocument/2006/relationships/tags" Target="../tags/tag298.xml"/><Relationship Id="rId12" Type="http://schemas.openxmlformats.org/officeDocument/2006/relationships/tags" Target="../tags/tag297.xml"/><Relationship Id="rId11" Type="http://schemas.openxmlformats.org/officeDocument/2006/relationships/tags" Target="../tags/tag296.xml"/><Relationship Id="rId10" Type="http://schemas.openxmlformats.org/officeDocument/2006/relationships/tags" Target="../tags/tag295.xml"/><Relationship Id="rId1" Type="http://schemas.openxmlformats.org/officeDocument/2006/relationships/tags" Target="../tags/tag286.xml"/></Relationships>
</file>

<file path=ppt/slides/_rels/slide20.xml.rels><?xml version="1.0" encoding="UTF-8" standalone="yes"?>
<Relationships xmlns="http://schemas.openxmlformats.org/package/2006/relationships"><Relationship Id="rId9" Type="http://schemas.openxmlformats.org/officeDocument/2006/relationships/tags" Target="../tags/tag313.xml"/><Relationship Id="rId8" Type="http://schemas.openxmlformats.org/officeDocument/2006/relationships/tags" Target="../tags/tag312.xml"/><Relationship Id="rId7" Type="http://schemas.openxmlformats.org/officeDocument/2006/relationships/tags" Target="../tags/tag311.xml"/><Relationship Id="rId6" Type="http://schemas.openxmlformats.org/officeDocument/2006/relationships/tags" Target="../tags/tag310.xml"/><Relationship Id="rId5" Type="http://schemas.openxmlformats.org/officeDocument/2006/relationships/tags" Target="../tags/tag309.xml"/><Relationship Id="rId41" Type="http://schemas.openxmlformats.org/officeDocument/2006/relationships/slideLayout" Target="../slideLayouts/slideLayout7.xml"/><Relationship Id="rId40" Type="http://schemas.openxmlformats.org/officeDocument/2006/relationships/tags" Target="../tags/tag344.xml"/><Relationship Id="rId4" Type="http://schemas.openxmlformats.org/officeDocument/2006/relationships/tags" Target="../tags/tag308.xml"/><Relationship Id="rId39" Type="http://schemas.openxmlformats.org/officeDocument/2006/relationships/tags" Target="../tags/tag343.xml"/><Relationship Id="rId38" Type="http://schemas.openxmlformats.org/officeDocument/2006/relationships/tags" Target="../tags/tag342.xml"/><Relationship Id="rId37" Type="http://schemas.openxmlformats.org/officeDocument/2006/relationships/tags" Target="../tags/tag341.xml"/><Relationship Id="rId36" Type="http://schemas.openxmlformats.org/officeDocument/2006/relationships/tags" Target="../tags/tag340.xml"/><Relationship Id="rId35" Type="http://schemas.openxmlformats.org/officeDocument/2006/relationships/tags" Target="../tags/tag339.xml"/><Relationship Id="rId34" Type="http://schemas.openxmlformats.org/officeDocument/2006/relationships/tags" Target="../tags/tag338.xml"/><Relationship Id="rId33" Type="http://schemas.openxmlformats.org/officeDocument/2006/relationships/tags" Target="../tags/tag337.xml"/><Relationship Id="rId32" Type="http://schemas.openxmlformats.org/officeDocument/2006/relationships/tags" Target="../tags/tag336.xml"/><Relationship Id="rId31" Type="http://schemas.openxmlformats.org/officeDocument/2006/relationships/tags" Target="../tags/tag335.xml"/><Relationship Id="rId30" Type="http://schemas.openxmlformats.org/officeDocument/2006/relationships/tags" Target="../tags/tag334.xml"/><Relationship Id="rId3" Type="http://schemas.openxmlformats.org/officeDocument/2006/relationships/tags" Target="../tags/tag307.xml"/><Relationship Id="rId29" Type="http://schemas.openxmlformats.org/officeDocument/2006/relationships/tags" Target="../tags/tag333.xml"/><Relationship Id="rId28" Type="http://schemas.openxmlformats.org/officeDocument/2006/relationships/tags" Target="../tags/tag332.xml"/><Relationship Id="rId27" Type="http://schemas.openxmlformats.org/officeDocument/2006/relationships/tags" Target="../tags/tag331.xml"/><Relationship Id="rId26" Type="http://schemas.openxmlformats.org/officeDocument/2006/relationships/tags" Target="../tags/tag330.xml"/><Relationship Id="rId25" Type="http://schemas.openxmlformats.org/officeDocument/2006/relationships/tags" Target="../tags/tag329.xml"/><Relationship Id="rId24" Type="http://schemas.openxmlformats.org/officeDocument/2006/relationships/tags" Target="../tags/tag328.xml"/><Relationship Id="rId23" Type="http://schemas.openxmlformats.org/officeDocument/2006/relationships/tags" Target="../tags/tag327.xml"/><Relationship Id="rId22" Type="http://schemas.openxmlformats.org/officeDocument/2006/relationships/tags" Target="../tags/tag326.xml"/><Relationship Id="rId21" Type="http://schemas.openxmlformats.org/officeDocument/2006/relationships/tags" Target="../tags/tag325.xml"/><Relationship Id="rId20" Type="http://schemas.openxmlformats.org/officeDocument/2006/relationships/tags" Target="../tags/tag324.xml"/><Relationship Id="rId2" Type="http://schemas.openxmlformats.org/officeDocument/2006/relationships/tags" Target="../tags/tag306.xml"/><Relationship Id="rId19" Type="http://schemas.openxmlformats.org/officeDocument/2006/relationships/tags" Target="../tags/tag323.xml"/><Relationship Id="rId18" Type="http://schemas.openxmlformats.org/officeDocument/2006/relationships/tags" Target="../tags/tag322.xml"/><Relationship Id="rId17" Type="http://schemas.openxmlformats.org/officeDocument/2006/relationships/tags" Target="../tags/tag321.xml"/><Relationship Id="rId16" Type="http://schemas.openxmlformats.org/officeDocument/2006/relationships/tags" Target="../tags/tag320.xml"/><Relationship Id="rId15" Type="http://schemas.openxmlformats.org/officeDocument/2006/relationships/tags" Target="../tags/tag319.xml"/><Relationship Id="rId14" Type="http://schemas.openxmlformats.org/officeDocument/2006/relationships/tags" Target="../tags/tag318.xml"/><Relationship Id="rId13" Type="http://schemas.openxmlformats.org/officeDocument/2006/relationships/tags" Target="../tags/tag317.xml"/><Relationship Id="rId12" Type="http://schemas.openxmlformats.org/officeDocument/2006/relationships/tags" Target="../tags/tag316.xml"/><Relationship Id="rId11" Type="http://schemas.openxmlformats.org/officeDocument/2006/relationships/tags" Target="../tags/tag315.xml"/><Relationship Id="rId10" Type="http://schemas.openxmlformats.org/officeDocument/2006/relationships/tags" Target="../tags/tag314.xml"/><Relationship Id="rId1" Type="http://schemas.openxmlformats.org/officeDocument/2006/relationships/tags" Target="../tags/tag305.xml"/></Relationships>
</file>

<file path=ppt/slides/_rels/slide21.xml.rels><?xml version="1.0" encoding="UTF-8" standalone="yes"?>
<Relationships xmlns="http://schemas.openxmlformats.org/package/2006/relationships"><Relationship Id="rId9" Type="http://schemas.openxmlformats.org/officeDocument/2006/relationships/tags" Target="../tags/tag352.xml"/><Relationship Id="rId8" Type="http://schemas.openxmlformats.org/officeDocument/2006/relationships/tags" Target="../tags/tag351.xml"/><Relationship Id="rId7" Type="http://schemas.openxmlformats.org/officeDocument/2006/relationships/tags" Target="../tags/tag350.xml"/><Relationship Id="rId6" Type="http://schemas.openxmlformats.org/officeDocument/2006/relationships/tags" Target="../tags/tag349.xml"/><Relationship Id="rId5" Type="http://schemas.openxmlformats.org/officeDocument/2006/relationships/tags" Target="../tags/tag348.xml"/><Relationship Id="rId4" Type="http://schemas.openxmlformats.org/officeDocument/2006/relationships/tags" Target="../tags/tag347.xml"/><Relationship Id="rId33" Type="http://schemas.openxmlformats.org/officeDocument/2006/relationships/slideLayout" Target="../slideLayouts/slideLayout7.xml"/><Relationship Id="rId32" Type="http://schemas.openxmlformats.org/officeDocument/2006/relationships/tags" Target="../tags/tag375.xml"/><Relationship Id="rId31" Type="http://schemas.openxmlformats.org/officeDocument/2006/relationships/tags" Target="../tags/tag374.xml"/><Relationship Id="rId30" Type="http://schemas.openxmlformats.org/officeDocument/2006/relationships/tags" Target="../tags/tag373.xml"/><Relationship Id="rId3" Type="http://schemas.openxmlformats.org/officeDocument/2006/relationships/image" Target="../media/image1.png"/><Relationship Id="rId29" Type="http://schemas.openxmlformats.org/officeDocument/2006/relationships/tags" Target="../tags/tag372.xml"/><Relationship Id="rId28" Type="http://schemas.openxmlformats.org/officeDocument/2006/relationships/tags" Target="../tags/tag371.xml"/><Relationship Id="rId27" Type="http://schemas.openxmlformats.org/officeDocument/2006/relationships/tags" Target="../tags/tag370.xml"/><Relationship Id="rId26" Type="http://schemas.openxmlformats.org/officeDocument/2006/relationships/tags" Target="../tags/tag369.xml"/><Relationship Id="rId25" Type="http://schemas.openxmlformats.org/officeDocument/2006/relationships/tags" Target="../tags/tag368.xml"/><Relationship Id="rId24" Type="http://schemas.openxmlformats.org/officeDocument/2006/relationships/tags" Target="../tags/tag367.xml"/><Relationship Id="rId23" Type="http://schemas.openxmlformats.org/officeDocument/2006/relationships/tags" Target="../tags/tag366.xml"/><Relationship Id="rId22" Type="http://schemas.openxmlformats.org/officeDocument/2006/relationships/tags" Target="../tags/tag365.xml"/><Relationship Id="rId21" Type="http://schemas.openxmlformats.org/officeDocument/2006/relationships/tags" Target="../tags/tag364.xml"/><Relationship Id="rId20" Type="http://schemas.openxmlformats.org/officeDocument/2006/relationships/tags" Target="../tags/tag363.xml"/><Relationship Id="rId2" Type="http://schemas.openxmlformats.org/officeDocument/2006/relationships/tags" Target="../tags/tag346.xml"/><Relationship Id="rId19" Type="http://schemas.openxmlformats.org/officeDocument/2006/relationships/tags" Target="../tags/tag362.xml"/><Relationship Id="rId18" Type="http://schemas.openxmlformats.org/officeDocument/2006/relationships/tags" Target="../tags/tag361.xml"/><Relationship Id="rId17" Type="http://schemas.openxmlformats.org/officeDocument/2006/relationships/tags" Target="../tags/tag360.xml"/><Relationship Id="rId16" Type="http://schemas.openxmlformats.org/officeDocument/2006/relationships/tags" Target="../tags/tag359.xml"/><Relationship Id="rId15" Type="http://schemas.openxmlformats.org/officeDocument/2006/relationships/tags" Target="../tags/tag358.xml"/><Relationship Id="rId14" Type="http://schemas.openxmlformats.org/officeDocument/2006/relationships/tags" Target="../tags/tag357.xml"/><Relationship Id="rId13" Type="http://schemas.openxmlformats.org/officeDocument/2006/relationships/tags" Target="../tags/tag356.xml"/><Relationship Id="rId12" Type="http://schemas.openxmlformats.org/officeDocument/2006/relationships/tags" Target="../tags/tag355.xml"/><Relationship Id="rId11" Type="http://schemas.openxmlformats.org/officeDocument/2006/relationships/tags" Target="../tags/tag354.xml"/><Relationship Id="rId10" Type="http://schemas.openxmlformats.org/officeDocument/2006/relationships/tags" Target="../tags/tag353.xml"/><Relationship Id="rId1" Type="http://schemas.openxmlformats.org/officeDocument/2006/relationships/tags" Target="../tags/tag345.xml"/></Relationships>
</file>

<file path=ppt/slides/_rels/slide22.xml.rels><?xml version="1.0" encoding="UTF-8" standalone="yes"?>
<Relationships xmlns="http://schemas.openxmlformats.org/package/2006/relationships"><Relationship Id="rId9" Type="http://schemas.openxmlformats.org/officeDocument/2006/relationships/tags" Target="../tags/tag384.xml"/><Relationship Id="rId8" Type="http://schemas.openxmlformats.org/officeDocument/2006/relationships/tags" Target="../tags/tag383.xml"/><Relationship Id="rId7" Type="http://schemas.openxmlformats.org/officeDocument/2006/relationships/tags" Target="../tags/tag382.xml"/><Relationship Id="rId6" Type="http://schemas.openxmlformats.org/officeDocument/2006/relationships/tags" Target="../tags/tag381.xml"/><Relationship Id="rId5" Type="http://schemas.openxmlformats.org/officeDocument/2006/relationships/tags" Target="../tags/tag380.xml"/><Relationship Id="rId4" Type="http://schemas.openxmlformats.org/officeDocument/2006/relationships/tags" Target="../tags/tag379.xml"/><Relationship Id="rId30" Type="http://schemas.openxmlformats.org/officeDocument/2006/relationships/slideLayout" Target="../slideLayouts/slideLayout7.xml"/><Relationship Id="rId3" Type="http://schemas.openxmlformats.org/officeDocument/2006/relationships/tags" Target="../tags/tag378.xml"/><Relationship Id="rId29" Type="http://schemas.openxmlformats.org/officeDocument/2006/relationships/tags" Target="../tags/tag404.xml"/><Relationship Id="rId28" Type="http://schemas.openxmlformats.org/officeDocument/2006/relationships/tags" Target="../tags/tag403.xml"/><Relationship Id="rId27" Type="http://schemas.openxmlformats.org/officeDocument/2006/relationships/tags" Target="../tags/tag402.xml"/><Relationship Id="rId26" Type="http://schemas.openxmlformats.org/officeDocument/2006/relationships/tags" Target="../tags/tag401.xml"/><Relationship Id="rId25" Type="http://schemas.openxmlformats.org/officeDocument/2006/relationships/tags" Target="../tags/tag400.xml"/><Relationship Id="rId24" Type="http://schemas.openxmlformats.org/officeDocument/2006/relationships/tags" Target="../tags/tag399.xml"/><Relationship Id="rId23" Type="http://schemas.openxmlformats.org/officeDocument/2006/relationships/tags" Target="../tags/tag398.xml"/><Relationship Id="rId22" Type="http://schemas.openxmlformats.org/officeDocument/2006/relationships/tags" Target="../tags/tag397.xml"/><Relationship Id="rId21" Type="http://schemas.openxmlformats.org/officeDocument/2006/relationships/tags" Target="../tags/tag396.xml"/><Relationship Id="rId20" Type="http://schemas.openxmlformats.org/officeDocument/2006/relationships/tags" Target="../tags/tag395.xml"/><Relationship Id="rId2" Type="http://schemas.openxmlformats.org/officeDocument/2006/relationships/tags" Target="../tags/tag377.xml"/><Relationship Id="rId19" Type="http://schemas.openxmlformats.org/officeDocument/2006/relationships/tags" Target="../tags/tag394.xml"/><Relationship Id="rId18" Type="http://schemas.openxmlformats.org/officeDocument/2006/relationships/tags" Target="../tags/tag393.xml"/><Relationship Id="rId17" Type="http://schemas.openxmlformats.org/officeDocument/2006/relationships/tags" Target="../tags/tag392.xml"/><Relationship Id="rId16" Type="http://schemas.openxmlformats.org/officeDocument/2006/relationships/tags" Target="../tags/tag391.xml"/><Relationship Id="rId15" Type="http://schemas.openxmlformats.org/officeDocument/2006/relationships/tags" Target="../tags/tag390.xml"/><Relationship Id="rId14" Type="http://schemas.openxmlformats.org/officeDocument/2006/relationships/tags" Target="../tags/tag389.xml"/><Relationship Id="rId13" Type="http://schemas.openxmlformats.org/officeDocument/2006/relationships/tags" Target="../tags/tag388.xml"/><Relationship Id="rId12" Type="http://schemas.openxmlformats.org/officeDocument/2006/relationships/tags" Target="../tags/tag387.xml"/><Relationship Id="rId11" Type="http://schemas.openxmlformats.org/officeDocument/2006/relationships/tags" Target="../tags/tag386.xml"/><Relationship Id="rId10" Type="http://schemas.openxmlformats.org/officeDocument/2006/relationships/tags" Target="../tags/tag385.xml"/><Relationship Id="rId1" Type="http://schemas.openxmlformats.org/officeDocument/2006/relationships/tags" Target="../tags/tag376.xml"/></Relationships>
</file>

<file path=ppt/slides/_rels/slide23.xml.rels><?xml version="1.0" encoding="UTF-8" standalone="yes"?>
<Relationships xmlns="http://schemas.openxmlformats.org/package/2006/relationships"><Relationship Id="rId9" Type="http://schemas.openxmlformats.org/officeDocument/2006/relationships/tags" Target="../tags/tag413.xml"/><Relationship Id="rId8" Type="http://schemas.openxmlformats.org/officeDocument/2006/relationships/tags" Target="../tags/tag412.xml"/><Relationship Id="rId7" Type="http://schemas.openxmlformats.org/officeDocument/2006/relationships/tags" Target="../tags/tag411.xml"/><Relationship Id="rId6" Type="http://schemas.openxmlformats.org/officeDocument/2006/relationships/tags" Target="../tags/tag410.xml"/><Relationship Id="rId5" Type="http://schemas.openxmlformats.org/officeDocument/2006/relationships/tags" Target="../tags/tag409.xml"/><Relationship Id="rId4" Type="http://schemas.openxmlformats.org/officeDocument/2006/relationships/tags" Target="../tags/tag408.xml"/><Relationship Id="rId36" Type="http://schemas.openxmlformats.org/officeDocument/2006/relationships/slideLayout" Target="../slideLayouts/slideLayout7.xml"/><Relationship Id="rId35" Type="http://schemas.openxmlformats.org/officeDocument/2006/relationships/tags" Target="../tags/tag439.xml"/><Relationship Id="rId34" Type="http://schemas.openxmlformats.org/officeDocument/2006/relationships/tags" Target="../tags/tag438.xml"/><Relationship Id="rId33" Type="http://schemas.openxmlformats.org/officeDocument/2006/relationships/tags" Target="../tags/tag437.xml"/><Relationship Id="rId32" Type="http://schemas.openxmlformats.org/officeDocument/2006/relationships/tags" Target="../tags/tag436.xml"/><Relationship Id="rId31" Type="http://schemas.openxmlformats.org/officeDocument/2006/relationships/tags" Target="../tags/tag435.xml"/><Relationship Id="rId30" Type="http://schemas.openxmlformats.org/officeDocument/2006/relationships/tags" Target="../tags/tag434.xml"/><Relationship Id="rId3" Type="http://schemas.openxmlformats.org/officeDocument/2006/relationships/tags" Target="../tags/tag407.xml"/><Relationship Id="rId29" Type="http://schemas.openxmlformats.org/officeDocument/2006/relationships/tags" Target="../tags/tag433.xml"/><Relationship Id="rId28" Type="http://schemas.openxmlformats.org/officeDocument/2006/relationships/tags" Target="../tags/tag432.xml"/><Relationship Id="rId27" Type="http://schemas.openxmlformats.org/officeDocument/2006/relationships/tags" Target="../tags/tag431.xml"/><Relationship Id="rId26" Type="http://schemas.openxmlformats.org/officeDocument/2006/relationships/tags" Target="../tags/tag430.xml"/><Relationship Id="rId25" Type="http://schemas.openxmlformats.org/officeDocument/2006/relationships/tags" Target="../tags/tag429.xml"/><Relationship Id="rId24" Type="http://schemas.openxmlformats.org/officeDocument/2006/relationships/tags" Target="../tags/tag428.xml"/><Relationship Id="rId23" Type="http://schemas.openxmlformats.org/officeDocument/2006/relationships/tags" Target="../tags/tag427.xml"/><Relationship Id="rId22" Type="http://schemas.openxmlformats.org/officeDocument/2006/relationships/tags" Target="../tags/tag426.xml"/><Relationship Id="rId21" Type="http://schemas.openxmlformats.org/officeDocument/2006/relationships/tags" Target="../tags/tag425.xml"/><Relationship Id="rId20" Type="http://schemas.openxmlformats.org/officeDocument/2006/relationships/tags" Target="../tags/tag424.xml"/><Relationship Id="rId2" Type="http://schemas.openxmlformats.org/officeDocument/2006/relationships/tags" Target="../tags/tag406.xml"/><Relationship Id="rId19" Type="http://schemas.openxmlformats.org/officeDocument/2006/relationships/tags" Target="../tags/tag423.xml"/><Relationship Id="rId18" Type="http://schemas.openxmlformats.org/officeDocument/2006/relationships/tags" Target="../tags/tag422.xml"/><Relationship Id="rId17" Type="http://schemas.openxmlformats.org/officeDocument/2006/relationships/tags" Target="../tags/tag421.xml"/><Relationship Id="rId16" Type="http://schemas.openxmlformats.org/officeDocument/2006/relationships/tags" Target="../tags/tag420.xml"/><Relationship Id="rId15" Type="http://schemas.openxmlformats.org/officeDocument/2006/relationships/tags" Target="../tags/tag419.xml"/><Relationship Id="rId14" Type="http://schemas.openxmlformats.org/officeDocument/2006/relationships/tags" Target="../tags/tag418.xml"/><Relationship Id="rId13" Type="http://schemas.openxmlformats.org/officeDocument/2006/relationships/tags" Target="../tags/tag417.xml"/><Relationship Id="rId12" Type="http://schemas.openxmlformats.org/officeDocument/2006/relationships/tags" Target="../tags/tag416.xml"/><Relationship Id="rId11" Type="http://schemas.openxmlformats.org/officeDocument/2006/relationships/tags" Target="../tags/tag415.xml"/><Relationship Id="rId10" Type="http://schemas.openxmlformats.org/officeDocument/2006/relationships/tags" Target="../tags/tag414.xml"/><Relationship Id="rId1" Type="http://schemas.openxmlformats.org/officeDocument/2006/relationships/tags" Target="../tags/tag405.xml"/></Relationships>
</file>

<file path=ppt/slides/_rels/slide24.xml.rels><?xml version="1.0" encoding="UTF-8" standalone="yes"?>
<Relationships xmlns="http://schemas.openxmlformats.org/package/2006/relationships"><Relationship Id="rId9" Type="http://schemas.openxmlformats.org/officeDocument/2006/relationships/tags" Target="../tags/tag448.xml"/><Relationship Id="rId8" Type="http://schemas.openxmlformats.org/officeDocument/2006/relationships/tags" Target="../tags/tag447.xml"/><Relationship Id="rId7" Type="http://schemas.openxmlformats.org/officeDocument/2006/relationships/tags" Target="../tags/tag446.xml"/><Relationship Id="rId6" Type="http://schemas.openxmlformats.org/officeDocument/2006/relationships/tags" Target="../tags/tag445.xml"/><Relationship Id="rId5" Type="http://schemas.openxmlformats.org/officeDocument/2006/relationships/tags" Target="../tags/tag444.xml"/><Relationship Id="rId4" Type="http://schemas.openxmlformats.org/officeDocument/2006/relationships/tags" Target="../tags/tag443.xml"/><Relationship Id="rId3" Type="http://schemas.openxmlformats.org/officeDocument/2006/relationships/tags" Target="../tags/tag442.xml"/><Relationship Id="rId21" Type="http://schemas.openxmlformats.org/officeDocument/2006/relationships/slideLayout" Target="../slideLayouts/slideLayout7.xml"/><Relationship Id="rId20" Type="http://schemas.openxmlformats.org/officeDocument/2006/relationships/tags" Target="../tags/tag459.xml"/><Relationship Id="rId2" Type="http://schemas.openxmlformats.org/officeDocument/2006/relationships/tags" Target="../tags/tag441.xml"/><Relationship Id="rId19" Type="http://schemas.openxmlformats.org/officeDocument/2006/relationships/tags" Target="../tags/tag458.xml"/><Relationship Id="rId18" Type="http://schemas.openxmlformats.org/officeDocument/2006/relationships/tags" Target="../tags/tag457.xml"/><Relationship Id="rId17" Type="http://schemas.openxmlformats.org/officeDocument/2006/relationships/tags" Target="../tags/tag456.xml"/><Relationship Id="rId16" Type="http://schemas.openxmlformats.org/officeDocument/2006/relationships/tags" Target="../tags/tag455.xml"/><Relationship Id="rId15" Type="http://schemas.openxmlformats.org/officeDocument/2006/relationships/tags" Target="../tags/tag454.xml"/><Relationship Id="rId14" Type="http://schemas.openxmlformats.org/officeDocument/2006/relationships/tags" Target="../tags/tag453.xml"/><Relationship Id="rId13" Type="http://schemas.openxmlformats.org/officeDocument/2006/relationships/tags" Target="../tags/tag452.xml"/><Relationship Id="rId12" Type="http://schemas.openxmlformats.org/officeDocument/2006/relationships/tags" Target="../tags/tag451.xml"/><Relationship Id="rId11" Type="http://schemas.openxmlformats.org/officeDocument/2006/relationships/tags" Target="../tags/tag450.xml"/><Relationship Id="rId10" Type="http://schemas.openxmlformats.org/officeDocument/2006/relationships/tags" Target="../tags/tag449.xml"/><Relationship Id="rId1" Type="http://schemas.openxmlformats.org/officeDocument/2006/relationships/tags" Target="../tags/tag440.xml"/></Relationships>
</file>

<file path=ppt/slides/_rels/slide25.xml.rels><?xml version="1.0" encoding="UTF-8" standalone="yes"?>
<Relationships xmlns="http://schemas.openxmlformats.org/package/2006/relationships"><Relationship Id="rId9" Type="http://schemas.openxmlformats.org/officeDocument/2006/relationships/tags" Target="../tags/tag467.xml"/><Relationship Id="rId8" Type="http://schemas.openxmlformats.org/officeDocument/2006/relationships/tags" Target="../tags/tag466.xml"/><Relationship Id="rId7" Type="http://schemas.openxmlformats.org/officeDocument/2006/relationships/tags" Target="../tags/tag465.xml"/><Relationship Id="rId6" Type="http://schemas.openxmlformats.org/officeDocument/2006/relationships/tags" Target="../tags/tag464.xml"/><Relationship Id="rId5" Type="http://schemas.openxmlformats.org/officeDocument/2006/relationships/tags" Target="../tags/tag463.xml"/><Relationship Id="rId4" Type="http://schemas.openxmlformats.org/officeDocument/2006/relationships/tags" Target="../tags/tag462.xml"/><Relationship Id="rId33" Type="http://schemas.openxmlformats.org/officeDocument/2006/relationships/slideLayout" Target="../slideLayouts/slideLayout7.xml"/><Relationship Id="rId32" Type="http://schemas.openxmlformats.org/officeDocument/2006/relationships/tags" Target="../tags/tag490.xml"/><Relationship Id="rId31" Type="http://schemas.openxmlformats.org/officeDocument/2006/relationships/tags" Target="../tags/tag489.xml"/><Relationship Id="rId30" Type="http://schemas.openxmlformats.org/officeDocument/2006/relationships/tags" Target="../tags/tag488.xml"/><Relationship Id="rId3" Type="http://schemas.openxmlformats.org/officeDocument/2006/relationships/image" Target="../media/image1.png"/><Relationship Id="rId29" Type="http://schemas.openxmlformats.org/officeDocument/2006/relationships/tags" Target="../tags/tag487.xml"/><Relationship Id="rId28" Type="http://schemas.openxmlformats.org/officeDocument/2006/relationships/tags" Target="../tags/tag486.xml"/><Relationship Id="rId27" Type="http://schemas.openxmlformats.org/officeDocument/2006/relationships/tags" Target="../tags/tag485.xml"/><Relationship Id="rId26" Type="http://schemas.openxmlformats.org/officeDocument/2006/relationships/tags" Target="../tags/tag484.xml"/><Relationship Id="rId25" Type="http://schemas.openxmlformats.org/officeDocument/2006/relationships/tags" Target="../tags/tag483.xml"/><Relationship Id="rId24" Type="http://schemas.openxmlformats.org/officeDocument/2006/relationships/tags" Target="../tags/tag482.xml"/><Relationship Id="rId23" Type="http://schemas.openxmlformats.org/officeDocument/2006/relationships/tags" Target="../tags/tag481.xml"/><Relationship Id="rId22" Type="http://schemas.openxmlformats.org/officeDocument/2006/relationships/tags" Target="../tags/tag480.xml"/><Relationship Id="rId21" Type="http://schemas.openxmlformats.org/officeDocument/2006/relationships/tags" Target="../tags/tag479.xml"/><Relationship Id="rId20" Type="http://schemas.openxmlformats.org/officeDocument/2006/relationships/tags" Target="../tags/tag478.xml"/><Relationship Id="rId2" Type="http://schemas.openxmlformats.org/officeDocument/2006/relationships/tags" Target="../tags/tag461.xml"/><Relationship Id="rId19" Type="http://schemas.openxmlformats.org/officeDocument/2006/relationships/tags" Target="../tags/tag477.xml"/><Relationship Id="rId18" Type="http://schemas.openxmlformats.org/officeDocument/2006/relationships/tags" Target="../tags/tag476.xml"/><Relationship Id="rId17" Type="http://schemas.openxmlformats.org/officeDocument/2006/relationships/tags" Target="../tags/tag475.xml"/><Relationship Id="rId16" Type="http://schemas.openxmlformats.org/officeDocument/2006/relationships/tags" Target="../tags/tag474.xml"/><Relationship Id="rId15" Type="http://schemas.openxmlformats.org/officeDocument/2006/relationships/tags" Target="../tags/tag473.xml"/><Relationship Id="rId14" Type="http://schemas.openxmlformats.org/officeDocument/2006/relationships/tags" Target="../tags/tag472.xml"/><Relationship Id="rId13" Type="http://schemas.openxmlformats.org/officeDocument/2006/relationships/tags" Target="../tags/tag471.xml"/><Relationship Id="rId12" Type="http://schemas.openxmlformats.org/officeDocument/2006/relationships/tags" Target="../tags/tag470.xml"/><Relationship Id="rId11" Type="http://schemas.openxmlformats.org/officeDocument/2006/relationships/tags" Target="../tags/tag469.xml"/><Relationship Id="rId10" Type="http://schemas.openxmlformats.org/officeDocument/2006/relationships/tags" Target="../tags/tag468.xml"/><Relationship Id="rId1" Type="http://schemas.openxmlformats.org/officeDocument/2006/relationships/tags" Target="../tags/tag460.xml"/></Relationships>
</file>

<file path=ppt/slides/_rels/slide26.xml.rels><?xml version="1.0" encoding="UTF-8" standalone="yes"?>
<Relationships xmlns="http://schemas.openxmlformats.org/package/2006/relationships"><Relationship Id="rId9" Type="http://schemas.openxmlformats.org/officeDocument/2006/relationships/tags" Target="../tags/tag499.xml"/><Relationship Id="rId8" Type="http://schemas.openxmlformats.org/officeDocument/2006/relationships/tags" Target="../tags/tag498.xml"/><Relationship Id="rId7" Type="http://schemas.openxmlformats.org/officeDocument/2006/relationships/tags" Target="../tags/tag497.xml"/><Relationship Id="rId6" Type="http://schemas.openxmlformats.org/officeDocument/2006/relationships/tags" Target="../tags/tag496.xml"/><Relationship Id="rId5" Type="http://schemas.openxmlformats.org/officeDocument/2006/relationships/tags" Target="../tags/tag495.xml"/><Relationship Id="rId4" Type="http://schemas.openxmlformats.org/officeDocument/2006/relationships/tags" Target="../tags/tag494.xml"/><Relationship Id="rId36" Type="http://schemas.openxmlformats.org/officeDocument/2006/relationships/slideLayout" Target="../slideLayouts/slideLayout7.xml"/><Relationship Id="rId35" Type="http://schemas.openxmlformats.org/officeDocument/2006/relationships/tags" Target="../tags/tag525.xml"/><Relationship Id="rId34" Type="http://schemas.openxmlformats.org/officeDocument/2006/relationships/tags" Target="../tags/tag524.xml"/><Relationship Id="rId33" Type="http://schemas.openxmlformats.org/officeDocument/2006/relationships/tags" Target="../tags/tag523.xml"/><Relationship Id="rId32" Type="http://schemas.openxmlformats.org/officeDocument/2006/relationships/tags" Target="../tags/tag522.xml"/><Relationship Id="rId31" Type="http://schemas.openxmlformats.org/officeDocument/2006/relationships/tags" Target="../tags/tag521.xml"/><Relationship Id="rId30" Type="http://schemas.openxmlformats.org/officeDocument/2006/relationships/tags" Target="../tags/tag520.xml"/><Relationship Id="rId3" Type="http://schemas.openxmlformats.org/officeDocument/2006/relationships/tags" Target="../tags/tag493.xml"/><Relationship Id="rId29" Type="http://schemas.openxmlformats.org/officeDocument/2006/relationships/tags" Target="../tags/tag519.xml"/><Relationship Id="rId28" Type="http://schemas.openxmlformats.org/officeDocument/2006/relationships/tags" Target="../tags/tag518.xml"/><Relationship Id="rId27" Type="http://schemas.openxmlformats.org/officeDocument/2006/relationships/tags" Target="../tags/tag517.xml"/><Relationship Id="rId26" Type="http://schemas.openxmlformats.org/officeDocument/2006/relationships/tags" Target="../tags/tag516.xml"/><Relationship Id="rId25" Type="http://schemas.openxmlformats.org/officeDocument/2006/relationships/tags" Target="../tags/tag515.xml"/><Relationship Id="rId24" Type="http://schemas.openxmlformats.org/officeDocument/2006/relationships/tags" Target="../tags/tag514.xml"/><Relationship Id="rId23" Type="http://schemas.openxmlformats.org/officeDocument/2006/relationships/tags" Target="../tags/tag513.xml"/><Relationship Id="rId22" Type="http://schemas.openxmlformats.org/officeDocument/2006/relationships/tags" Target="../tags/tag512.xml"/><Relationship Id="rId21" Type="http://schemas.openxmlformats.org/officeDocument/2006/relationships/tags" Target="../tags/tag511.xml"/><Relationship Id="rId20" Type="http://schemas.openxmlformats.org/officeDocument/2006/relationships/tags" Target="../tags/tag510.xml"/><Relationship Id="rId2" Type="http://schemas.openxmlformats.org/officeDocument/2006/relationships/tags" Target="../tags/tag492.xml"/><Relationship Id="rId19" Type="http://schemas.openxmlformats.org/officeDocument/2006/relationships/tags" Target="../tags/tag509.xml"/><Relationship Id="rId18" Type="http://schemas.openxmlformats.org/officeDocument/2006/relationships/tags" Target="../tags/tag508.xml"/><Relationship Id="rId17" Type="http://schemas.openxmlformats.org/officeDocument/2006/relationships/tags" Target="../tags/tag507.xml"/><Relationship Id="rId16" Type="http://schemas.openxmlformats.org/officeDocument/2006/relationships/tags" Target="../tags/tag506.xml"/><Relationship Id="rId15" Type="http://schemas.openxmlformats.org/officeDocument/2006/relationships/tags" Target="../tags/tag505.xml"/><Relationship Id="rId14" Type="http://schemas.openxmlformats.org/officeDocument/2006/relationships/tags" Target="../tags/tag504.xml"/><Relationship Id="rId13" Type="http://schemas.openxmlformats.org/officeDocument/2006/relationships/tags" Target="../tags/tag503.xml"/><Relationship Id="rId12" Type="http://schemas.openxmlformats.org/officeDocument/2006/relationships/tags" Target="../tags/tag502.xml"/><Relationship Id="rId11" Type="http://schemas.openxmlformats.org/officeDocument/2006/relationships/tags" Target="../tags/tag501.xml"/><Relationship Id="rId10" Type="http://schemas.openxmlformats.org/officeDocument/2006/relationships/tags" Target="../tags/tag500.xml"/><Relationship Id="rId1" Type="http://schemas.openxmlformats.org/officeDocument/2006/relationships/tags" Target="../tags/tag491.xml"/></Relationships>
</file>

<file path=ppt/slides/_rels/slide27.xml.rels><?xml version="1.0" encoding="UTF-8" standalone="yes"?>
<Relationships xmlns="http://schemas.openxmlformats.org/package/2006/relationships"><Relationship Id="rId9" Type="http://schemas.openxmlformats.org/officeDocument/2006/relationships/tags" Target="../tags/tag534.xml"/><Relationship Id="rId8" Type="http://schemas.openxmlformats.org/officeDocument/2006/relationships/tags" Target="../tags/tag533.xml"/><Relationship Id="rId7" Type="http://schemas.openxmlformats.org/officeDocument/2006/relationships/tags" Target="../tags/tag532.xml"/><Relationship Id="rId6" Type="http://schemas.openxmlformats.org/officeDocument/2006/relationships/tags" Target="../tags/tag531.xml"/><Relationship Id="rId5" Type="http://schemas.openxmlformats.org/officeDocument/2006/relationships/tags" Target="../tags/tag530.xml"/><Relationship Id="rId4" Type="http://schemas.openxmlformats.org/officeDocument/2006/relationships/tags" Target="../tags/tag529.xml"/><Relationship Id="rId3" Type="http://schemas.openxmlformats.org/officeDocument/2006/relationships/tags" Target="../tags/tag528.xml"/><Relationship Id="rId25" Type="http://schemas.openxmlformats.org/officeDocument/2006/relationships/slideLayout" Target="../slideLayouts/slideLayout7.xml"/><Relationship Id="rId24" Type="http://schemas.openxmlformats.org/officeDocument/2006/relationships/tags" Target="../tags/tag549.xml"/><Relationship Id="rId23" Type="http://schemas.openxmlformats.org/officeDocument/2006/relationships/tags" Target="../tags/tag548.xml"/><Relationship Id="rId22" Type="http://schemas.openxmlformats.org/officeDocument/2006/relationships/tags" Target="../tags/tag547.xml"/><Relationship Id="rId21" Type="http://schemas.openxmlformats.org/officeDocument/2006/relationships/tags" Target="../tags/tag546.xml"/><Relationship Id="rId20" Type="http://schemas.openxmlformats.org/officeDocument/2006/relationships/tags" Target="../tags/tag545.xml"/><Relationship Id="rId2" Type="http://schemas.openxmlformats.org/officeDocument/2006/relationships/tags" Target="../tags/tag527.xml"/><Relationship Id="rId19" Type="http://schemas.openxmlformats.org/officeDocument/2006/relationships/tags" Target="../tags/tag544.xml"/><Relationship Id="rId18" Type="http://schemas.openxmlformats.org/officeDocument/2006/relationships/tags" Target="../tags/tag543.xml"/><Relationship Id="rId17" Type="http://schemas.openxmlformats.org/officeDocument/2006/relationships/tags" Target="../tags/tag542.xml"/><Relationship Id="rId16" Type="http://schemas.openxmlformats.org/officeDocument/2006/relationships/tags" Target="../tags/tag541.xml"/><Relationship Id="rId15" Type="http://schemas.openxmlformats.org/officeDocument/2006/relationships/tags" Target="../tags/tag540.xml"/><Relationship Id="rId14" Type="http://schemas.openxmlformats.org/officeDocument/2006/relationships/tags" Target="../tags/tag539.xml"/><Relationship Id="rId13" Type="http://schemas.openxmlformats.org/officeDocument/2006/relationships/tags" Target="../tags/tag538.xml"/><Relationship Id="rId12" Type="http://schemas.openxmlformats.org/officeDocument/2006/relationships/tags" Target="../tags/tag537.xml"/><Relationship Id="rId11" Type="http://schemas.openxmlformats.org/officeDocument/2006/relationships/tags" Target="../tags/tag536.xml"/><Relationship Id="rId10" Type="http://schemas.openxmlformats.org/officeDocument/2006/relationships/tags" Target="../tags/tag535.xml"/><Relationship Id="rId1" Type="http://schemas.openxmlformats.org/officeDocument/2006/relationships/tags" Target="../tags/tag526.xml"/></Relationships>
</file>

<file path=ppt/slides/_rels/slide28.xml.rels><?xml version="1.0" encoding="UTF-8" standalone="yes"?>
<Relationships xmlns="http://schemas.openxmlformats.org/package/2006/relationships"><Relationship Id="rId9" Type="http://schemas.openxmlformats.org/officeDocument/2006/relationships/tags" Target="../tags/tag558.xml"/><Relationship Id="rId8" Type="http://schemas.openxmlformats.org/officeDocument/2006/relationships/tags" Target="../tags/tag557.xml"/><Relationship Id="rId7" Type="http://schemas.openxmlformats.org/officeDocument/2006/relationships/tags" Target="../tags/tag556.xml"/><Relationship Id="rId6" Type="http://schemas.openxmlformats.org/officeDocument/2006/relationships/tags" Target="../tags/tag555.xml"/><Relationship Id="rId5" Type="http://schemas.openxmlformats.org/officeDocument/2006/relationships/tags" Target="../tags/tag554.xml"/><Relationship Id="rId43" Type="http://schemas.openxmlformats.org/officeDocument/2006/relationships/slideLayout" Target="../slideLayouts/slideLayout7.xml"/><Relationship Id="rId42" Type="http://schemas.openxmlformats.org/officeDocument/2006/relationships/tags" Target="../tags/tag591.xml"/><Relationship Id="rId41" Type="http://schemas.openxmlformats.org/officeDocument/2006/relationships/tags" Target="../tags/tag590.xml"/><Relationship Id="rId40" Type="http://schemas.openxmlformats.org/officeDocument/2006/relationships/tags" Target="../tags/tag589.xml"/><Relationship Id="rId4" Type="http://schemas.openxmlformats.org/officeDocument/2006/relationships/tags" Target="../tags/tag553.xml"/><Relationship Id="rId39" Type="http://schemas.openxmlformats.org/officeDocument/2006/relationships/tags" Target="../tags/tag588.xml"/><Relationship Id="rId38" Type="http://schemas.openxmlformats.org/officeDocument/2006/relationships/tags" Target="../tags/tag587.xml"/><Relationship Id="rId37" Type="http://schemas.openxmlformats.org/officeDocument/2006/relationships/tags" Target="../tags/tag586.xml"/><Relationship Id="rId36" Type="http://schemas.openxmlformats.org/officeDocument/2006/relationships/tags" Target="../tags/tag585.xml"/><Relationship Id="rId35" Type="http://schemas.openxmlformats.org/officeDocument/2006/relationships/tags" Target="../tags/tag584.xml"/><Relationship Id="rId34" Type="http://schemas.openxmlformats.org/officeDocument/2006/relationships/tags" Target="../tags/tag583.xml"/><Relationship Id="rId33" Type="http://schemas.openxmlformats.org/officeDocument/2006/relationships/tags" Target="../tags/tag582.xml"/><Relationship Id="rId32" Type="http://schemas.openxmlformats.org/officeDocument/2006/relationships/tags" Target="../tags/tag581.xml"/><Relationship Id="rId31" Type="http://schemas.openxmlformats.org/officeDocument/2006/relationships/tags" Target="../tags/tag580.xml"/><Relationship Id="rId30" Type="http://schemas.openxmlformats.org/officeDocument/2006/relationships/tags" Target="../tags/tag579.xml"/><Relationship Id="rId3" Type="http://schemas.openxmlformats.org/officeDocument/2006/relationships/tags" Target="../tags/tag552.xml"/><Relationship Id="rId29" Type="http://schemas.openxmlformats.org/officeDocument/2006/relationships/tags" Target="../tags/tag578.xml"/><Relationship Id="rId28" Type="http://schemas.openxmlformats.org/officeDocument/2006/relationships/tags" Target="../tags/tag577.xml"/><Relationship Id="rId27" Type="http://schemas.openxmlformats.org/officeDocument/2006/relationships/tags" Target="../tags/tag576.xml"/><Relationship Id="rId26" Type="http://schemas.openxmlformats.org/officeDocument/2006/relationships/tags" Target="../tags/tag575.xml"/><Relationship Id="rId25" Type="http://schemas.openxmlformats.org/officeDocument/2006/relationships/tags" Target="../tags/tag574.xml"/><Relationship Id="rId24" Type="http://schemas.openxmlformats.org/officeDocument/2006/relationships/tags" Target="../tags/tag573.xml"/><Relationship Id="rId23" Type="http://schemas.openxmlformats.org/officeDocument/2006/relationships/tags" Target="../tags/tag572.xml"/><Relationship Id="rId22" Type="http://schemas.openxmlformats.org/officeDocument/2006/relationships/tags" Target="../tags/tag571.xml"/><Relationship Id="rId21" Type="http://schemas.openxmlformats.org/officeDocument/2006/relationships/tags" Target="../tags/tag570.xml"/><Relationship Id="rId20" Type="http://schemas.openxmlformats.org/officeDocument/2006/relationships/tags" Target="../tags/tag569.xml"/><Relationship Id="rId2" Type="http://schemas.openxmlformats.org/officeDocument/2006/relationships/tags" Target="../tags/tag551.xml"/><Relationship Id="rId19" Type="http://schemas.openxmlformats.org/officeDocument/2006/relationships/tags" Target="../tags/tag568.xml"/><Relationship Id="rId18" Type="http://schemas.openxmlformats.org/officeDocument/2006/relationships/tags" Target="../tags/tag567.xml"/><Relationship Id="rId17" Type="http://schemas.openxmlformats.org/officeDocument/2006/relationships/tags" Target="../tags/tag566.xml"/><Relationship Id="rId16" Type="http://schemas.openxmlformats.org/officeDocument/2006/relationships/tags" Target="../tags/tag565.xml"/><Relationship Id="rId15" Type="http://schemas.openxmlformats.org/officeDocument/2006/relationships/tags" Target="../tags/tag564.xml"/><Relationship Id="rId14" Type="http://schemas.openxmlformats.org/officeDocument/2006/relationships/tags" Target="../tags/tag563.xml"/><Relationship Id="rId13" Type="http://schemas.openxmlformats.org/officeDocument/2006/relationships/tags" Target="../tags/tag562.xml"/><Relationship Id="rId12" Type="http://schemas.openxmlformats.org/officeDocument/2006/relationships/tags" Target="../tags/tag561.xml"/><Relationship Id="rId11" Type="http://schemas.openxmlformats.org/officeDocument/2006/relationships/tags" Target="../tags/tag560.xml"/><Relationship Id="rId10" Type="http://schemas.openxmlformats.org/officeDocument/2006/relationships/tags" Target="../tags/tag559.xml"/><Relationship Id="rId1" Type="http://schemas.openxmlformats.org/officeDocument/2006/relationships/tags" Target="../tags/tag550.xml"/></Relationships>
</file>

<file path=ppt/slides/_rels/slide29.xml.rels><?xml version="1.0" encoding="UTF-8" standalone="yes"?>
<Relationships xmlns="http://schemas.openxmlformats.org/package/2006/relationships"><Relationship Id="rId9" Type="http://schemas.openxmlformats.org/officeDocument/2006/relationships/tags" Target="../tags/tag600.xml"/><Relationship Id="rId8" Type="http://schemas.openxmlformats.org/officeDocument/2006/relationships/tags" Target="../tags/tag599.xml"/><Relationship Id="rId7" Type="http://schemas.openxmlformats.org/officeDocument/2006/relationships/tags" Target="../tags/tag598.xml"/><Relationship Id="rId6" Type="http://schemas.openxmlformats.org/officeDocument/2006/relationships/tags" Target="../tags/tag597.xml"/><Relationship Id="rId5" Type="http://schemas.openxmlformats.org/officeDocument/2006/relationships/tags" Target="../tags/tag596.xml"/><Relationship Id="rId44" Type="http://schemas.openxmlformats.org/officeDocument/2006/relationships/slideLayout" Target="../slideLayouts/slideLayout7.xml"/><Relationship Id="rId43" Type="http://schemas.openxmlformats.org/officeDocument/2006/relationships/tags" Target="../tags/tag634.xml"/><Relationship Id="rId42" Type="http://schemas.openxmlformats.org/officeDocument/2006/relationships/tags" Target="../tags/tag633.xml"/><Relationship Id="rId41" Type="http://schemas.openxmlformats.org/officeDocument/2006/relationships/tags" Target="../tags/tag632.xml"/><Relationship Id="rId40" Type="http://schemas.openxmlformats.org/officeDocument/2006/relationships/tags" Target="../tags/tag631.xml"/><Relationship Id="rId4" Type="http://schemas.openxmlformats.org/officeDocument/2006/relationships/tags" Target="../tags/tag595.xml"/><Relationship Id="rId39" Type="http://schemas.openxmlformats.org/officeDocument/2006/relationships/tags" Target="../tags/tag630.xml"/><Relationship Id="rId38" Type="http://schemas.openxmlformats.org/officeDocument/2006/relationships/tags" Target="../tags/tag629.xml"/><Relationship Id="rId37" Type="http://schemas.openxmlformats.org/officeDocument/2006/relationships/tags" Target="../tags/tag628.xml"/><Relationship Id="rId36" Type="http://schemas.openxmlformats.org/officeDocument/2006/relationships/tags" Target="../tags/tag627.xml"/><Relationship Id="rId35" Type="http://schemas.openxmlformats.org/officeDocument/2006/relationships/tags" Target="../tags/tag626.xml"/><Relationship Id="rId34" Type="http://schemas.openxmlformats.org/officeDocument/2006/relationships/tags" Target="../tags/tag625.xml"/><Relationship Id="rId33" Type="http://schemas.openxmlformats.org/officeDocument/2006/relationships/tags" Target="../tags/tag624.xml"/><Relationship Id="rId32" Type="http://schemas.openxmlformats.org/officeDocument/2006/relationships/tags" Target="../tags/tag623.xml"/><Relationship Id="rId31" Type="http://schemas.openxmlformats.org/officeDocument/2006/relationships/tags" Target="../tags/tag622.xml"/><Relationship Id="rId30" Type="http://schemas.openxmlformats.org/officeDocument/2006/relationships/tags" Target="../tags/tag621.xml"/><Relationship Id="rId3" Type="http://schemas.openxmlformats.org/officeDocument/2006/relationships/tags" Target="../tags/tag594.xml"/><Relationship Id="rId29" Type="http://schemas.openxmlformats.org/officeDocument/2006/relationships/tags" Target="../tags/tag620.xml"/><Relationship Id="rId28" Type="http://schemas.openxmlformats.org/officeDocument/2006/relationships/tags" Target="../tags/tag619.xml"/><Relationship Id="rId27" Type="http://schemas.openxmlformats.org/officeDocument/2006/relationships/tags" Target="../tags/tag618.xml"/><Relationship Id="rId26" Type="http://schemas.openxmlformats.org/officeDocument/2006/relationships/tags" Target="../tags/tag617.xml"/><Relationship Id="rId25" Type="http://schemas.openxmlformats.org/officeDocument/2006/relationships/tags" Target="../tags/tag616.xml"/><Relationship Id="rId24" Type="http://schemas.openxmlformats.org/officeDocument/2006/relationships/tags" Target="../tags/tag615.xml"/><Relationship Id="rId23" Type="http://schemas.openxmlformats.org/officeDocument/2006/relationships/tags" Target="../tags/tag614.xml"/><Relationship Id="rId22" Type="http://schemas.openxmlformats.org/officeDocument/2006/relationships/tags" Target="../tags/tag613.xml"/><Relationship Id="rId21" Type="http://schemas.openxmlformats.org/officeDocument/2006/relationships/tags" Target="../tags/tag612.xml"/><Relationship Id="rId20" Type="http://schemas.openxmlformats.org/officeDocument/2006/relationships/tags" Target="../tags/tag611.xml"/><Relationship Id="rId2" Type="http://schemas.openxmlformats.org/officeDocument/2006/relationships/tags" Target="../tags/tag593.xml"/><Relationship Id="rId19" Type="http://schemas.openxmlformats.org/officeDocument/2006/relationships/tags" Target="../tags/tag610.xml"/><Relationship Id="rId18" Type="http://schemas.openxmlformats.org/officeDocument/2006/relationships/tags" Target="../tags/tag609.xml"/><Relationship Id="rId17" Type="http://schemas.openxmlformats.org/officeDocument/2006/relationships/tags" Target="../tags/tag608.xml"/><Relationship Id="rId16" Type="http://schemas.openxmlformats.org/officeDocument/2006/relationships/tags" Target="../tags/tag607.xml"/><Relationship Id="rId15" Type="http://schemas.openxmlformats.org/officeDocument/2006/relationships/tags" Target="../tags/tag606.xml"/><Relationship Id="rId14" Type="http://schemas.openxmlformats.org/officeDocument/2006/relationships/tags" Target="../tags/tag605.xml"/><Relationship Id="rId13" Type="http://schemas.openxmlformats.org/officeDocument/2006/relationships/tags" Target="../tags/tag604.xml"/><Relationship Id="rId12" Type="http://schemas.openxmlformats.org/officeDocument/2006/relationships/tags" Target="../tags/tag603.xml"/><Relationship Id="rId11" Type="http://schemas.openxmlformats.org/officeDocument/2006/relationships/tags" Target="../tags/tag602.xml"/><Relationship Id="rId10" Type="http://schemas.openxmlformats.org/officeDocument/2006/relationships/tags" Target="../tags/tag601.xml"/><Relationship Id="rId1" Type="http://schemas.openxmlformats.org/officeDocument/2006/relationships/tags" Target="../tags/tag592.xml"/></Relationships>
</file>

<file path=ppt/slides/_rels/slide30.xml.rels><?xml version="1.0" encoding="UTF-8" standalone="yes"?>
<Relationships xmlns="http://schemas.openxmlformats.org/package/2006/relationships"><Relationship Id="rId9" Type="http://schemas.openxmlformats.org/officeDocument/2006/relationships/tags" Target="../tags/tag643.xml"/><Relationship Id="rId8" Type="http://schemas.openxmlformats.org/officeDocument/2006/relationships/tags" Target="../tags/tag642.xml"/><Relationship Id="rId7" Type="http://schemas.openxmlformats.org/officeDocument/2006/relationships/tags" Target="../tags/tag641.xml"/><Relationship Id="rId6" Type="http://schemas.openxmlformats.org/officeDocument/2006/relationships/tags" Target="../tags/tag640.xml"/><Relationship Id="rId5" Type="http://schemas.openxmlformats.org/officeDocument/2006/relationships/tags" Target="../tags/tag639.xml"/><Relationship Id="rId4" Type="http://schemas.openxmlformats.org/officeDocument/2006/relationships/tags" Target="../tags/tag638.xml"/><Relationship Id="rId3" Type="http://schemas.openxmlformats.org/officeDocument/2006/relationships/tags" Target="../tags/tag637.xml"/><Relationship Id="rId29" Type="http://schemas.openxmlformats.org/officeDocument/2006/relationships/slideLayout" Target="../slideLayouts/slideLayout7.xml"/><Relationship Id="rId28" Type="http://schemas.openxmlformats.org/officeDocument/2006/relationships/tags" Target="../tags/tag662.xml"/><Relationship Id="rId27" Type="http://schemas.openxmlformats.org/officeDocument/2006/relationships/tags" Target="../tags/tag661.xml"/><Relationship Id="rId26" Type="http://schemas.openxmlformats.org/officeDocument/2006/relationships/tags" Target="../tags/tag660.xml"/><Relationship Id="rId25" Type="http://schemas.openxmlformats.org/officeDocument/2006/relationships/tags" Target="../tags/tag659.xml"/><Relationship Id="rId24" Type="http://schemas.openxmlformats.org/officeDocument/2006/relationships/tags" Target="../tags/tag658.xml"/><Relationship Id="rId23" Type="http://schemas.openxmlformats.org/officeDocument/2006/relationships/tags" Target="../tags/tag657.xml"/><Relationship Id="rId22" Type="http://schemas.openxmlformats.org/officeDocument/2006/relationships/tags" Target="../tags/tag656.xml"/><Relationship Id="rId21" Type="http://schemas.openxmlformats.org/officeDocument/2006/relationships/tags" Target="../tags/tag655.xml"/><Relationship Id="rId20" Type="http://schemas.openxmlformats.org/officeDocument/2006/relationships/tags" Target="../tags/tag654.xml"/><Relationship Id="rId2" Type="http://schemas.openxmlformats.org/officeDocument/2006/relationships/tags" Target="../tags/tag636.xml"/><Relationship Id="rId19" Type="http://schemas.openxmlformats.org/officeDocument/2006/relationships/tags" Target="../tags/tag653.xml"/><Relationship Id="rId18" Type="http://schemas.openxmlformats.org/officeDocument/2006/relationships/tags" Target="../tags/tag652.xml"/><Relationship Id="rId17" Type="http://schemas.openxmlformats.org/officeDocument/2006/relationships/tags" Target="../tags/tag651.xml"/><Relationship Id="rId16" Type="http://schemas.openxmlformats.org/officeDocument/2006/relationships/tags" Target="../tags/tag650.xml"/><Relationship Id="rId15" Type="http://schemas.openxmlformats.org/officeDocument/2006/relationships/tags" Target="../tags/tag649.xml"/><Relationship Id="rId14" Type="http://schemas.openxmlformats.org/officeDocument/2006/relationships/tags" Target="../tags/tag648.xml"/><Relationship Id="rId13" Type="http://schemas.openxmlformats.org/officeDocument/2006/relationships/tags" Target="../tags/tag647.xml"/><Relationship Id="rId12" Type="http://schemas.openxmlformats.org/officeDocument/2006/relationships/tags" Target="../tags/tag646.xml"/><Relationship Id="rId11" Type="http://schemas.openxmlformats.org/officeDocument/2006/relationships/tags" Target="../tags/tag645.xml"/><Relationship Id="rId10" Type="http://schemas.openxmlformats.org/officeDocument/2006/relationships/tags" Target="../tags/tag644.xml"/><Relationship Id="rId1" Type="http://schemas.openxmlformats.org/officeDocument/2006/relationships/tags" Target="../tags/tag635.xml"/></Relationships>
</file>

<file path=ppt/slides/_rels/slide31.xml.rels><?xml version="1.0" encoding="UTF-8" standalone="yes"?>
<Relationships xmlns="http://schemas.openxmlformats.org/package/2006/relationships"><Relationship Id="rId9" Type="http://schemas.openxmlformats.org/officeDocument/2006/relationships/tags" Target="../tags/tag671.xml"/><Relationship Id="rId8" Type="http://schemas.openxmlformats.org/officeDocument/2006/relationships/tags" Target="../tags/tag670.xml"/><Relationship Id="rId7" Type="http://schemas.openxmlformats.org/officeDocument/2006/relationships/tags" Target="../tags/tag669.xml"/><Relationship Id="rId6" Type="http://schemas.openxmlformats.org/officeDocument/2006/relationships/tags" Target="../tags/tag668.xml"/><Relationship Id="rId57" Type="http://schemas.openxmlformats.org/officeDocument/2006/relationships/slideLayout" Target="../slideLayouts/slideLayout7.xml"/><Relationship Id="rId56" Type="http://schemas.openxmlformats.org/officeDocument/2006/relationships/tags" Target="../tags/tag718.xml"/><Relationship Id="rId55" Type="http://schemas.openxmlformats.org/officeDocument/2006/relationships/tags" Target="../tags/tag717.xml"/><Relationship Id="rId54" Type="http://schemas.openxmlformats.org/officeDocument/2006/relationships/tags" Target="../tags/tag716.xml"/><Relationship Id="rId53" Type="http://schemas.openxmlformats.org/officeDocument/2006/relationships/tags" Target="../tags/tag715.xml"/><Relationship Id="rId52" Type="http://schemas.openxmlformats.org/officeDocument/2006/relationships/tags" Target="../tags/tag714.xml"/><Relationship Id="rId51" Type="http://schemas.openxmlformats.org/officeDocument/2006/relationships/tags" Target="../tags/tag713.xml"/><Relationship Id="rId50" Type="http://schemas.openxmlformats.org/officeDocument/2006/relationships/tags" Target="../tags/tag712.xml"/><Relationship Id="rId5" Type="http://schemas.openxmlformats.org/officeDocument/2006/relationships/tags" Target="../tags/tag667.xml"/><Relationship Id="rId49" Type="http://schemas.openxmlformats.org/officeDocument/2006/relationships/tags" Target="../tags/tag711.xml"/><Relationship Id="rId48" Type="http://schemas.openxmlformats.org/officeDocument/2006/relationships/tags" Target="../tags/tag710.xml"/><Relationship Id="rId47" Type="http://schemas.openxmlformats.org/officeDocument/2006/relationships/tags" Target="../tags/tag709.xml"/><Relationship Id="rId46" Type="http://schemas.openxmlformats.org/officeDocument/2006/relationships/tags" Target="../tags/tag708.xml"/><Relationship Id="rId45" Type="http://schemas.openxmlformats.org/officeDocument/2006/relationships/tags" Target="../tags/tag707.xml"/><Relationship Id="rId44" Type="http://schemas.openxmlformats.org/officeDocument/2006/relationships/tags" Target="../tags/tag706.xml"/><Relationship Id="rId43" Type="http://schemas.openxmlformats.org/officeDocument/2006/relationships/tags" Target="../tags/tag705.xml"/><Relationship Id="rId42" Type="http://schemas.openxmlformats.org/officeDocument/2006/relationships/tags" Target="../tags/tag704.xml"/><Relationship Id="rId41" Type="http://schemas.openxmlformats.org/officeDocument/2006/relationships/tags" Target="../tags/tag703.xml"/><Relationship Id="rId40" Type="http://schemas.openxmlformats.org/officeDocument/2006/relationships/tags" Target="../tags/tag702.xml"/><Relationship Id="rId4" Type="http://schemas.openxmlformats.org/officeDocument/2006/relationships/tags" Target="../tags/tag666.xml"/><Relationship Id="rId39" Type="http://schemas.openxmlformats.org/officeDocument/2006/relationships/tags" Target="../tags/tag701.xml"/><Relationship Id="rId38" Type="http://schemas.openxmlformats.org/officeDocument/2006/relationships/tags" Target="../tags/tag700.xml"/><Relationship Id="rId37" Type="http://schemas.openxmlformats.org/officeDocument/2006/relationships/tags" Target="../tags/tag699.xml"/><Relationship Id="rId36" Type="http://schemas.openxmlformats.org/officeDocument/2006/relationships/tags" Target="../tags/tag698.xml"/><Relationship Id="rId35" Type="http://schemas.openxmlformats.org/officeDocument/2006/relationships/tags" Target="../tags/tag697.xml"/><Relationship Id="rId34" Type="http://schemas.openxmlformats.org/officeDocument/2006/relationships/tags" Target="../tags/tag696.xml"/><Relationship Id="rId33" Type="http://schemas.openxmlformats.org/officeDocument/2006/relationships/tags" Target="../tags/tag695.xml"/><Relationship Id="rId32" Type="http://schemas.openxmlformats.org/officeDocument/2006/relationships/tags" Target="../tags/tag694.xml"/><Relationship Id="rId31" Type="http://schemas.openxmlformats.org/officeDocument/2006/relationships/tags" Target="../tags/tag693.xml"/><Relationship Id="rId30" Type="http://schemas.openxmlformats.org/officeDocument/2006/relationships/tags" Target="../tags/tag692.xml"/><Relationship Id="rId3" Type="http://schemas.openxmlformats.org/officeDocument/2006/relationships/tags" Target="../tags/tag665.xml"/><Relationship Id="rId29" Type="http://schemas.openxmlformats.org/officeDocument/2006/relationships/tags" Target="../tags/tag691.xml"/><Relationship Id="rId28" Type="http://schemas.openxmlformats.org/officeDocument/2006/relationships/tags" Target="../tags/tag690.xml"/><Relationship Id="rId27" Type="http://schemas.openxmlformats.org/officeDocument/2006/relationships/tags" Target="../tags/tag689.xml"/><Relationship Id="rId26" Type="http://schemas.openxmlformats.org/officeDocument/2006/relationships/tags" Target="../tags/tag688.xml"/><Relationship Id="rId25" Type="http://schemas.openxmlformats.org/officeDocument/2006/relationships/tags" Target="../tags/tag687.xml"/><Relationship Id="rId24" Type="http://schemas.openxmlformats.org/officeDocument/2006/relationships/tags" Target="../tags/tag686.xml"/><Relationship Id="rId23" Type="http://schemas.openxmlformats.org/officeDocument/2006/relationships/tags" Target="../tags/tag685.xml"/><Relationship Id="rId22" Type="http://schemas.openxmlformats.org/officeDocument/2006/relationships/tags" Target="../tags/tag684.xml"/><Relationship Id="rId21" Type="http://schemas.openxmlformats.org/officeDocument/2006/relationships/tags" Target="../tags/tag683.xml"/><Relationship Id="rId20" Type="http://schemas.openxmlformats.org/officeDocument/2006/relationships/tags" Target="../tags/tag682.xml"/><Relationship Id="rId2" Type="http://schemas.openxmlformats.org/officeDocument/2006/relationships/tags" Target="../tags/tag664.xml"/><Relationship Id="rId19" Type="http://schemas.openxmlformats.org/officeDocument/2006/relationships/tags" Target="../tags/tag681.xml"/><Relationship Id="rId18" Type="http://schemas.openxmlformats.org/officeDocument/2006/relationships/tags" Target="../tags/tag680.xml"/><Relationship Id="rId17" Type="http://schemas.openxmlformats.org/officeDocument/2006/relationships/tags" Target="../tags/tag679.xml"/><Relationship Id="rId16" Type="http://schemas.openxmlformats.org/officeDocument/2006/relationships/tags" Target="../tags/tag678.xml"/><Relationship Id="rId15" Type="http://schemas.openxmlformats.org/officeDocument/2006/relationships/tags" Target="../tags/tag677.xml"/><Relationship Id="rId14" Type="http://schemas.openxmlformats.org/officeDocument/2006/relationships/tags" Target="../tags/tag676.xml"/><Relationship Id="rId13" Type="http://schemas.openxmlformats.org/officeDocument/2006/relationships/tags" Target="../tags/tag675.xml"/><Relationship Id="rId12" Type="http://schemas.openxmlformats.org/officeDocument/2006/relationships/tags" Target="../tags/tag674.xml"/><Relationship Id="rId11" Type="http://schemas.openxmlformats.org/officeDocument/2006/relationships/tags" Target="../tags/tag673.xml"/><Relationship Id="rId10" Type="http://schemas.openxmlformats.org/officeDocument/2006/relationships/tags" Target="../tags/tag672.xml"/><Relationship Id="rId1" Type="http://schemas.openxmlformats.org/officeDocument/2006/relationships/tags" Target="../tags/tag663.xml"/></Relationships>
</file>

<file path=ppt/slides/_rels/slide32.xml.rels><?xml version="1.0" encoding="UTF-8" standalone="yes"?>
<Relationships xmlns="http://schemas.openxmlformats.org/package/2006/relationships"><Relationship Id="rId9" Type="http://schemas.openxmlformats.org/officeDocument/2006/relationships/tags" Target="../tags/tag726.xml"/><Relationship Id="rId8" Type="http://schemas.openxmlformats.org/officeDocument/2006/relationships/tags" Target="../tags/tag725.xml"/><Relationship Id="rId7" Type="http://schemas.openxmlformats.org/officeDocument/2006/relationships/tags" Target="../tags/tag724.xml"/><Relationship Id="rId6" Type="http://schemas.openxmlformats.org/officeDocument/2006/relationships/tags" Target="../tags/tag723.xml"/><Relationship Id="rId5" Type="http://schemas.openxmlformats.org/officeDocument/2006/relationships/tags" Target="../tags/tag722.xml"/><Relationship Id="rId4" Type="http://schemas.openxmlformats.org/officeDocument/2006/relationships/tags" Target="../tags/tag721.xml"/><Relationship Id="rId33" Type="http://schemas.openxmlformats.org/officeDocument/2006/relationships/slideLayout" Target="../slideLayouts/slideLayout7.xml"/><Relationship Id="rId32" Type="http://schemas.openxmlformats.org/officeDocument/2006/relationships/tags" Target="../tags/tag749.xml"/><Relationship Id="rId31" Type="http://schemas.openxmlformats.org/officeDocument/2006/relationships/tags" Target="../tags/tag748.xml"/><Relationship Id="rId30" Type="http://schemas.openxmlformats.org/officeDocument/2006/relationships/tags" Target="../tags/tag747.xml"/><Relationship Id="rId3" Type="http://schemas.openxmlformats.org/officeDocument/2006/relationships/image" Target="../media/image1.png"/><Relationship Id="rId29" Type="http://schemas.openxmlformats.org/officeDocument/2006/relationships/tags" Target="../tags/tag746.xml"/><Relationship Id="rId28" Type="http://schemas.openxmlformats.org/officeDocument/2006/relationships/tags" Target="../tags/tag745.xml"/><Relationship Id="rId27" Type="http://schemas.openxmlformats.org/officeDocument/2006/relationships/tags" Target="../tags/tag744.xml"/><Relationship Id="rId26" Type="http://schemas.openxmlformats.org/officeDocument/2006/relationships/tags" Target="../tags/tag743.xml"/><Relationship Id="rId25" Type="http://schemas.openxmlformats.org/officeDocument/2006/relationships/tags" Target="../tags/tag742.xml"/><Relationship Id="rId24" Type="http://schemas.openxmlformats.org/officeDocument/2006/relationships/tags" Target="../tags/tag741.xml"/><Relationship Id="rId23" Type="http://schemas.openxmlformats.org/officeDocument/2006/relationships/tags" Target="../tags/tag740.xml"/><Relationship Id="rId22" Type="http://schemas.openxmlformats.org/officeDocument/2006/relationships/tags" Target="../tags/tag739.xml"/><Relationship Id="rId21" Type="http://schemas.openxmlformats.org/officeDocument/2006/relationships/tags" Target="../tags/tag738.xml"/><Relationship Id="rId20" Type="http://schemas.openxmlformats.org/officeDocument/2006/relationships/tags" Target="../tags/tag737.xml"/><Relationship Id="rId2" Type="http://schemas.openxmlformats.org/officeDocument/2006/relationships/tags" Target="../tags/tag720.xml"/><Relationship Id="rId19" Type="http://schemas.openxmlformats.org/officeDocument/2006/relationships/tags" Target="../tags/tag736.xml"/><Relationship Id="rId18" Type="http://schemas.openxmlformats.org/officeDocument/2006/relationships/tags" Target="../tags/tag735.xml"/><Relationship Id="rId17" Type="http://schemas.openxmlformats.org/officeDocument/2006/relationships/tags" Target="../tags/tag734.xml"/><Relationship Id="rId16" Type="http://schemas.openxmlformats.org/officeDocument/2006/relationships/tags" Target="../tags/tag733.xml"/><Relationship Id="rId15" Type="http://schemas.openxmlformats.org/officeDocument/2006/relationships/tags" Target="../tags/tag732.xml"/><Relationship Id="rId14" Type="http://schemas.openxmlformats.org/officeDocument/2006/relationships/tags" Target="../tags/tag731.xml"/><Relationship Id="rId13" Type="http://schemas.openxmlformats.org/officeDocument/2006/relationships/tags" Target="../tags/tag730.xml"/><Relationship Id="rId12" Type="http://schemas.openxmlformats.org/officeDocument/2006/relationships/tags" Target="../tags/tag729.xml"/><Relationship Id="rId11" Type="http://schemas.openxmlformats.org/officeDocument/2006/relationships/tags" Target="../tags/tag728.xml"/><Relationship Id="rId10" Type="http://schemas.openxmlformats.org/officeDocument/2006/relationships/tags" Target="../tags/tag727.xml"/><Relationship Id="rId1" Type="http://schemas.openxmlformats.org/officeDocument/2006/relationships/tags" Target="../tags/tag719.xml"/></Relationships>
</file>

<file path=ppt/slides/_rels/slide33.xml.rels><?xml version="1.0" encoding="UTF-8" standalone="yes"?>
<Relationships xmlns="http://schemas.openxmlformats.org/package/2006/relationships"><Relationship Id="rId9" Type="http://schemas.openxmlformats.org/officeDocument/2006/relationships/tags" Target="../tags/tag758.xml"/><Relationship Id="rId8" Type="http://schemas.openxmlformats.org/officeDocument/2006/relationships/tags" Target="../tags/tag757.xml"/><Relationship Id="rId7" Type="http://schemas.openxmlformats.org/officeDocument/2006/relationships/tags" Target="../tags/tag756.xml"/><Relationship Id="rId6" Type="http://schemas.openxmlformats.org/officeDocument/2006/relationships/tags" Target="../tags/tag755.xml"/><Relationship Id="rId5" Type="http://schemas.openxmlformats.org/officeDocument/2006/relationships/tags" Target="../tags/tag754.xml"/><Relationship Id="rId4" Type="http://schemas.openxmlformats.org/officeDocument/2006/relationships/tags" Target="../tags/tag753.xml"/><Relationship Id="rId3" Type="http://schemas.openxmlformats.org/officeDocument/2006/relationships/tags" Target="../tags/tag752.xml"/><Relationship Id="rId2" Type="http://schemas.openxmlformats.org/officeDocument/2006/relationships/tags" Target="../tags/tag751.xml"/><Relationship Id="rId19" Type="http://schemas.openxmlformats.org/officeDocument/2006/relationships/slideLayout" Target="../slideLayouts/slideLayout7.xml"/><Relationship Id="rId18" Type="http://schemas.openxmlformats.org/officeDocument/2006/relationships/tags" Target="../tags/tag767.xml"/><Relationship Id="rId17" Type="http://schemas.openxmlformats.org/officeDocument/2006/relationships/tags" Target="../tags/tag766.xml"/><Relationship Id="rId16" Type="http://schemas.openxmlformats.org/officeDocument/2006/relationships/tags" Target="../tags/tag765.xml"/><Relationship Id="rId15" Type="http://schemas.openxmlformats.org/officeDocument/2006/relationships/tags" Target="../tags/tag764.xml"/><Relationship Id="rId14" Type="http://schemas.openxmlformats.org/officeDocument/2006/relationships/tags" Target="../tags/tag763.xml"/><Relationship Id="rId13" Type="http://schemas.openxmlformats.org/officeDocument/2006/relationships/tags" Target="../tags/tag762.xml"/><Relationship Id="rId12" Type="http://schemas.openxmlformats.org/officeDocument/2006/relationships/tags" Target="../tags/tag761.xml"/><Relationship Id="rId11" Type="http://schemas.openxmlformats.org/officeDocument/2006/relationships/tags" Target="../tags/tag760.xml"/><Relationship Id="rId10" Type="http://schemas.openxmlformats.org/officeDocument/2006/relationships/tags" Target="../tags/tag759.xml"/><Relationship Id="rId1" Type="http://schemas.openxmlformats.org/officeDocument/2006/relationships/tags" Target="../tags/tag750.xml"/></Relationships>
</file>

<file path=ppt/slides/_rels/slide34.xml.rels><?xml version="1.0" encoding="UTF-8" standalone="yes"?>
<Relationships xmlns="http://schemas.openxmlformats.org/package/2006/relationships"><Relationship Id="rId9" Type="http://schemas.openxmlformats.org/officeDocument/2006/relationships/slideLayout" Target="../slideLayouts/slideLayout7.xml"/><Relationship Id="rId8" Type="http://schemas.openxmlformats.org/officeDocument/2006/relationships/tags" Target="../tags/tag774.xml"/><Relationship Id="rId7" Type="http://schemas.openxmlformats.org/officeDocument/2006/relationships/tags" Target="../tags/tag773.xml"/><Relationship Id="rId6" Type="http://schemas.openxmlformats.org/officeDocument/2006/relationships/tags" Target="../tags/tag772.xml"/><Relationship Id="rId5" Type="http://schemas.openxmlformats.org/officeDocument/2006/relationships/tags" Target="../tags/tag771.xml"/><Relationship Id="rId4" Type="http://schemas.openxmlformats.org/officeDocument/2006/relationships/image" Target="../media/image1.png"/><Relationship Id="rId3" Type="http://schemas.openxmlformats.org/officeDocument/2006/relationships/tags" Target="../tags/tag770.xml"/><Relationship Id="rId2" Type="http://schemas.openxmlformats.org/officeDocument/2006/relationships/tags" Target="../tags/tag769.xml"/><Relationship Id="rId1" Type="http://schemas.openxmlformats.org/officeDocument/2006/relationships/tags" Target="../tags/tag76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7" name="矩形 6"/>
          <p:cNvSpPr/>
          <p:nvPr/>
        </p:nvSpPr>
        <p:spPr>
          <a:xfrm>
            <a:off x="-38100" y="-6350"/>
            <a:ext cx="12255500" cy="6870700"/>
          </a:xfrm>
          <a:prstGeom prst="rect">
            <a:avLst/>
          </a:prstGeom>
          <a:solidFill>
            <a:srgbClr val="D2B2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魏碑简" panose="02010600000101010101" charset="-128"/>
            </a:endParaRPr>
          </a:p>
        </p:txBody>
      </p:sp>
      <p:sp>
        <p:nvSpPr>
          <p:cNvPr id="4" name="文本框 3"/>
          <p:cNvSpPr txBox="1"/>
          <p:nvPr/>
        </p:nvSpPr>
        <p:spPr>
          <a:xfrm>
            <a:off x="3492500" y="2729230"/>
            <a:ext cx="8909685" cy="645160"/>
          </a:xfrm>
          <a:prstGeom prst="rect">
            <a:avLst/>
          </a:prstGeom>
          <a:noFill/>
        </p:spPr>
        <p:txBody>
          <a:bodyPr wrap="square" rtlCol="0" anchor="t">
            <a:spAutoFit/>
          </a:bodyPr>
          <a:p>
            <a:pPr algn="l"/>
            <a:r>
              <a:rPr lang="zh-CN" altLang="en-US" sz="3600">
                <a:solidFill>
                  <a:schemeClr val="tx1"/>
                </a:solidFill>
                <a:latin typeface="Arial" panose="020B0604020202020204" pitchFamily="34" charset="0"/>
                <a:ea typeface="汉仪尚巍手书W" panose="00020600040101010101" charset="-122"/>
                <a:cs typeface="Arial" panose="020B0604020202020204" pitchFamily="34" charset="0"/>
              </a:rPr>
              <a:t>Organisational Change Case Study</a:t>
            </a:r>
            <a:endParaRPr lang="zh-CN" altLang="en-US" sz="3600">
              <a:solidFill>
                <a:schemeClr val="tx1"/>
              </a:solidFill>
              <a:latin typeface="Arial" panose="020B0604020202020204" pitchFamily="34" charset="0"/>
              <a:ea typeface="汉仪尚巍手书W" panose="00020600040101010101" charset="-122"/>
              <a:cs typeface="Arial" panose="020B0604020202020204" pitchFamily="34" charset="0"/>
            </a:endParaRPr>
          </a:p>
        </p:txBody>
      </p:sp>
      <p:pic>
        <p:nvPicPr>
          <p:cNvPr id="5" name="图片 4" descr="C:/Users/LDP004/AppData/Local/Temp/picturecompress_20211218111449/output_1.pngoutput_1"/>
          <p:cNvPicPr>
            <a:picLocks noChangeAspect="1"/>
          </p:cNvPicPr>
          <p:nvPr/>
        </p:nvPicPr>
        <p:blipFill>
          <a:blip r:embed="rId1"/>
          <a:srcRect r="65000"/>
          <a:stretch>
            <a:fillRect/>
          </a:stretch>
        </p:blipFill>
        <p:spPr>
          <a:xfrm>
            <a:off x="0" y="3175"/>
            <a:ext cx="3593465" cy="6854825"/>
          </a:xfrm>
          <a:prstGeom prst="rect">
            <a:avLst/>
          </a:prstGeom>
        </p:spPr>
      </p:pic>
      <p:pic>
        <p:nvPicPr>
          <p:cNvPr id="6" name="图片 5" descr="C:/Users/LDP004/AppData/Local/Temp/picturecompress_20211218111449/output_1.pngoutput_1"/>
          <p:cNvPicPr>
            <a:picLocks noChangeAspect="1"/>
          </p:cNvPicPr>
          <p:nvPr/>
        </p:nvPicPr>
        <p:blipFill>
          <a:blip r:embed="rId1"/>
          <a:srcRect l="39847" t="44331" r="20153" b="43646"/>
          <a:stretch>
            <a:fillRect/>
          </a:stretch>
        </p:blipFill>
        <p:spPr>
          <a:xfrm>
            <a:off x="4434840" y="1500505"/>
            <a:ext cx="3308985" cy="662940"/>
          </a:xfrm>
          <a:prstGeom prst="rect">
            <a:avLst/>
          </a:prstGeom>
        </p:spPr>
      </p:pic>
      <p:sp>
        <p:nvSpPr>
          <p:cNvPr id="8" name="文本框 7"/>
          <p:cNvSpPr txBox="1"/>
          <p:nvPr/>
        </p:nvSpPr>
        <p:spPr>
          <a:xfrm>
            <a:off x="10777220" y="3494405"/>
            <a:ext cx="1518920" cy="368300"/>
          </a:xfrm>
          <a:prstGeom prst="rect">
            <a:avLst/>
          </a:prstGeom>
          <a:noFill/>
        </p:spPr>
        <p:txBody>
          <a:bodyPr wrap="square" rtlCol="0" anchor="t">
            <a:spAutoFit/>
          </a:bodyPr>
          <a:p>
            <a:pPr algn="l"/>
            <a:r>
              <a:rPr lang="en-US" altLang="zh-CN">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MBA</a:t>
            </a:r>
            <a:endParaRPr lang="en-US" altLang="zh-CN">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0" name="文本框 9"/>
          <p:cNvSpPr txBox="1"/>
          <p:nvPr/>
        </p:nvSpPr>
        <p:spPr>
          <a:xfrm>
            <a:off x="3721100" y="4408805"/>
            <a:ext cx="2991485" cy="398780"/>
          </a:xfrm>
          <a:prstGeom prst="rect">
            <a:avLst/>
          </a:prstGeom>
          <a:noFill/>
        </p:spPr>
        <p:txBody>
          <a:bodyPr wrap="square" rtlCol="0" anchor="t">
            <a:spAutoFit/>
          </a:bodyPr>
          <a:p>
            <a:pPr algn="l"/>
            <a:r>
              <a:rPr sz="2000">
                <a:solidFill>
                  <a:schemeClr val="tx1"/>
                </a:solidFill>
                <a:latin typeface="+mj-lt"/>
                <a:ea typeface="汉仪魏碑简" panose="02010600000101010101" charset="-128"/>
                <a:cs typeface="+mj-lt"/>
              </a:rPr>
              <a:t>Speaker: </a:t>
            </a:r>
            <a:r>
              <a:rPr lang="en-US" sz="2000">
                <a:solidFill>
                  <a:schemeClr val="tx1"/>
                </a:solidFill>
                <a:latin typeface="+mj-lt"/>
                <a:ea typeface="汉仪魏碑简" panose="02010600000101010101" charset="-128"/>
                <a:cs typeface="+mj-lt"/>
              </a:rPr>
              <a:t>Dongxu Su</a:t>
            </a:r>
            <a:endParaRPr lang="en-US" sz="2000">
              <a:solidFill>
                <a:schemeClr val="tx1"/>
              </a:solidFill>
              <a:latin typeface="+mj-lt"/>
              <a:ea typeface="汉仪魏碑简" panose="02010600000101010101" charset="-128"/>
              <a:cs typeface="+mj-lt"/>
            </a:endParaRPr>
          </a:p>
        </p:txBody>
      </p:sp>
      <p:sp>
        <p:nvSpPr>
          <p:cNvPr id="11" name="文本框 10"/>
          <p:cNvSpPr txBox="1"/>
          <p:nvPr/>
        </p:nvSpPr>
        <p:spPr>
          <a:xfrm>
            <a:off x="6978015" y="4408805"/>
            <a:ext cx="3582035" cy="398780"/>
          </a:xfrm>
          <a:prstGeom prst="rect">
            <a:avLst/>
          </a:prstGeom>
          <a:noFill/>
        </p:spPr>
        <p:txBody>
          <a:bodyPr wrap="square" rtlCol="0" anchor="t">
            <a:spAutoFit/>
          </a:bodyPr>
          <a:p>
            <a:pPr algn="l"/>
            <a:r>
              <a:rPr sz="2000">
                <a:solidFill>
                  <a:schemeClr val="tx1"/>
                </a:solidFill>
                <a:latin typeface="+mj-lt"/>
                <a:cs typeface="+mj-lt"/>
              </a:rPr>
              <a:t>Student ID number:</a:t>
            </a:r>
            <a:r>
              <a:rPr lang="en-US" sz="2000">
                <a:solidFill>
                  <a:schemeClr val="tx1"/>
                </a:solidFill>
                <a:latin typeface="+mj-lt"/>
                <a:cs typeface="+mj-lt"/>
              </a:rPr>
              <a:t>2234013</a:t>
            </a:r>
            <a:endParaRPr lang="en-US" sz="2000">
              <a:solidFill>
                <a:schemeClr val="tx1"/>
              </a:solidFill>
              <a:latin typeface="+mj-lt"/>
              <a:ea typeface="宋体" panose="02010600030101010101" pitchFamily="2" charset="-122"/>
              <a:cs typeface="+mj-lt"/>
            </a:endParaRPr>
          </a:p>
        </p:txBody>
      </p:sp>
      <p:sp>
        <p:nvSpPr>
          <p:cNvPr id="13" name="矩形 12"/>
          <p:cNvSpPr/>
          <p:nvPr/>
        </p:nvSpPr>
        <p:spPr>
          <a:xfrm>
            <a:off x="3911600" y="2653665"/>
            <a:ext cx="7718425" cy="1340485"/>
          </a:xfrm>
          <a:prstGeom prst="rect">
            <a:avLst/>
          </a:prstGeom>
          <a:noFill/>
          <a:ln w="12700" cmpd="sng">
            <a:solidFill>
              <a:schemeClr val="bg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魏碑简" panose="02010600000101010101" charset="-128"/>
            </a:endParaRPr>
          </a:p>
        </p:txBody>
      </p:sp>
      <p:sp>
        <p:nvSpPr>
          <p:cNvPr id="2" name="文本框 1"/>
          <p:cNvSpPr txBox="1"/>
          <p:nvPr/>
        </p:nvSpPr>
        <p:spPr>
          <a:xfrm>
            <a:off x="5706110" y="2253615"/>
            <a:ext cx="6763385" cy="398780"/>
          </a:xfrm>
          <a:prstGeom prst="rect">
            <a:avLst/>
          </a:prstGeom>
          <a:noFill/>
        </p:spPr>
        <p:txBody>
          <a:bodyPr wrap="square" rtlCol="0" anchor="t">
            <a:spAutoFit/>
          </a:bodyPr>
          <a:p>
            <a:pPr lvl="0" algn="ctr">
              <a:buClrTx/>
              <a:buSzTx/>
              <a:buFontTx/>
            </a:pPr>
            <a:r>
              <a:rPr lang="zh-CN" altLang="en-US" sz="2000">
                <a:latin typeface="Times New Roman" panose="02020603050405020304" charset="0"/>
                <a:ea typeface="汉仪魏碑简" panose="02010600000101010101" charset="-128"/>
                <a:cs typeface="Times New Roman" panose="02020603050405020304" charset="0"/>
                <a:sym typeface="+mn-ea"/>
              </a:rPr>
              <a:t>Change &amp; Stability Management</a:t>
            </a:r>
            <a:r>
              <a:rPr lang="en-US" altLang="zh-CN" sz="2000">
                <a:latin typeface="Times New Roman" panose="02020603050405020304" charset="0"/>
                <a:ea typeface="汉仪魏碑简" panose="02010600000101010101" charset="-128"/>
                <a:cs typeface="Times New Roman" panose="02020603050405020304" charset="0"/>
                <a:sym typeface="+mn-ea"/>
              </a:rPr>
              <a:t>(BMMB7000)</a:t>
            </a:r>
            <a:endParaRPr lang="en-US" altLang="zh-CN" sz="2000">
              <a:latin typeface="Times New Roman" panose="02020603050405020304" charset="0"/>
              <a:ea typeface="汉仪魏碑简" panose="02010600000101010101" charset="-128"/>
              <a:cs typeface="Times New Roman" panose="02020603050405020304" charset="0"/>
              <a:sym typeface="+mn-ea"/>
            </a:endParaRPr>
          </a:p>
        </p:txBody>
      </p:sp>
      <p:sp>
        <p:nvSpPr>
          <p:cNvPr id="3" name="文本框 2"/>
          <p:cNvSpPr txBox="1"/>
          <p:nvPr/>
        </p:nvSpPr>
        <p:spPr>
          <a:xfrm>
            <a:off x="3721100" y="4998085"/>
            <a:ext cx="4064000" cy="645160"/>
          </a:xfrm>
          <a:prstGeom prst="rect">
            <a:avLst/>
          </a:prstGeom>
          <a:noFill/>
        </p:spPr>
        <p:txBody>
          <a:bodyPr wrap="square" rtlCol="0">
            <a:spAutoFit/>
          </a:bodyPr>
          <a:p>
            <a:r>
              <a:rPr>
                <a:latin typeface="+mj-lt"/>
                <a:cs typeface="+mj-lt"/>
                <a:sym typeface="+mn-ea"/>
              </a:rPr>
              <a:t>Date: February 27, 2023</a:t>
            </a:r>
            <a:endParaRPr lang="zh-CN" altLang="en-US">
              <a:solidFill>
                <a:schemeClr val="tx1"/>
              </a:solidFill>
              <a:latin typeface="+mj-lt"/>
              <a:ea typeface="宋体" panose="02010600030101010101" pitchFamily="2" charset="-122"/>
              <a:cs typeface="+mj-lt"/>
            </a:endParaRPr>
          </a:p>
          <a:p>
            <a:endParaRPr lang="zh-CN"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7" name="矩形 6"/>
          <p:cNvSpPr/>
          <p:nvPr/>
        </p:nvSpPr>
        <p:spPr>
          <a:xfrm>
            <a:off x="-63500" y="0"/>
            <a:ext cx="12255500" cy="6870700"/>
          </a:xfrm>
          <a:prstGeom prst="rect">
            <a:avLst/>
          </a:prstGeom>
          <a:solidFill>
            <a:srgbClr val="D2B2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pic>
        <p:nvPicPr>
          <p:cNvPr id="5" name="图片 4" descr="C:/Users/LDP004/AppData/Local/Temp/picturecompress_20211218111449/output_1.pngoutput_1"/>
          <p:cNvPicPr>
            <a:picLocks noChangeAspect="1"/>
          </p:cNvPicPr>
          <p:nvPr>
            <p:custDataLst>
              <p:tags r:id="rId1"/>
            </p:custDataLst>
          </p:nvPr>
        </p:nvPicPr>
        <p:blipFill>
          <a:blip r:embed="rId2"/>
          <a:srcRect r="65000"/>
          <a:stretch>
            <a:fillRect/>
          </a:stretch>
        </p:blipFill>
        <p:spPr>
          <a:xfrm rot="16200000">
            <a:off x="1471295" y="2028825"/>
            <a:ext cx="3325495" cy="6344920"/>
          </a:xfrm>
          <a:prstGeom prst="rect">
            <a:avLst/>
          </a:prstGeom>
        </p:spPr>
      </p:pic>
      <p:sp>
        <p:nvSpPr>
          <p:cNvPr id="6" name="文本框 5"/>
          <p:cNvSpPr txBox="1"/>
          <p:nvPr/>
        </p:nvSpPr>
        <p:spPr>
          <a:xfrm>
            <a:off x="1688465" y="1932940"/>
            <a:ext cx="2469515" cy="2247900"/>
          </a:xfrm>
          <a:prstGeom prst="rect">
            <a:avLst/>
          </a:prstGeom>
          <a:noFill/>
        </p:spPr>
        <p:txBody>
          <a:bodyPr wrap="square" rtlCol="0" anchor="t">
            <a:noAutofit/>
          </a:bodyPr>
          <a:p>
            <a:pPr algn="dist"/>
            <a:r>
              <a:rPr lang="zh-CN" altLang="en-US" sz="4000">
                <a:latin typeface="汉仪魏碑简" panose="02010600000101010101" charset="-128"/>
                <a:ea typeface="汉仪魏碑简" panose="02010600000101010101" charset="-128"/>
                <a:cs typeface="汉仪魏碑简" panose="02010600000101010101" charset="-128"/>
                <a:sym typeface="汉仪魏碑简" panose="02010600000101010101" charset="-128"/>
              </a:rPr>
              <a:t>CONTENTS</a:t>
            </a:r>
            <a:endParaRPr lang="zh-CN" altLang="en-US" sz="4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16" name="组合 15"/>
          <p:cNvGrpSpPr/>
          <p:nvPr/>
        </p:nvGrpSpPr>
        <p:grpSpPr>
          <a:xfrm rot="0">
            <a:off x="5118735" y="578932"/>
            <a:ext cx="986088" cy="841452"/>
            <a:chOff x="9352" y="2173"/>
            <a:chExt cx="1309" cy="1117"/>
          </a:xfrm>
        </p:grpSpPr>
        <p:grpSp>
          <p:nvGrpSpPr>
            <p:cNvPr id="10" name="组合 9"/>
            <p:cNvGrpSpPr/>
            <p:nvPr/>
          </p:nvGrpSpPr>
          <p:grpSpPr>
            <a:xfrm>
              <a:off x="9532" y="2173"/>
              <a:ext cx="1040" cy="1117"/>
              <a:chOff x="11094" y="2627"/>
              <a:chExt cx="1040" cy="1117"/>
            </a:xfrm>
          </p:grpSpPr>
          <p:sp>
            <p:nvSpPr>
              <p:cNvPr id="9" name="矩形 8"/>
              <p:cNvSpPr/>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魏碑简" panose="02010600000101010101" charset="-128"/>
                </a:endParaRPr>
              </a:p>
            </p:txBody>
          </p:sp>
          <p:sp>
            <p:nvSpPr>
              <p:cNvPr id="8" name="矩形 7"/>
              <p:cNvSpPr/>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魏碑简" panose="02010600000101010101" charset="-128"/>
                </a:endParaRPr>
              </a:p>
            </p:txBody>
          </p:sp>
        </p:grpSp>
        <p:sp>
          <p:nvSpPr>
            <p:cNvPr id="11" name="文本框 10"/>
            <p:cNvSpPr txBox="1"/>
            <p:nvPr/>
          </p:nvSpPr>
          <p:spPr>
            <a:xfrm>
              <a:off x="9352" y="2187"/>
              <a:ext cx="1309" cy="1040"/>
            </a:xfrm>
            <a:prstGeom prst="rect">
              <a:avLst/>
            </a:prstGeom>
            <a:noFill/>
          </p:spPr>
          <p:txBody>
            <a:bodyPr wrap="square" rtlCol="0">
              <a:spAutoFit/>
            </a:bodyPr>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A</a:t>
              </a:r>
              <a:endPar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12" name="组合 11"/>
          <p:cNvGrpSpPr/>
          <p:nvPr/>
        </p:nvGrpSpPr>
        <p:grpSpPr>
          <a:xfrm rot="0">
            <a:off x="6306820" y="233680"/>
            <a:ext cx="5885815" cy="1353820"/>
            <a:chOff x="11094" y="2627"/>
            <a:chExt cx="1040" cy="1364"/>
          </a:xfrm>
        </p:grpSpPr>
        <p:sp>
          <p:nvSpPr>
            <p:cNvPr id="13" name="矩形 12"/>
            <p:cNvSpPr/>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魏碑简" panose="02010600000101010101" charset="-128"/>
              </a:endParaRPr>
            </a:p>
          </p:txBody>
        </p:sp>
        <p:sp>
          <p:nvSpPr>
            <p:cNvPr id="14" name="矩形 13"/>
            <p:cNvSpPr/>
            <p:nvPr/>
          </p:nvSpPr>
          <p:spPr>
            <a:xfrm>
              <a:off x="11094" y="2704"/>
              <a:ext cx="1008"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魏碑简" panose="02010600000101010101" charset="-128"/>
              </a:endParaRPr>
            </a:p>
          </p:txBody>
        </p:sp>
      </p:grpSp>
      <p:sp>
        <p:nvSpPr>
          <p:cNvPr id="17" name="文本框 16"/>
          <p:cNvSpPr txBox="1"/>
          <p:nvPr/>
        </p:nvSpPr>
        <p:spPr>
          <a:xfrm>
            <a:off x="6541135" y="579120"/>
            <a:ext cx="5536565" cy="706755"/>
          </a:xfrm>
          <a:prstGeom prst="rect">
            <a:avLst/>
          </a:prstGeom>
          <a:noFill/>
        </p:spPr>
        <p:txBody>
          <a:bodyPr wrap="square" rtlCol="0" anchor="t">
            <a:spAutoFit/>
          </a:bodyPr>
          <a:p>
            <a:pPr algn="l"/>
            <a:r>
              <a:rPr lang="zh-CN" altLang="en-US" sz="2000">
                <a:latin typeface="汉仪魏碑简" panose="02010600000101010101" charset="-128"/>
                <a:ea typeface="汉仪魏碑简" panose="02010600000101010101" charset="-128"/>
                <a:cs typeface="汉仪魏碑繁" panose="02010600000101010101" charset="-122"/>
                <a:sym typeface="汉仪魏碑繁" panose="02010600000101010101" charset="-122"/>
              </a:rPr>
              <a:t>Reasons and development process of</a:t>
            </a:r>
            <a:r>
              <a:rPr lang="en-US" altLang="zh-CN" sz="2000">
                <a:latin typeface="汉仪魏碑简" panose="02010600000101010101" charset="-128"/>
                <a:ea typeface="汉仪魏碑简" panose="02010600000101010101" charset="-128"/>
                <a:cs typeface="汉仪魏碑繁" panose="02010600000101010101" charset="-122"/>
                <a:sym typeface="汉仪魏碑繁" panose="02010600000101010101" charset="-122"/>
              </a:rPr>
              <a:t> </a:t>
            </a:r>
            <a:r>
              <a:rPr lang="zh-CN" altLang="en-US" sz="2000">
                <a:latin typeface="汉仪魏碑简" panose="02010600000101010101" charset="-128"/>
                <a:ea typeface="汉仪魏碑简" panose="02010600000101010101" charset="-128"/>
                <a:cs typeface="汉仪魏碑繁" panose="02010600000101010101" charset="-122"/>
                <a:sym typeface="汉仪魏碑繁" panose="02010600000101010101" charset="-122"/>
              </a:rPr>
              <a:t>organizational change </a:t>
            </a: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background</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21" name="组合 20"/>
          <p:cNvGrpSpPr/>
          <p:nvPr/>
        </p:nvGrpSpPr>
        <p:grpSpPr>
          <a:xfrm rot="0">
            <a:off x="5118735" y="2118706"/>
            <a:ext cx="986088" cy="841452"/>
            <a:chOff x="9352" y="2173"/>
            <a:chExt cx="1309" cy="1117"/>
          </a:xfrm>
        </p:grpSpPr>
        <p:grpSp>
          <p:nvGrpSpPr>
            <p:cNvPr id="22" name="组合 21"/>
            <p:cNvGrpSpPr/>
            <p:nvPr/>
          </p:nvGrpSpPr>
          <p:grpSpPr>
            <a:xfrm>
              <a:off x="9532" y="2173"/>
              <a:ext cx="1040" cy="1117"/>
              <a:chOff x="11094" y="2627"/>
              <a:chExt cx="1040" cy="1117"/>
            </a:xfrm>
          </p:grpSpPr>
          <p:sp>
            <p:nvSpPr>
              <p:cNvPr id="23" name="矩形 22"/>
              <p:cNvSpPr/>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魏碑简" panose="02010600000101010101" charset="-128"/>
                </a:endParaRPr>
              </a:p>
            </p:txBody>
          </p:sp>
          <p:sp>
            <p:nvSpPr>
              <p:cNvPr id="24" name="矩形 23"/>
              <p:cNvSpPr/>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魏碑简" panose="02010600000101010101" charset="-128"/>
                </a:endParaRPr>
              </a:p>
            </p:txBody>
          </p:sp>
        </p:grpSp>
        <p:sp>
          <p:nvSpPr>
            <p:cNvPr id="25" name="文本框 24"/>
            <p:cNvSpPr txBox="1"/>
            <p:nvPr/>
          </p:nvSpPr>
          <p:spPr>
            <a:xfrm>
              <a:off x="9352" y="2208"/>
              <a:ext cx="1309" cy="1040"/>
            </a:xfrm>
            <a:prstGeom prst="rect">
              <a:avLst/>
            </a:prstGeom>
            <a:noFill/>
          </p:spPr>
          <p:txBody>
            <a:bodyPr wrap="square" rtlCol="0">
              <a:spAutoFit/>
            </a:bodyPr>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B</a:t>
              </a:r>
              <a:endPar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26" name="组合 25"/>
          <p:cNvGrpSpPr/>
          <p:nvPr/>
        </p:nvGrpSpPr>
        <p:grpSpPr>
          <a:xfrm rot="0">
            <a:off x="6329045" y="1786890"/>
            <a:ext cx="5864225" cy="1353820"/>
            <a:chOff x="11094" y="2627"/>
            <a:chExt cx="1040" cy="1364"/>
          </a:xfrm>
        </p:grpSpPr>
        <p:sp>
          <p:nvSpPr>
            <p:cNvPr id="27" name="矩形 26"/>
            <p:cNvSpPr/>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魏碑简" panose="02010600000101010101" charset="-128"/>
              </a:endParaRPr>
            </a:p>
          </p:txBody>
        </p:sp>
        <p:sp>
          <p:nvSpPr>
            <p:cNvPr id="28" name="矩形 27"/>
            <p:cNvSpPr/>
            <p:nvPr/>
          </p:nvSpPr>
          <p:spPr>
            <a:xfrm>
              <a:off x="11094" y="2704"/>
              <a:ext cx="1008"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魏碑简" panose="02010600000101010101" charset="-128"/>
              </a:endParaRPr>
            </a:p>
          </p:txBody>
        </p:sp>
      </p:grpSp>
      <p:sp>
        <p:nvSpPr>
          <p:cNvPr id="29" name="文本框 28"/>
          <p:cNvSpPr txBox="1"/>
          <p:nvPr/>
        </p:nvSpPr>
        <p:spPr>
          <a:xfrm>
            <a:off x="6566535" y="2103755"/>
            <a:ext cx="5085080" cy="706755"/>
          </a:xfrm>
          <a:prstGeom prst="rect">
            <a:avLst/>
          </a:prstGeom>
          <a:noFill/>
        </p:spPr>
        <p:txBody>
          <a:bodyPr wrap="square" rtlCol="0" anchor="t">
            <a:spAutoFit/>
          </a:bodyPr>
          <a:p>
            <a:pPr algn="l"/>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Critical change management model application planning and implementation</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31" name="组合 30"/>
          <p:cNvGrpSpPr/>
          <p:nvPr/>
        </p:nvGrpSpPr>
        <p:grpSpPr>
          <a:xfrm rot="0">
            <a:off x="5118735" y="3653206"/>
            <a:ext cx="986088" cy="922056"/>
            <a:chOff x="9352" y="2166"/>
            <a:chExt cx="1309" cy="1224"/>
          </a:xfrm>
        </p:grpSpPr>
        <p:grpSp>
          <p:nvGrpSpPr>
            <p:cNvPr id="32" name="组合 31"/>
            <p:cNvGrpSpPr/>
            <p:nvPr/>
          </p:nvGrpSpPr>
          <p:grpSpPr>
            <a:xfrm>
              <a:off x="9532" y="2173"/>
              <a:ext cx="1040" cy="1117"/>
              <a:chOff x="11094" y="2627"/>
              <a:chExt cx="1040" cy="1117"/>
            </a:xfrm>
          </p:grpSpPr>
          <p:sp>
            <p:nvSpPr>
              <p:cNvPr id="33" name="矩形 32"/>
              <p:cNvSpPr/>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魏碑简" panose="02010600000101010101" charset="-128"/>
                </a:endParaRPr>
              </a:p>
            </p:txBody>
          </p:sp>
          <p:sp>
            <p:nvSpPr>
              <p:cNvPr id="34" name="矩形 33"/>
              <p:cNvSpPr/>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魏碑简" panose="02010600000101010101" charset="-128"/>
                </a:endParaRPr>
              </a:p>
            </p:txBody>
          </p:sp>
        </p:grpSp>
        <p:sp>
          <p:nvSpPr>
            <p:cNvPr id="35" name="文本框 34"/>
            <p:cNvSpPr txBox="1"/>
            <p:nvPr/>
          </p:nvSpPr>
          <p:spPr>
            <a:xfrm>
              <a:off x="9352" y="2166"/>
              <a:ext cx="1309" cy="1224"/>
            </a:xfrm>
            <a:prstGeom prst="rect">
              <a:avLst/>
            </a:prstGeom>
            <a:noFill/>
          </p:spPr>
          <p:txBody>
            <a:bodyPr wrap="square" rtlCol="0">
              <a:spAutoFit/>
            </a:bodyPr>
            <a:p>
              <a:pPr algn="dist"/>
              <a:r>
                <a:rPr lang="en-US" altLang="zh-CN" sz="5400">
                  <a:latin typeface="汉仪魏碑简" panose="02010600000101010101" charset="-128"/>
                  <a:ea typeface="汉仪魏碑简" panose="02010600000101010101" charset="-128"/>
                  <a:cs typeface="汉仪魏碑简" panose="02010600000101010101" charset="-128"/>
                  <a:sym typeface="汉仪魏碑简" panose="02010600000101010101" charset="-128"/>
                </a:rPr>
                <a:t>C</a:t>
              </a:r>
              <a:endParaRPr lang="en-US" altLang="zh-CN" sz="54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36" name="组合 35"/>
          <p:cNvGrpSpPr/>
          <p:nvPr/>
        </p:nvGrpSpPr>
        <p:grpSpPr>
          <a:xfrm rot="0">
            <a:off x="6328410" y="3365500"/>
            <a:ext cx="5864225" cy="1353820"/>
            <a:chOff x="11094" y="2627"/>
            <a:chExt cx="1040" cy="1364"/>
          </a:xfrm>
        </p:grpSpPr>
        <p:sp>
          <p:nvSpPr>
            <p:cNvPr id="37" name="矩形 36"/>
            <p:cNvSpPr/>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魏碑简" panose="02010600000101010101" charset="-128"/>
              </a:endParaRPr>
            </a:p>
          </p:txBody>
        </p:sp>
        <p:sp>
          <p:nvSpPr>
            <p:cNvPr id="38" name="矩形 37"/>
            <p:cNvSpPr/>
            <p:nvPr/>
          </p:nvSpPr>
          <p:spPr>
            <a:xfrm>
              <a:off x="11094" y="2704"/>
              <a:ext cx="1008"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魏碑简" panose="02010600000101010101" charset="-128"/>
              </a:endParaRPr>
            </a:p>
          </p:txBody>
        </p:sp>
      </p:grpSp>
      <p:sp>
        <p:nvSpPr>
          <p:cNvPr id="39" name="文本框 38"/>
          <p:cNvSpPr txBox="1"/>
          <p:nvPr/>
        </p:nvSpPr>
        <p:spPr>
          <a:xfrm>
            <a:off x="6132195" y="3827145"/>
            <a:ext cx="5298440" cy="429895"/>
          </a:xfrm>
          <a:prstGeom prst="rect">
            <a:avLst/>
          </a:prstGeom>
          <a:noFill/>
        </p:spPr>
        <p:txBody>
          <a:bodyPr wrap="square" rtlCol="0" anchor="t">
            <a:spAutoFit/>
          </a:bodyPr>
          <a:p>
            <a:pPr algn="ctr">
              <a:lnSpc>
                <a:spcPct val="110000"/>
              </a:lnSpc>
              <a:buClrTx/>
              <a:buSzTx/>
              <a:buFontTx/>
            </a:pPr>
            <a:r>
              <a:rPr lang="zh-CN" altLang="en-US" sz="2000">
                <a:latin typeface="汉仪魏碑简" panose="02010600000101010101" charset="-128"/>
                <a:ea typeface="汉仪魏碑简" panose="02010600000101010101" charset="-128"/>
                <a:cs typeface="汉仪魏碑繁" panose="02010600000101010101" charset="-122"/>
                <a:sym typeface="汉仪魏碑繁" panose="02010600000101010101" charset="-122"/>
              </a:rPr>
              <a:t>Driving factors and resistance to change</a:t>
            </a:r>
            <a:endParaRPr lang="zh-CN" altLang="en-US" sz="2000">
              <a:latin typeface="汉仪魏碑简" panose="02010600000101010101" charset="-128"/>
              <a:ea typeface="汉仪魏碑简" panose="02010600000101010101" charset="-128"/>
              <a:cs typeface="汉仪魏碑繁" panose="02010600000101010101" charset="-122"/>
              <a:sym typeface="汉仪魏碑繁" panose="02010600000101010101" charset="-122"/>
            </a:endParaRPr>
          </a:p>
        </p:txBody>
      </p:sp>
      <p:grpSp>
        <p:nvGrpSpPr>
          <p:cNvPr id="41" name="组合 40"/>
          <p:cNvGrpSpPr/>
          <p:nvPr/>
        </p:nvGrpSpPr>
        <p:grpSpPr>
          <a:xfrm rot="0">
            <a:off x="5118735" y="5198253"/>
            <a:ext cx="986088" cy="841452"/>
            <a:chOff x="9352" y="2173"/>
            <a:chExt cx="1309" cy="1117"/>
          </a:xfrm>
        </p:grpSpPr>
        <p:grpSp>
          <p:nvGrpSpPr>
            <p:cNvPr id="42" name="组合 41"/>
            <p:cNvGrpSpPr/>
            <p:nvPr/>
          </p:nvGrpSpPr>
          <p:grpSpPr>
            <a:xfrm>
              <a:off x="9532" y="2173"/>
              <a:ext cx="1040" cy="1117"/>
              <a:chOff x="11094" y="2627"/>
              <a:chExt cx="1040" cy="1117"/>
            </a:xfrm>
          </p:grpSpPr>
          <p:sp>
            <p:nvSpPr>
              <p:cNvPr id="43" name="矩形 42"/>
              <p:cNvSpPr/>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魏碑简" panose="02010600000101010101" charset="-128"/>
                </a:endParaRPr>
              </a:p>
            </p:txBody>
          </p:sp>
          <p:sp>
            <p:nvSpPr>
              <p:cNvPr id="44" name="矩形 43"/>
              <p:cNvSpPr/>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魏碑简" panose="02010600000101010101" charset="-128"/>
                </a:endParaRPr>
              </a:p>
            </p:txBody>
          </p:sp>
        </p:grpSp>
        <p:sp>
          <p:nvSpPr>
            <p:cNvPr id="45" name="文本框 44"/>
            <p:cNvSpPr txBox="1"/>
            <p:nvPr/>
          </p:nvSpPr>
          <p:spPr>
            <a:xfrm>
              <a:off x="9352" y="2250"/>
              <a:ext cx="1309" cy="938"/>
            </a:xfrm>
            <a:prstGeom prst="rect">
              <a:avLst/>
            </a:prstGeom>
            <a:noFill/>
          </p:spPr>
          <p:txBody>
            <a:bodyPr wrap="square" rtlCol="0">
              <a:spAutoFit/>
            </a:bodyPr>
            <a:p>
              <a:pPr algn="dist"/>
              <a:r>
                <a:rPr lang="en-US" altLang="zh-CN" sz="4000">
                  <a:latin typeface="汉仪魏碑简" panose="02010600000101010101" charset="-128"/>
                  <a:ea typeface="汉仪魏碑简" panose="02010600000101010101" charset="-128"/>
                  <a:cs typeface="汉仪魏碑简" panose="02010600000101010101" charset="-128"/>
                  <a:sym typeface="汉仪魏碑简" panose="02010600000101010101" charset="-128"/>
                </a:rPr>
                <a:t>D</a:t>
              </a:r>
              <a:endParaRPr lang="en-US" altLang="zh-CN" sz="4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46" name="组合 45"/>
          <p:cNvGrpSpPr/>
          <p:nvPr/>
        </p:nvGrpSpPr>
        <p:grpSpPr>
          <a:xfrm rot="0">
            <a:off x="6329045" y="4943475"/>
            <a:ext cx="5864225" cy="1353820"/>
            <a:chOff x="11094" y="2627"/>
            <a:chExt cx="1040" cy="1364"/>
          </a:xfrm>
        </p:grpSpPr>
        <p:sp>
          <p:nvSpPr>
            <p:cNvPr id="47" name="矩形 46"/>
            <p:cNvSpPr/>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魏碑简" panose="02010600000101010101" charset="-128"/>
              </a:endParaRPr>
            </a:p>
          </p:txBody>
        </p:sp>
        <p:sp>
          <p:nvSpPr>
            <p:cNvPr id="48" name="矩形 47"/>
            <p:cNvSpPr/>
            <p:nvPr/>
          </p:nvSpPr>
          <p:spPr>
            <a:xfrm>
              <a:off x="11094" y="2704"/>
              <a:ext cx="1008"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汉仪魏碑简" panose="02010600000101010101" charset="-128"/>
              </a:endParaRPr>
            </a:p>
          </p:txBody>
        </p:sp>
      </p:grpSp>
      <p:sp>
        <p:nvSpPr>
          <p:cNvPr id="49" name="文本框 48"/>
          <p:cNvSpPr txBox="1"/>
          <p:nvPr/>
        </p:nvSpPr>
        <p:spPr>
          <a:xfrm>
            <a:off x="6579235" y="5292725"/>
            <a:ext cx="4757420" cy="706755"/>
          </a:xfrm>
          <a:prstGeom prst="rect">
            <a:avLst/>
          </a:prstGeom>
          <a:noFill/>
        </p:spPr>
        <p:txBody>
          <a:bodyPr wrap="square" rtlCol="0" anchor="t">
            <a:spAutoFit/>
          </a:bodyPr>
          <a:p>
            <a:pPr algn="l">
              <a:buClrTx/>
              <a:buSzTx/>
              <a:buFontTx/>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completion and effect of organizational change</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7" name="矩形 6"/>
          <p:cNvSpPr/>
          <p:nvPr/>
        </p:nvSpPr>
        <p:spPr>
          <a:xfrm>
            <a:off x="-371475" y="-12700"/>
            <a:ext cx="12255500" cy="6870700"/>
          </a:xfrm>
          <a:prstGeom prst="rect">
            <a:avLst/>
          </a:prstGeom>
          <a:solidFill>
            <a:srgbClr val="D2B2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pic>
        <p:nvPicPr>
          <p:cNvPr id="5" name="图片 4" descr="C:/Users/LDP004/AppData/Local/Temp/picturecompress_20211218111449/output_1.pngoutput_1"/>
          <p:cNvPicPr>
            <a:picLocks noChangeAspect="1"/>
          </p:cNvPicPr>
          <p:nvPr>
            <p:custDataLst>
              <p:tags r:id="rId1"/>
            </p:custDataLst>
          </p:nvPr>
        </p:nvPicPr>
        <p:blipFill>
          <a:blip r:embed="rId2"/>
          <a:srcRect r="65000"/>
          <a:stretch>
            <a:fillRect/>
          </a:stretch>
        </p:blipFill>
        <p:spPr>
          <a:xfrm rot="16200000">
            <a:off x="1471295" y="2028825"/>
            <a:ext cx="3325495" cy="6344920"/>
          </a:xfrm>
          <a:prstGeom prst="rect">
            <a:avLst/>
          </a:prstGeom>
        </p:spPr>
      </p:pic>
      <p:sp>
        <p:nvSpPr>
          <p:cNvPr id="6" name="文本框 5"/>
          <p:cNvSpPr txBox="1"/>
          <p:nvPr/>
        </p:nvSpPr>
        <p:spPr>
          <a:xfrm>
            <a:off x="1688465" y="1932940"/>
            <a:ext cx="2469515" cy="2247900"/>
          </a:xfrm>
          <a:prstGeom prst="rect">
            <a:avLst/>
          </a:prstGeom>
          <a:noFill/>
        </p:spPr>
        <p:txBody>
          <a:bodyPr wrap="square" rtlCol="0" anchor="t">
            <a:noAutofit/>
          </a:bodyPr>
          <a:p>
            <a:pPr algn="dist"/>
            <a:r>
              <a:rPr lang="en-US" altLang="zh-CN" sz="4000">
                <a:latin typeface="汉仪魏碑简" panose="02010600000101010101" charset="-128"/>
                <a:ea typeface="汉仪魏碑简" panose="02010600000101010101" charset="-128"/>
                <a:cs typeface="汉仪魏碑简" panose="02010600000101010101" charset="-128"/>
                <a:sym typeface="汉仪魏碑简" panose="02010600000101010101" charset="-128"/>
              </a:rPr>
              <a:t>Part A</a:t>
            </a:r>
            <a:endParaRPr lang="en-US" altLang="zh-CN" sz="4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16" name="组合 15"/>
          <p:cNvGrpSpPr/>
          <p:nvPr/>
        </p:nvGrpSpPr>
        <p:grpSpPr>
          <a:xfrm rot="0">
            <a:off x="6090920" y="1379855"/>
            <a:ext cx="831215" cy="832485"/>
            <a:chOff x="9352" y="2173"/>
            <a:chExt cx="1309" cy="1311"/>
          </a:xfrm>
        </p:grpSpPr>
        <p:grpSp>
          <p:nvGrpSpPr>
            <p:cNvPr id="10" name="组合 9"/>
            <p:cNvGrpSpPr/>
            <p:nvPr/>
          </p:nvGrpSpPr>
          <p:grpSpPr>
            <a:xfrm>
              <a:off x="9532" y="2173"/>
              <a:ext cx="1040" cy="1117"/>
              <a:chOff x="11094" y="2627"/>
              <a:chExt cx="1040" cy="1117"/>
            </a:xfrm>
          </p:grpSpPr>
          <p:sp>
            <p:nvSpPr>
              <p:cNvPr id="9" name="矩形 8"/>
              <p:cNvSpPr/>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 name="矩形 7"/>
              <p:cNvSpPr/>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1" name="文本框 10"/>
            <p:cNvSpPr txBox="1"/>
            <p:nvPr/>
          </p:nvSpPr>
          <p:spPr>
            <a:xfrm>
              <a:off x="9352" y="2250"/>
              <a:ext cx="1309" cy="1234"/>
            </a:xfrm>
            <a:prstGeom prst="rect">
              <a:avLst/>
            </a:prstGeom>
            <a:noFill/>
          </p:spPr>
          <p:txBody>
            <a:bodyPr wrap="square" rtlCol="0">
              <a:spAutoFit/>
            </a:bodyPr>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1</a:t>
              </a:r>
              <a:endPar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12" name="组合 11"/>
          <p:cNvGrpSpPr/>
          <p:nvPr/>
        </p:nvGrpSpPr>
        <p:grpSpPr>
          <a:xfrm rot="0">
            <a:off x="7014210" y="1100455"/>
            <a:ext cx="5177155" cy="1141095"/>
            <a:chOff x="11094" y="2627"/>
            <a:chExt cx="1040" cy="1364"/>
          </a:xfrm>
        </p:grpSpPr>
        <p:sp>
          <p:nvSpPr>
            <p:cNvPr id="13" name="矩形 12"/>
            <p:cNvSpPr/>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 name="矩形 13"/>
            <p:cNvSpPr/>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7" name="文本框 16"/>
          <p:cNvSpPr txBox="1"/>
          <p:nvPr/>
        </p:nvSpPr>
        <p:spPr>
          <a:xfrm>
            <a:off x="7006590" y="1423035"/>
            <a:ext cx="4622165" cy="553085"/>
          </a:xfrm>
          <a:prstGeom prst="rect">
            <a:avLst/>
          </a:prstGeom>
          <a:noFill/>
        </p:spPr>
        <p:txBody>
          <a:bodyPr wrap="square" rtlCol="0" anchor="t">
            <a:spAutoFit/>
          </a:bodyPr>
          <a:p>
            <a:pPr algn="l"/>
            <a:r>
              <a:rPr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Why do organizations change</a:t>
            </a:r>
            <a:endPar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21" name="组合 20"/>
          <p:cNvGrpSpPr/>
          <p:nvPr/>
        </p:nvGrpSpPr>
        <p:grpSpPr>
          <a:xfrm rot="0">
            <a:off x="6090920" y="2677795"/>
            <a:ext cx="831215" cy="832485"/>
            <a:chOff x="9352" y="2173"/>
            <a:chExt cx="1309" cy="1311"/>
          </a:xfrm>
        </p:grpSpPr>
        <p:grpSp>
          <p:nvGrpSpPr>
            <p:cNvPr id="22" name="组合 21"/>
            <p:cNvGrpSpPr/>
            <p:nvPr/>
          </p:nvGrpSpPr>
          <p:grpSpPr>
            <a:xfrm>
              <a:off x="9532" y="2173"/>
              <a:ext cx="1040" cy="1117"/>
              <a:chOff x="11094" y="2627"/>
              <a:chExt cx="1040" cy="1117"/>
            </a:xfrm>
          </p:grpSpPr>
          <p:sp>
            <p:nvSpPr>
              <p:cNvPr id="23" name="矩形 22"/>
              <p:cNvSpPr/>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4" name="矩形 23"/>
              <p:cNvSpPr/>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25" name="文本框 24"/>
            <p:cNvSpPr txBox="1"/>
            <p:nvPr/>
          </p:nvSpPr>
          <p:spPr>
            <a:xfrm>
              <a:off x="9352" y="2250"/>
              <a:ext cx="1309" cy="1234"/>
            </a:xfrm>
            <a:prstGeom prst="rect">
              <a:avLst/>
            </a:prstGeom>
            <a:noFill/>
          </p:spPr>
          <p:txBody>
            <a:bodyPr wrap="square" rtlCol="0">
              <a:spAutoFit/>
            </a:bodyPr>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2</a:t>
              </a:r>
              <a:endPar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26" name="组合 25"/>
          <p:cNvGrpSpPr/>
          <p:nvPr/>
        </p:nvGrpSpPr>
        <p:grpSpPr>
          <a:xfrm rot="0">
            <a:off x="7014210" y="2398395"/>
            <a:ext cx="5177790" cy="1141095"/>
            <a:chOff x="11094" y="2627"/>
            <a:chExt cx="1040" cy="1364"/>
          </a:xfrm>
        </p:grpSpPr>
        <p:sp>
          <p:nvSpPr>
            <p:cNvPr id="27" name="矩形 26"/>
            <p:cNvSpPr/>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8" name="矩形 27"/>
            <p:cNvSpPr/>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29" name="文本框 28"/>
          <p:cNvSpPr txBox="1"/>
          <p:nvPr/>
        </p:nvSpPr>
        <p:spPr>
          <a:xfrm>
            <a:off x="7020560" y="2577465"/>
            <a:ext cx="4863465" cy="1014730"/>
          </a:xfrm>
          <a:prstGeom prst="rect">
            <a:avLst/>
          </a:prstGeom>
          <a:noFill/>
        </p:spPr>
        <p:txBody>
          <a:bodyPr wrap="square" rtlCol="0" anchor="t">
            <a:spAutoFit/>
          </a:bodyPr>
          <a:p>
            <a:pPr algn="l"/>
            <a:r>
              <a:rPr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meaning of organizational development</a:t>
            </a:r>
            <a:endPar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31" name="组合 30"/>
          <p:cNvGrpSpPr/>
          <p:nvPr/>
        </p:nvGrpSpPr>
        <p:grpSpPr>
          <a:xfrm rot="0">
            <a:off x="6090920" y="3975735"/>
            <a:ext cx="831215" cy="832485"/>
            <a:chOff x="9352" y="2173"/>
            <a:chExt cx="1309" cy="1311"/>
          </a:xfrm>
        </p:grpSpPr>
        <p:grpSp>
          <p:nvGrpSpPr>
            <p:cNvPr id="32" name="组合 31"/>
            <p:cNvGrpSpPr/>
            <p:nvPr/>
          </p:nvGrpSpPr>
          <p:grpSpPr>
            <a:xfrm>
              <a:off x="9532" y="2173"/>
              <a:ext cx="1040" cy="1117"/>
              <a:chOff x="11094" y="2627"/>
              <a:chExt cx="1040" cy="1117"/>
            </a:xfrm>
          </p:grpSpPr>
          <p:sp>
            <p:nvSpPr>
              <p:cNvPr id="33" name="矩形 32"/>
              <p:cNvSpPr/>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4" name="矩形 33"/>
              <p:cNvSpPr/>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35" name="文本框 34"/>
            <p:cNvSpPr txBox="1"/>
            <p:nvPr/>
          </p:nvSpPr>
          <p:spPr>
            <a:xfrm>
              <a:off x="9352" y="2250"/>
              <a:ext cx="1309" cy="1234"/>
            </a:xfrm>
            <a:prstGeom prst="rect">
              <a:avLst/>
            </a:prstGeom>
            <a:noFill/>
          </p:spPr>
          <p:txBody>
            <a:bodyPr wrap="square" rtlCol="0">
              <a:spAutoFit/>
            </a:bodyPr>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3</a:t>
              </a:r>
              <a:endPar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36" name="组合 35"/>
          <p:cNvGrpSpPr/>
          <p:nvPr/>
        </p:nvGrpSpPr>
        <p:grpSpPr>
          <a:xfrm rot="0">
            <a:off x="7013575" y="3696335"/>
            <a:ext cx="5179060" cy="1141095"/>
            <a:chOff x="11094" y="2627"/>
            <a:chExt cx="1040" cy="1364"/>
          </a:xfrm>
        </p:grpSpPr>
        <p:sp>
          <p:nvSpPr>
            <p:cNvPr id="37" name="矩形 36"/>
            <p:cNvSpPr/>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8" name="矩形 37"/>
            <p:cNvSpPr/>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39" name="文本框 38"/>
          <p:cNvSpPr txBox="1"/>
          <p:nvPr/>
        </p:nvSpPr>
        <p:spPr>
          <a:xfrm>
            <a:off x="7042150" y="3837305"/>
            <a:ext cx="5180330" cy="1014730"/>
          </a:xfrm>
          <a:prstGeom prst="rect">
            <a:avLst/>
          </a:prstGeom>
          <a:noFill/>
        </p:spPr>
        <p:txBody>
          <a:bodyPr wrap="square" rtlCol="0" anchor="t">
            <a:spAutoFit/>
          </a:bodyPr>
          <a:p>
            <a:pPr algn="l"/>
            <a:r>
              <a:rPr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Organizational change and organizational development</a:t>
            </a:r>
            <a:endPar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41" name="组合 40"/>
          <p:cNvGrpSpPr/>
          <p:nvPr/>
        </p:nvGrpSpPr>
        <p:grpSpPr>
          <a:xfrm rot="0">
            <a:off x="6090920" y="5273675"/>
            <a:ext cx="831215" cy="832485"/>
            <a:chOff x="9352" y="2173"/>
            <a:chExt cx="1309" cy="1311"/>
          </a:xfrm>
        </p:grpSpPr>
        <p:grpSp>
          <p:nvGrpSpPr>
            <p:cNvPr id="42" name="组合 41"/>
            <p:cNvGrpSpPr/>
            <p:nvPr/>
          </p:nvGrpSpPr>
          <p:grpSpPr>
            <a:xfrm>
              <a:off x="9532" y="2173"/>
              <a:ext cx="1040" cy="1117"/>
              <a:chOff x="11094" y="2627"/>
              <a:chExt cx="1040" cy="1117"/>
            </a:xfrm>
          </p:grpSpPr>
          <p:sp>
            <p:nvSpPr>
              <p:cNvPr id="43" name="矩形 42"/>
              <p:cNvSpPr/>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45" name="文本框 44"/>
            <p:cNvSpPr txBox="1"/>
            <p:nvPr/>
          </p:nvSpPr>
          <p:spPr>
            <a:xfrm>
              <a:off x="9352" y="2250"/>
              <a:ext cx="1309" cy="1234"/>
            </a:xfrm>
            <a:prstGeom prst="rect">
              <a:avLst/>
            </a:prstGeom>
            <a:noFill/>
          </p:spPr>
          <p:txBody>
            <a:bodyPr wrap="square" rtlCol="0">
              <a:spAutoFit/>
            </a:bodyPr>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4</a:t>
              </a:r>
              <a:endPar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46" name="组合 45"/>
          <p:cNvGrpSpPr/>
          <p:nvPr/>
        </p:nvGrpSpPr>
        <p:grpSpPr>
          <a:xfrm rot="0">
            <a:off x="7014210" y="4994275"/>
            <a:ext cx="5177155" cy="1141095"/>
            <a:chOff x="11094" y="2627"/>
            <a:chExt cx="1040" cy="1364"/>
          </a:xfrm>
        </p:grpSpPr>
        <p:sp>
          <p:nvSpPr>
            <p:cNvPr id="47" name="矩形 46"/>
            <p:cNvSpPr/>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8" name="矩形 47"/>
            <p:cNvSpPr/>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49" name="文本框 48"/>
          <p:cNvSpPr txBox="1"/>
          <p:nvPr/>
        </p:nvSpPr>
        <p:spPr>
          <a:xfrm>
            <a:off x="7041515" y="5177155"/>
            <a:ext cx="4805680" cy="1014730"/>
          </a:xfrm>
          <a:prstGeom prst="rect">
            <a:avLst/>
          </a:prstGeom>
          <a:noFill/>
        </p:spPr>
        <p:txBody>
          <a:bodyPr wrap="square" rtlCol="0" anchor="t">
            <a:spAutoFit/>
          </a:bodyPr>
          <a:p>
            <a:pPr algn="l"/>
            <a:r>
              <a:rPr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process of organizational change</a:t>
            </a:r>
            <a:endPar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2" name="文本框 51"/>
          <p:cNvSpPr txBox="1"/>
          <p:nvPr/>
        </p:nvSpPr>
        <p:spPr>
          <a:xfrm>
            <a:off x="7413625" y="5671820"/>
            <a:ext cx="3582035" cy="275590"/>
          </a:xfrm>
          <a:prstGeom prst="rect">
            <a:avLst/>
          </a:prstGeom>
          <a:noFill/>
        </p:spPr>
        <p:txBody>
          <a:bodyPr wrap="square" rtlCol="0" anchor="t">
            <a:spAutoFit/>
          </a:bodyPr>
          <a:p>
            <a:pPr algn="dist"/>
            <a:endParaRPr sz="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 name="文本框 1"/>
          <p:cNvSpPr txBox="1"/>
          <p:nvPr/>
        </p:nvSpPr>
        <p:spPr>
          <a:xfrm>
            <a:off x="728345" y="2795270"/>
            <a:ext cx="4812030" cy="1562100"/>
          </a:xfrm>
          <a:prstGeom prst="rect">
            <a:avLst/>
          </a:prstGeom>
          <a:noFill/>
        </p:spPr>
        <p:txBody>
          <a:bodyPr wrap="square" rtlCol="0">
            <a:noAutofit/>
          </a:bodyPr>
          <a:p>
            <a:pPr algn="l"/>
            <a:r>
              <a:rPr lang="zh-CN" altLang="en-US" sz="2400">
                <a:latin typeface="汉仪魏碑简" panose="02010600000101010101" charset="-128"/>
                <a:ea typeface="汉仪魏碑简" panose="02010600000101010101" charset="-128"/>
                <a:cs typeface="汉仪魏碑繁" panose="02010600000101010101" charset="-122"/>
                <a:sym typeface="汉仪魏碑繁" panose="02010600000101010101" charset="-122"/>
              </a:rPr>
              <a:t>Reasons and development process of</a:t>
            </a:r>
            <a:r>
              <a:rPr lang="en-US" altLang="zh-CN" sz="2400">
                <a:latin typeface="汉仪魏碑简" panose="02010600000101010101" charset="-128"/>
                <a:ea typeface="汉仪魏碑简" panose="02010600000101010101" charset="-128"/>
                <a:cs typeface="汉仪魏碑繁" panose="02010600000101010101" charset="-122"/>
                <a:sym typeface="汉仪魏碑繁" panose="02010600000101010101" charset="-122"/>
              </a:rPr>
              <a:t> </a:t>
            </a:r>
            <a:r>
              <a:rPr lang="zh-CN" altLang="en-US" sz="2400">
                <a:latin typeface="汉仪魏碑简" panose="02010600000101010101" charset="-128"/>
                <a:ea typeface="汉仪魏碑简" panose="02010600000101010101" charset="-128"/>
                <a:cs typeface="汉仪魏碑繁" panose="02010600000101010101" charset="-122"/>
                <a:sym typeface="汉仪魏碑繁" panose="02010600000101010101" charset="-122"/>
              </a:rPr>
              <a:t>organizational change </a:t>
            </a:r>
            <a:r>
              <a:rPr lang="zh-CN" alt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background</a:t>
            </a:r>
            <a:endParaRPr lang="zh-CN" altLang="en-US" sz="24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7" name="矩形 6"/>
          <p:cNvSpPr/>
          <p:nvPr/>
        </p:nvSpPr>
        <p:spPr>
          <a:xfrm>
            <a:off x="-63500" y="0"/>
            <a:ext cx="12255500" cy="6870700"/>
          </a:xfrm>
          <a:prstGeom prst="rect">
            <a:avLst/>
          </a:prstGeom>
          <a:solidFill>
            <a:srgbClr val="D2B2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pic>
        <p:nvPicPr>
          <p:cNvPr id="5" name="图片 4" descr="C:/Users/LDP004/AppData/Local/Temp/picturecompress_20211218111449/output_1.pngoutput_1"/>
          <p:cNvPicPr>
            <a:picLocks noChangeAspect="1"/>
          </p:cNvPicPr>
          <p:nvPr>
            <p:custDataLst>
              <p:tags r:id="rId1"/>
            </p:custDataLst>
          </p:nvPr>
        </p:nvPicPr>
        <p:blipFill>
          <a:blip r:embed="rId2"/>
          <a:srcRect r="65000"/>
          <a:stretch>
            <a:fillRect/>
          </a:stretch>
        </p:blipFill>
        <p:spPr>
          <a:xfrm rot="16200000">
            <a:off x="1471295" y="2028825"/>
            <a:ext cx="3325495" cy="6344920"/>
          </a:xfrm>
          <a:prstGeom prst="rect">
            <a:avLst/>
          </a:prstGeom>
        </p:spPr>
      </p:pic>
      <p:sp>
        <p:nvSpPr>
          <p:cNvPr id="4" name="文本框 3"/>
          <p:cNvSpPr txBox="1"/>
          <p:nvPr/>
        </p:nvSpPr>
        <p:spPr>
          <a:xfrm>
            <a:off x="6142355" y="2205355"/>
            <a:ext cx="2785745" cy="783590"/>
          </a:xfrm>
          <a:prstGeom prst="rect">
            <a:avLst/>
          </a:prstGeom>
          <a:noFill/>
        </p:spPr>
        <p:txBody>
          <a:bodyPr wrap="square" rtlCol="0">
            <a:spAutoFit/>
          </a:bodyPr>
          <a:p>
            <a:pPr algn="dist"/>
            <a:r>
              <a:rPr lang="en-US" altLang="zh-CN" sz="4500">
                <a:latin typeface="汉仪尚巍手书W" panose="00020600040101010101" charset="-122"/>
                <a:ea typeface="汉仪尚巍手书W" panose="00020600040101010101" charset="-122"/>
                <a:cs typeface="汉仪魏碑简" panose="02010600000101010101" charset="-128"/>
              </a:rPr>
              <a:t>S</a:t>
            </a:r>
            <a:r>
              <a:rPr lang="zh-CN" altLang="en-US" sz="4500">
                <a:latin typeface="汉仪尚巍手书W" panose="00020600040101010101" charset="-122"/>
                <a:ea typeface="汉仪尚巍手书W" panose="00020600040101010101" charset="-122"/>
                <a:cs typeface="汉仪魏碑简" panose="02010600000101010101" charset="-128"/>
              </a:rPr>
              <a:t>ection</a:t>
            </a:r>
            <a:r>
              <a:rPr lang="en-US" altLang="zh-CN" sz="4500">
                <a:latin typeface="汉仪尚巍手书W" panose="00020600040101010101" charset="-122"/>
                <a:ea typeface="汉仪尚巍手书W" panose="00020600040101010101" charset="-122"/>
                <a:cs typeface="汉仪魏碑简" panose="02010600000101010101" charset="-128"/>
              </a:rPr>
              <a:t> 1</a:t>
            </a:r>
            <a:endParaRPr lang="en-US" altLang="zh-CN" sz="4500">
              <a:latin typeface="汉仪尚巍手书W" panose="00020600040101010101" charset="-122"/>
              <a:ea typeface="汉仪尚巍手书W" panose="00020600040101010101" charset="-122"/>
              <a:cs typeface="汉仪魏碑简" panose="02010600000101010101" charset="-128"/>
            </a:endParaRPr>
          </a:p>
        </p:txBody>
      </p:sp>
      <p:grpSp>
        <p:nvGrpSpPr>
          <p:cNvPr id="2" name="组合 1"/>
          <p:cNvGrpSpPr/>
          <p:nvPr/>
        </p:nvGrpSpPr>
        <p:grpSpPr>
          <a:xfrm>
            <a:off x="6230620" y="3221355"/>
            <a:ext cx="5027295" cy="1254125"/>
            <a:chOff x="11632" y="1733"/>
            <a:chExt cx="6177" cy="1797"/>
          </a:xfrm>
        </p:grpSpPr>
        <p:grpSp>
          <p:nvGrpSpPr>
            <p:cNvPr id="12" name="组合 11"/>
            <p:cNvGrpSpPr/>
            <p:nvPr/>
          </p:nvGrpSpPr>
          <p:grpSpPr>
            <a:xfrm rot="0">
              <a:off x="11632" y="1733"/>
              <a:ext cx="6177" cy="1797"/>
              <a:chOff x="11094" y="2627"/>
              <a:chExt cx="1040" cy="1364"/>
            </a:xfrm>
          </p:grpSpPr>
          <p:sp>
            <p:nvSpPr>
              <p:cNvPr id="13" name="矩形 12"/>
              <p:cNvSpPr/>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 name="矩形 13"/>
              <p:cNvSpPr/>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7" name="文本框 16"/>
            <p:cNvSpPr txBox="1"/>
            <p:nvPr/>
          </p:nvSpPr>
          <p:spPr>
            <a:xfrm>
              <a:off x="11632" y="2173"/>
              <a:ext cx="5732" cy="792"/>
            </a:xfrm>
            <a:prstGeom prst="rect">
              <a:avLst/>
            </a:prstGeom>
            <a:noFill/>
          </p:spPr>
          <p:txBody>
            <a:bodyPr wrap="square" rtlCol="0" anchor="t">
              <a:spAutoFit/>
            </a:bodyPr>
            <a:p>
              <a:pPr algn="dist"/>
              <a:r>
                <a:rPr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Why do organizations change</a:t>
              </a:r>
              <a:endPar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8" name="文本框 17"/>
            <p:cNvSpPr txBox="1"/>
            <p:nvPr/>
          </p:nvSpPr>
          <p:spPr>
            <a:xfrm>
              <a:off x="11678" y="2842"/>
              <a:ext cx="5641" cy="395"/>
            </a:xfrm>
            <a:prstGeom prst="rect">
              <a:avLst/>
            </a:prstGeom>
            <a:noFill/>
          </p:spPr>
          <p:txBody>
            <a:bodyPr wrap="square" rtlCol="0" anchor="t">
              <a:spAutoFit/>
            </a:bodyPr>
            <a:p>
              <a:pPr algn="dist"/>
              <a:endParaRPr sz="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pic>
        <p:nvPicPr>
          <p:cNvPr id="3" name="图片 2" descr="C:/Users/LDP004/AppData/Local/Temp/picturecompress_20211218111449/output_1.pngoutput_1"/>
          <p:cNvPicPr>
            <a:picLocks noChangeAspect="1"/>
          </p:cNvPicPr>
          <p:nvPr>
            <p:custDataLst>
              <p:tags r:id="rId3"/>
            </p:custDataLst>
          </p:nvPr>
        </p:nvPicPr>
        <p:blipFill>
          <a:blip r:embed="rId2"/>
          <a:srcRect r="65000"/>
          <a:stretch>
            <a:fillRect/>
          </a:stretch>
        </p:blipFill>
        <p:spPr>
          <a:xfrm rot="5400000" flipV="1">
            <a:off x="1471295" y="-1510030"/>
            <a:ext cx="3325495" cy="6344920"/>
          </a:xfrm>
          <a:prstGeom prst="rect">
            <a:avLst/>
          </a:prstGeom>
        </p:spPr>
      </p:pic>
      <p:pic>
        <p:nvPicPr>
          <p:cNvPr id="15" name="图片 14" descr="C:/Users/LDP004/AppData/Local/Temp/picturecompress_20211218111449/output_1.pngoutput_1"/>
          <p:cNvPicPr>
            <a:picLocks noChangeAspect="1"/>
          </p:cNvPicPr>
          <p:nvPr>
            <p:custDataLst>
              <p:tags r:id="rId4"/>
            </p:custDataLst>
          </p:nvPr>
        </p:nvPicPr>
        <p:blipFill>
          <a:blip r:embed="rId2"/>
          <a:srcRect r="65000"/>
          <a:stretch>
            <a:fillRect/>
          </a:stretch>
        </p:blipFill>
        <p:spPr>
          <a:xfrm flipV="1">
            <a:off x="-38100" y="-11430"/>
            <a:ext cx="3655060" cy="688213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858590" y="51505"/>
            <a:ext cx="10969200" cy="705600"/>
          </a:xfrm>
        </p:spPr>
        <p:txBody>
          <a:bodyPr/>
          <a:p>
            <a:r>
              <a:rPr lang="zh-CN" altLang="en-US" sz="2800">
                <a:latin typeface="汉仪魏碑简" panose="02010600000101010101" charset="-128"/>
                <a:ea typeface="汉仪魏碑简" panose="02010600000101010101" charset="-128"/>
              </a:rPr>
              <a:t>Background of the organization</a:t>
            </a:r>
            <a:endParaRPr lang="zh-CN" altLang="en-US" sz="2800">
              <a:latin typeface="汉仪魏碑简" panose="02010600000101010101" charset="-128"/>
              <a:ea typeface="汉仪魏碑简" panose="02010600000101010101" charset="-128"/>
            </a:endParaRPr>
          </a:p>
        </p:txBody>
      </p:sp>
      <p:pic>
        <p:nvPicPr>
          <p:cNvPr id="4" name="图片 1" descr="IMG_256"/>
          <p:cNvPicPr>
            <a:picLocks noChangeAspect="1"/>
          </p:cNvPicPr>
          <p:nvPr>
            <p:custDataLst>
              <p:tags r:id="rId1"/>
            </p:custDataLst>
          </p:nvPr>
        </p:nvPicPr>
        <p:blipFill>
          <a:blip r:embed="rId2"/>
          <a:stretch>
            <a:fillRect/>
          </a:stretch>
        </p:blipFill>
        <p:spPr>
          <a:xfrm>
            <a:off x="629285" y="1591310"/>
            <a:ext cx="5466080" cy="3582670"/>
          </a:xfrm>
          <a:prstGeom prst="rect">
            <a:avLst/>
          </a:prstGeom>
          <a:noFill/>
          <a:ln w="9525">
            <a:noFill/>
          </a:ln>
        </p:spPr>
      </p:pic>
      <p:sp>
        <p:nvSpPr>
          <p:cNvPr id="6" name="文本框 5"/>
          <p:cNvSpPr txBox="1"/>
          <p:nvPr/>
        </p:nvSpPr>
        <p:spPr>
          <a:xfrm>
            <a:off x="6393180" y="2448560"/>
            <a:ext cx="5537835" cy="1316355"/>
          </a:xfrm>
          <a:prstGeom prst="rect">
            <a:avLst/>
          </a:prstGeom>
          <a:noFill/>
          <a:ln w="9525">
            <a:noFill/>
          </a:ln>
        </p:spPr>
        <p:txBody>
          <a:bodyPr wrap="square">
            <a:noAutofit/>
          </a:bodyPr>
          <a:p>
            <a:pPr indent="266700" algn="l"/>
            <a:endParaRPr sz="2400" b="0">
              <a:latin typeface="+mj-lt"/>
              <a:ea typeface="+mj-lt"/>
              <a:cs typeface="+mj-lt"/>
            </a:endParaRPr>
          </a:p>
        </p:txBody>
      </p:sp>
      <p:sp>
        <p:nvSpPr>
          <p:cNvPr id="8" name="文本框 7"/>
          <p:cNvSpPr txBox="1"/>
          <p:nvPr/>
        </p:nvSpPr>
        <p:spPr>
          <a:xfrm>
            <a:off x="7009765" y="2106295"/>
            <a:ext cx="5080000" cy="521970"/>
          </a:xfrm>
          <a:prstGeom prst="rect">
            <a:avLst/>
          </a:prstGeom>
          <a:noFill/>
          <a:ln w="9525">
            <a:noFill/>
          </a:ln>
        </p:spPr>
        <p:txBody>
          <a:bodyPr>
            <a:spAutoFit/>
          </a:bodyPr>
          <a:p>
            <a:pPr indent="0"/>
            <a:r>
              <a:rPr sz="2800" b="0">
                <a:solidFill>
                  <a:srgbClr val="333333"/>
                </a:solidFill>
                <a:latin typeface="汉仪魏碑繁" panose="02010600000101010101" charset="-122"/>
                <a:ea typeface="汉仪魏碑繁" panose="02010600000101010101" charset="-122"/>
                <a:cs typeface="+mj-lt"/>
              </a:rPr>
              <a:t>Haier was founded in 1984</a:t>
            </a:r>
            <a:endParaRPr sz="2800" b="0">
              <a:solidFill>
                <a:srgbClr val="333333"/>
              </a:solidFill>
              <a:latin typeface="汉仪魏碑繁" panose="02010600000101010101" charset="-122"/>
              <a:ea typeface="汉仪魏碑繁" panose="02010600000101010101" charset="-122"/>
              <a:cs typeface="+mj-lt"/>
            </a:endParaRPr>
          </a:p>
        </p:txBody>
      </p:sp>
      <p:sp>
        <p:nvSpPr>
          <p:cNvPr id="19" name="矩形 18"/>
          <p:cNvSpPr/>
          <p:nvPr>
            <p:custDataLst>
              <p:tags r:id="rId3"/>
            </p:custDataLst>
          </p:nvPr>
        </p:nvSpPr>
        <p:spPr>
          <a:xfrm>
            <a:off x="341911" y="179070"/>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custDataLst>
              <p:tags r:id="rId4"/>
            </p:custDataLst>
          </p:nvPr>
        </p:nvSpPr>
        <p:spPr>
          <a:xfrm>
            <a:off x="299720" y="213432"/>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6" name="矩形 45"/>
          <p:cNvSpPr/>
          <p:nvPr>
            <p:custDataLst>
              <p:tags r:id="rId5"/>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6"/>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48" name="直接连接符 47"/>
          <p:cNvCxnSpPr/>
          <p:nvPr>
            <p:custDataLst>
              <p:tags r:id="rId7"/>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cxnSp>
        <p:nvCxnSpPr>
          <p:cNvPr id="49" name="直接连接符 48"/>
          <p:cNvCxnSpPr/>
          <p:nvPr>
            <p:custDataLst>
              <p:tags r:id="rId8"/>
            </p:custDataLst>
          </p:nvPr>
        </p:nvCxnSpPr>
        <p:spPr>
          <a:xfrm>
            <a:off x="792480" y="691515"/>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12" name="文本框 11"/>
          <p:cNvSpPr txBox="1"/>
          <p:nvPr/>
        </p:nvSpPr>
        <p:spPr>
          <a:xfrm>
            <a:off x="6554470" y="2901315"/>
            <a:ext cx="5272405" cy="2420620"/>
          </a:xfrm>
          <a:prstGeom prst="rect">
            <a:avLst/>
          </a:prstGeom>
          <a:noFill/>
        </p:spPr>
        <p:txBody>
          <a:bodyPr wrap="square" rtlCol="0" anchor="t">
            <a:noAutofit/>
          </a:bodyPr>
          <a:p>
            <a:pPr indent="266700" algn="l"/>
            <a:r>
              <a:rPr sz="2000">
                <a:latin typeface="汉仪魏碑简" panose="02010600000101010101" charset="-128"/>
                <a:ea typeface="汉仪魏碑简" panose="02010600000101010101" charset="-128"/>
                <a:cs typeface="+mj-lt"/>
                <a:sym typeface="+mn-ea"/>
              </a:rPr>
              <a:t>Zhang Ruimin, founder and honorary chairman of Haier Group, proposed the "RenDanHeYi" model.</a:t>
            </a:r>
            <a:endParaRPr sz="2000">
              <a:latin typeface="汉仪魏碑简" panose="02010600000101010101" charset="-128"/>
              <a:ea typeface="汉仪魏碑简" panose="02010600000101010101" charset="-128"/>
              <a:cs typeface="+mj-lt"/>
              <a:sym typeface="+mn-ea"/>
            </a:endParaRPr>
          </a:p>
          <a:p>
            <a:pPr indent="266700" algn="l"/>
            <a:r>
              <a:rPr lang="en-US" sz="2000">
                <a:solidFill>
                  <a:srgbClr val="333333"/>
                </a:solidFill>
                <a:latin typeface="汉仪魏碑简" panose="02010600000101010101" charset="-128"/>
                <a:ea typeface="汉仪魏碑简" panose="02010600000101010101" charset="-128"/>
                <a:cs typeface="+mj-lt"/>
                <a:sym typeface="+mn-ea"/>
              </a:rPr>
              <a:t> </a:t>
            </a:r>
            <a:r>
              <a:rPr sz="2000">
                <a:solidFill>
                  <a:srgbClr val="333333"/>
                </a:solidFill>
                <a:latin typeface="汉仪魏碑简" panose="02010600000101010101" charset="-128"/>
                <a:ea typeface="汉仪魏碑简" panose="02010600000101010101" charset="-128"/>
                <a:cs typeface="+mj-lt"/>
                <a:sym typeface="+mn-ea"/>
              </a:rPr>
              <a:t>Haier has been the first household</a:t>
            </a:r>
            <a:r>
              <a:rPr lang="en-US" sz="2000">
                <a:solidFill>
                  <a:srgbClr val="333333"/>
                </a:solidFill>
                <a:latin typeface="汉仪魏碑简" panose="02010600000101010101" charset="-128"/>
                <a:ea typeface="汉仪魏碑简" panose="02010600000101010101" charset="-128"/>
                <a:cs typeface="+mj-lt"/>
                <a:sym typeface="+mn-ea"/>
              </a:rPr>
              <a:t> </a:t>
            </a:r>
            <a:r>
              <a:rPr sz="2000">
                <a:solidFill>
                  <a:srgbClr val="333333"/>
                </a:solidFill>
                <a:latin typeface="汉仪魏碑简" panose="02010600000101010101" charset="-128"/>
                <a:ea typeface="汉仪魏碑简" panose="02010600000101010101" charset="-128"/>
                <a:cs typeface="+mj-lt"/>
                <a:sym typeface="+mn-ea"/>
              </a:rPr>
              <a:t>appliance brand of Euromonitor International for 13 consecutive years</a:t>
            </a:r>
            <a:endParaRPr sz="2000" b="0">
              <a:solidFill>
                <a:srgbClr val="333333"/>
              </a:solidFill>
              <a:latin typeface="汉仪魏碑简" panose="02010600000101010101" charset="-128"/>
              <a:ea typeface="汉仪魏碑简" panose="02010600000101010101" charset="-128"/>
              <a:cs typeface="+mj-lt"/>
            </a:endParaRPr>
          </a:p>
          <a:p>
            <a:pPr indent="266700" algn="l"/>
            <a:endParaRPr lang="zh-CN" altLang="en-US" sz="2000">
              <a:latin typeface="汉仪魏碑简" panose="02010600000101010101" charset="-128"/>
              <a:ea typeface="汉仪魏碑简" panose="02010600000101010101" charset="-128"/>
              <a:cs typeface="+mj-lt"/>
              <a:sym typeface="+mn-ea"/>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1353820" y="1305560"/>
            <a:ext cx="9879330" cy="4523105"/>
          </a:xfrm>
          <a:prstGeom prst="rect">
            <a:avLst/>
          </a:prstGeom>
          <a:noFill/>
        </p:spPr>
        <p:txBody>
          <a:bodyPr wrap="square" rtlCol="0" anchor="t">
            <a:spAutoFit/>
          </a:bodyPr>
          <a:p>
            <a:r>
              <a:rPr lang="zh-CN" altLang="en-US" sz="2400">
                <a:latin typeface="汉仪魏碑简" panose="02010600000101010101" charset="-128"/>
                <a:ea typeface="汉仪魏碑简" panose="02010600000101010101" charset="-128"/>
              </a:rPr>
              <a:t>Company name: Haier Zhijia Co., Ltd</a:t>
            </a:r>
            <a:endParaRPr lang="zh-CN" altLang="en-US" sz="2400">
              <a:latin typeface="汉仪魏碑简" panose="02010600000101010101" charset="-128"/>
              <a:ea typeface="汉仪魏碑简" panose="02010600000101010101" charset="-128"/>
            </a:endParaRPr>
          </a:p>
          <a:p>
            <a:r>
              <a:rPr lang="zh-CN" altLang="en-US" sz="2400">
                <a:latin typeface="汉仪魏碑简" panose="02010600000101010101" charset="-128"/>
                <a:ea typeface="汉仪魏碑简" panose="02010600000101010101" charset="-128"/>
              </a:rPr>
              <a:t>English name of the company: Haier Smart Home Co., Ltd</a:t>
            </a:r>
            <a:endParaRPr lang="zh-CN" altLang="en-US" sz="2400">
              <a:latin typeface="汉仪魏碑简" panose="02010600000101010101" charset="-128"/>
              <a:ea typeface="汉仪魏碑简" panose="02010600000101010101" charset="-128"/>
            </a:endParaRPr>
          </a:p>
          <a:p>
            <a:r>
              <a:rPr lang="zh-CN" altLang="en-US" sz="2400">
                <a:latin typeface="汉仪魏碑简" panose="02010600000101010101" charset="-128"/>
                <a:ea typeface="汉仪魏碑简" panose="02010600000101010101" charset="-128"/>
              </a:rPr>
              <a:t>Listed market: Shanghai Stock Exchange</a:t>
            </a:r>
            <a:endParaRPr lang="zh-CN" altLang="en-US" sz="2400">
              <a:latin typeface="汉仪魏碑简" panose="02010600000101010101" charset="-128"/>
              <a:ea typeface="汉仪魏碑简" panose="02010600000101010101" charset="-128"/>
            </a:endParaRPr>
          </a:p>
          <a:p>
            <a:r>
              <a:rPr lang="zh-CN" altLang="en-US" sz="2400">
                <a:latin typeface="汉仪魏碑简" panose="02010600000101010101" charset="-128"/>
                <a:ea typeface="汉仪魏碑简" panose="02010600000101010101" charset="-128"/>
              </a:rPr>
              <a:t>Date of establishment: March 31, 1994</a:t>
            </a:r>
            <a:endParaRPr lang="zh-CN" altLang="en-US" sz="2400">
              <a:latin typeface="汉仪魏碑简" panose="02010600000101010101" charset="-128"/>
              <a:ea typeface="汉仪魏碑简" panose="02010600000101010101" charset="-128"/>
            </a:endParaRPr>
          </a:p>
          <a:p>
            <a:r>
              <a:rPr lang="zh-CN" altLang="en-US" sz="2400">
                <a:latin typeface="汉仪魏碑简" panose="02010600000101010101" charset="-128"/>
                <a:ea typeface="汉仪魏碑简" panose="02010600000101010101" charset="-128"/>
              </a:rPr>
              <a:t>Organization form: private enterprise</a:t>
            </a:r>
            <a:endParaRPr lang="zh-CN" altLang="en-US" sz="2400">
              <a:latin typeface="汉仪魏碑简" panose="02010600000101010101" charset="-128"/>
              <a:ea typeface="汉仪魏碑简" panose="02010600000101010101" charset="-128"/>
            </a:endParaRPr>
          </a:p>
          <a:p>
            <a:r>
              <a:rPr lang="zh-CN" altLang="en-US" sz="2400">
                <a:latin typeface="汉仪魏碑简" panose="02010600000101010101" charset="-128"/>
                <a:ea typeface="汉仪魏碑简" panose="02010600000101010101" charset="-128"/>
              </a:rPr>
              <a:t>The predecessor of the company is Qingdao Refrigerator General Factory, which was founded in 1984. On December 16, 1989, the People's Bank of China Qingdao Branch set up a joint stock limited company by way of directional raising and restructuring funds of 150 million yuan.</a:t>
            </a:r>
            <a:endParaRPr lang="zh-CN" altLang="en-US" sz="2400">
              <a:latin typeface="汉仪魏碑简" panose="02010600000101010101" charset="-128"/>
              <a:ea typeface="汉仪魏碑简" panose="02010600000101010101" charset="-128"/>
            </a:endParaRPr>
          </a:p>
          <a:p>
            <a:r>
              <a:rPr lang="zh-CN" altLang="en-US" sz="2400">
                <a:latin typeface="汉仪魏碑简" panose="02010600000101010101" charset="-128"/>
                <a:ea typeface="汉仪魏碑简" panose="02010600000101010101" charset="-128"/>
              </a:rPr>
              <a:t>In June 2019, the company name was changed from "Qingdao Haier Co., Ltd." to "Haier Smart Home Co., Ltd.", and the English name was changed from "Qingdao Haier Co., Ltd." to "Haier Smart Home Co., Ltd.".</a:t>
            </a:r>
            <a:endParaRPr lang="zh-CN" altLang="en-US" sz="2400">
              <a:latin typeface="汉仪魏碑简" panose="02010600000101010101" charset="-128"/>
              <a:ea typeface="汉仪魏碑简" panose="02010600000101010101" charset="-128"/>
            </a:endParaRPr>
          </a:p>
        </p:txBody>
      </p:sp>
      <p:sp>
        <p:nvSpPr>
          <p:cNvPr id="9" name="矩形 8"/>
          <p:cNvSpPr/>
          <p:nvPr>
            <p:custDataLst>
              <p:tags r:id="rId1"/>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custDataLst>
              <p:tags r:id="rId2"/>
            </p:custDataLst>
          </p:nvPr>
        </p:nvSpPr>
        <p:spPr>
          <a:xfrm>
            <a:off x="299720" y="213432"/>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6" name="矩形 45"/>
          <p:cNvSpPr/>
          <p:nvPr>
            <p:custDataLst>
              <p:tags r:id="rId3"/>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4"/>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48" name="直接连接符 47"/>
          <p:cNvCxnSpPr/>
          <p:nvPr>
            <p:custDataLst>
              <p:tags r:id="rId5"/>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cxnSp>
        <p:nvCxnSpPr>
          <p:cNvPr id="49" name="直接连接符 48"/>
          <p:cNvCxnSpPr/>
          <p:nvPr>
            <p:custDataLst>
              <p:tags r:id="rId6"/>
            </p:custDataLst>
          </p:nvPr>
        </p:nvCxnSpPr>
        <p:spPr>
          <a:xfrm>
            <a:off x="792480" y="691515"/>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6" name="标题 5"/>
          <p:cNvSpPr>
            <a:spLocks noGrp="1"/>
          </p:cNvSpPr>
          <p:nvPr>
            <p:ph type="title"/>
            <p:custDataLst>
              <p:tags r:id="rId7"/>
            </p:custDataLst>
          </p:nvPr>
        </p:nvSpPr>
        <p:spPr>
          <a:xfrm>
            <a:off x="858590" y="51505"/>
            <a:ext cx="10969200" cy="705600"/>
          </a:xfrm>
        </p:spPr>
        <p:txBody>
          <a:bodyPr/>
          <a:p>
            <a:r>
              <a:rPr lang="zh-CN" altLang="en-US" sz="2800">
                <a:latin typeface="汉仪魏碑简" panose="02010600000101010101" charset="-128"/>
                <a:ea typeface="汉仪魏碑简" panose="02010600000101010101" charset="-128"/>
              </a:rPr>
              <a:t>Background of the organization</a:t>
            </a:r>
            <a:endParaRPr lang="zh-CN" altLang="en-US" sz="2800">
              <a:latin typeface="汉仪魏碑简" panose="02010600000101010101" charset="-128"/>
              <a:ea typeface="汉仪魏碑简" panose="02010600000101010101" charset="-128"/>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9" name="矩形 18"/>
          <p:cNvSpPr/>
          <p:nvPr>
            <p:custDataLst>
              <p:tags r:id="rId1"/>
            </p:custDataLst>
          </p:nvPr>
        </p:nvSpPr>
        <p:spPr>
          <a:xfrm>
            <a:off x="341911" y="179070"/>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custDataLst>
              <p:tags r:id="rId2"/>
            </p:custDataLst>
          </p:nvPr>
        </p:nvSpPr>
        <p:spPr>
          <a:xfrm>
            <a:off x="299720" y="213432"/>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6" name="矩形 45"/>
          <p:cNvSpPr/>
          <p:nvPr>
            <p:custDataLst>
              <p:tags r:id="rId3"/>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4"/>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48" name="直接连接符 47"/>
          <p:cNvCxnSpPr/>
          <p:nvPr>
            <p:custDataLst>
              <p:tags r:id="rId5"/>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cxnSp>
        <p:nvCxnSpPr>
          <p:cNvPr id="49" name="直接连接符 48"/>
          <p:cNvCxnSpPr/>
          <p:nvPr>
            <p:custDataLst>
              <p:tags r:id="rId6"/>
            </p:custDataLst>
          </p:nvPr>
        </p:nvCxnSpPr>
        <p:spPr>
          <a:xfrm>
            <a:off x="792480" y="691515"/>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6" name="标题 5"/>
          <p:cNvSpPr>
            <a:spLocks noGrp="1"/>
          </p:cNvSpPr>
          <p:nvPr>
            <p:ph type="title"/>
            <p:custDataLst>
              <p:tags r:id="rId7"/>
            </p:custDataLst>
          </p:nvPr>
        </p:nvSpPr>
        <p:spPr>
          <a:xfrm>
            <a:off x="858590" y="51505"/>
            <a:ext cx="10969200" cy="705600"/>
          </a:xfrm>
        </p:spPr>
        <p:txBody>
          <a:bodyPr/>
          <a:p>
            <a:r>
              <a:rPr lang="zh-CN" altLang="en-US" sz="2800">
                <a:latin typeface="汉仪魏碑简" panose="02010600000101010101" charset="-128"/>
                <a:ea typeface="汉仪魏碑简" panose="02010600000101010101" charset="-128"/>
              </a:rPr>
              <a:t>Background of the organization</a:t>
            </a:r>
            <a:endParaRPr lang="zh-CN" altLang="en-US" sz="2800">
              <a:latin typeface="汉仪魏碑简" panose="02010600000101010101" charset="-128"/>
              <a:ea typeface="汉仪魏碑简" panose="02010600000101010101" charset="-128"/>
            </a:endParaRPr>
          </a:p>
        </p:txBody>
      </p:sp>
      <p:sp>
        <p:nvSpPr>
          <p:cNvPr id="4" name="文本框 3"/>
          <p:cNvSpPr txBox="1"/>
          <p:nvPr/>
        </p:nvSpPr>
        <p:spPr>
          <a:xfrm>
            <a:off x="555625" y="1033145"/>
            <a:ext cx="6096000" cy="829945"/>
          </a:xfrm>
          <a:prstGeom prst="rect">
            <a:avLst/>
          </a:prstGeom>
          <a:noFill/>
        </p:spPr>
        <p:txBody>
          <a:bodyPr wrap="square" rtlCol="0" anchor="t">
            <a:spAutoFit/>
          </a:bodyPr>
          <a:p>
            <a:r>
              <a:rPr lang="zh-CN" altLang="en-US" sz="2400">
                <a:latin typeface="汉仪魏碑简" panose="02010600000101010101" charset="-128"/>
                <a:ea typeface="汉仪魏碑简" panose="02010600000101010101" charset="-128"/>
              </a:rPr>
              <a:t>What is the relationship between Haier Smart Home and Haier Group?</a:t>
            </a:r>
            <a:endParaRPr lang="zh-CN" altLang="en-US" sz="2400">
              <a:latin typeface="汉仪魏碑简" panose="02010600000101010101" charset="-128"/>
              <a:ea typeface="汉仪魏碑简" panose="02010600000101010101" charset="-128"/>
            </a:endParaRPr>
          </a:p>
        </p:txBody>
      </p:sp>
      <p:sp>
        <p:nvSpPr>
          <p:cNvPr id="7" name="文本框 6"/>
          <p:cNvSpPr txBox="1"/>
          <p:nvPr/>
        </p:nvSpPr>
        <p:spPr>
          <a:xfrm>
            <a:off x="555625" y="1863090"/>
            <a:ext cx="6892925" cy="4154170"/>
          </a:xfrm>
          <a:prstGeom prst="rect">
            <a:avLst/>
          </a:prstGeom>
          <a:noFill/>
        </p:spPr>
        <p:txBody>
          <a:bodyPr wrap="square" rtlCol="0" anchor="t">
            <a:spAutoFit/>
          </a:bodyPr>
          <a:p>
            <a:r>
              <a:rPr lang="zh-CN" altLang="en-US" sz="2400">
                <a:latin typeface="汉仪魏碑简" panose="02010600000101010101" charset="-128"/>
                <a:ea typeface="汉仪魏碑简" panose="02010600000101010101" charset="-128"/>
                <a:sym typeface="汉仪程行简" panose="00020600040101010101" charset="-122"/>
              </a:rPr>
              <a:t>Haier Smart Home Co., Ltd</a:t>
            </a:r>
            <a:r>
              <a:rPr lang="zh-CN" altLang="en-US" sz="2400">
                <a:latin typeface="汉仪魏碑简" panose="02010600000101010101" charset="-128"/>
                <a:ea typeface="汉仪魏碑简" panose="02010600000101010101" charset="-128"/>
                <a:sym typeface="汉仪程行简" panose="00020600040101010101" charset="-122"/>
              </a:rPr>
              <a:t> is a subsidiary of Haier Group. There are many brand industries under Haier, and Haier Zhijia is one of them. Haier Smart Home is the largest strategic business group of Haier Group, mainly undertaking the global appliance business of Haier Group. Internally build an interconnected factory, and users' individual needs reach the factory directly to realize real-time interconnection; Build a U+smart life open platform to provide users with interconnected smart life solutions</a:t>
            </a:r>
            <a:r>
              <a:rPr lang="zh-CN" altLang="en-US" sz="2400"/>
              <a:t>.</a:t>
            </a:r>
            <a:endParaRPr lang="zh-CN" altLang="en-US" sz="2400"/>
          </a:p>
        </p:txBody>
      </p:sp>
      <p:pic>
        <p:nvPicPr>
          <p:cNvPr id="101" name="图片 100"/>
          <p:cNvPicPr/>
          <p:nvPr>
            <p:custDataLst>
              <p:tags r:id="rId8"/>
            </p:custDataLst>
          </p:nvPr>
        </p:nvPicPr>
        <p:blipFill>
          <a:blip r:embed="rId9"/>
          <a:stretch>
            <a:fillRect/>
          </a:stretch>
        </p:blipFill>
        <p:spPr>
          <a:xfrm>
            <a:off x="7448550" y="1759585"/>
            <a:ext cx="4341495" cy="3942080"/>
          </a:xfrm>
          <a:prstGeom prst="rect">
            <a:avLst/>
          </a:prstGeom>
          <a:noFill/>
          <a:ln w="9525">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标题 3"/>
          <p:cNvSpPr>
            <a:spLocks noGrp="1"/>
          </p:cNvSpPr>
          <p:nvPr>
            <p:ph type="title"/>
            <p:custDataLst>
              <p:tags r:id="rId1"/>
            </p:custDataLst>
          </p:nvPr>
        </p:nvSpPr>
        <p:spPr>
          <a:xfrm>
            <a:off x="817950" y="62935"/>
            <a:ext cx="10969200" cy="705600"/>
          </a:xfrm>
        </p:spPr>
        <p:txBody>
          <a:bodyPr/>
          <a:p>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Why do organizations change</a:t>
            </a:r>
            <a:endParaRPr lang="zh-CN" altLang="en-US" sz="2400"/>
          </a:p>
        </p:txBody>
      </p:sp>
      <p:sp>
        <p:nvSpPr>
          <p:cNvPr id="5" name="内容占位符 4"/>
          <p:cNvSpPr>
            <a:spLocks noGrp="1"/>
          </p:cNvSpPr>
          <p:nvPr>
            <p:ph idx="1"/>
            <p:custDataLst>
              <p:tags r:id="rId2"/>
            </p:custDataLst>
          </p:nvPr>
        </p:nvSpPr>
        <p:spPr>
          <a:xfrm>
            <a:off x="341630" y="863600"/>
            <a:ext cx="10515600" cy="706120"/>
          </a:xfrm>
        </p:spPr>
        <p:txBody>
          <a:bodyPr>
            <a:noAutofit/>
          </a:bodyPr>
          <a:p>
            <a:pPr marL="0" indent="0">
              <a:buNone/>
            </a:pPr>
            <a:r>
              <a:rPr lang="zh-CN" altLang="en-US" sz="2000" b="1">
                <a:latin typeface="汉仪魏碑简" panose="02010600000101010101" charset="-128"/>
                <a:ea typeface="汉仪魏碑简" panose="02010600000101010101" charset="-128"/>
              </a:rPr>
              <a:t>The process of organizational change The cause of organizational change</a:t>
            </a:r>
            <a:endParaRPr lang="zh-CN" altLang="en-US" sz="2000" b="1">
              <a:latin typeface="汉仪魏碑简" panose="02010600000101010101" charset="-128"/>
              <a:ea typeface="汉仪魏碑简" panose="02010600000101010101" charset="-128"/>
            </a:endParaRPr>
          </a:p>
        </p:txBody>
      </p:sp>
      <p:grpSp>
        <p:nvGrpSpPr>
          <p:cNvPr id="11" name="组合 10"/>
          <p:cNvGrpSpPr/>
          <p:nvPr/>
        </p:nvGrpSpPr>
        <p:grpSpPr>
          <a:xfrm>
            <a:off x="-29845" y="179070"/>
            <a:ext cx="12109450" cy="6989445"/>
            <a:chOff x="-47" y="253"/>
            <a:chExt cx="19070" cy="11007"/>
          </a:xfrm>
        </p:grpSpPr>
        <p:grpSp>
          <p:nvGrpSpPr>
            <p:cNvPr id="16" name="组合 15"/>
            <p:cNvGrpSpPr/>
            <p:nvPr/>
          </p:nvGrpSpPr>
          <p:grpSpPr>
            <a:xfrm rot="0">
              <a:off x="472" y="253"/>
              <a:ext cx="691" cy="785"/>
              <a:chOff x="11094" y="2627"/>
              <a:chExt cx="1040" cy="1117"/>
            </a:xfrm>
          </p:grpSpPr>
          <p:sp>
            <p:nvSpPr>
              <p:cNvPr id="19" name="矩形 18"/>
              <p:cNvSpPr/>
              <p:nvPr>
                <p:custDataLst>
                  <p:tags r:id="rId3"/>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custDataLst>
                  <p:tags r:id="rId4"/>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45" name="组合 44"/>
            <p:cNvGrpSpPr/>
            <p:nvPr/>
          </p:nvGrpSpPr>
          <p:grpSpPr>
            <a:xfrm>
              <a:off x="-47" y="10318"/>
              <a:ext cx="19071" cy="942"/>
              <a:chOff x="313" y="9338"/>
              <a:chExt cx="772" cy="942"/>
            </a:xfrm>
          </p:grpSpPr>
          <p:sp>
            <p:nvSpPr>
              <p:cNvPr id="46" name="矩形 45"/>
              <p:cNvSpPr/>
              <p:nvPr>
                <p:custDataLst>
                  <p:tags r:id="rId5"/>
                </p:custDataLst>
              </p:nvPr>
            </p:nvSpPr>
            <p:spPr>
              <a:xfrm>
                <a:off x="313" y="9338"/>
                <a:ext cx="625" cy="731"/>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6"/>
                </p:custDataLst>
              </p:nvPr>
            </p:nvSpPr>
            <p:spPr>
              <a:xfrm>
                <a:off x="460" y="9549"/>
                <a:ext cx="625" cy="731"/>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cxnSp>
          <p:nvCxnSpPr>
            <p:cNvPr id="48" name="直接连接符 47"/>
            <p:cNvCxnSpPr/>
            <p:nvPr>
              <p:custDataLst>
                <p:tags r:id="rId7"/>
              </p:custDataLst>
            </p:nvPr>
          </p:nvCxnSpPr>
          <p:spPr>
            <a:xfrm>
              <a:off x="1288" y="1000"/>
              <a:ext cx="1356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cxnSp>
          <p:nvCxnSpPr>
            <p:cNvPr id="49" name="直接连接符 48"/>
            <p:cNvCxnSpPr/>
            <p:nvPr>
              <p:custDataLst>
                <p:tags r:id="rId8"/>
              </p:custDataLst>
            </p:nvPr>
          </p:nvCxnSpPr>
          <p:spPr>
            <a:xfrm>
              <a:off x="1248" y="1060"/>
              <a:ext cx="1682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grpSp>
      <p:grpSp>
        <p:nvGrpSpPr>
          <p:cNvPr id="50" name="组合 49"/>
          <p:cNvGrpSpPr/>
          <p:nvPr/>
        </p:nvGrpSpPr>
        <p:grpSpPr>
          <a:xfrm>
            <a:off x="1224280" y="1953260"/>
            <a:ext cx="2832100" cy="1503045"/>
            <a:chOff x="2528" y="2935"/>
            <a:chExt cx="4460" cy="2367"/>
          </a:xfrm>
        </p:grpSpPr>
        <p:sp>
          <p:nvSpPr>
            <p:cNvPr id="51" name="圆角矩形 50"/>
            <p:cNvSpPr/>
            <p:nvPr>
              <p:custDataLst>
                <p:tags r:id="rId9"/>
              </p:custDataLst>
            </p:nvPr>
          </p:nvSpPr>
          <p:spPr>
            <a:xfrm flipH="1">
              <a:off x="6748" y="3163"/>
              <a:ext cx="240" cy="2080"/>
            </a:xfrm>
            <a:prstGeom prst="roundRect">
              <a:avLst>
                <a:gd name="adj" fmla="val 37878"/>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2" name="燕尾形箭头 51"/>
            <p:cNvSpPr/>
            <p:nvPr>
              <p:custDataLst>
                <p:tags r:id="rId10"/>
              </p:custDataLst>
            </p:nvPr>
          </p:nvSpPr>
          <p:spPr>
            <a:xfrm>
              <a:off x="2528" y="2935"/>
              <a:ext cx="4460" cy="2367"/>
            </a:xfrm>
            <a:prstGeom prst="notchedRightArrow">
              <a:avLst>
                <a:gd name="adj1" fmla="val 50000"/>
                <a:gd name="adj2" fmla="val 38007"/>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3" name="文本框 52"/>
            <p:cNvSpPr txBox="1"/>
            <p:nvPr>
              <p:custDataLst>
                <p:tags r:id="rId11"/>
              </p:custDataLst>
            </p:nvPr>
          </p:nvSpPr>
          <p:spPr>
            <a:xfrm>
              <a:off x="2838" y="3484"/>
              <a:ext cx="4000" cy="1113"/>
            </a:xfrm>
            <a:prstGeom prst="rect">
              <a:avLst/>
            </a:prstGeom>
            <a:noFill/>
          </p:spPr>
          <p:txBody>
            <a:bodyPr wrap="square" rtlCol="0" anchor="t">
              <a:spAutoFit/>
            </a:bodyPr>
            <a:p>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Rapid development of science and technology</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54" name="组合 53"/>
          <p:cNvGrpSpPr/>
          <p:nvPr/>
        </p:nvGrpSpPr>
        <p:grpSpPr>
          <a:xfrm>
            <a:off x="4526280" y="1971675"/>
            <a:ext cx="2832100" cy="1503045"/>
            <a:chOff x="2528" y="2935"/>
            <a:chExt cx="4460" cy="2367"/>
          </a:xfrm>
        </p:grpSpPr>
        <p:sp>
          <p:nvSpPr>
            <p:cNvPr id="55" name="圆角矩形 54"/>
            <p:cNvSpPr/>
            <p:nvPr>
              <p:custDataLst>
                <p:tags r:id="rId12"/>
              </p:custDataLst>
            </p:nvPr>
          </p:nvSpPr>
          <p:spPr>
            <a:xfrm flipH="1">
              <a:off x="6748" y="3163"/>
              <a:ext cx="240" cy="2080"/>
            </a:xfrm>
            <a:prstGeom prst="roundRect">
              <a:avLst>
                <a:gd name="adj" fmla="val 37878"/>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6" name="燕尾形箭头 55"/>
            <p:cNvSpPr/>
            <p:nvPr>
              <p:custDataLst>
                <p:tags r:id="rId13"/>
              </p:custDataLst>
            </p:nvPr>
          </p:nvSpPr>
          <p:spPr>
            <a:xfrm>
              <a:off x="2528" y="2935"/>
              <a:ext cx="4460" cy="2367"/>
            </a:xfrm>
            <a:prstGeom prst="notchedRightArrow">
              <a:avLst>
                <a:gd name="adj1" fmla="val 50000"/>
                <a:gd name="adj2" fmla="val 38007"/>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文本框 56"/>
            <p:cNvSpPr txBox="1"/>
            <p:nvPr>
              <p:custDataLst>
                <p:tags r:id="rId14"/>
              </p:custDataLst>
            </p:nvPr>
          </p:nvSpPr>
          <p:spPr>
            <a:xfrm>
              <a:off x="2838" y="3484"/>
              <a:ext cx="4000" cy="1113"/>
            </a:xfrm>
            <a:prstGeom prst="rect">
              <a:avLst/>
            </a:prstGeom>
            <a:noFill/>
          </p:spPr>
          <p:txBody>
            <a:bodyPr wrap="square" rtlCol="0" anchor="t">
              <a:spAutoFit/>
            </a:bodyPr>
            <a:p>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Market changes and competitive pressures</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58" name="组合 57"/>
          <p:cNvGrpSpPr/>
          <p:nvPr/>
        </p:nvGrpSpPr>
        <p:grpSpPr>
          <a:xfrm>
            <a:off x="7828280" y="1971675"/>
            <a:ext cx="2832100" cy="1503045"/>
            <a:chOff x="2528" y="2935"/>
            <a:chExt cx="4460" cy="2367"/>
          </a:xfrm>
        </p:grpSpPr>
        <p:sp>
          <p:nvSpPr>
            <p:cNvPr id="59" name="圆角矩形 58"/>
            <p:cNvSpPr/>
            <p:nvPr>
              <p:custDataLst>
                <p:tags r:id="rId15"/>
              </p:custDataLst>
            </p:nvPr>
          </p:nvSpPr>
          <p:spPr>
            <a:xfrm flipH="1">
              <a:off x="6748" y="3163"/>
              <a:ext cx="240" cy="2080"/>
            </a:xfrm>
            <a:prstGeom prst="roundRect">
              <a:avLst>
                <a:gd name="adj" fmla="val 37878"/>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0" name="燕尾形箭头 59"/>
            <p:cNvSpPr/>
            <p:nvPr>
              <p:custDataLst>
                <p:tags r:id="rId16"/>
              </p:custDataLst>
            </p:nvPr>
          </p:nvSpPr>
          <p:spPr>
            <a:xfrm>
              <a:off x="2528" y="2935"/>
              <a:ext cx="4460" cy="2367"/>
            </a:xfrm>
            <a:prstGeom prst="notchedRightArrow">
              <a:avLst>
                <a:gd name="adj1" fmla="val 50000"/>
                <a:gd name="adj2" fmla="val 38007"/>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1" name="文本框 60"/>
            <p:cNvSpPr txBox="1"/>
            <p:nvPr>
              <p:custDataLst>
                <p:tags r:id="rId17"/>
              </p:custDataLst>
            </p:nvPr>
          </p:nvSpPr>
          <p:spPr>
            <a:xfrm>
              <a:off x="2838" y="3513"/>
              <a:ext cx="4000" cy="1113"/>
            </a:xfrm>
            <a:prstGeom prst="rect">
              <a:avLst/>
            </a:prstGeom>
            <a:noFill/>
          </p:spPr>
          <p:txBody>
            <a:bodyPr wrap="square" rtlCol="0" anchor="t">
              <a:spAutoFit/>
            </a:bodyPr>
            <a:p>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Changes in economic development</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62" name="组合 61"/>
          <p:cNvGrpSpPr/>
          <p:nvPr/>
        </p:nvGrpSpPr>
        <p:grpSpPr>
          <a:xfrm>
            <a:off x="1249680" y="3876675"/>
            <a:ext cx="2832100" cy="1503045"/>
            <a:chOff x="2528" y="2935"/>
            <a:chExt cx="4460" cy="2367"/>
          </a:xfrm>
        </p:grpSpPr>
        <p:sp>
          <p:nvSpPr>
            <p:cNvPr id="63" name="圆角矩形 62"/>
            <p:cNvSpPr/>
            <p:nvPr>
              <p:custDataLst>
                <p:tags r:id="rId18"/>
              </p:custDataLst>
            </p:nvPr>
          </p:nvSpPr>
          <p:spPr>
            <a:xfrm flipH="1">
              <a:off x="6748" y="3163"/>
              <a:ext cx="240" cy="2080"/>
            </a:xfrm>
            <a:prstGeom prst="roundRect">
              <a:avLst>
                <a:gd name="adj" fmla="val 37878"/>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4" name="燕尾形箭头 63"/>
            <p:cNvSpPr/>
            <p:nvPr>
              <p:custDataLst>
                <p:tags r:id="rId19"/>
              </p:custDataLst>
            </p:nvPr>
          </p:nvSpPr>
          <p:spPr>
            <a:xfrm>
              <a:off x="2528" y="2935"/>
              <a:ext cx="4460" cy="2367"/>
            </a:xfrm>
            <a:prstGeom prst="notchedRightArrow">
              <a:avLst>
                <a:gd name="adj1" fmla="val 50000"/>
                <a:gd name="adj2" fmla="val 38007"/>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5" name="文本框 64"/>
            <p:cNvSpPr txBox="1"/>
            <p:nvPr>
              <p:custDataLst>
                <p:tags r:id="rId20"/>
              </p:custDataLst>
            </p:nvPr>
          </p:nvSpPr>
          <p:spPr>
            <a:xfrm>
              <a:off x="2838" y="3542"/>
              <a:ext cx="4000" cy="1113"/>
            </a:xfrm>
            <a:prstGeom prst="rect">
              <a:avLst/>
            </a:prstGeom>
            <a:noFill/>
          </p:spPr>
          <p:txBody>
            <a:bodyPr wrap="square" rtlCol="0" anchor="t">
              <a:spAutoFit/>
            </a:bodyPr>
            <a:p>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Enterprise development needs</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66" name="组合 65"/>
          <p:cNvGrpSpPr/>
          <p:nvPr/>
        </p:nvGrpSpPr>
        <p:grpSpPr>
          <a:xfrm>
            <a:off x="4551680" y="3876675"/>
            <a:ext cx="2832100" cy="1503045"/>
            <a:chOff x="2528" y="2935"/>
            <a:chExt cx="4460" cy="2367"/>
          </a:xfrm>
        </p:grpSpPr>
        <p:sp>
          <p:nvSpPr>
            <p:cNvPr id="67" name="圆角矩形 66"/>
            <p:cNvSpPr/>
            <p:nvPr>
              <p:custDataLst>
                <p:tags r:id="rId21"/>
              </p:custDataLst>
            </p:nvPr>
          </p:nvSpPr>
          <p:spPr>
            <a:xfrm flipH="1">
              <a:off x="6748" y="3163"/>
              <a:ext cx="240" cy="2080"/>
            </a:xfrm>
            <a:prstGeom prst="roundRect">
              <a:avLst>
                <a:gd name="adj" fmla="val 37878"/>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8" name="燕尾形箭头 67"/>
            <p:cNvSpPr/>
            <p:nvPr>
              <p:custDataLst>
                <p:tags r:id="rId22"/>
              </p:custDataLst>
            </p:nvPr>
          </p:nvSpPr>
          <p:spPr>
            <a:xfrm>
              <a:off x="2528" y="2935"/>
              <a:ext cx="4460" cy="2367"/>
            </a:xfrm>
            <a:prstGeom prst="notchedRightArrow">
              <a:avLst>
                <a:gd name="adj1" fmla="val 50000"/>
                <a:gd name="adj2" fmla="val 38007"/>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9" name="文本框 68"/>
            <p:cNvSpPr txBox="1"/>
            <p:nvPr>
              <p:custDataLst>
                <p:tags r:id="rId23"/>
              </p:custDataLst>
            </p:nvPr>
          </p:nvSpPr>
          <p:spPr>
            <a:xfrm>
              <a:off x="2838" y="3484"/>
              <a:ext cx="4000" cy="1113"/>
            </a:xfrm>
            <a:prstGeom prst="rect">
              <a:avLst/>
            </a:prstGeom>
            <a:noFill/>
          </p:spPr>
          <p:txBody>
            <a:bodyPr wrap="square" rtlCol="0" anchor="t">
              <a:spAutoFit/>
            </a:bodyPr>
            <a:p>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Interpersonal conflicts and contradictions</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70" name="组合 69"/>
          <p:cNvGrpSpPr/>
          <p:nvPr/>
        </p:nvGrpSpPr>
        <p:grpSpPr>
          <a:xfrm>
            <a:off x="7853680" y="3876675"/>
            <a:ext cx="2832100" cy="1503045"/>
            <a:chOff x="2528" y="2935"/>
            <a:chExt cx="4460" cy="2367"/>
          </a:xfrm>
        </p:grpSpPr>
        <p:sp>
          <p:nvSpPr>
            <p:cNvPr id="71" name="圆角矩形 70"/>
            <p:cNvSpPr/>
            <p:nvPr>
              <p:custDataLst>
                <p:tags r:id="rId24"/>
              </p:custDataLst>
            </p:nvPr>
          </p:nvSpPr>
          <p:spPr>
            <a:xfrm flipH="1">
              <a:off x="6748" y="3163"/>
              <a:ext cx="240" cy="2080"/>
            </a:xfrm>
            <a:prstGeom prst="roundRect">
              <a:avLst>
                <a:gd name="adj" fmla="val 37878"/>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2" name="燕尾形箭头 71"/>
            <p:cNvSpPr/>
            <p:nvPr>
              <p:custDataLst>
                <p:tags r:id="rId25"/>
              </p:custDataLst>
            </p:nvPr>
          </p:nvSpPr>
          <p:spPr>
            <a:xfrm>
              <a:off x="2528" y="2935"/>
              <a:ext cx="4460" cy="2367"/>
            </a:xfrm>
            <a:prstGeom prst="notchedRightArrow">
              <a:avLst>
                <a:gd name="adj1" fmla="val 50000"/>
                <a:gd name="adj2" fmla="val 38007"/>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3" name="文本框 72"/>
            <p:cNvSpPr txBox="1"/>
            <p:nvPr>
              <p:custDataLst>
                <p:tags r:id="rId26"/>
              </p:custDataLst>
            </p:nvPr>
          </p:nvSpPr>
          <p:spPr>
            <a:xfrm>
              <a:off x="3558" y="3774"/>
              <a:ext cx="2920" cy="628"/>
            </a:xfrm>
            <a:prstGeom prst="rect">
              <a:avLst/>
            </a:prstGeom>
            <a:noFill/>
          </p:spPr>
          <p:txBody>
            <a:bodyPr wrap="square" rtlCol="0" anchor="t">
              <a:spAutoFit/>
            </a:bodyPr>
            <a:p>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team building</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2" name="文本框 1"/>
          <p:cNvSpPr txBox="1"/>
          <p:nvPr/>
        </p:nvSpPr>
        <p:spPr>
          <a:xfrm>
            <a:off x="299720" y="5342255"/>
            <a:ext cx="11613515" cy="1231900"/>
          </a:xfrm>
          <a:prstGeom prst="rect">
            <a:avLst/>
          </a:prstGeom>
          <a:noFill/>
        </p:spPr>
        <p:txBody>
          <a:bodyPr wrap="square" rtlCol="0" anchor="t">
            <a:noAutofit/>
          </a:bodyPr>
          <a:p>
            <a:r>
              <a:rPr lang="zh-CN" altLang="en-US"/>
              <a:t>Peter Drucker, the world famous management master, said: "We can't control change, we can only go ahead of change.", "Change is inevitable.". This view fully shows that the environment is changeable, and managers must constantly change management to ensure the survival and development of enterprises.</a:t>
            </a:r>
            <a:endParaRPr lang="zh-CN"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7" name="文本框 6"/>
          <p:cNvSpPr txBox="1"/>
          <p:nvPr>
            <p:custDataLst>
              <p:tags r:id="rId1"/>
            </p:custDataLst>
          </p:nvPr>
        </p:nvSpPr>
        <p:spPr>
          <a:xfrm>
            <a:off x="1031240" y="1552575"/>
            <a:ext cx="10034270" cy="1938020"/>
          </a:xfrm>
          <a:prstGeom prst="rect">
            <a:avLst/>
          </a:prstGeom>
          <a:noFill/>
        </p:spPr>
        <p:txBody>
          <a:bodyPr wrap="square" rtlCol="0" anchor="t">
            <a:spAutoFit/>
          </a:bodyPr>
          <a:p>
            <a:pPr>
              <a:lnSpc>
                <a:spcPct val="120000"/>
              </a:lnSpc>
              <a:spcBef>
                <a:spcPts val="0"/>
              </a:spcBef>
              <a:spcAft>
                <a:spcPts val="0"/>
              </a:spcAft>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original stability and balance of the organization can't adapt to the requirements of the changing situation, so we should </a:t>
            </a: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break them through reform. But breaking the original stability and balance is not the goal in itself, but the purpose is to establish a new stability and balance to adapt to the new situation. We should organically combine the organization's variability and stability</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 name="标题 3"/>
          <p:cNvSpPr>
            <a:spLocks noGrp="1"/>
          </p:cNvSpPr>
          <p:nvPr>
            <p:ph type="title"/>
            <p:custDataLst>
              <p:tags r:id="rId2"/>
            </p:custDataLst>
          </p:nvPr>
        </p:nvSpPr>
        <p:spPr>
          <a:xfrm>
            <a:off x="792550" y="24200"/>
            <a:ext cx="10969200" cy="705600"/>
          </a:xfrm>
        </p:spPr>
        <p:txBody>
          <a:bodyPr/>
          <a:p>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Why do organizations change</a:t>
            </a:r>
            <a:endParaRPr lang="zh-CN" altLang="en-US" sz="2400"/>
          </a:p>
        </p:txBody>
      </p:sp>
      <p:sp>
        <p:nvSpPr>
          <p:cNvPr id="6" name="文本框 5"/>
          <p:cNvSpPr txBox="1"/>
          <p:nvPr>
            <p:custDataLst>
              <p:tags r:id="rId3"/>
            </p:custDataLst>
          </p:nvPr>
        </p:nvSpPr>
        <p:spPr>
          <a:xfrm>
            <a:off x="1035685" y="917575"/>
            <a:ext cx="10952480" cy="829945"/>
          </a:xfrm>
          <a:prstGeom prst="rect">
            <a:avLst/>
          </a:prstGeom>
          <a:noFill/>
        </p:spPr>
        <p:txBody>
          <a:bodyPr wrap="square" rtlCol="0" anchor="t">
            <a:spAutoFit/>
          </a:bodyPr>
          <a:p>
            <a:r>
              <a:rPr lang="zh-CN" altLang="en-US" sz="2400">
                <a:latin typeface="汉仪魏碑简" panose="02010600000101010101" charset="-128"/>
                <a:ea typeface="汉仪魏碑简" panose="02010600000101010101" charset="-128"/>
              </a:rPr>
              <a:t>The meaning of organizational change:</a:t>
            </a:r>
            <a:endParaRPr lang="zh-CN" altLang="en-US" sz="2400">
              <a:latin typeface="汉仪魏碑简" panose="02010600000101010101" charset="-128"/>
              <a:ea typeface="汉仪魏碑简" panose="02010600000101010101" charset="-128"/>
            </a:endParaRPr>
          </a:p>
          <a:p>
            <a:r>
              <a:rPr lang="zh-CN" altLang="en-US" sz="2400">
                <a:latin typeface="汉仪魏碑简" panose="02010600000101010101" charset="-128"/>
                <a:ea typeface="汉仪魏碑简" panose="02010600000101010101" charset="-128"/>
              </a:rPr>
              <a:t>Change is the development stage for organizations to achieve dynamic balance </a:t>
            </a:r>
            <a:endParaRPr lang="zh-CN" altLang="en-US" sz="2400">
              <a:latin typeface="汉仪魏碑简" panose="02010600000101010101" charset="-128"/>
              <a:ea typeface="汉仪魏碑简" panose="02010600000101010101" charset="-128"/>
            </a:endParaRPr>
          </a:p>
        </p:txBody>
      </p:sp>
      <p:sp>
        <p:nvSpPr>
          <p:cNvPr id="8" name="圆角矩形 7"/>
          <p:cNvSpPr/>
          <p:nvPr>
            <p:custDataLst>
              <p:tags r:id="rId4"/>
            </p:custDataLst>
          </p:nvPr>
        </p:nvSpPr>
        <p:spPr>
          <a:xfrm>
            <a:off x="738505" y="911860"/>
            <a:ext cx="10833100" cy="2687955"/>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9" name="直接连接符 8"/>
          <p:cNvCxnSpPr/>
          <p:nvPr>
            <p:custDataLst>
              <p:tags r:id="rId5"/>
            </p:custDataLst>
          </p:nvPr>
        </p:nvCxnSpPr>
        <p:spPr>
          <a:xfrm>
            <a:off x="1031240" y="1358900"/>
            <a:ext cx="858774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12" name="圆角矩形 11"/>
          <p:cNvSpPr/>
          <p:nvPr>
            <p:custDataLst>
              <p:tags r:id="rId6"/>
            </p:custDataLst>
          </p:nvPr>
        </p:nvSpPr>
        <p:spPr>
          <a:xfrm>
            <a:off x="5038725" y="4643755"/>
            <a:ext cx="1588135" cy="666750"/>
          </a:xfrm>
          <a:prstGeom prst="roundRect">
            <a:avLst/>
          </a:prstGeom>
          <a:solidFill>
            <a:srgbClr val="906932"/>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3" name="文本框 12"/>
          <p:cNvSpPr txBox="1"/>
          <p:nvPr>
            <p:custDataLst>
              <p:tags r:id="rId7"/>
            </p:custDataLst>
          </p:nvPr>
        </p:nvSpPr>
        <p:spPr>
          <a:xfrm>
            <a:off x="5368290" y="4662170"/>
            <a:ext cx="1329055" cy="645160"/>
          </a:xfrm>
          <a:prstGeom prst="rect">
            <a:avLst/>
          </a:prstGeom>
          <a:noFill/>
        </p:spPr>
        <p:txBody>
          <a:bodyPr wrap="square" rtlCol="0" anchor="t">
            <a:spAutoFit/>
          </a:bodyPr>
          <a:p>
            <a:r>
              <a:rPr lang="en-US" altLang="zh-CN">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D</a:t>
            </a:r>
            <a:r>
              <a:rPr lang="zh-CN" altLang="en-US">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ynamic equilibrium</a:t>
            </a:r>
            <a:endParaRPr lang="zh-CN" altLang="en-US">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14" name="直接连接符 13"/>
          <p:cNvCxnSpPr/>
          <p:nvPr>
            <p:custDataLst>
              <p:tags r:id="rId8"/>
            </p:custDataLst>
          </p:nvPr>
        </p:nvCxnSpPr>
        <p:spPr>
          <a:xfrm>
            <a:off x="4068445" y="4220210"/>
            <a:ext cx="951230" cy="513080"/>
          </a:xfrm>
          <a:prstGeom prst="line">
            <a:avLst/>
          </a:prstGeom>
          <a:ln>
            <a:solidFill>
              <a:srgbClr val="906932"/>
            </a:solidFill>
          </a:ln>
        </p:spPr>
        <p:style>
          <a:lnRef idx="1">
            <a:schemeClr val="dk1"/>
          </a:lnRef>
          <a:fillRef idx="0">
            <a:schemeClr val="dk1"/>
          </a:fillRef>
          <a:effectRef idx="0">
            <a:schemeClr val="dk1"/>
          </a:effectRef>
          <a:fontRef idx="minor">
            <a:schemeClr val="tx1"/>
          </a:fontRef>
        </p:style>
      </p:cxnSp>
      <p:cxnSp>
        <p:nvCxnSpPr>
          <p:cNvPr id="15" name="直接连接符 14"/>
          <p:cNvCxnSpPr/>
          <p:nvPr>
            <p:custDataLst>
              <p:tags r:id="rId9"/>
            </p:custDataLst>
          </p:nvPr>
        </p:nvCxnSpPr>
        <p:spPr>
          <a:xfrm>
            <a:off x="6626860" y="5310505"/>
            <a:ext cx="951230" cy="513080"/>
          </a:xfrm>
          <a:prstGeom prst="line">
            <a:avLst/>
          </a:prstGeom>
          <a:ln>
            <a:solidFill>
              <a:srgbClr val="906932"/>
            </a:solidFill>
          </a:ln>
        </p:spPr>
        <p:style>
          <a:lnRef idx="1">
            <a:schemeClr val="dk1"/>
          </a:lnRef>
          <a:fillRef idx="0">
            <a:schemeClr val="dk1"/>
          </a:fillRef>
          <a:effectRef idx="0">
            <a:schemeClr val="dk1"/>
          </a:effectRef>
          <a:fontRef idx="minor">
            <a:schemeClr val="tx1"/>
          </a:fontRef>
        </p:style>
      </p:cxnSp>
      <p:sp>
        <p:nvSpPr>
          <p:cNvPr id="17" name="圆角矩形 16"/>
          <p:cNvSpPr/>
          <p:nvPr>
            <p:custDataLst>
              <p:tags r:id="rId10"/>
            </p:custDataLst>
          </p:nvPr>
        </p:nvSpPr>
        <p:spPr>
          <a:xfrm>
            <a:off x="2319020" y="3977005"/>
            <a:ext cx="1588135" cy="666750"/>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8" name="圆角矩形 17"/>
          <p:cNvSpPr/>
          <p:nvPr>
            <p:custDataLst>
              <p:tags r:id="rId11"/>
            </p:custDataLst>
          </p:nvPr>
        </p:nvSpPr>
        <p:spPr>
          <a:xfrm>
            <a:off x="2319020" y="5546090"/>
            <a:ext cx="1588135" cy="666750"/>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9" name="圆角矩形 18"/>
          <p:cNvSpPr/>
          <p:nvPr>
            <p:custDataLst>
              <p:tags r:id="rId12"/>
            </p:custDataLst>
          </p:nvPr>
        </p:nvSpPr>
        <p:spPr>
          <a:xfrm>
            <a:off x="7876540" y="3977005"/>
            <a:ext cx="1588135" cy="666750"/>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0" name="圆角矩形 19"/>
          <p:cNvSpPr/>
          <p:nvPr>
            <p:custDataLst>
              <p:tags r:id="rId13"/>
            </p:custDataLst>
          </p:nvPr>
        </p:nvSpPr>
        <p:spPr>
          <a:xfrm>
            <a:off x="7876540" y="5546090"/>
            <a:ext cx="1588135" cy="666750"/>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21" name="直接连接符 20"/>
          <p:cNvCxnSpPr/>
          <p:nvPr>
            <p:custDataLst>
              <p:tags r:id="rId14"/>
            </p:custDataLst>
          </p:nvPr>
        </p:nvCxnSpPr>
        <p:spPr>
          <a:xfrm flipV="1">
            <a:off x="4134485" y="5240020"/>
            <a:ext cx="885190" cy="477520"/>
          </a:xfrm>
          <a:prstGeom prst="line">
            <a:avLst/>
          </a:prstGeom>
          <a:ln>
            <a:solidFill>
              <a:srgbClr val="906932"/>
            </a:solidFill>
          </a:ln>
        </p:spPr>
        <p:style>
          <a:lnRef idx="1">
            <a:schemeClr val="dk1"/>
          </a:lnRef>
          <a:fillRef idx="0">
            <a:schemeClr val="dk1"/>
          </a:fillRef>
          <a:effectRef idx="0">
            <a:schemeClr val="dk1"/>
          </a:effectRef>
          <a:fontRef idx="minor">
            <a:schemeClr val="tx1"/>
          </a:fontRef>
        </p:style>
      </p:cxnSp>
      <p:cxnSp>
        <p:nvCxnSpPr>
          <p:cNvPr id="22" name="直接连接符 21"/>
          <p:cNvCxnSpPr/>
          <p:nvPr>
            <p:custDataLst>
              <p:tags r:id="rId15"/>
            </p:custDataLst>
          </p:nvPr>
        </p:nvCxnSpPr>
        <p:spPr>
          <a:xfrm flipV="1">
            <a:off x="6677660" y="4264025"/>
            <a:ext cx="885190" cy="477520"/>
          </a:xfrm>
          <a:prstGeom prst="line">
            <a:avLst/>
          </a:prstGeom>
          <a:ln>
            <a:solidFill>
              <a:srgbClr val="906932"/>
            </a:solidFill>
          </a:ln>
        </p:spPr>
        <p:style>
          <a:lnRef idx="1">
            <a:schemeClr val="dk1"/>
          </a:lnRef>
          <a:fillRef idx="0">
            <a:schemeClr val="dk1"/>
          </a:fillRef>
          <a:effectRef idx="0">
            <a:schemeClr val="dk1"/>
          </a:effectRef>
          <a:fontRef idx="minor">
            <a:schemeClr val="tx1"/>
          </a:fontRef>
        </p:style>
      </p:cxnSp>
      <p:sp>
        <p:nvSpPr>
          <p:cNvPr id="23" name="文本框 22"/>
          <p:cNvSpPr txBox="1"/>
          <p:nvPr>
            <p:custDataLst>
              <p:tags r:id="rId16"/>
            </p:custDataLst>
          </p:nvPr>
        </p:nvSpPr>
        <p:spPr>
          <a:xfrm>
            <a:off x="2514600" y="4126230"/>
            <a:ext cx="1197610" cy="368300"/>
          </a:xfrm>
          <a:prstGeom prst="rect">
            <a:avLst/>
          </a:prstGeom>
          <a:noFill/>
        </p:spPr>
        <p:txBody>
          <a:bodyPr wrap="square" rtlCol="0" anchor="t">
            <a:spAutoFit/>
          </a:bodyPr>
          <a:p>
            <a:pPr algn="dist"/>
            <a:r>
              <a:rPr lang="en-US" altLang="zh-CN">
                <a:latin typeface="汉仪魏碑简" panose="02010600000101010101" charset="-128"/>
                <a:ea typeface="汉仪魏碑简" panose="02010600000101010101" charset="-128"/>
                <a:cs typeface="汉仪魏碑简" panose="02010600000101010101" charset="-128"/>
                <a:sym typeface="汉仪魏碑简" panose="02010600000101010101" charset="-128"/>
              </a:rPr>
              <a:t>S</a:t>
            </a:r>
            <a:r>
              <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rPr>
              <a:t>tability</a:t>
            </a: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4" name="文本框 23"/>
          <p:cNvSpPr txBox="1"/>
          <p:nvPr>
            <p:custDataLst>
              <p:tags r:id="rId17"/>
            </p:custDataLst>
          </p:nvPr>
        </p:nvSpPr>
        <p:spPr>
          <a:xfrm>
            <a:off x="2514600" y="5695315"/>
            <a:ext cx="1197610" cy="368300"/>
          </a:xfrm>
          <a:prstGeom prst="rect">
            <a:avLst/>
          </a:prstGeom>
          <a:noFill/>
        </p:spPr>
        <p:txBody>
          <a:bodyPr wrap="square" rtlCol="0" anchor="t">
            <a:spAutoFit/>
          </a:bodyPr>
          <a:p>
            <a:pPr algn="dist"/>
            <a:r>
              <a:rPr lang="en-US" altLang="zh-CN">
                <a:latin typeface="汉仪魏碑简" panose="02010600000101010101" charset="-128"/>
                <a:ea typeface="汉仪魏碑简" panose="02010600000101010101" charset="-128"/>
                <a:cs typeface="汉仪魏碑简" panose="02010600000101010101" charset="-128"/>
                <a:sym typeface="汉仪魏碑简" panose="02010600000101010101" charset="-128"/>
              </a:rPr>
              <a:t>C</a:t>
            </a:r>
            <a:r>
              <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rPr>
              <a:t>onstancy</a:t>
            </a: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5" name="文本框 24"/>
          <p:cNvSpPr txBox="1"/>
          <p:nvPr>
            <p:custDataLst>
              <p:tags r:id="rId18"/>
            </p:custDataLst>
          </p:nvPr>
        </p:nvSpPr>
        <p:spPr>
          <a:xfrm>
            <a:off x="7997825" y="4126230"/>
            <a:ext cx="1393190" cy="368300"/>
          </a:xfrm>
          <a:prstGeom prst="rect">
            <a:avLst/>
          </a:prstGeom>
          <a:noFill/>
        </p:spPr>
        <p:txBody>
          <a:bodyPr wrap="square" rtlCol="0" anchor="t">
            <a:spAutoFit/>
          </a:bodyPr>
          <a:p>
            <a:pPr algn="l"/>
            <a:r>
              <a:rPr lang="en-US" altLang="zh-CN">
                <a:latin typeface="汉仪魏碑简" panose="02010600000101010101" charset="-128"/>
                <a:ea typeface="汉仪魏碑简" panose="02010600000101010101" charset="-128"/>
                <a:cs typeface="汉仪魏碑简" panose="02010600000101010101" charset="-128"/>
                <a:sym typeface="汉仪魏碑简" panose="02010600000101010101" charset="-128"/>
              </a:rPr>
              <a:t>A</a:t>
            </a:r>
            <a:r>
              <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rPr>
              <a:t>daptability</a:t>
            </a: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6" name="文本框 25"/>
          <p:cNvSpPr txBox="1"/>
          <p:nvPr>
            <p:custDataLst>
              <p:tags r:id="rId19"/>
            </p:custDataLst>
          </p:nvPr>
        </p:nvSpPr>
        <p:spPr>
          <a:xfrm>
            <a:off x="8072120" y="5733415"/>
            <a:ext cx="1197610" cy="368300"/>
          </a:xfrm>
          <a:prstGeom prst="rect">
            <a:avLst/>
          </a:prstGeom>
          <a:noFill/>
        </p:spPr>
        <p:txBody>
          <a:bodyPr wrap="square" rtlCol="0" anchor="t">
            <a:spAutoFit/>
          </a:bodyPr>
          <a:p>
            <a:pPr algn="dist"/>
            <a:r>
              <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rPr>
              <a:t>Innovative</a:t>
            </a: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49" name="直接连接符 48"/>
          <p:cNvCxnSpPr/>
          <p:nvPr>
            <p:custDataLst>
              <p:tags r:id="rId20"/>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16" name="矩形 15"/>
          <p:cNvSpPr/>
          <p:nvPr>
            <p:custDataLst>
              <p:tags r:id="rId21"/>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custDataLst>
              <p:tags r:id="rId22"/>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48" name="直接连接符 47"/>
          <p:cNvCxnSpPr/>
          <p:nvPr>
            <p:custDataLst>
              <p:tags r:id="rId23"/>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24"/>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25"/>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1" name="标题 40"/>
          <p:cNvSpPr>
            <a:spLocks noGrp="1"/>
          </p:cNvSpPr>
          <p:nvPr>
            <p:ph type="title"/>
            <p:custDataLst>
              <p:tags r:id="rId1"/>
            </p:custDataLst>
          </p:nvPr>
        </p:nvSpPr>
        <p:spPr>
          <a:xfrm>
            <a:off x="792550" y="24200"/>
            <a:ext cx="10969200" cy="705600"/>
          </a:xfrm>
        </p:spPr>
        <p:txBody>
          <a:bodyPr/>
          <a:p>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Why do organizations change</a:t>
            </a:r>
            <a:endParaRPr lang="zh-CN" altLang="en-US" sz="2400"/>
          </a:p>
        </p:txBody>
      </p:sp>
      <p:cxnSp>
        <p:nvCxnSpPr>
          <p:cNvPr id="49" name="直接连接符 48"/>
          <p:cNvCxnSpPr/>
          <p:nvPr>
            <p:custDataLst>
              <p:tags r:id="rId2"/>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42" name="矩形 41"/>
          <p:cNvSpPr/>
          <p:nvPr>
            <p:custDataLst>
              <p:tags r:id="rId3"/>
            </p:custDataLst>
          </p:nvPr>
        </p:nvSpPr>
        <p:spPr>
          <a:xfrm>
            <a:off x="341911" y="179070"/>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custDataLst>
              <p:tags r:id="rId4"/>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48" name="直接连接符 47"/>
          <p:cNvCxnSpPr/>
          <p:nvPr>
            <p:custDataLst>
              <p:tags r:id="rId5"/>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grpSp>
        <p:nvGrpSpPr>
          <p:cNvPr id="43" name="组合 42"/>
          <p:cNvGrpSpPr/>
          <p:nvPr>
            <p:custDataLst>
              <p:tags r:id="rId6"/>
            </p:custDataLst>
          </p:nvPr>
        </p:nvGrpSpPr>
        <p:grpSpPr>
          <a:xfrm>
            <a:off x="2053854" y="1236980"/>
            <a:ext cx="2181007" cy="3067429"/>
            <a:chOff x="2053854" y="1770380"/>
            <a:chExt cx="2181007" cy="3067429"/>
          </a:xfrm>
        </p:grpSpPr>
        <p:sp>
          <p:nvSpPr>
            <p:cNvPr id="45" name="任意多边形 44"/>
            <p:cNvSpPr/>
            <p:nvPr>
              <p:custDataLst>
                <p:tags r:id="rId7"/>
              </p:custDataLst>
            </p:nvPr>
          </p:nvSpPr>
          <p:spPr>
            <a:xfrm>
              <a:off x="2053854" y="1770380"/>
              <a:ext cx="2181007" cy="2636245"/>
            </a:xfrm>
            <a:custGeom>
              <a:avLst/>
              <a:gdLst>
                <a:gd name="connsiteX0" fmla="*/ 788019 w 1576037"/>
                <a:gd name="connsiteY0" fmla="*/ 148697 h 1905000"/>
                <a:gd name="connsiteX1" fmla="*/ 153283 w 1576037"/>
                <a:gd name="connsiteY1" fmla="*/ 783433 h 1905000"/>
                <a:gd name="connsiteX2" fmla="*/ 788019 w 1576037"/>
                <a:gd name="connsiteY2" fmla="*/ 1418169 h 1905000"/>
                <a:gd name="connsiteX3" fmla="*/ 1422755 w 1576037"/>
                <a:gd name="connsiteY3" fmla="*/ 783433 h 1905000"/>
                <a:gd name="connsiteX4" fmla="*/ 788019 w 1576037"/>
                <a:gd name="connsiteY4" fmla="*/ 148697 h 1905000"/>
                <a:gd name="connsiteX5" fmla="*/ 788019 w 1576037"/>
                <a:gd name="connsiteY5" fmla="*/ 0 h 1905000"/>
                <a:gd name="connsiteX6" fmla="*/ 1345231 w 1576037"/>
                <a:gd name="connsiteY6" fmla="*/ 231116 h 1905000"/>
                <a:gd name="connsiteX7" fmla="*/ 1345231 w 1576037"/>
                <a:gd name="connsiteY7" fmla="*/ 1347039 h 1905000"/>
                <a:gd name="connsiteX8" fmla="*/ 788019 w 1576037"/>
                <a:gd name="connsiteY8" fmla="*/ 1905000 h 1905000"/>
                <a:gd name="connsiteX9" fmla="*/ 230806 w 1576037"/>
                <a:gd name="connsiteY9" fmla="*/ 1347039 h 1905000"/>
                <a:gd name="connsiteX10" fmla="*/ 230806 w 1576037"/>
                <a:gd name="connsiteY10" fmla="*/ 231116 h 1905000"/>
                <a:gd name="connsiteX11" fmla="*/ 788019 w 1576037"/>
                <a:gd name="connsiteY11" fmla="*/ 0 h 190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76037" h="1905000">
                  <a:moveTo>
                    <a:pt x="788019" y="148697"/>
                  </a:moveTo>
                  <a:cubicBezTo>
                    <a:pt x="437464" y="148697"/>
                    <a:pt x="153283" y="432878"/>
                    <a:pt x="153283" y="783433"/>
                  </a:cubicBezTo>
                  <a:cubicBezTo>
                    <a:pt x="153283" y="1133988"/>
                    <a:pt x="437464" y="1418169"/>
                    <a:pt x="788019" y="1418169"/>
                  </a:cubicBezTo>
                  <a:cubicBezTo>
                    <a:pt x="1138574" y="1418169"/>
                    <a:pt x="1422755" y="1133988"/>
                    <a:pt x="1422755" y="783433"/>
                  </a:cubicBezTo>
                  <a:cubicBezTo>
                    <a:pt x="1422755" y="432878"/>
                    <a:pt x="1138574" y="148697"/>
                    <a:pt x="788019" y="148697"/>
                  </a:cubicBezTo>
                  <a:close/>
                  <a:moveTo>
                    <a:pt x="788019" y="0"/>
                  </a:moveTo>
                  <a:cubicBezTo>
                    <a:pt x="989689" y="-2"/>
                    <a:pt x="1191361" y="77039"/>
                    <a:pt x="1345231" y="231116"/>
                  </a:cubicBezTo>
                  <a:cubicBezTo>
                    <a:pt x="1652973" y="539269"/>
                    <a:pt x="1652973" y="1038884"/>
                    <a:pt x="1345231" y="1347039"/>
                  </a:cubicBezTo>
                  <a:lnTo>
                    <a:pt x="788019" y="1905000"/>
                  </a:lnTo>
                  <a:lnTo>
                    <a:pt x="230806" y="1347039"/>
                  </a:lnTo>
                  <a:cubicBezTo>
                    <a:pt x="-76936" y="1038884"/>
                    <a:pt x="-76936" y="539269"/>
                    <a:pt x="230806" y="231116"/>
                  </a:cubicBezTo>
                  <a:cubicBezTo>
                    <a:pt x="384676" y="77039"/>
                    <a:pt x="586348" y="-2"/>
                    <a:pt x="788019" y="0"/>
                  </a:cubicBezTo>
                  <a:close/>
                </a:path>
              </a:pathLst>
            </a:custGeom>
            <a:solidFill>
              <a:srgbClr val="628EE3"/>
            </a:solidFill>
            <a:ln>
              <a:noFill/>
            </a:ln>
          </p:spPr>
          <p:style>
            <a:lnRef idx="2">
              <a:srgbClr val="628EE3">
                <a:shade val="50000"/>
              </a:srgbClr>
            </a:lnRef>
            <a:fillRef idx="1">
              <a:srgbClr val="628EE3"/>
            </a:fillRef>
            <a:effectRef idx="0">
              <a:srgbClr val="628EE3"/>
            </a:effectRef>
            <a:fontRef idx="minor">
              <a:srgbClr val="FFFFFF"/>
            </a:fontRef>
          </p:style>
          <p:txBody>
            <a:bodyPr wrap="square" bIns="324000" anchor="ctr">
              <a:normAutofit/>
              <a:scene3d>
                <a:camera prst="orthographicFront"/>
                <a:lightRig rig="threePt" dir="t"/>
              </a:scene3d>
              <a:sp3d contourW="12700">
                <a:contourClr>
                  <a:srgbClr val="FFFFFF"/>
                </a:contourClr>
              </a:sp3d>
            </a:bodyPr>
            <a:p>
              <a:pPr algn="ctr">
                <a:defRPr/>
              </a:pPr>
              <a:r>
                <a:rPr lang="en-US" altLang="zh-CN" b="1" smtClean="0">
                  <a:solidFill>
                    <a:srgbClr val="628EE3"/>
                  </a:solidFill>
                  <a:sym typeface="Arial" panose="020B0604020202020204" pitchFamily="34" charset="0"/>
                </a:rPr>
                <a:t>E</a:t>
              </a:r>
              <a:r>
                <a:rPr lang="zh-CN" altLang="en-US" b="1" smtClean="0">
                  <a:solidFill>
                    <a:srgbClr val="628EE3"/>
                  </a:solidFill>
                  <a:sym typeface="Arial" panose="020B0604020202020204" pitchFamily="34" charset="0"/>
                </a:rPr>
                <a:t>nvironment</a:t>
              </a:r>
              <a:endParaRPr lang="zh-CN" altLang="en-US" b="1" smtClean="0">
                <a:solidFill>
                  <a:srgbClr val="628EE3"/>
                </a:solidFill>
                <a:sym typeface="Arial" panose="020B0604020202020204" pitchFamily="34" charset="0"/>
              </a:endParaRPr>
            </a:p>
          </p:txBody>
        </p:sp>
        <p:sp>
          <p:nvSpPr>
            <p:cNvPr id="46" name="任意多边形 45"/>
            <p:cNvSpPr/>
            <p:nvPr>
              <p:custDataLst>
                <p:tags r:id="rId8"/>
              </p:custDataLst>
            </p:nvPr>
          </p:nvSpPr>
          <p:spPr>
            <a:xfrm rot="16200000">
              <a:off x="2795376" y="3648162"/>
              <a:ext cx="697961" cy="290720"/>
            </a:xfrm>
            <a:custGeom>
              <a:avLst/>
              <a:gdLst>
                <a:gd name="connsiteX0" fmla="*/ 0 w 284318"/>
                <a:gd name="connsiteY0" fmla="*/ 0 h 164768"/>
                <a:gd name="connsiteX1" fmla="*/ 7916 w 284318"/>
                <a:gd name="connsiteY1" fmla="*/ 0 h 164768"/>
                <a:gd name="connsiteX2" fmla="*/ 36481 w 284318"/>
                <a:gd name="connsiteY2" fmla="*/ 19259 h 164768"/>
                <a:gd name="connsiteX3" fmla="*/ 142159 w 284318"/>
                <a:gd name="connsiteY3" fmla="*/ 40594 h 164768"/>
                <a:gd name="connsiteX4" fmla="*/ 247838 w 284318"/>
                <a:gd name="connsiteY4" fmla="*/ 19259 h 164768"/>
                <a:gd name="connsiteX5" fmla="*/ 276402 w 284318"/>
                <a:gd name="connsiteY5" fmla="*/ 0 h 164768"/>
                <a:gd name="connsiteX6" fmla="*/ 284318 w 284318"/>
                <a:gd name="connsiteY6" fmla="*/ 0 h 164768"/>
                <a:gd name="connsiteX7" fmla="*/ 284318 w 284318"/>
                <a:gd name="connsiteY7" fmla="*/ 164768 h 164768"/>
                <a:gd name="connsiteX8" fmla="*/ 271691 w 284318"/>
                <a:gd name="connsiteY8" fmla="*/ 164768 h 164768"/>
                <a:gd name="connsiteX9" fmla="*/ 247838 w 284318"/>
                <a:gd name="connsiteY9" fmla="*/ 148686 h 164768"/>
                <a:gd name="connsiteX10" fmla="*/ 142159 w 284318"/>
                <a:gd name="connsiteY10" fmla="*/ 127350 h 164768"/>
                <a:gd name="connsiteX11" fmla="*/ 36481 w 284318"/>
                <a:gd name="connsiteY11" fmla="*/ 148686 h 164768"/>
                <a:gd name="connsiteX12" fmla="*/ 12627 w 284318"/>
                <a:gd name="connsiteY12" fmla="*/ 164768 h 164768"/>
                <a:gd name="connsiteX13" fmla="*/ 0 w 284318"/>
                <a:gd name="connsiteY13" fmla="*/ 164768 h 16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318" h="164768">
                  <a:moveTo>
                    <a:pt x="0" y="0"/>
                  </a:moveTo>
                  <a:lnTo>
                    <a:pt x="7916" y="0"/>
                  </a:lnTo>
                  <a:lnTo>
                    <a:pt x="36481" y="19259"/>
                  </a:lnTo>
                  <a:cubicBezTo>
                    <a:pt x="68962" y="32997"/>
                    <a:pt x="104673" y="40594"/>
                    <a:pt x="142159" y="40594"/>
                  </a:cubicBezTo>
                  <a:cubicBezTo>
                    <a:pt x="179645" y="40594"/>
                    <a:pt x="215356" y="32997"/>
                    <a:pt x="247838" y="19259"/>
                  </a:cubicBezTo>
                  <a:lnTo>
                    <a:pt x="276402" y="0"/>
                  </a:lnTo>
                  <a:lnTo>
                    <a:pt x="284318" y="0"/>
                  </a:lnTo>
                  <a:lnTo>
                    <a:pt x="284318" y="164768"/>
                  </a:lnTo>
                  <a:lnTo>
                    <a:pt x="271691" y="164768"/>
                  </a:lnTo>
                  <a:lnTo>
                    <a:pt x="247838" y="148686"/>
                  </a:lnTo>
                  <a:cubicBezTo>
                    <a:pt x="215356" y="134947"/>
                    <a:pt x="179645" y="127350"/>
                    <a:pt x="142159" y="127350"/>
                  </a:cubicBezTo>
                  <a:cubicBezTo>
                    <a:pt x="104673" y="127350"/>
                    <a:pt x="68962" y="134947"/>
                    <a:pt x="36481" y="148686"/>
                  </a:cubicBezTo>
                  <a:lnTo>
                    <a:pt x="12627" y="164768"/>
                  </a:lnTo>
                  <a:lnTo>
                    <a:pt x="0" y="164768"/>
                  </a:lnTo>
                  <a:close/>
                </a:path>
              </a:pathLst>
            </a:custGeom>
            <a:solidFill>
              <a:srgbClr val="628EE3"/>
            </a:solidFill>
            <a:ln>
              <a:noFill/>
            </a:ln>
          </p:spPr>
          <p:style>
            <a:lnRef idx="2">
              <a:srgbClr val="628EE3">
                <a:shade val="50000"/>
              </a:srgbClr>
            </a:lnRef>
            <a:fillRef idx="1">
              <a:srgbClr val="628EE3"/>
            </a:fillRef>
            <a:effectRef idx="0">
              <a:srgbClr val="628EE3"/>
            </a:effectRef>
            <a:fontRef idx="minor">
              <a:srgbClr val="FFFFFF"/>
            </a:fontRef>
          </p:style>
          <p:txBody>
            <a:bodyPr lIns="0" tIns="0" rIns="0" bIns="0" anchor="ctr">
              <a:normAutofit/>
            </a:bodyPr>
            <a:p>
              <a:pPr algn="ctr">
                <a:defRPr/>
              </a:pPr>
              <a:endParaRPr lang="zh-CN" altLang="en-US" b="1" dirty="0">
                <a:solidFill>
                  <a:srgbClr val="5F5F5F">
                    <a:lumMod val="65000"/>
                    <a:lumOff val="35000"/>
                  </a:srgbClr>
                </a:solidFill>
                <a:sym typeface="Arial" panose="020B0604020202020204" pitchFamily="34" charset="0"/>
              </a:endParaRPr>
            </a:p>
          </p:txBody>
        </p:sp>
        <p:sp>
          <p:nvSpPr>
            <p:cNvPr id="47" name="椭圆 46"/>
            <p:cNvSpPr/>
            <p:nvPr>
              <p:custDataLst>
                <p:tags r:id="rId9"/>
              </p:custDataLst>
            </p:nvPr>
          </p:nvSpPr>
          <p:spPr>
            <a:xfrm>
              <a:off x="2726402" y="4001899"/>
              <a:ext cx="835909" cy="835910"/>
            </a:xfrm>
            <a:prstGeom prst="ellipse">
              <a:avLst/>
            </a:prstGeom>
            <a:ln>
              <a:solidFill>
                <a:srgbClr val="FFFFFF"/>
              </a:solidFill>
            </a:ln>
          </p:spPr>
          <p:style>
            <a:lnRef idx="2">
              <a:srgbClr val="628EE3">
                <a:shade val="50000"/>
              </a:srgbClr>
            </a:lnRef>
            <a:fillRef idx="1">
              <a:srgbClr val="628EE3"/>
            </a:fillRef>
            <a:effectRef idx="0">
              <a:srgbClr val="628EE3"/>
            </a:effectRef>
            <a:fontRef idx="minor">
              <a:srgbClr val="FFFFFF"/>
            </a:fontRef>
          </p:style>
          <p:txBody>
            <a:bodyPr rtlCol="0" anchor="ctr">
              <a:normAutofit/>
            </a:bodyPr>
            <a:p>
              <a:pPr algn="ctr"/>
              <a:r>
                <a:rPr lang="en-US" altLang="zh-CN" dirty="0">
                  <a:solidFill>
                    <a:srgbClr val="FFFFFF"/>
                  </a:solidFill>
                  <a:sym typeface="Arial" panose="020B0604020202020204" pitchFamily="34" charset="0"/>
                </a:rPr>
                <a:t>A</a:t>
              </a:r>
              <a:endParaRPr lang="zh-CN" altLang="en-US" dirty="0">
                <a:solidFill>
                  <a:srgbClr val="FFFFFF"/>
                </a:solidFill>
                <a:sym typeface="Arial" panose="020B0604020202020204" pitchFamily="34" charset="0"/>
              </a:endParaRPr>
            </a:p>
          </p:txBody>
        </p:sp>
      </p:grpSp>
      <p:grpSp>
        <p:nvGrpSpPr>
          <p:cNvPr id="50" name="组合 49"/>
          <p:cNvGrpSpPr/>
          <p:nvPr>
            <p:custDataLst>
              <p:tags r:id="rId10"/>
            </p:custDataLst>
          </p:nvPr>
        </p:nvGrpSpPr>
        <p:grpSpPr>
          <a:xfrm>
            <a:off x="5005497" y="1236980"/>
            <a:ext cx="2153920" cy="3067429"/>
            <a:chOff x="5005497" y="1770380"/>
            <a:chExt cx="2153920" cy="3067429"/>
          </a:xfrm>
        </p:grpSpPr>
        <p:sp>
          <p:nvSpPr>
            <p:cNvPr id="51" name="任意多边形 50"/>
            <p:cNvSpPr/>
            <p:nvPr>
              <p:custDataLst>
                <p:tags r:id="rId11"/>
              </p:custDataLst>
            </p:nvPr>
          </p:nvSpPr>
          <p:spPr>
            <a:xfrm>
              <a:off x="5005497" y="1770380"/>
              <a:ext cx="2153920" cy="2641600"/>
            </a:xfrm>
            <a:custGeom>
              <a:avLst/>
              <a:gdLst>
                <a:gd name="connsiteX0" fmla="*/ 788019 w 1576037"/>
                <a:gd name="connsiteY0" fmla="*/ 148697 h 1905000"/>
                <a:gd name="connsiteX1" fmla="*/ 153283 w 1576037"/>
                <a:gd name="connsiteY1" fmla="*/ 783433 h 1905000"/>
                <a:gd name="connsiteX2" fmla="*/ 788019 w 1576037"/>
                <a:gd name="connsiteY2" fmla="*/ 1418169 h 1905000"/>
                <a:gd name="connsiteX3" fmla="*/ 1422755 w 1576037"/>
                <a:gd name="connsiteY3" fmla="*/ 783433 h 1905000"/>
                <a:gd name="connsiteX4" fmla="*/ 788019 w 1576037"/>
                <a:gd name="connsiteY4" fmla="*/ 148697 h 1905000"/>
                <a:gd name="connsiteX5" fmla="*/ 788019 w 1576037"/>
                <a:gd name="connsiteY5" fmla="*/ 0 h 1905000"/>
                <a:gd name="connsiteX6" fmla="*/ 1345231 w 1576037"/>
                <a:gd name="connsiteY6" fmla="*/ 231116 h 1905000"/>
                <a:gd name="connsiteX7" fmla="*/ 1345231 w 1576037"/>
                <a:gd name="connsiteY7" fmla="*/ 1347039 h 1905000"/>
                <a:gd name="connsiteX8" fmla="*/ 788019 w 1576037"/>
                <a:gd name="connsiteY8" fmla="*/ 1905000 h 1905000"/>
                <a:gd name="connsiteX9" fmla="*/ 230806 w 1576037"/>
                <a:gd name="connsiteY9" fmla="*/ 1347039 h 1905000"/>
                <a:gd name="connsiteX10" fmla="*/ 230806 w 1576037"/>
                <a:gd name="connsiteY10" fmla="*/ 231116 h 1905000"/>
                <a:gd name="connsiteX11" fmla="*/ 788019 w 1576037"/>
                <a:gd name="connsiteY11" fmla="*/ 0 h 190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76037" h="1905000">
                  <a:moveTo>
                    <a:pt x="788019" y="148697"/>
                  </a:moveTo>
                  <a:cubicBezTo>
                    <a:pt x="437464" y="148697"/>
                    <a:pt x="153283" y="432878"/>
                    <a:pt x="153283" y="783433"/>
                  </a:cubicBezTo>
                  <a:cubicBezTo>
                    <a:pt x="153283" y="1133988"/>
                    <a:pt x="437464" y="1418169"/>
                    <a:pt x="788019" y="1418169"/>
                  </a:cubicBezTo>
                  <a:cubicBezTo>
                    <a:pt x="1138574" y="1418169"/>
                    <a:pt x="1422755" y="1133988"/>
                    <a:pt x="1422755" y="783433"/>
                  </a:cubicBezTo>
                  <a:cubicBezTo>
                    <a:pt x="1422755" y="432878"/>
                    <a:pt x="1138574" y="148697"/>
                    <a:pt x="788019" y="148697"/>
                  </a:cubicBezTo>
                  <a:close/>
                  <a:moveTo>
                    <a:pt x="788019" y="0"/>
                  </a:moveTo>
                  <a:cubicBezTo>
                    <a:pt x="989689" y="-2"/>
                    <a:pt x="1191361" y="77039"/>
                    <a:pt x="1345231" y="231116"/>
                  </a:cubicBezTo>
                  <a:cubicBezTo>
                    <a:pt x="1652973" y="539269"/>
                    <a:pt x="1652973" y="1038884"/>
                    <a:pt x="1345231" y="1347039"/>
                  </a:cubicBezTo>
                  <a:lnTo>
                    <a:pt x="788019" y="1905000"/>
                  </a:lnTo>
                  <a:lnTo>
                    <a:pt x="230806" y="1347039"/>
                  </a:lnTo>
                  <a:cubicBezTo>
                    <a:pt x="-76936" y="1038884"/>
                    <a:pt x="-76936" y="539269"/>
                    <a:pt x="230806" y="231116"/>
                  </a:cubicBezTo>
                  <a:cubicBezTo>
                    <a:pt x="384676" y="77039"/>
                    <a:pt x="586348" y="-2"/>
                    <a:pt x="788019" y="0"/>
                  </a:cubicBezTo>
                  <a:close/>
                </a:path>
              </a:pathLst>
            </a:custGeom>
            <a:solidFill>
              <a:srgbClr val="37AFE5"/>
            </a:solidFill>
            <a:ln>
              <a:noFill/>
            </a:ln>
          </p:spPr>
          <p:style>
            <a:lnRef idx="2">
              <a:srgbClr val="628EE3">
                <a:shade val="50000"/>
              </a:srgbClr>
            </a:lnRef>
            <a:fillRef idx="1">
              <a:srgbClr val="628EE3"/>
            </a:fillRef>
            <a:effectRef idx="0">
              <a:srgbClr val="628EE3"/>
            </a:effectRef>
            <a:fontRef idx="minor">
              <a:srgbClr val="FFFFFF"/>
            </a:fontRef>
          </p:style>
          <p:txBody>
            <a:bodyPr wrap="square" bIns="324000" anchor="ctr">
              <a:normAutofit/>
              <a:scene3d>
                <a:camera prst="orthographicFront"/>
                <a:lightRig rig="threePt" dir="t"/>
              </a:scene3d>
              <a:sp3d contourW="12700">
                <a:contourClr>
                  <a:srgbClr val="FFFFFF"/>
                </a:contourClr>
              </a:sp3d>
            </a:bodyPr>
            <a:p>
              <a:pPr algn="ctr">
                <a:defRPr/>
              </a:pPr>
              <a:r>
                <a:rPr lang="en-US" b="1" smtClean="0">
                  <a:solidFill>
                    <a:srgbClr val="37AFE5"/>
                  </a:solidFill>
                  <a:sym typeface="Arial" panose="020B0604020202020204" pitchFamily="34" charset="0"/>
                </a:rPr>
                <a:t>I</a:t>
              </a:r>
              <a:r>
                <a:rPr b="1" smtClean="0">
                  <a:solidFill>
                    <a:srgbClr val="37AFE5"/>
                  </a:solidFill>
                  <a:sym typeface="Arial" panose="020B0604020202020204" pitchFamily="34" charset="0"/>
                </a:rPr>
                <a:t>nternal conditions</a:t>
              </a:r>
              <a:endParaRPr b="1" smtClean="0">
                <a:solidFill>
                  <a:srgbClr val="37AFE5"/>
                </a:solidFill>
                <a:sym typeface="Arial" panose="020B0604020202020204" pitchFamily="34" charset="0"/>
              </a:endParaRPr>
            </a:p>
          </p:txBody>
        </p:sp>
        <p:sp>
          <p:nvSpPr>
            <p:cNvPr id="52" name="任意多边形 51"/>
            <p:cNvSpPr/>
            <p:nvPr>
              <p:custDataLst>
                <p:tags r:id="rId12"/>
              </p:custDataLst>
            </p:nvPr>
          </p:nvSpPr>
          <p:spPr>
            <a:xfrm rot="16200000">
              <a:off x="5747019" y="3648162"/>
              <a:ext cx="697961" cy="290720"/>
            </a:xfrm>
            <a:custGeom>
              <a:avLst/>
              <a:gdLst>
                <a:gd name="connsiteX0" fmla="*/ 0 w 284318"/>
                <a:gd name="connsiteY0" fmla="*/ 0 h 164768"/>
                <a:gd name="connsiteX1" fmla="*/ 7916 w 284318"/>
                <a:gd name="connsiteY1" fmla="*/ 0 h 164768"/>
                <a:gd name="connsiteX2" fmla="*/ 36481 w 284318"/>
                <a:gd name="connsiteY2" fmla="*/ 19259 h 164768"/>
                <a:gd name="connsiteX3" fmla="*/ 142159 w 284318"/>
                <a:gd name="connsiteY3" fmla="*/ 40594 h 164768"/>
                <a:gd name="connsiteX4" fmla="*/ 247838 w 284318"/>
                <a:gd name="connsiteY4" fmla="*/ 19259 h 164768"/>
                <a:gd name="connsiteX5" fmla="*/ 276402 w 284318"/>
                <a:gd name="connsiteY5" fmla="*/ 0 h 164768"/>
                <a:gd name="connsiteX6" fmla="*/ 284318 w 284318"/>
                <a:gd name="connsiteY6" fmla="*/ 0 h 164768"/>
                <a:gd name="connsiteX7" fmla="*/ 284318 w 284318"/>
                <a:gd name="connsiteY7" fmla="*/ 164768 h 164768"/>
                <a:gd name="connsiteX8" fmla="*/ 271691 w 284318"/>
                <a:gd name="connsiteY8" fmla="*/ 164768 h 164768"/>
                <a:gd name="connsiteX9" fmla="*/ 247838 w 284318"/>
                <a:gd name="connsiteY9" fmla="*/ 148686 h 164768"/>
                <a:gd name="connsiteX10" fmla="*/ 142159 w 284318"/>
                <a:gd name="connsiteY10" fmla="*/ 127350 h 164768"/>
                <a:gd name="connsiteX11" fmla="*/ 36481 w 284318"/>
                <a:gd name="connsiteY11" fmla="*/ 148686 h 164768"/>
                <a:gd name="connsiteX12" fmla="*/ 12627 w 284318"/>
                <a:gd name="connsiteY12" fmla="*/ 164768 h 164768"/>
                <a:gd name="connsiteX13" fmla="*/ 0 w 284318"/>
                <a:gd name="connsiteY13" fmla="*/ 164768 h 16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318" h="164768">
                  <a:moveTo>
                    <a:pt x="0" y="0"/>
                  </a:moveTo>
                  <a:lnTo>
                    <a:pt x="7916" y="0"/>
                  </a:lnTo>
                  <a:lnTo>
                    <a:pt x="36481" y="19259"/>
                  </a:lnTo>
                  <a:cubicBezTo>
                    <a:pt x="68962" y="32997"/>
                    <a:pt x="104673" y="40594"/>
                    <a:pt x="142159" y="40594"/>
                  </a:cubicBezTo>
                  <a:cubicBezTo>
                    <a:pt x="179645" y="40594"/>
                    <a:pt x="215356" y="32997"/>
                    <a:pt x="247838" y="19259"/>
                  </a:cubicBezTo>
                  <a:lnTo>
                    <a:pt x="276402" y="0"/>
                  </a:lnTo>
                  <a:lnTo>
                    <a:pt x="284318" y="0"/>
                  </a:lnTo>
                  <a:lnTo>
                    <a:pt x="284318" y="164768"/>
                  </a:lnTo>
                  <a:lnTo>
                    <a:pt x="271691" y="164768"/>
                  </a:lnTo>
                  <a:lnTo>
                    <a:pt x="247838" y="148686"/>
                  </a:lnTo>
                  <a:cubicBezTo>
                    <a:pt x="215356" y="134947"/>
                    <a:pt x="179645" y="127350"/>
                    <a:pt x="142159" y="127350"/>
                  </a:cubicBezTo>
                  <a:cubicBezTo>
                    <a:pt x="104673" y="127350"/>
                    <a:pt x="68962" y="134947"/>
                    <a:pt x="36481" y="148686"/>
                  </a:cubicBezTo>
                  <a:lnTo>
                    <a:pt x="12627" y="164768"/>
                  </a:lnTo>
                  <a:lnTo>
                    <a:pt x="0" y="164768"/>
                  </a:lnTo>
                  <a:close/>
                </a:path>
              </a:pathLst>
            </a:custGeom>
            <a:solidFill>
              <a:srgbClr val="37AFE5"/>
            </a:solidFill>
            <a:ln>
              <a:noFill/>
            </a:ln>
          </p:spPr>
          <p:style>
            <a:lnRef idx="2">
              <a:srgbClr val="628EE3">
                <a:shade val="50000"/>
              </a:srgbClr>
            </a:lnRef>
            <a:fillRef idx="1">
              <a:srgbClr val="628EE3"/>
            </a:fillRef>
            <a:effectRef idx="0">
              <a:srgbClr val="628EE3"/>
            </a:effectRef>
            <a:fontRef idx="minor">
              <a:srgbClr val="FFFFFF"/>
            </a:fontRef>
          </p:style>
          <p:txBody>
            <a:bodyPr lIns="0" tIns="0" rIns="0" bIns="0" anchor="ctr">
              <a:normAutofit/>
            </a:bodyPr>
            <a:p>
              <a:pPr algn="ctr">
                <a:defRPr/>
              </a:pPr>
              <a:endParaRPr lang="zh-CN" altLang="en-US" b="1" dirty="0">
                <a:solidFill>
                  <a:srgbClr val="5F5F5F">
                    <a:lumMod val="65000"/>
                    <a:lumOff val="35000"/>
                  </a:srgbClr>
                </a:solidFill>
                <a:sym typeface="Arial" panose="020B0604020202020204" pitchFamily="34" charset="0"/>
              </a:endParaRPr>
            </a:p>
          </p:txBody>
        </p:sp>
        <p:sp>
          <p:nvSpPr>
            <p:cNvPr id="53" name="椭圆 52"/>
            <p:cNvSpPr/>
            <p:nvPr>
              <p:custDataLst>
                <p:tags r:id="rId13"/>
              </p:custDataLst>
            </p:nvPr>
          </p:nvSpPr>
          <p:spPr>
            <a:xfrm>
              <a:off x="5678045" y="4001899"/>
              <a:ext cx="835909" cy="835910"/>
            </a:xfrm>
            <a:prstGeom prst="ellipse">
              <a:avLst/>
            </a:prstGeom>
            <a:solidFill>
              <a:srgbClr val="37AFE5"/>
            </a:solidFill>
            <a:ln>
              <a:solidFill>
                <a:srgbClr val="FFFFFF"/>
              </a:solidFill>
            </a:ln>
          </p:spPr>
          <p:style>
            <a:lnRef idx="2">
              <a:srgbClr val="628EE3">
                <a:shade val="50000"/>
              </a:srgbClr>
            </a:lnRef>
            <a:fillRef idx="1">
              <a:srgbClr val="628EE3"/>
            </a:fillRef>
            <a:effectRef idx="0">
              <a:srgbClr val="628EE3"/>
            </a:effectRef>
            <a:fontRef idx="minor">
              <a:srgbClr val="FFFFFF"/>
            </a:fontRef>
          </p:style>
          <p:txBody>
            <a:bodyPr rtlCol="0" anchor="ctr">
              <a:normAutofit/>
            </a:bodyPr>
            <a:p>
              <a:pPr algn="ctr"/>
              <a:r>
                <a:rPr lang="en-US" altLang="zh-CN" dirty="0">
                  <a:solidFill>
                    <a:srgbClr val="FFFFFF"/>
                  </a:solidFill>
                  <a:sym typeface="Arial" panose="020B0604020202020204" pitchFamily="34" charset="0"/>
                </a:rPr>
                <a:t>B</a:t>
              </a:r>
              <a:endParaRPr lang="zh-CN" altLang="en-US" dirty="0">
                <a:solidFill>
                  <a:srgbClr val="FFFFFF"/>
                </a:solidFill>
                <a:sym typeface="Arial" panose="020B0604020202020204" pitchFamily="34" charset="0"/>
              </a:endParaRPr>
            </a:p>
          </p:txBody>
        </p:sp>
      </p:grpSp>
      <p:grpSp>
        <p:nvGrpSpPr>
          <p:cNvPr id="54" name="组合 53"/>
          <p:cNvGrpSpPr/>
          <p:nvPr>
            <p:custDataLst>
              <p:tags r:id="rId14"/>
            </p:custDataLst>
          </p:nvPr>
        </p:nvGrpSpPr>
        <p:grpSpPr>
          <a:xfrm>
            <a:off x="8211734" y="1236980"/>
            <a:ext cx="2181007" cy="3031869"/>
            <a:chOff x="8211734" y="1254760"/>
            <a:chExt cx="2181007" cy="3031869"/>
          </a:xfrm>
        </p:grpSpPr>
        <p:sp>
          <p:nvSpPr>
            <p:cNvPr id="55" name="任意多边形 54"/>
            <p:cNvSpPr/>
            <p:nvPr>
              <p:custDataLst>
                <p:tags r:id="rId15"/>
              </p:custDataLst>
            </p:nvPr>
          </p:nvSpPr>
          <p:spPr>
            <a:xfrm>
              <a:off x="8211734" y="1254760"/>
              <a:ext cx="2181007" cy="2636245"/>
            </a:xfrm>
            <a:custGeom>
              <a:avLst/>
              <a:gdLst>
                <a:gd name="connsiteX0" fmla="*/ 788019 w 1576037"/>
                <a:gd name="connsiteY0" fmla="*/ 148697 h 1905000"/>
                <a:gd name="connsiteX1" fmla="*/ 153283 w 1576037"/>
                <a:gd name="connsiteY1" fmla="*/ 783433 h 1905000"/>
                <a:gd name="connsiteX2" fmla="*/ 788019 w 1576037"/>
                <a:gd name="connsiteY2" fmla="*/ 1418169 h 1905000"/>
                <a:gd name="connsiteX3" fmla="*/ 1422755 w 1576037"/>
                <a:gd name="connsiteY3" fmla="*/ 783433 h 1905000"/>
                <a:gd name="connsiteX4" fmla="*/ 788019 w 1576037"/>
                <a:gd name="connsiteY4" fmla="*/ 148697 h 1905000"/>
                <a:gd name="connsiteX5" fmla="*/ 788019 w 1576037"/>
                <a:gd name="connsiteY5" fmla="*/ 0 h 1905000"/>
                <a:gd name="connsiteX6" fmla="*/ 1345231 w 1576037"/>
                <a:gd name="connsiteY6" fmla="*/ 231116 h 1905000"/>
                <a:gd name="connsiteX7" fmla="*/ 1345231 w 1576037"/>
                <a:gd name="connsiteY7" fmla="*/ 1347039 h 1905000"/>
                <a:gd name="connsiteX8" fmla="*/ 788019 w 1576037"/>
                <a:gd name="connsiteY8" fmla="*/ 1905000 h 1905000"/>
                <a:gd name="connsiteX9" fmla="*/ 230806 w 1576037"/>
                <a:gd name="connsiteY9" fmla="*/ 1347039 h 1905000"/>
                <a:gd name="connsiteX10" fmla="*/ 230806 w 1576037"/>
                <a:gd name="connsiteY10" fmla="*/ 231116 h 1905000"/>
                <a:gd name="connsiteX11" fmla="*/ 788019 w 1576037"/>
                <a:gd name="connsiteY11" fmla="*/ 0 h 190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76037" h="1905000">
                  <a:moveTo>
                    <a:pt x="788019" y="148697"/>
                  </a:moveTo>
                  <a:cubicBezTo>
                    <a:pt x="437464" y="148697"/>
                    <a:pt x="153283" y="432878"/>
                    <a:pt x="153283" y="783433"/>
                  </a:cubicBezTo>
                  <a:cubicBezTo>
                    <a:pt x="153283" y="1133988"/>
                    <a:pt x="437464" y="1418169"/>
                    <a:pt x="788019" y="1418169"/>
                  </a:cubicBezTo>
                  <a:cubicBezTo>
                    <a:pt x="1138574" y="1418169"/>
                    <a:pt x="1422755" y="1133988"/>
                    <a:pt x="1422755" y="783433"/>
                  </a:cubicBezTo>
                  <a:cubicBezTo>
                    <a:pt x="1422755" y="432878"/>
                    <a:pt x="1138574" y="148697"/>
                    <a:pt x="788019" y="148697"/>
                  </a:cubicBezTo>
                  <a:close/>
                  <a:moveTo>
                    <a:pt x="788019" y="0"/>
                  </a:moveTo>
                  <a:cubicBezTo>
                    <a:pt x="989689" y="-2"/>
                    <a:pt x="1191361" y="77039"/>
                    <a:pt x="1345231" y="231116"/>
                  </a:cubicBezTo>
                  <a:cubicBezTo>
                    <a:pt x="1652973" y="539269"/>
                    <a:pt x="1652973" y="1038884"/>
                    <a:pt x="1345231" y="1347039"/>
                  </a:cubicBezTo>
                  <a:lnTo>
                    <a:pt x="788019" y="1905000"/>
                  </a:lnTo>
                  <a:lnTo>
                    <a:pt x="230806" y="1347039"/>
                  </a:lnTo>
                  <a:cubicBezTo>
                    <a:pt x="-76936" y="1038884"/>
                    <a:pt x="-76936" y="539269"/>
                    <a:pt x="230806" y="231116"/>
                  </a:cubicBezTo>
                  <a:cubicBezTo>
                    <a:pt x="384676" y="77039"/>
                    <a:pt x="586348" y="-2"/>
                    <a:pt x="788019" y="0"/>
                  </a:cubicBezTo>
                  <a:close/>
                </a:path>
              </a:pathLst>
            </a:custGeom>
            <a:solidFill>
              <a:srgbClr val="628EE3"/>
            </a:solidFill>
            <a:ln>
              <a:noFill/>
            </a:ln>
          </p:spPr>
          <p:style>
            <a:lnRef idx="2">
              <a:srgbClr val="628EE3">
                <a:shade val="50000"/>
              </a:srgbClr>
            </a:lnRef>
            <a:fillRef idx="1">
              <a:srgbClr val="628EE3"/>
            </a:fillRef>
            <a:effectRef idx="0">
              <a:srgbClr val="628EE3"/>
            </a:effectRef>
            <a:fontRef idx="minor">
              <a:srgbClr val="FFFFFF"/>
            </a:fontRef>
          </p:style>
          <p:txBody>
            <a:bodyPr wrap="square" bIns="324000" anchor="ctr">
              <a:normAutofit/>
              <a:scene3d>
                <a:camera prst="orthographicFront"/>
                <a:lightRig rig="threePt" dir="t"/>
              </a:scene3d>
              <a:sp3d contourW="12700">
                <a:contourClr>
                  <a:srgbClr val="FFFFFF"/>
                </a:contourClr>
              </a:sp3d>
            </a:bodyPr>
            <a:p>
              <a:pPr algn="ctr">
                <a:defRPr/>
              </a:pPr>
              <a:r>
                <a:rPr lang="en-US" altLang="zh-CN" b="1" smtClean="0">
                  <a:solidFill>
                    <a:srgbClr val="628EE3"/>
                  </a:solidFill>
                  <a:sym typeface="Arial" panose="020B0604020202020204" pitchFamily="34" charset="0"/>
                </a:rPr>
                <a:t>G</a:t>
              </a:r>
              <a:r>
                <a:rPr lang="zh-CN" altLang="en-US" b="1" smtClean="0">
                  <a:solidFill>
                    <a:srgbClr val="628EE3"/>
                  </a:solidFill>
                  <a:sym typeface="Arial" panose="020B0604020202020204" pitchFamily="34" charset="0"/>
                </a:rPr>
                <a:t>row up</a:t>
              </a:r>
              <a:endParaRPr lang="zh-CN" altLang="en-US" b="1" smtClean="0">
                <a:solidFill>
                  <a:srgbClr val="628EE3"/>
                </a:solidFill>
                <a:sym typeface="Arial" panose="020B0604020202020204" pitchFamily="34" charset="0"/>
              </a:endParaRPr>
            </a:p>
          </p:txBody>
        </p:sp>
        <p:sp>
          <p:nvSpPr>
            <p:cNvPr id="56" name="任意多边形 55"/>
            <p:cNvSpPr/>
            <p:nvPr>
              <p:custDataLst>
                <p:tags r:id="rId16"/>
              </p:custDataLst>
            </p:nvPr>
          </p:nvSpPr>
          <p:spPr>
            <a:xfrm rot="16200000">
              <a:off x="8953256" y="3648162"/>
              <a:ext cx="697961" cy="290720"/>
            </a:xfrm>
            <a:custGeom>
              <a:avLst/>
              <a:gdLst>
                <a:gd name="connsiteX0" fmla="*/ 0 w 284318"/>
                <a:gd name="connsiteY0" fmla="*/ 0 h 164768"/>
                <a:gd name="connsiteX1" fmla="*/ 7916 w 284318"/>
                <a:gd name="connsiteY1" fmla="*/ 0 h 164768"/>
                <a:gd name="connsiteX2" fmla="*/ 36481 w 284318"/>
                <a:gd name="connsiteY2" fmla="*/ 19259 h 164768"/>
                <a:gd name="connsiteX3" fmla="*/ 142159 w 284318"/>
                <a:gd name="connsiteY3" fmla="*/ 40594 h 164768"/>
                <a:gd name="connsiteX4" fmla="*/ 247838 w 284318"/>
                <a:gd name="connsiteY4" fmla="*/ 19259 h 164768"/>
                <a:gd name="connsiteX5" fmla="*/ 276402 w 284318"/>
                <a:gd name="connsiteY5" fmla="*/ 0 h 164768"/>
                <a:gd name="connsiteX6" fmla="*/ 284318 w 284318"/>
                <a:gd name="connsiteY6" fmla="*/ 0 h 164768"/>
                <a:gd name="connsiteX7" fmla="*/ 284318 w 284318"/>
                <a:gd name="connsiteY7" fmla="*/ 164768 h 164768"/>
                <a:gd name="connsiteX8" fmla="*/ 271691 w 284318"/>
                <a:gd name="connsiteY8" fmla="*/ 164768 h 164768"/>
                <a:gd name="connsiteX9" fmla="*/ 247838 w 284318"/>
                <a:gd name="connsiteY9" fmla="*/ 148686 h 164768"/>
                <a:gd name="connsiteX10" fmla="*/ 142159 w 284318"/>
                <a:gd name="connsiteY10" fmla="*/ 127350 h 164768"/>
                <a:gd name="connsiteX11" fmla="*/ 36481 w 284318"/>
                <a:gd name="connsiteY11" fmla="*/ 148686 h 164768"/>
                <a:gd name="connsiteX12" fmla="*/ 12627 w 284318"/>
                <a:gd name="connsiteY12" fmla="*/ 164768 h 164768"/>
                <a:gd name="connsiteX13" fmla="*/ 0 w 284318"/>
                <a:gd name="connsiteY13" fmla="*/ 164768 h 16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318" h="164768">
                  <a:moveTo>
                    <a:pt x="0" y="0"/>
                  </a:moveTo>
                  <a:lnTo>
                    <a:pt x="7916" y="0"/>
                  </a:lnTo>
                  <a:lnTo>
                    <a:pt x="36481" y="19259"/>
                  </a:lnTo>
                  <a:cubicBezTo>
                    <a:pt x="68962" y="32997"/>
                    <a:pt x="104673" y="40594"/>
                    <a:pt x="142159" y="40594"/>
                  </a:cubicBezTo>
                  <a:cubicBezTo>
                    <a:pt x="179645" y="40594"/>
                    <a:pt x="215356" y="32997"/>
                    <a:pt x="247838" y="19259"/>
                  </a:cubicBezTo>
                  <a:lnTo>
                    <a:pt x="276402" y="0"/>
                  </a:lnTo>
                  <a:lnTo>
                    <a:pt x="284318" y="0"/>
                  </a:lnTo>
                  <a:lnTo>
                    <a:pt x="284318" y="164768"/>
                  </a:lnTo>
                  <a:lnTo>
                    <a:pt x="271691" y="164768"/>
                  </a:lnTo>
                  <a:lnTo>
                    <a:pt x="247838" y="148686"/>
                  </a:lnTo>
                  <a:cubicBezTo>
                    <a:pt x="215356" y="134947"/>
                    <a:pt x="179645" y="127350"/>
                    <a:pt x="142159" y="127350"/>
                  </a:cubicBezTo>
                  <a:cubicBezTo>
                    <a:pt x="104673" y="127350"/>
                    <a:pt x="68962" y="134947"/>
                    <a:pt x="36481" y="148686"/>
                  </a:cubicBezTo>
                  <a:lnTo>
                    <a:pt x="12627" y="164768"/>
                  </a:lnTo>
                  <a:lnTo>
                    <a:pt x="0" y="164768"/>
                  </a:lnTo>
                  <a:close/>
                </a:path>
              </a:pathLst>
            </a:custGeom>
            <a:solidFill>
              <a:srgbClr val="628EE3"/>
            </a:solidFill>
            <a:ln>
              <a:noFill/>
            </a:ln>
          </p:spPr>
          <p:style>
            <a:lnRef idx="2">
              <a:srgbClr val="628EE3">
                <a:shade val="50000"/>
              </a:srgbClr>
            </a:lnRef>
            <a:fillRef idx="1">
              <a:srgbClr val="628EE3"/>
            </a:fillRef>
            <a:effectRef idx="0">
              <a:srgbClr val="628EE3"/>
            </a:effectRef>
            <a:fontRef idx="minor">
              <a:srgbClr val="FFFFFF"/>
            </a:fontRef>
          </p:style>
          <p:txBody>
            <a:bodyPr lIns="0" tIns="0" rIns="0" bIns="0" anchor="ctr">
              <a:normAutofit/>
            </a:bodyPr>
            <a:p>
              <a:pPr algn="ctr">
                <a:defRPr/>
              </a:pPr>
              <a:endParaRPr lang="zh-CN" altLang="en-US" b="1" dirty="0">
                <a:solidFill>
                  <a:srgbClr val="5F5F5F">
                    <a:lumMod val="65000"/>
                    <a:lumOff val="35000"/>
                  </a:srgbClr>
                </a:solidFill>
                <a:sym typeface="Arial" panose="020B0604020202020204" pitchFamily="34" charset="0"/>
              </a:endParaRPr>
            </a:p>
          </p:txBody>
        </p:sp>
        <p:sp>
          <p:nvSpPr>
            <p:cNvPr id="57" name="椭圆 56"/>
            <p:cNvSpPr/>
            <p:nvPr>
              <p:custDataLst>
                <p:tags r:id="rId17"/>
              </p:custDataLst>
            </p:nvPr>
          </p:nvSpPr>
          <p:spPr>
            <a:xfrm>
              <a:off x="8884282" y="3450719"/>
              <a:ext cx="835909" cy="835910"/>
            </a:xfrm>
            <a:prstGeom prst="ellipse">
              <a:avLst/>
            </a:prstGeom>
            <a:ln>
              <a:solidFill>
                <a:srgbClr val="FFFFFF"/>
              </a:solidFill>
            </a:ln>
          </p:spPr>
          <p:style>
            <a:lnRef idx="2">
              <a:srgbClr val="628EE3">
                <a:shade val="50000"/>
              </a:srgbClr>
            </a:lnRef>
            <a:fillRef idx="1">
              <a:srgbClr val="628EE3"/>
            </a:fillRef>
            <a:effectRef idx="0">
              <a:srgbClr val="628EE3"/>
            </a:effectRef>
            <a:fontRef idx="minor">
              <a:srgbClr val="FFFFFF"/>
            </a:fontRef>
          </p:style>
          <p:txBody>
            <a:bodyPr rtlCol="0" anchor="ctr">
              <a:normAutofit/>
            </a:bodyPr>
            <a:p>
              <a:pPr algn="ctr"/>
              <a:r>
                <a:rPr lang="en-US" altLang="zh-CN" dirty="0">
                  <a:solidFill>
                    <a:srgbClr val="FFFFFF"/>
                  </a:solidFill>
                  <a:sym typeface="Arial" panose="020B0604020202020204" pitchFamily="34" charset="0"/>
                </a:rPr>
                <a:t>C</a:t>
              </a:r>
              <a:endParaRPr lang="zh-CN" altLang="en-US" dirty="0">
                <a:solidFill>
                  <a:srgbClr val="FFFFFF"/>
                </a:solidFill>
                <a:sym typeface="Arial" panose="020B0604020202020204" pitchFamily="34" charset="0"/>
              </a:endParaRPr>
            </a:p>
          </p:txBody>
        </p:sp>
      </p:grpSp>
      <p:sp>
        <p:nvSpPr>
          <p:cNvPr id="58" name="矩形 57"/>
          <p:cNvSpPr/>
          <p:nvPr>
            <p:custDataLst>
              <p:tags r:id="rId18"/>
            </p:custDataLst>
          </p:nvPr>
        </p:nvSpPr>
        <p:spPr>
          <a:xfrm>
            <a:off x="299720" y="4380865"/>
            <a:ext cx="11570970" cy="2204085"/>
          </a:xfrm>
          <a:prstGeom prst="rect">
            <a:avLst/>
          </a:prstGeom>
        </p:spPr>
        <p:txBody>
          <a:bodyPr wrap="square">
            <a:noAutofit/>
          </a:bodyPr>
          <a:p>
            <a:pPr algn="l">
              <a:lnSpc>
                <a:spcPct val="110000"/>
              </a:lnSpc>
            </a:pPr>
            <a:r>
              <a:rPr lang="zh-CN" altLang="en-US" sz="2000" b="1" dirty="0">
                <a:solidFill>
                  <a:srgbClr val="628EE3"/>
                </a:solidFill>
                <a:latin typeface="汉仪魏碑简" panose="02010600000101010101" charset="-128"/>
                <a:ea typeface="汉仪魏碑简" panose="02010600000101010101" charset="-128"/>
                <a:sym typeface="Arial" panose="020B0604020202020204" pitchFamily="34" charset="0"/>
              </a:rPr>
              <a:t>The reason for the structural change of an enterprise lies in its operating environment, internal technical level, personnel quality, appropriate management and other conditions, as well as the growth requirements of the enterprise itself. With the improvement of science and technology, people's needs and conditions are also improving, and the government's policy decisions are changing with the development of society. The enterprise's environmental architecture also changes strategy with the implementation. Improve the enterprise environment so that the enterprise can grow and develop.</a:t>
            </a:r>
            <a:endParaRPr lang="zh-CN" altLang="en-US" sz="2000" b="1" dirty="0">
              <a:solidFill>
                <a:srgbClr val="628EE3"/>
              </a:solidFill>
              <a:latin typeface="汉仪魏碑简" panose="02010600000101010101" charset="-128"/>
              <a:ea typeface="汉仪魏碑简" panose="02010600000101010101" charset="-128"/>
              <a:sym typeface="Arial" panose="020B0604020202020204" pitchFamily="34" charset="0"/>
            </a:endParaRPr>
          </a:p>
        </p:txBody>
      </p:sp>
      <p:sp>
        <p:nvSpPr>
          <p:cNvPr id="63" name="文本框 62"/>
          <p:cNvSpPr txBox="1"/>
          <p:nvPr/>
        </p:nvSpPr>
        <p:spPr>
          <a:xfrm>
            <a:off x="696595" y="789940"/>
            <a:ext cx="10124440" cy="460375"/>
          </a:xfrm>
          <a:prstGeom prst="rect">
            <a:avLst/>
          </a:prstGeom>
          <a:noFill/>
        </p:spPr>
        <p:txBody>
          <a:bodyPr wrap="square" rtlCol="0">
            <a:spAutoFit/>
          </a:bodyPr>
          <a:p>
            <a:r>
              <a:rPr lang="zh-CN" altLang="en-US" sz="2400">
                <a:latin typeface="汉仪魏碑简" panose="02010600000101010101" charset="-128"/>
                <a:ea typeface="汉仪魏碑简" panose="02010600000101010101" charset="-128"/>
              </a:rPr>
              <a:t>The reasons for enterprise organizational change demand three major directions.</a:t>
            </a:r>
            <a:endParaRPr lang="zh-CN" altLang="en-US" sz="2400">
              <a:latin typeface="汉仪魏碑简" panose="02010600000101010101" charset="-128"/>
              <a:ea typeface="汉仪魏碑简" panose="02010600000101010101" charset="-128"/>
            </a:endParaRPr>
          </a:p>
        </p:txBody>
      </p:sp>
      <p:sp>
        <p:nvSpPr>
          <p:cNvPr id="64" name="文本框 63"/>
          <p:cNvSpPr txBox="1"/>
          <p:nvPr/>
        </p:nvSpPr>
        <p:spPr>
          <a:xfrm>
            <a:off x="7184390" y="5088255"/>
            <a:ext cx="4064000" cy="368300"/>
          </a:xfrm>
          <a:prstGeom prst="rect">
            <a:avLst/>
          </a:prstGeom>
          <a:noFill/>
        </p:spPr>
        <p:txBody>
          <a:bodyPr wrap="square" rtlCol="0">
            <a:spAutoFit/>
          </a:bodyPr>
          <a:p>
            <a:endParaRPr lang="zh-CN" altLang="en-US"/>
          </a:p>
        </p:txBody>
      </p:sp>
      <p:sp>
        <p:nvSpPr>
          <p:cNvPr id="65" name="矩形 64"/>
          <p:cNvSpPr/>
          <p:nvPr>
            <p:custDataLst>
              <p:tags r:id="rId19"/>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6" name="矩形 65"/>
          <p:cNvSpPr/>
          <p:nvPr>
            <p:custDataLst>
              <p:tags r:id="rId20"/>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标题 3"/>
          <p:cNvSpPr>
            <a:spLocks noGrp="1"/>
          </p:cNvSpPr>
          <p:nvPr>
            <p:ph type="title"/>
            <p:custDataLst>
              <p:tags r:id="rId1"/>
            </p:custDataLst>
          </p:nvPr>
        </p:nvSpPr>
        <p:spPr>
          <a:xfrm>
            <a:off x="792550" y="-100260"/>
            <a:ext cx="10969200" cy="705600"/>
          </a:xfrm>
        </p:spPr>
        <p:txBody>
          <a:bodyPr/>
          <a:p>
            <a:pPr algn="l"/>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Why do organizations change</a:t>
            </a:r>
            <a:endParaRPr lang="zh-CN" altLang="en-US" sz="2400"/>
          </a:p>
        </p:txBody>
      </p:sp>
      <p:cxnSp>
        <p:nvCxnSpPr>
          <p:cNvPr id="49" name="直接连接符 48"/>
          <p:cNvCxnSpPr/>
          <p:nvPr>
            <p:custDataLst>
              <p:tags r:id="rId2"/>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16" name="矩形 15"/>
          <p:cNvSpPr/>
          <p:nvPr>
            <p:custDataLst>
              <p:tags r:id="rId3"/>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custDataLst>
              <p:tags r:id="rId4"/>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48" name="直接连接符 47"/>
          <p:cNvCxnSpPr/>
          <p:nvPr>
            <p:custDataLst>
              <p:tags r:id="rId5"/>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6" name="矩形 5"/>
          <p:cNvSpPr/>
          <p:nvPr>
            <p:custDataLst>
              <p:tags r:id="rId6"/>
            </p:custDataLst>
          </p:nvPr>
        </p:nvSpPr>
        <p:spPr>
          <a:xfrm>
            <a:off x="0" y="1059180"/>
            <a:ext cx="12192000" cy="5798820"/>
          </a:xfrm>
          <a:prstGeom prst="rect">
            <a:avLst/>
          </a:prstGeom>
          <a:solidFill>
            <a:srgbClr val="FFFFFF"/>
          </a:solidFill>
          <a:ln>
            <a:noFill/>
          </a:ln>
        </p:spPr>
        <p:style>
          <a:lnRef idx="2">
            <a:srgbClr val="4276AA">
              <a:shade val="50000"/>
            </a:srgbClr>
          </a:lnRef>
          <a:fillRef idx="1">
            <a:srgbClr val="4276AA"/>
          </a:fillRef>
          <a:effectRef idx="0">
            <a:srgbClr val="4276AA"/>
          </a:effectRef>
          <a:fontRef idx="minor">
            <a:srgbClr val="FFFFFF"/>
          </a:fontRef>
        </p:style>
        <p:txBody>
          <a:bodyPr rtlCol="0" anchor="ctr"/>
          <a:lstStyle/>
          <a:p>
            <a:pPr algn="ctr">
              <a:lnSpc>
                <a:spcPct val="120000"/>
              </a:lnSpc>
            </a:pPr>
            <a:endParaRPr lang="zh-CN" altLang="en-US">
              <a:latin typeface="微软雅黑" panose="020B0503020204020204" charset="-122"/>
              <a:ea typeface="微软雅黑" panose="020B0503020204020204" charset="-122"/>
            </a:endParaRPr>
          </a:p>
        </p:txBody>
      </p:sp>
      <p:sp>
        <p:nvSpPr>
          <p:cNvPr id="35" name="任意多边形 34"/>
          <p:cNvSpPr/>
          <p:nvPr>
            <p:custDataLst>
              <p:tags r:id="rId7"/>
            </p:custDataLst>
          </p:nvPr>
        </p:nvSpPr>
        <p:spPr>
          <a:xfrm rot="18512905">
            <a:off x="2335936" y="2659308"/>
            <a:ext cx="1633901" cy="314790"/>
          </a:xfrm>
          <a:custGeom>
            <a:avLst/>
            <a:gdLst>
              <a:gd name="connsiteX0" fmla="*/ 1633901 w 1633901"/>
              <a:gd name="connsiteY0" fmla="*/ 295602 h 314790"/>
              <a:gd name="connsiteX1" fmla="*/ 707894 w 1633901"/>
              <a:gd name="connsiteY1" fmla="*/ 314790 h 314790"/>
              <a:gd name="connsiteX2" fmla="*/ 0 w 1633901"/>
              <a:gd name="connsiteY2" fmla="*/ 298905 h 314790"/>
              <a:gd name="connsiteX3" fmla="*/ 14928 w 1633901"/>
              <a:gd name="connsiteY3" fmla="*/ 285763 h 314790"/>
              <a:gd name="connsiteX4" fmla="*/ 1618535 w 1633901"/>
              <a:gd name="connsiteY4" fmla="*/ 281506 h 314790"/>
              <a:gd name="connsiteX5" fmla="*/ 1633901 w 1633901"/>
              <a:gd name="connsiteY5" fmla="*/ 295602 h 314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901" h="314790">
                <a:moveTo>
                  <a:pt x="1633901" y="295602"/>
                </a:moveTo>
                <a:lnTo>
                  <a:pt x="707894" y="314790"/>
                </a:lnTo>
                <a:lnTo>
                  <a:pt x="0" y="298905"/>
                </a:lnTo>
                <a:lnTo>
                  <a:pt x="14928" y="285763"/>
                </a:lnTo>
                <a:cubicBezTo>
                  <a:pt x="499775" y="-100572"/>
                  <a:pt x="1170757" y="-88496"/>
                  <a:pt x="1618535" y="281506"/>
                </a:cubicBezTo>
                <a:lnTo>
                  <a:pt x="1633901" y="295602"/>
                </a:lnTo>
                <a:close/>
              </a:path>
            </a:pathLst>
          </a:custGeom>
          <a:solidFill>
            <a:srgbClr val="FFFFFF"/>
          </a:solidFill>
          <a:ln w="28575">
            <a:noFill/>
          </a:ln>
          <a:effectLst>
            <a:outerShdw blurRad="228600" dist="38100" dir="5400000" algn="ctr" rotWithShape="0">
              <a:srgbClr val="000000">
                <a:alpha val="54000"/>
              </a:srgbClr>
            </a:outerShdw>
          </a:effectLst>
        </p:spPr>
        <p:style>
          <a:lnRef idx="2">
            <a:srgbClr val="4276AA">
              <a:shade val="50000"/>
            </a:srgbClr>
          </a:lnRef>
          <a:fillRef idx="1">
            <a:srgbClr val="4276AA"/>
          </a:fillRef>
          <a:effectRef idx="0">
            <a:srgbClr val="4276AA"/>
          </a:effectRef>
          <a:fontRef idx="minor">
            <a:srgbClr val="FFFFFF"/>
          </a:fontRef>
        </p:style>
        <p:txBody>
          <a:bodyPr wrap="square" rtlCol="0" anchor="ctr">
            <a:noAutofit/>
          </a:bodyPr>
          <a:lstStyle/>
          <a:p>
            <a:pPr algn="ctr">
              <a:lnSpc>
                <a:spcPct val="120000"/>
              </a:lnSpc>
            </a:pPr>
            <a:endParaRPr lang="zh-CN" altLang="en-US" dirty="0">
              <a:solidFill>
                <a:srgbClr val="000000">
                  <a:lumMod val="75000"/>
                  <a:lumOff val="25000"/>
                </a:srgbClr>
              </a:solidFill>
              <a:latin typeface="微软雅黑" panose="020B0503020204020204" charset="-122"/>
              <a:ea typeface="微软雅黑" panose="020B0503020204020204" charset="-122"/>
            </a:endParaRPr>
          </a:p>
        </p:txBody>
      </p:sp>
      <p:sp>
        <p:nvSpPr>
          <p:cNvPr id="34" name="任意多边形 33"/>
          <p:cNvSpPr/>
          <p:nvPr>
            <p:custDataLst>
              <p:tags r:id="rId8"/>
            </p:custDataLst>
          </p:nvPr>
        </p:nvSpPr>
        <p:spPr>
          <a:xfrm rot="18512905">
            <a:off x="4552573" y="2048049"/>
            <a:ext cx="465131" cy="1550491"/>
          </a:xfrm>
          <a:custGeom>
            <a:avLst/>
            <a:gdLst>
              <a:gd name="connsiteX0" fmla="*/ 328673 w 465131"/>
              <a:gd name="connsiteY0" fmla="*/ 0 h 1550491"/>
              <a:gd name="connsiteX1" fmla="*/ 335449 w 465131"/>
              <a:gd name="connsiteY1" fmla="*/ 11914 h 1550491"/>
              <a:gd name="connsiteX2" fmla="*/ 71778 w 465131"/>
              <a:gd name="connsiteY2" fmla="*/ 1487301 h 1550491"/>
              <a:gd name="connsiteX3" fmla="*/ 0 w 465131"/>
              <a:gd name="connsiteY3" fmla="*/ 1550491 h 1550491"/>
              <a:gd name="connsiteX4" fmla="*/ 129045 w 465131"/>
              <a:gd name="connsiteY4" fmla="*/ 860340 h 1550491"/>
              <a:gd name="connsiteX5" fmla="*/ 328673 w 465131"/>
              <a:gd name="connsiteY5" fmla="*/ 0 h 1550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131" h="1550491">
                <a:moveTo>
                  <a:pt x="328673" y="0"/>
                </a:moveTo>
                <a:lnTo>
                  <a:pt x="335449" y="11914"/>
                </a:lnTo>
                <a:cubicBezTo>
                  <a:pt x="577498" y="493930"/>
                  <a:pt x="475744" y="1094626"/>
                  <a:pt x="71778" y="1487301"/>
                </a:cubicBezTo>
                <a:lnTo>
                  <a:pt x="0" y="1550491"/>
                </a:lnTo>
                <a:lnTo>
                  <a:pt x="129045" y="860340"/>
                </a:lnTo>
                <a:lnTo>
                  <a:pt x="328673" y="0"/>
                </a:lnTo>
                <a:close/>
              </a:path>
            </a:pathLst>
          </a:custGeom>
          <a:solidFill>
            <a:srgbClr val="FFFFFF"/>
          </a:solidFill>
          <a:ln w="28575">
            <a:noFill/>
          </a:ln>
          <a:effectLst>
            <a:outerShdw blurRad="228600" dist="38100" dir="5400000" algn="ctr" rotWithShape="0">
              <a:srgbClr val="000000">
                <a:alpha val="54000"/>
              </a:srgbClr>
            </a:outerShdw>
          </a:effectLst>
        </p:spPr>
        <p:style>
          <a:lnRef idx="2">
            <a:srgbClr val="4276AA">
              <a:shade val="50000"/>
            </a:srgbClr>
          </a:lnRef>
          <a:fillRef idx="1">
            <a:srgbClr val="4276AA"/>
          </a:fillRef>
          <a:effectRef idx="0">
            <a:srgbClr val="4276AA"/>
          </a:effectRef>
          <a:fontRef idx="minor">
            <a:srgbClr val="FFFFFF"/>
          </a:fontRef>
        </p:style>
        <p:txBody>
          <a:bodyPr wrap="square" rtlCol="0" anchor="ctr">
            <a:noAutofit/>
          </a:bodyPr>
          <a:lstStyle/>
          <a:p>
            <a:pPr algn="ctr">
              <a:lnSpc>
                <a:spcPct val="120000"/>
              </a:lnSpc>
            </a:pPr>
            <a:endParaRPr lang="zh-CN" altLang="en-US" dirty="0">
              <a:solidFill>
                <a:srgbClr val="000000">
                  <a:lumMod val="75000"/>
                  <a:lumOff val="25000"/>
                </a:srgbClr>
              </a:solidFill>
              <a:latin typeface="微软雅黑" panose="020B0503020204020204" charset="-122"/>
              <a:ea typeface="微软雅黑" panose="020B0503020204020204" charset="-122"/>
            </a:endParaRPr>
          </a:p>
        </p:txBody>
      </p:sp>
      <p:sp>
        <p:nvSpPr>
          <p:cNvPr id="33" name="任意多边形 32"/>
          <p:cNvSpPr/>
          <p:nvPr>
            <p:custDataLst>
              <p:tags r:id="rId9"/>
            </p:custDataLst>
          </p:nvPr>
        </p:nvSpPr>
        <p:spPr>
          <a:xfrm rot="18512905">
            <a:off x="3235131" y="3307670"/>
            <a:ext cx="1481701" cy="1744196"/>
          </a:xfrm>
          <a:custGeom>
            <a:avLst/>
            <a:gdLst>
              <a:gd name="connsiteX0" fmla="*/ 847463 w 1481701"/>
              <a:gd name="connsiteY0" fmla="*/ 890743 h 1744196"/>
              <a:gd name="connsiteX1" fmla="*/ 1481701 w 1481701"/>
              <a:gd name="connsiteY1" fmla="*/ 1720047 h 1744196"/>
              <a:gd name="connsiteX2" fmla="*/ 1474556 w 1481701"/>
              <a:gd name="connsiteY2" fmla="*/ 1721756 h 1744196"/>
              <a:gd name="connsiteX3" fmla="*/ 265961 w 1481701"/>
              <a:gd name="connsiteY3" fmla="*/ 1282324 h 1744196"/>
              <a:gd name="connsiteX4" fmla="*/ 107509 w 1481701"/>
              <a:gd name="connsiteY4" fmla="*/ 6120 h 1744196"/>
              <a:gd name="connsiteX5" fmla="*/ 110541 w 1481701"/>
              <a:gd name="connsiteY5" fmla="*/ 0 h 1744196"/>
              <a:gd name="connsiteX6" fmla="*/ 847463 w 1481701"/>
              <a:gd name="connsiteY6" fmla="*/ 890743 h 174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1701" h="1744196">
                <a:moveTo>
                  <a:pt x="847463" y="890743"/>
                </a:moveTo>
                <a:lnTo>
                  <a:pt x="1481701" y="1720047"/>
                </a:lnTo>
                <a:lnTo>
                  <a:pt x="1474556" y="1721756"/>
                </a:lnTo>
                <a:cubicBezTo>
                  <a:pt x="1030165" y="1805764"/>
                  <a:pt x="561116" y="1652741"/>
                  <a:pt x="265961" y="1282324"/>
                </a:cubicBezTo>
                <a:cubicBezTo>
                  <a:pt x="-29193" y="911906"/>
                  <a:pt x="-73612" y="420530"/>
                  <a:pt x="107509" y="6120"/>
                </a:cubicBezTo>
                <a:lnTo>
                  <a:pt x="110541" y="0"/>
                </a:lnTo>
                <a:lnTo>
                  <a:pt x="847463" y="890743"/>
                </a:lnTo>
                <a:close/>
              </a:path>
            </a:pathLst>
          </a:custGeom>
          <a:solidFill>
            <a:srgbClr val="FFFFFF"/>
          </a:solidFill>
          <a:ln w="28575">
            <a:noFill/>
          </a:ln>
          <a:effectLst>
            <a:outerShdw blurRad="228600" dist="38100" dir="5400000" algn="ctr" rotWithShape="0">
              <a:srgbClr val="000000">
                <a:alpha val="54000"/>
              </a:srgbClr>
            </a:outerShdw>
          </a:effectLst>
        </p:spPr>
        <p:style>
          <a:lnRef idx="2">
            <a:srgbClr val="4276AA">
              <a:shade val="50000"/>
            </a:srgbClr>
          </a:lnRef>
          <a:fillRef idx="1">
            <a:srgbClr val="4276AA"/>
          </a:fillRef>
          <a:effectRef idx="0">
            <a:srgbClr val="4276AA"/>
          </a:effectRef>
          <a:fontRef idx="minor">
            <a:srgbClr val="FFFFFF"/>
          </a:fontRef>
        </p:style>
        <p:txBody>
          <a:bodyPr wrap="square" rtlCol="0" anchor="ctr">
            <a:noAutofit/>
          </a:bodyPr>
          <a:lstStyle/>
          <a:p>
            <a:pPr algn="ctr">
              <a:lnSpc>
                <a:spcPct val="120000"/>
              </a:lnSpc>
            </a:pPr>
            <a:endParaRPr lang="zh-CN" altLang="en-US" dirty="0">
              <a:solidFill>
                <a:srgbClr val="000000">
                  <a:lumMod val="75000"/>
                  <a:lumOff val="25000"/>
                </a:srgbClr>
              </a:solidFill>
              <a:latin typeface="微软雅黑" panose="020B0503020204020204" charset="-122"/>
              <a:ea typeface="微软雅黑" panose="020B0503020204020204" charset="-122"/>
            </a:endParaRPr>
          </a:p>
        </p:txBody>
      </p:sp>
      <p:sp>
        <p:nvSpPr>
          <p:cNvPr id="32" name="任意多边形 31"/>
          <p:cNvSpPr/>
          <p:nvPr>
            <p:custDataLst>
              <p:tags r:id="rId10"/>
            </p:custDataLst>
          </p:nvPr>
        </p:nvSpPr>
        <p:spPr>
          <a:xfrm rot="18512905">
            <a:off x="4233384" y="1162286"/>
            <a:ext cx="2472561" cy="2020614"/>
          </a:xfrm>
          <a:custGeom>
            <a:avLst/>
            <a:gdLst>
              <a:gd name="connsiteX0" fmla="*/ 2472561 w 2472561"/>
              <a:gd name="connsiteY0" fmla="*/ 1481934 h 2020614"/>
              <a:gd name="connsiteX1" fmla="*/ 0 w 2472561"/>
              <a:gd name="connsiteY1" fmla="*/ 2020614 h 2020614"/>
              <a:gd name="connsiteX2" fmla="*/ 68232 w 2472561"/>
              <a:gd name="connsiteY2" fmla="*/ 1655698 h 2020614"/>
              <a:gd name="connsiteX3" fmla="*/ 140010 w 2472561"/>
              <a:gd name="connsiteY3" fmla="*/ 1592508 h 2020614"/>
              <a:gd name="connsiteX4" fmla="*/ 403681 w 2472561"/>
              <a:gd name="connsiteY4" fmla="*/ 117121 h 2020614"/>
              <a:gd name="connsiteX5" fmla="*/ 396905 w 2472561"/>
              <a:gd name="connsiteY5" fmla="*/ 105207 h 2020614"/>
              <a:gd name="connsiteX6" fmla="*/ 421316 w 2472561"/>
              <a:gd name="connsiteY6" fmla="*/ 0 h 2020614"/>
              <a:gd name="connsiteX7" fmla="*/ 2472561 w 2472561"/>
              <a:gd name="connsiteY7" fmla="*/ 1481934 h 2020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72561" h="2020614">
                <a:moveTo>
                  <a:pt x="2472561" y="1481934"/>
                </a:moveTo>
                <a:lnTo>
                  <a:pt x="0" y="2020614"/>
                </a:lnTo>
                <a:lnTo>
                  <a:pt x="68232" y="1655698"/>
                </a:lnTo>
                <a:lnTo>
                  <a:pt x="140010" y="1592508"/>
                </a:lnTo>
                <a:cubicBezTo>
                  <a:pt x="543976" y="1199833"/>
                  <a:pt x="645730" y="599137"/>
                  <a:pt x="403681" y="117121"/>
                </a:cubicBezTo>
                <a:lnTo>
                  <a:pt x="396905" y="105207"/>
                </a:lnTo>
                <a:lnTo>
                  <a:pt x="421316" y="0"/>
                </a:lnTo>
                <a:lnTo>
                  <a:pt x="2472561" y="1481934"/>
                </a:lnTo>
                <a:close/>
              </a:path>
            </a:pathLst>
          </a:custGeom>
          <a:solidFill>
            <a:srgbClr val="FFFFFF"/>
          </a:solidFill>
          <a:ln w="28575">
            <a:noFill/>
          </a:ln>
          <a:effectLst>
            <a:outerShdw blurRad="228600" dist="38100" dir="5400000" algn="ctr" rotWithShape="0">
              <a:srgbClr val="000000">
                <a:alpha val="54000"/>
              </a:srgbClr>
            </a:outerShdw>
          </a:effectLst>
        </p:spPr>
        <p:style>
          <a:lnRef idx="2">
            <a:srgbClr val="4276AA">
              <a:shade val="50000"/>
            </a:srgbClr>
          </a:lnRef>
          <a:fillRef idx="1">
            <a:srgbClr val="4276AA"/>
          </a:fillRef>
          <a:effectRef idx="0">
            <a:srgbClr val="4276AA"/>
          </a:effectRef>
          <a:fontRef idx="minor">
            <a:srgbClr val="FFFFFF"/>
          </a:fontRef>
        </p:style>
        <p:txBody>
          <a:bodyPr wrap="square" rtlCol="0" anchor="ctr">
            <a:noAutofit/>
          </a:bodyPr>
          <a:lstStyle/>
          <a:p>
            <a:pPr algn="ctr">
              <a:lnSpc>
                <a:spcPct val="120000"/>
              </a:lnSpc>
            </a:pPr>
            <a:endParaRPr lang="zh-CN" altLang="en-US" dirty="0">
              <a:solidFill>
                <a:srgbClr val="000000">
                  <a:lumMod val="75000"/>
                  <a:lumOff val="25000"/>
                </a:srgbClr>
              </a:solidFill>
              <a:latin typeface="微软雅黑" panose="020B0503020204020204" charset="-122"/>
              <a:ea typeface="微软雅黑" panose="020B0503020204020204" charset="-122"/>
            </a:endParaRPr>
          </a:p>
        </p:txBody>
      </p:sp>
      <p:sp>
        <p:nvSpPr>
          <p:cNvPr id="31" name="任意多边形 30"/>
          <p:cNvSpPr/>
          <p:nvPr>
            <p:custDataLst>
              <p:tags r:id="rId11"/>
            </p:custDataLst>
          </p:nvPr>
        </p:nvSpPr>
        <p:spPr>
          <a:xfrm rot="18512905">
            <a:off x="1283163" y="1077679"/>
            <a:ext cx="2064070" cy="2316900"/>
          </a:xfrm>
          <a:custGeom>
            <a:avLst/>
            <a:gdLst>
              <a:gd name="connsiteX0" fmla="*/ 1032035 w 2064070"/>
              <a:gd name="connsiteY0" fmla="*/ 0 h 2316900"/>
              <a:gd name="connsiteX1" fmla="*/ 2064070 w 2064070"/>
              <a:gd name="connsiteY1" fmla="*/ 2310549 h 2316900"/>
              <a:gd name="connsiteX2" fmla="*/ 1916955 w 2064070"/>
              <a:gd name="connsiteY2" fmla="*/ 2313597 h 2316900"/>
              <a:gd name="connsiteX3" fmla="*/ 1901589 w 2064070"/>
              <a:gd name="connsiteY3" fmla="*/ 2299501 h 2316900"/>
              <a:gd name="connsiteX4" fmla="*/ 297982 w 2064070"/>
              <a:gd name="connsiteY4" fmla="*/ 2303758 h 2316900"/>
              <a:gd name="connsiteX5" fmla="*/ 283054 w 2064070"/>
              <a:gd name="connsiteY5" fmla="*/ 2316900 h 2316900"/>
              <a:gd name="connsiteX6" fmla="*/ 0 w 2064070"/>
              <a:gd name="connsiteY6" fmla="*/ 2310548 h 2316900"/>
              <a:gd name="connsiteX7" fmla="*/ 1032035 w 2064070"/>
              <a:gd name="connsiteY7" fmla="*/ 0 h 231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64070" h="2316900">
                <a:moveTo>
                  <a:pt x="1032035" y="0"/>
                </a:moveTo>
                <a:lnTo>
                  <a:pt x="2064070" y="2310549"/>
                </a:lnTo>
                <a:lnTo>
                  <a:pt x="1916955" y="2313597"/>
                </a:lnTo>
                <a:lnTo>
                  <a:pt x="1901589" y="2299501"/>
                </a:lnTo>
                <a:cubicBezTo>
                  <a:pt x="1453811" y="1929499"/>
                  <a:pt x="782829" y="1917423"/>
                  <a:pt x="297982" y="2303758"/>
                </a:cubicBezTo>
                <a:lnTo>
                  <a:pt x="283054" y="2316900"/>
                </a:lnTo>
                <a:lnTo>
                  <a:pt x="0" y="2310548"/>
                </a:lnTo>
                <a:lnTo>
                  <a:pt x="1032035" y="0"/>
                </a:lnTo>
                <a:close/>
              </a:path>
            </a:pathLst>
          </a:custGeom>
          <a:solidFill>
            <a:srgbClr val="FFFFFF"/>
          </a:solidFill>
          <a:ln w="28575">
            <a:noFill/>
          </a:ln>
          <a:effectLst>
            <a:outerShdw blurRad="228600" dist="38100" dir="5400000" algn="ctr" rotWithShape="0">
              <a:srgbClr val="000000">
                <a:alpha val="54000"/>
              </a:srgbClr>
            </a:outerShdw>
          </a:effectLst>
        </p:spPr>
        <p:style>
          <a:lnRef idx="2">
            <a:srgbClr val="4276AA">
              <a:shade val="50000"/>
            </a:srgbClr>
          </a:lnRef>
          <a:fillRef idx="1">
            <a:srgbClr val="4276AA"/>
          </a:fillRef>
          <a:effectRef idx="0">
            <a:srgbClr val="4276AA"/>
          </a:effectRef>
          <a:fontRef idx="minor">
            <a:srgbClr val="FFFFFF"/>
          </a:fontRef>
        </p:style>
        <p:txBody>
          <a:bodyPr wrap="square" rtlCol="0" anchor="ctr">
            <a:noAutofit/>
          </a:bodyPr>
          <a:lstStyle/>
          <a:p>
            <a:pPr algn="ctr">
              <a:lnSpc>
                <a:spcPct val="120000"/>
              </a:lnSpc>
            </a:pPr>
            <a:endParaRPr lang="zh-CN" altLang="en-US" dirty="0">
              <a:solidFill>
                <a:srgbClr val="000000">
                  <a:lumMod val="75000"/>
                  <a:lumOff val="25000"/>
                </a:srgbClr>
              </a:solidFill>
              <a:latin typeface="微软雅黑" panose="020B0503020204020204" charset="-122"/>
              <a:ea typeface="微软雅黑" panose="020B0503020204020204" charset="-122"/>
            </a:endParaRPr>
          </a:p>
        </p:txBody>
      </p:sp>
      <p:sp>
        <p:nvSpPr>
          <p:cNvPr id="29" name="任意多边形 28"/>
          <p:cNvSpPr/>
          <p:nvPr>
            <p:custDataLst>
              <p:tags r:id="rId12"/>
            </p:custDataLst>
          </p:nvPr>
        </p:nvSpPr>
        <p:spPr>
          <a:xfrm rot="18512905">
            <a:off x="2519095" y="3506102"/>
            <a:ext cx="2699981" cy="2505629"/>
          </a:xfrm>
          <a:custGeom>
            <a:avLst/>
            <a:gdLst>
              <a:gd name="connsiteX0" fmla="*/ 2610396 w 2699981"/>
              <a:gd name="connsiteY0" fmla="*/ 1823453 h 2505629"/>
              <a:gd name="connsiteX1" fmla="*/ 2699981 w 2699981"/>
              <a:gd name="connsiteY1" fmla="*/ 1940591 h 2505629"/>
              <a:gd name="connsiteX2" fmla="*/ 0 w 2699981"/>
              <a:gd name="connsiteY2" fmla="*/ 2505629 h 2505629"/>
              <a:gd name="connsiteX3" fmla="*/ 1153687 w 2699981"/>
              <a:gd name="connsiteY3" fmla="*/ 0 h 2505629"/>
              <a:gd name="connsiteX4" fmla="*/ 1239236 w 2699981"/>
              <a:gd name="connsiteY4" fmla="*/ 103406 h 2505629"/>
              <a:gd name="connsiteX5" fmla="*/ 1236204 w 2699981"/>
              <a:gd name="connsiteY5" fmla="*/ 109526 h 2505629"/>
              <a:gd name="connsiteX6" fmla="*/ 1394656 w 2699981"/>
              <a:gd name="connsiteY6" fmla="*/ 1385730 h 2505629"/>
              <a:gd name="connsiteX7" fmla="*/ 2603251 w 2699981"/>
              <a:gd name="connsiteY7" fmla="*/ 1825162 h 2505629"/>
              <a:gd name="connsiteX8" fmla="*/ 2610396 w 2699981"/>
              <a:gd name="connsiteY8" fmla="*/ 1823453 h 2505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99981" h="2505629">
                <a:moveTo>
                  <a:pt x="2610396" y="1823453"/>
                </a:moveTo>
                <a:lnTo>
                  <a:pt x="2699981" y="1940591"/>
                </a:lnTo>
                <a:lnTo>
                  <a:pt x="0" y="2505629"/>
                </a:lnTo>
                <a:lnTo>
                  <a:pt x="1153687" y="0"/>
                </a:lnTo>
                <a:lnTo>
                  <a:pt x="1239236" y="103406"/>
                </a:lnTo>
                <a:lnTo>
                  <a:pt x="1236204" y="109526"/>
                </a:lnTo>
                <a:cubicBezTo>
                  <a:pt x="1055083" y="523936"/>
                  <a:pt x="1099502" y="1015312"/>
                  <a:pt x="1394656" y="1385730"/>
                </a:cubicBezTo>
                <a:cubicBezTo>
                  <a:pt x="1689811" y="1756147"/>
                  <a:pt x="2158860" y="1909170"/>
                  <a:pt x="2603251" y="1825162"/>
                </a:cubicBezTo>
                <a:lnTo>
                  <a:pt x="2610396" y="1823453"/>
                </a:lnTo>
                <a:close/>
              </a:path>
            </a:pathLst>
          </a:custGeom>
          <a:solidFill>
            <a:srgbClr val="FFFFFF"/>
          </a:solidFill>
          <a:ln w="28575">
            <a:noFill/>
          </a:ln>
          <a:effectLst>
            <a:outerShdw blurRad="228600" dist="38100" dir="5400000" algn="ctr" rotWithShape="0">
              <a:srgbClr val="000000">
                <a:alpha val="54000"/>
              </a:srgbClr>
            </a:outerShdw>
          </a:effectLst>
        </p:spPr>
        <p:style>
          <a:lnRef idx="2">
            <a:srgbClr val="4276AA">
              <a:shade val="50000"/>
            </a:srgbClr>
          </a:lnRef>
          <a:fillRef idx="1">
            <a:srgbClr val="4276AA"/>
          </a:fillRef>
          <a:effectRef idx="0">
            <a:srgbClr val="4276AA"/>
          </a:effectRef>
          <a:fontRef idx="minor">
            <a:srgbClr val="FFFFFF"/>
          </a:fontRef>
        </p:style>
        <p:txBody>
          <a:bodyPr wrap="square" rtlCol="0" anchor="ctr">
            <a:noAutofit/>
          </a:bodyPr>
          <a:lstStyle/>
          <a:p>
            <a:pPr algn="ctr">
              <a:lnSpc>
                <a:spcPct val="120000"/>
              </a:lnSpc>
            </a:pPr>
            <a:endParaRPr lang="zh-CN" altLang="en-US" dirty="0">
              <a:solidFill>
                <a:srgbClr val="000000">
                  <a:lumMod val="75000"/>
                  <a:lumOff val="25000"/>
                </a:srgbClr>
              </a:solidFill>
              <a:latin typeface="微软雅黑" panose="020B0503020204020204" charset="-122"/>
              <a:ea typeface="微软雅黑" panose="020B0503020204020204" charset="-122"/>
            </a:endParaRPr>
          </a:p>
        </p:txBody>
      </p:sp>
      <p:sp>
        <p:nvSpPr>
          <p:cNvPr id="9" name="文本框 8"/>
          <p:cNvSpPr txBox="1"/>
          <p:nvPr>
            <p:custDataLst>
              <p:tags r:id="rId13"/>
            </p:custDataLst>
          </p:nvPr>
        </p:nvSpPr>
        <p:spPr>
          <a:xfrm>
            <a:off x="2999740" y="2363470"/>
            <a:ext cx="2031365" cy="1500505"/>
          </a:xfrm>
          <a:prstGeom prst="rect">
            <a:avLst/>
          </a:prstGeom>
          <a:noFill/>
        </p:spPr>
        <p:txBody>
          <a:bodyPr wrap="square" bIns="0" rtlCol="0" anchor="b" anchorCtr="0">
            <a:normAutofit/>
          </a:bodyPr>
          <a:lstStyle/>
          <a:p>
            <a:pPr algn="ctr">
              <a:lnSpc>
                <a:spcPct val="120000"/>
              </a:lnSpc>
            </a:pPr>
            <a:r>
              <a:rPr lang="zh-CN" altLang="en-US" sz="2000" b="1" spc="150" dirty="0">
                <a:gradFill>
                  <a:gsLst>
                    <a:gs pos="0">
                      <a:srgbClr val="14CD68"/>
                    </a:gs>
                    <a:gs pos="100000">
                      <a:srgbClr val="0B6E38"/>
                    </a:gs>
                  </a:gsLst>
                  <a:lin scaled="0"/>
                </a:gradFill>
                <a:latin typeface="Arial" panose="020B0604020202020204" pitchFamily="34" charset="0"/>
                <a:ea typeface="汉仪魏碑简" panose="02010600000101010101" charset="-128"/>
                <a:cs typeface="Arial" panose="020B0604020202020204" pitchFamily="34" charset="0"/>
                <a:sym typeface="+mn-ea"/>
              </a:rPr>
              <a:t>Decline in company performance</a:t>
            </a:r>
            <a:endParaRPr lang="zh-CN" altLang="en-US" sz="2000" b="1" spc="150" dirty="0">
              <a:gradFill>
                <a:gsLst>
                  <a:gs pos="0">
                    <a:srgbClr val="14CD68"/>
                  </a:gs>
                  <a:gs pos="100000">
                    <a:srgbClr val="0B6E38"/>
                  </a:gs>
                </a:gsLst>
                <a:lin scaled="0"/>
              </a:gradFill>
              <a:latin typeface="Arial" panose="020B0604020202020204" pitchFamily="34" charset="0"/>
              <a:ea typeface="汉仪魏碑简" panose="02010600000101010101" charset="-128"/>
              <a:cs typeface="Arial" panose="020B0604020202020204" pitchFamily="34" charset="0"/>
              <a:sym typeface="+mn-ea"/>
            </a:endParaRPr>
          </a:p>
        </p:txBody>
      </p:sp>
      <p:sp>
        <p:nvSpPr>
          <p:cNvPr id="43" name="boss-with-tie_81303"/>
          <p:cNvSpPr>
            <a:spLocks noChangeAspect="1"/>
          </p:cNvSpPr>
          <p:nvPr>
            <p:custDataLst>
              <p:tags r:id="rId14"/>
            </p:custDataLst>
          </p:nvPr>
        </p:nvSpPr>
        <p:spPr bwMode="auto">
          <a:xfrm>
            <a:off x="3785335" y="4275588"/>
            <a:ext cx="420710" cy="340526"/>
          </a:xfrm>
          <a:custGeom>
            <a:avLst/>
            <a:gdLst>
              <a:gd name="connsiteX0" fmla="*/ 355420 w 607568"/>
              <a:gd name="connsiteY0" fmla="*/ 250307 h 491771"/>
              <a:gd name="connsiteX1" fmla="*/ 352312 w 607568"/>
              <a:gd name="connsiteY1" fmla="*/ 251812 h 491771"/>
              <a:gd name="connsiteX2" fmla="*/ 321042 w 607568"/>
              <a:gd name="connsiteY2" fmla="*/ 289814 h 491771"/>
              <a:gd name="connsiteX3" fmla="*/ 321513 w 607568"/>
              <a:gd name="connsiteY3" fmla="*/ 295364 h 491771"/>
              <a:gd name="connsiteX4" fmla="*/ 369736 w 607568"/>
              <a:gd name="connsiteY4" fmla="*/ 338257 h 491771"/>
              <a:gd name="connsiteX5" fmla="*/ 371997 w 607568"/>
              <a:gd name="connsiteY5" fmla="*/ 339104 h 491771"/>
              <a:gd name="connsiteX6" fmla="*/ 373127 w 607568"/>
              <a:gd name="connsiteY6" fmla="*/ 338916 h 491771"/>
              <a:gd name="connsiteX7" fmla="*/ 375293 w 607568"/>
              <a:gd name="connsiteY7" fmla="*/ 336282 h 491771"/>
              <a:gd name="connsiteX8" fmla="*/ 383676 w 607568"/>
              <a:gd name="connsiteY8" fmla="*/ 279467 h 491771"/>
              <a:gd name="connsiteX9" fmla="*/ 376424 w 607568"/>
              <a:gd name="connsiteY9" fmla="*/ 263287 h 491771"/>
              <a:gd name="connsiteX10" fmla="*/ 357681 w 607568"/>
              <a:gd name="connsiteY10" fmla="*/ 250965 h 491771"/>
              <a:gd name="connsiteX11" fmla="*/ 355420 w 607568"/>
              <a:gd name="connsiteY11" fmla="*/ 250307 h 491771"/>
              <a:gd name="connsiteX12" fmla="*/ 258879 w 607568"/>
              <a:gd name="connsiteY12" fmla="*/ 250307 h 491771"/>
              <a:gd name="connsiteX13" fmla="*/ 256712 w 607568"/>
              <a:gd name="connsiteY13" fmla="*/ 250965 h 491771"/>
              <a:gd name="connsiteX14" fmla="*/ 237969 w 607568"/>
              <a:gd name="connsiteY14" fmla="*/ 263287 h 491771"/>
              <a:gd name="connsiteX15" fmla="*/ 230717 w 607568"/>
              <a:gd name="connsiteY15" fmla="*/ 279467 h 491771"/>
              <a:gd name="connsiteX16" fmla="*/ 239100 w 607568"/>
              <a:gd name="connsiteY16" fmla="*/ 336282 h 491771"/>
              <a:gd name="connsiteX17" fmla="*/ 241266 w 607568"/>
              <a:gd name="connsiteY17" fmla="*/ 338916 h 491771"/>
              <a:gd name="connsiteX18" fmla="*/ 242396 w 607568"/>
              <a:gd name="connsiteY18" fmla="*/ 339104 h 491771"/>
              <a:gd name="connsiteX19" fmla="*/ 244657 w 607568"/>
              <a:gd name="connsiteY19" fmla="*/ 338257 h 491771"/>
              <a:gd name="connsiteX20" fmla="*/ 292880 w 607568"/>
              <a:gd name="connsiteY20" fmla="*/ 295364 h 491771"/>
              <a:gd name="connsiteX21" fmla="*/ 293351 w 607568"/>
              <a:gd name="connsiteY21" fmla="*/ 289814 h 491771"/>
              <a:gd name="connsiteX22" fmla="*/ 261987 w 607568"/>
              <a:gd name="connsiteY22" fmla="*/ 251812 h 491771"/>
              <a:gd name="connsiteX23" fmla="*/ 258879 w 607568"/>
              <a:gd name="connsiteY23" fmla="*/ 250307 h 491771"/>
              <a:gd name="connsiteX24" fmla="*/ 500465 w 607568"/>
              <a:gd name="connsiteY24" fmla="*/ 66049 h 491771"/>
              <a:gd name="connsiteX25" fmla="*/ 565743 w 607568"/>
              <a:gd name="connsiteY25" fmla="*/ 130673 h 491771"/>
              <a:gd name="connsiteX26" fmla="*/ 566120 w 607568"/>
              <a:gd name="connsiteY26" fmla="*/ 130673 h 491771"/>
              <a:gd name="connsiteX27" fmla="*/ 580250 w 607568"/>
              <a:gd name="connsiteY27" fmla="*/ 160962 h 491771"/>
              <a:gd name="connsiteX28" fmla="*/ 560939 w 607568"/>
              <a:gd name="connsiteY28" fmla="*/ 182503 h 491771"/>
              <a:gd name="connsiteX29" fmla="*/ 531927 w 607568"/>
              <a:gd name="connsiteY29" fmla="*/ 223799 h 491771"/>
              <a:gd name="connsiteX30" fmla="*/ 528253 w 607568"/>
              <a:gd name="connsiteY30" fmla="*/ 234240 h 491771"/>
              <a:gd name="connsiteX31" fmla="*/ 530797 w 607568"/>
              <a:gd name="connsiteY31" fmla="*/ 246281 h 491771"/>
              <a:gd name="connsiteX32" fmla="*/ 545868 w 607568"/>
              <a:gd name="connsiteY32" fmla="*/ 261143 h 491771"/>
              <a:gd name="connsiteX33" fmla="*/ 558961 w 607568"/>
              <a:gd name="connsiteY33" fmla="*/ 263777 h 491771"/>
              <a:gd name="connsiteX34" fmla="*/ 597299 w 607568"/>
              <a:gd name="connsiteY34" fmla="*/ 301968 h 491771"/>
              <a:gd name="connsiteX35" fmla="*/ 607002 w 607568"/>
              <a:gd name="connsiteY35" fmla="*/ 350788 h 491771"/>
              <a:gd name="connsiteX36" fmla="*/ 601256 w 607568"/>
              <a:gd name="connsiteY36" fmla="*/ 373835 h 491771"/>
              <a:gd name="connsiteX37" fmla="*/ 579685 w 607568"/>
              <a:gd name="connsiteY37" fmla="*/ 384088 h 491771"/>
              <a:gd name="connsiteX38" fmla="*/ 490386 w 607568"/>
              <a:gd name="connsiteY38" fmla="*/ 384088 h 491771"/>
              <a:gd name="connsiteX39" fmla="*/ 467685 w 607568"/>
              <a:gd name="connsiteY39" fmla="*/ 310058 h 491771"/>
              <a:gd name="connsiteX40" fmla="*/ 431702 w 607568"/>
              <a:gd name="connsiteY40" fmla="*/ 267445 h 491771"/>
              <a:gd name="connsiteX41" fmla="*/ 441969 w 607568"/>
              <a:gd name="connsiteY41" fmla="*/ 263777 h 491771"/>
              <a:gd name="connsiteX42" fmla="*/ 455157 w 607568"/>
              <a:gd name="connsiteY42" fmla="*/ 261237 h 491771"/>
              <a:gd name="connsiteX43" fmla="*/ 470228 w 607568"/>
              <a:gd name="connsiteY43" fmla="*/ 246281 h 491771"/>
              <a:gd name="connsiteX44" fmla="*/ 472677 w 607568"/>
              <a:gd name="connsiteY44" fmla="*/ 234240 h 491771"/>
              <a:gd name="connsiteX45" fmla="*/ 469098 w 607568"/>
              <a:gd name="connsiteY45" fmla="*/ 223893 h 491771"/>
              <a:gd name="connsiteX46" fmla="*/ 439991 w 607568"/>
              <a:gd name="connsiteY46" fmla="*/ 182503 h 491771"/>
              <a:gd name="connsiteX47" fmla="*/ 426144 w 607568"/>
              <a:gd name="connsiteY47" fmla="*/ 172720 h 491771"/>
              <a:gd name="connsiteX48" fmla="*/ 441404 w 607568"/>
              <a:gd name="connsiteY48" fmla="*/ 143278 h 491771"/>
              <a:gd name="connsiteX49" fmla="*/ 439708 w 607568"/>
              <a:gd name="connsiteY49" fmla="*/ 107438 h 491771"/>
              <a:gd name="connsiteX50" fmla="*/ 500465 w 607568"/>
              <a:gd name="connsiteY50" fmla="*/ 66049 h 491771"/>
              <a:gd name="connsiteX51" fmla="*/ 107100 w 607568"/>
              <a:gd name="connsiteY51" fmla="*/ 66049 h 491771"/>
              <a:gd name="connsiteX52" fmla="*/ 171341 w 607568"/>
              <a:gd name="connsiteY52" fmla="*/ 123618 h 491771"/>
              <a:gd name="connsiteX53" fmla="*/ 172849 w 607568"/>
              <a:gd name="connsiteY53" fmla="*/ 143278 h 491771"/>
              <a:gd name="connsiteX54" fmla="*/ 184246 w 607568"/>
              <a:gd name="connsiteY54" fmla="*/ 168205 h 491771"/>
              <a:gd name="connsiteX55" fmla="*/ 167574 w 607568"/>
              <a:gd name="connsiteY55" fmla="*/ 182503 h 491771"/>
              <a:gd name="connsiteX56" fmla="*/ 138468 w 607568"/>
              <a:gd name="connsiteY56" fmla="*/ 223799 h 491771"/>
              <a:gd name="connsiteX57" fmla="*/ 134794 w 607568"/>
              <a:gd name="connsiteY57" fmla="*/ 234240 h 491771"/>
              <a:gd name="connsiteX58" fmla="*/ 137337 w 607568"/>
              <a:gd name="connsiteY58" fmla="*/ 246281 h 491771"/>
              <a:gd name="connsiteX59" fmla="*/ 152408 w 607568"/>
              <a:gd name="connsiteY59" fmla="*/ 261143 h 491771"/>
              <a:gd name="connsiteX60" fmla="*/ 165596 w 607568"/>
              <a:gd name="connsiteY60" fmla="*/ 263777 h 491771"/>
              <a:gd name="connsiteX61" fmla="*/ 179442 w 607568"/>
              <a:gd name="connsiteY61" fmla="*/ 268856 h 491771"/>
              <a:gd name="connsiteX62" fmla="*/ 146662 w 607568"/>
              <a:gd name="connsiteY62" fmla="*/ 310058 h 491771"/>
              <a:gd name="connsiteX63" fmla="*/ 123867 w 607568"/>
              <a:gd name="connsiteY63" fmla="*/ 384088 h 491771"/>
              <a:gd name="connsiteX64" fmla="*/ 27883 w 607568"/>
              <a:gd name="connsiteY64" fmla="*/ 384088 h 491771"/>
              <a:gd name="connsiteX65" fmla="*/ 6312 w 607568"/>
              <a:gd name="connsiteY65" fmla="*/ 373835 h 491771"/>
              <a:gd name="connsiteX66" fmla="*/ 566 w 607568"/>
              <a:gd name="connsiteY66" fmla="*/ 350788 h 491771"/>
              <a:gd name="connsiteX67" fmla="*/ 10268 w 607568"/>
              <a:gd name="connsiteY67" fmla="*/ 301968 h 491771"/>
              <a:gd name="connsiteX68" fmla="*/ 48606 w 607568"/>
              <a:gd name="connsiteY68" fmla="*/ 263777 h 491771"/>
              <a:gd name="connsiteX69" fmla="*/ 61699 w 607568"/>
              <a:gd name="connsiteY69" fmla="*/ 261237 h 491771"/>
              <a:gd name="connsiteX70" fmla="*/ 76770 w 607568"/>
              <a:gd name="connsiteY70" fmla="*/ 246281 h 491771"/>
              <a:gd name="connsiteX71" fmla="*/ 79313 w 607568"/>
              <a:gd name="connsiteY71" fmla="*/ 234240 h 491771"/>
              <a:gd name="connsiteX72" fmla="*/ 75639 w 607568"/>
              <a:gd name="connsiteY72" fmla="*/ 223893 h 491771"/>
              <a:gd name="connsiteX73" fmla="*/ 46628 w 607568"/>
              <a:gd name="connsiteY73" fmla="*/ 182503 h 491771"/>
              <a:gd name="connsiteX74" fmla="*/ 27318 w 607568"/>
              <a:gd name="connsiteY74" fmla="*/ 160962 h 491771"/>
              <a:gd name="connsiteX75" fmla="*/ 41447 w 607568"/>
              <a:gd name="connsiteY75" fmla="*/ 130673 h 491771"/>
              <a:gd name="connsiteX76" fmla="*/ 41824 w 607568"/>
              <a:gd name="connsiteY76" fmla="*/ 130673 h 491771"/>
              <a:gd name="connsiteX77" fmla="*/ 107100 w 607568"/>
              <a:gd name="connsiteY77" fmla="*/ 66049 h 491771"/>
              <a:gd name="connsiteX78" fmla="*/ 298626 w 607568"/>
              <a:gd name="connsiteY78" fmla="*/ 0 h 491771"/>
              <a:gd name="connsiteX79" fmla="*/ 315956 w 607568"/>
              <a:gd name="connsiteY79" fmla="*/ 0 h 491771"/>
              <a:gd name="connsiteX80" fmla="*/ 401854 w 607568"/>
              <a:gd name="connsiteY80" fmla="*/ 85787 h 491771"/>
              <a:gd name="connsiteX81" fmla="*/ 401854 w 607568"/>
              <a:gd name="connsiteY81" fmla="*/ 95476 h 491771"/>
              <a:gd name="connsiteX82" fmla="*/ 421633 w 607568"/>
              <a:gd name="connsiteY82" fmla="*/ 138840 h 491771"/>
              <a:gd name="connsiteX83" fmla="*/ 417960 w 607568"/>
              <a:gd name="connsiteY83" fmla="*/ 149281 h 491771"/>
              <a:gd name="connsiteX84" fmla="*/ 417112 w 607568"/>
              <a:gd name="connsiteY84" fmla="*/ 151068 h 491771"/>
              <a:gd name="connsiteX85" fmla="*/ 411273 w 607568"/>
              <a:gd name="connsiteY85" fmla="*/ 159534 h 491771"/>
              <a:gd name="connsiteX86" fmla="*/ 410896 w 607568"/>
              <a:gd name="connsiteY86" fmla="*/ 159910 h 491771"/>
              <a:gd name="connsiteX87" fmla="*/ 394037 w 607568"/>
              <a:gd name="connsiteY87" fmla="*/ 169787 h 491771"/>
              <a:gd name="connsiteX88" fmla="*/ 384900 w 607568"/>
              <a:gd name="connsiteY88" fmla="*/ 189541 h 491771"/>
              <a:gd name="connsiteX89" fmla="*/ 384712 w 607568"/>
              <a:gd name="connsiteY89" fmla="*/ 189823 h 491771"/>
              <a:gd name="connsiteX90" fmla="*/ 373316 w 607568"/>
              <a:gd name="connsiteY90" fmla="*/ 207131 h 491771"/>
              <a:gd name="connsiteX91" fmla="*/ 372750 w 607568"/>
              <a:gd name="connsiteY91" fmla="*/ 207789 h 491771"/>
              <a:gd name="connsiteX92" fmla="*/ 359847 w 607568"/>
              <a:gd name="connsiteY92" fmla="*/ 222275 h 491771"/>
              <a:gd name="connsiteX93" fmla="*/ 359188 w 607568"/>
              <a:gd name="connsiteY93" fmla="*/ 222934 h 491771"/>
              <a:gd name="connsiteX94" fmla="*/ 345154 w 607568"/>
              <a:gd name="connsiteY94" fmla="*/ 234598 h 491771"/>
              <a:gd name="connsiteX95" fmla="*/ 345625 w 607568"/>
              <a:gd name="connsiteY95" fmla="*/ 236855 h 491771"/>
              <a:gd name="connsiteX96" fmla="*/ 348639 w 607568"/>
              <a:gd name="connsiteY96" fmla="*/ 235538 h 491771"/>
              <a:gd name="connsiteX97" fmla="*/ 355514 w 607568"/>
              <a:gd name="connsiteY97" fmla="*/ 234033 h 491771"/>
              <a:gd name="connsiteX98" fmla="*/ 366628 w 607568"/>
              <a:gd name="connsiteY98" fmla="*/ 237326 h 491771"/>
              <a:gd name="connsiteX99" fmla="*/ 385371 w 607568"/>
              <a:gd name="connsiteY99" fmla="*/ 249648 h 491771"/>
              <a:gd name="connsiteX100" fmla="*/ 399876 w 607568"/>
              <a:gd name="connsiteY100" fmla="*/ 279373 h 491771"/>
              <a:gd name="connsiteX101" fmla="*/ 430016 w 607568"/>
              <a:gd name="connsiteY101" fmla="*/ 289814 h 491771"/>
              <a:gd name="connsiteX102" fmla="*/ 448382 w 607568"/>
              <a:gd name="connsiteY102" fmla="*/ 316058 h 491771"/>
              <a:gd name="connsiteX103" fmla="*/ 481630 w 607568"/>
              <a:gd name="connsiteY103" fmla="*/ 424515 h 491771"/>
              <a:gd name="connsiteX104" fmla="*/ 483891 w 607568"/>
              <a:gd name="connsiteY104" fmla="*/ 436461 h 491771"/>
              <a:gd name="connsiteX105" fmla="*/ 473718 w 607568"/>
              <a:gd name="connsiteY105" fmla="*/ 470700 h 491771"/>
              <a:gd name="connsiteX106" fmla="*/ 443956 w 607568"/>
              <a:gd name="connsiteY106" fmla="*/ 490360 h 491771"/>
              <a:gd name="connsiteX107" fmla="*/ 431805 w 607568"/>
              <a:gd name="connsiteY107" fmla="*/ 491771 h 491771"/>
              <a:gd name="connsiteX108" fmla="*/ 325375 w 607568"/>
              <a:gd name="connsiteY108" fmla="*/ 491771 h 491771"/>
              <a:gd name="connsiteX109" fmla="*/ 337430 w 607568"/>
              <a:gd name="connsiteY109" fmla="*/ 415296 h 491771"/>
              <a:gd name="connsiteX110" fmla="*/ 334605 w 607568"/>
              <a:gd name="connsiteY110" fmla="*/ 389052 h 491771"/>
              <a:gd name="connsiteX111" fmla="*/ 323962 w 607568"/>
              <a:gd name="connsiteY111" fmla="*/ 360927 h 491771"/>
              <a:gd name="connsiteX112" fmla="*/ 337430 w 607568"/>
              <a:gd name="connsiteY112" fmla="*/ 347476 h 491771"/>
              <a:gd name="connsiteX113" fmla="*/ 307196 w 607568"/>
              <a:gd name="connsiteY113" fmla="*/ 317281 h 491771"/>
              <a:gd name="connsiteX114" fmla="*/ 276868 w 607568"/>
              <a:gd name="connsiteY114" fmla="*/ 347476 h 491771"/>
              <a:gd name="connsiteX115" fmla="*/ 290337 w 607568"/>
              <a:gd name="connsiteY115" fmla="*/ 360927 h 491771"/>
              <a:gd name="connsiteX116" fmla="*/ 279694 w 607568"/>
              <a:gd name="connsiteY116" fmla="*/ 389052 h 491771"/>
              <a:gd name="connsiteX117" fmla="*/ 276963 w 607568"/>
              <a:gd name="connsiteY117" fmla="*/ 415296 h 491771"/>
              <a:gd name="connsiteX118" fmla="*/ 288736 w 607568"/>
              <a:gd name="connsiteY118" fmla="*/ 491771 h 491771"/>
              <a:gd name="connsiteX119" fmla="*/ 182493 w 607568"/>
              <a:gd name="connsiteY119" fmla="*/ 491771 h 491771"/>
              <a:gd name="connsiteX120" fmla="*/ 170437 w 607568"/>
              <a:gd name="connsiteY120" fmla="*/ 490360 h 491771"/>
              <a:gd name="connsiteX121" fmla="*/ 140675 w 607568"/>
              <a:gd name="connsiteY121" fmla="*/ 470700 h 491771"/>
              <a:gd name="connsiteX122" fmla="*/ 132669 w 607568"/>
              <a:gd name="connsiteY122" fmla="*/ 424515 h 491771"/>
              <a:gd name="connsiteX123" fmla="*/ 166011 w 607568"/>
              <a:gd name="connsiteY123" fmla="*/ 316058 h 491771"/>
              <a:gd name="connsiteX124" fmla="*/ 184377 w 607568"/>
              <a:gd name="connsiteY124" fmla="*/ 289814 h 491771"/>
              <a:gd name="connsiteX125" fmla="*/ 214517 w 607568"/>
              <a:gd name="connsiteY125" fmla="*/ 279373 h 491771"/>
              <a:gd name="connsiteX126" fmla="*/ 214517 w 607568"/>
              <a:gd name="connsiteY126" fmla="*/ 279279 h 491771"/>
              <a:gd name="connsiteX127" fmla="*/ 229022 w 607568"/>
              <a:gd name="connsiteY127" fmla="*/ 249648 h 491771"/>
              <a:gd name="connsiteX128" fmla="*/ 247765 w 607568"/>
              <a:gd name="connsiteY128" fmla="*/ 237326 h 491771"/>
              <a:gd name="connsiteX129" fmla="*/ 258879 w 607568"/>
              <a:gd name="connsiteY129" fmla="*/ 234033 h 491771"/>
              <a:gd name="connsiteX130" fmla="*/ 265754 w 607568"/>
              <a:gd name="connsiteY130" fmla="*/ 235538 h 491771"/>
              <a:gd name="connsiteX131" fmla="*/ 268768 w 607568"/>
              <a:gd name="connsiteY131" fmla="*/ 236855 h 491771"/>
              <a:gd name="connsiteX132" fmla="*/ 269239 w 607568"/>
              <a:gd name="connsiteY132" fmla="*/ 234598 h 491771"/>
              <a:gd name="connsiteX133" fmla="*/ 255205 w 607568"/>
              <a:gd name="connsiteY133" fmla="*/ 222934 h 491771"/>
              <a:gd name="connsiteX134" fmla="*/ 254546 w 607568"/>
              <a:gd name="connsiteY134" fmla="*/ 222275 h 491771"/>
              <a:gd name="connsiteX135" fmla="*/ 241548 w 607568"/>
              <a:gd name="connsiteY135" fmla="*/ 207789 h 491771"/>
              <a:gd name="connsiteX136" fmla="*/ 241077 w 607568"/>
              <a:gd name="connsiteY136" fmla="*/ 207225 h 491771"/>
              <a:gd name="connsiteX137" fmla="*/ 229681 w 607568"/>
              <a:gd name="connsiteY137" fmla="*/ 189823 h 491771"/>
              <a:gd name="connsiteX138" fmla="*/ 229493 w 607568"/>
              <a:gd name="connsiteY138" fmla="*/ 189635 h 491771"/>
              <a:gd name="connsiteX139" fmla="*/ 220356 w 607568"/>
              <a:gd name="connsiteY139" fmla="*/ 169787 h 491771"/>
              <a:gd name="connsiteX140" fmla="*/ 203497 w 607568"/>
              <a:gd name="connsiteY140" fmla="*/ 159910 h 491771"/>
              <a:gd name="connsiteX141" fmla="*/ 203120 w 607568"/>
              <a:gd name="connsiteY141" fmla="*/ 159534 h 491771"/>
              <a:gd name="connsiteX142" fmla="*/ 197281 w 607568"/>
              <a:gd name="connsiteY142" fmla="*/ 151068 h 491771"/>
              <a:gd name="connsiteX143" fmla="*/ 196433 w 607568"/>
              <a:gd name="connsiteY143" fmla="*/ 149281 h 491771"/>
              <a:gd name="connsiteX144" fmla="*/ 192666 w 607568"/>
              <a:gd name="connsiteY144" fmla="*/ 138840 h 491771"/>
              <a:gd name="connsiteX145" fmla="*/ 212727 w 607568"/>
              <a:gd name="connsiteY145" fmla="*/ 95476 h 491771"/>
              <a:gd name="connsiteX146" fmla="*/ 212727 w 607568"/>
              <a:gd name="connsiteY146" fmla="*/ 85787 h 491771"/>
              <a:gd name="connsiteX147" fmla="*/ 298626 w 607568"/>
              <a:gd name="connsiteY147" fmla="*/ 0 h 49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Lst>
            <a:rect l="l" t="t" r="r" b="b"/>
            <a:pathLst>
              <a:path w="607568" h="491771">
                <a:moveTo>
                  <a:pt x="355420" y="250307"/>
                </a:moveTo>
                <a:cubicBezTo>
                  <a:pt x="354290" y="250307"/>
                  <a:pt x="353160" y="250871"/>
                  <a:pt x="352312" y="251812"/>
                </a:cubicBezTo>
                <a:lnTo>
                  <a:pt x="321042" y="289814"/>
                </a:lnTo>
                <a:cubicBezTo>
                  <a:pt x="319723" y="291507"/>
                  <a:pt x="319912" y="293953"/>
                  <a:pt x="321513" y="295364"/>
                </a:cubicBezTo>
                <a:lnTo>
                  <a:pt x="369736" y="338257"/>
                </a:lnTo>
                <a:cubicBezTo>
                  <a:pt x="370396" y="338822"/>
                  <a:pt x="371149" y="339104"/>
                  <a:pt x="371997" y="339104"/>
                </a:cubicBezTo>
                <a:cubicBezTo>
                  <a:pt x="372374" y="339104"/>
                  <a:pt x="372750" y="339010"/>
                  <a:pt x="373127" y="338916"/>
                </a:cubicBezTo>
                <a:cubicBezTo>
                  <a:pt x="374257" y="338539"/>
                  <a:pt x="375105" y="337505"/>
                  <a:pt x="375293" y="336282"/>
                </a:cubicBezTo>
                <a:lnTo>
                  <a:pt x="383676" y="279467"/>
                </a:lnTo>
                <a:cubicBezTo>
                  <a:pt x="384618" y="273164"/>
                  <a:pt x="381792" y="266768"/>
                  <a:pt x="376424" y="263287"/>
                </a:cubicBezTo>
                <a:lnTo>
                  <a:pt x="357681" y="250965"/>
                </a:lnTo>
                <a:cubicBezTo>
                  <a:pt x="357021" y="250495"/>
                  <a:pt x="356174" y="250307"/>
                  <a:pt x="355420" y="250307"/>
                </a:cubicBezTo>
                <a:close/>
                <a:moveTo>
                  <a:pt x="258879" y="250307"/>
                </a:moveTo>
                <a:cubicBezTo>
                  <a:pt x="258125" y="250307"/>
                  <a:pt x="257372" y="250495"/>
                  <a:pt x="256712" y="250965"/>
                </a:cubicBezTo>
                <a:lnTo>
                  <a:pt x="237969" y="263287"/>
                </a:lnTo>
                <a:cubicBezTo>
                  <a:pt x="232601" y="266768"/>
                  <a:pt x="229775" y="273164"/>
                  <a:pt x="230717" y="279467"/>
                </a:cubicBezTo>
                <a:lnTo>
                  <a:pt x="239100" y="336282"/>
                </a:lnTo>
                <a:cubicBezTo>
                  <a:pt x="239288" y="337505"/>
                  <a:pt x="240136" y="338539"/>
                  <a:pt x="241266" y="338916"/>
                </a:cubicBezTo>
                <a:cubicBezTo>
                  <a:pt x="241643" y="339010"/>
                  <a:pt x="242019" y="339104"/>
                  <a:pt x="242396" y="339104"/>
                </a:cubicBezTo>
                <a:cubicBezTo>
                  <a:pt x="243244" y="339104"/>
                  <a:pt x="243997" y="338822"/>
                  <a:pt x="244657" y="338257"/>
                </a:cubicBezTo>
                <a:lnTo>
                  <a:pt x="292880" y="295364"/>
                </a:lnTo>
                <a:cubicBezTo>
                  <a:pt x="294481" y="293953"/>
                  <a:pt x="294670" y="291507"/>
                  <a:pt x="293351" y="289814"/>
                </a:cubicBezTo>
                <a:lnTo>
                  <a:pt x="261987" y="251812"/>
                </a:lnTo>
                <a:cubicBezTo>
                  <a:pt x="261233" y="250871"/>
                  <a:pt x="260103" y="250307"/>
                  <a:pt x="258879" y="250307"/>
                </a:cubicBezTo>
                <a:close/>
                <a:moveTo>
                  <a:pt x="500465" y="66049"/>
                </a:moveTo>
                <a:cubicBezTo>
                  <a:pt x="548129" y="66049"/>
                  <a:pt x="562447" y="93516"/>
                  <a:pt x="565743" y="130673"/>
                </a:cubicBezTo>
                <a:cubicBezTo>
                  <a:pt x="565932" y="130673"/>
                  <a:pt x="566026" y="130673"/>
                  <a:pt x="566120" y="130673"/>
                </a:cubicBezTo>
                <a:cubicBezTo>
                  <a:pt x="577141" y="133118"/>
                  <a:pt x="583358" y="146664"/>
                  <a:pt x="580250" y="160962"/>
                </a:cubicBezTo>
                <a:cubicBezTo>
                  <a:pt x="577706" y="172532"/>
                  <a:pt x="569700" y="180904"/>
                  <a:pt x="560939" y="182503"/>
                </a:cubicBezTo>
                <a:cubicBezTo>
                  <a:pt x="554628" y="199529"/>
                  <a:pt x="543796" y="214016"/>
                  <a:pt x="531927" y="223799"/>
                </a:cubicBezTo>
                <a:cubicBezTo>
                  <a:pt x="528913" y="226338"/>
                  <a:pt x="527500" y="230383"/>
                  <a:pt x="528253" y="234240"/>
                </a:cubicBezTo>
                <a:lnTo>
                  <a:pt x="530797" y="246281"/>
                </a:lnTo>
                <a:cubicBezTo>
                  <a:pt x="532304" y="253806"/>
                  <a:pt x="538238" y="259732"/>
                  <a:pt x="545868" y="261143"/>
                </a:cubicBezTo>
                <a:lnTo>
                  <a:pt x="558961" y="263777"/>
                </a:lnTo>
                <a:cubicBezTo>
                  <a:pt x="578366" y="267634"/>
                  <a:pt x="593437" y="282684"/>
                  <a:pt x="597299" y="301968"/>
                </a:cubicBezTo>
                <a:lnTo>
                  <a:pt x="607002" y="350788"/>
                </a:lnTo>
                <a:cubicBezTo>
                  <a:pt x="608697" y="358972"/>
                  <a:pt x="606531" y="367438"/>
                  <a:pt x="601256" y="373835"/>
                </a:cubicBezTo>
                <a:cubicBezTo>
                  <a:pt x="595981" y="380325"/>
                  <a:pt x="588068" y="384088"/>
                  <a:pt x="579685" y="384088"/>
                </a:cubicBezTo>
                <a:lnTo>
                  <a:pt x="490386" y="384088"/>
                </a:lnTo>
                <a:lnTo>
                  <a:pt x="467685" y="310058"/>
                </a:lnTo>
                <a:cubicBezTo>
                  <a:pt x="461845" y="291150"/>
                  <a:pt x="448563" y="276194"/>
                  <a:pt x="431702" y="267445"/>
                </a:cubicBezTo>
                <a:cubicBezTo>
                  <a:pt x="434999" y="265940"/>
                  <a:pt x="438295" y="264529"/>
                  <a:pt x="441969" y="263777"/>
                </a:cubicBezTo>
                <a:lnTo>
                  <a:pt x="455157" y="261237"/>
                </a:lnTo>
                <a:cubicBezTo>
                  <a:pt x="462692" y="259732"/>
                  <a:pt x="468627" y="253806"/>
                  <a:pt x="470228" y="246281"/>
                </a:cubicBezTo>
                <a:lnTo>
                  <a:pt x="472677" y="234240"/>
                </a:lnTo>
                <a:cubicBezTo>
                  <a:pt x="473525" y="230383"/>
                  <a:pt x="472112" y="226338"/>
                  <a:pt x="469098" y="223893"/>
                </a:cubicBezTo>
                <a:cubicBezTo>
                  <a:pt x="457229" y="214016"/>
                  <a:pt x="446302" y="199529"/>
                  <a:pt x="439991" y="182503"/>
                </a:cubicBezTo>
                <a:cubicBezTo>
                  <a:pt x="434716" y="181563"/>
                  <a:pt x="429818" y="177894"/>
                  <a:pt x="426144" y="172720"/>
                </a:cubicBezTo>
                <a:cubicBezTo>
                  <a:pt x="433303" y="164725"/>
                  <a:pt x="438861" y="154754"/>
                  <a:pt x="441404" y="143278"/>
                </a:cubicBezTo>
                <a:cubicBezTo>
                  <a:pt x="444324" y="130485"/>
                  <a:pt x="443476" y="118068"/>
                  <a:pt x="439708" y="107438"/>
                </a:cubicBezTo>
                <a:cubicBezTo>
                  <a:pt x="447244" y="82699"/>
                  <a:pt x="464200" y="66049"/>
                  <a:pt x="500465" y="66049"/>
                </a:cubicBezTo>
                <a:close/>
                <a:moveTo>
                  <a:pt x="107100" y="66049"/>
                </a:moveTo>
                <a:cubicBezTo>
                  <a:pt x="151561" y="66049"/>
                  <a:pt x="166820" y="90130"/>
                  <a:pt x="171341" y="123618"/>
                </a:cubicBezTo>
                <a:cubicBezTo>
                  <a:pt x="170965" y="129920"/>
                  <a:pt x="171436" y="136505"/>
                  <a:pt x="172849" y="143278"/>
                </a:cubicBezTo>
                <a:cubicBezTo>
                  <a:pt x="174921" y="152590"/>
                  <a:pt x="178971" y="161056"/>
                  <a:pt x="184246" y="168205"/>
                </a:cubicBezTo>
                <a:cubicBezTo>
                  <a:pt x="180573" y="175919"/>
                  <a:pt x="174356" y="181281"/>
                  <a:pt x="167574" y="182503"/>
                </a:cubicBezTo>
                <a:cubicBezTo>
                  <a:pt x="161263" y="199529"/>
                  <a:pt x="150336" y="214016"/>
                  <a:pt x="138468" y="223799"/>
                </a:cubicBezTo>
                <a:cubicBezTo>
                  <a:pt x="135453" y="226338"/>
                  <a:pt x="134040" y="230383"/>
                  <a:pt x="134794" y="234240"/>
                </a:cubicBezTo>
                <a:lnTo>
                  <a:pt x="137337" y="246281"/>
                </a:lnTo>
                <a:cubicBezTo>
                  <a:pt x="138939" y="253806"/>
                  <a:pt x="144873" y="259732"/>
                  <a:pt x="152408" y="261143"/>
                </a:cubicBezTo>
                <a:lnTo>
                  <a:pt x="165596" y="263777"/>
                </a:lnTo>
                <a:cubicBezTo>
                  <a:pt x="170494" y="264812"/>
                  <a:pt x="175203" y="266505"/>
                  <a:pt x="179442" y="268856"/>
                </a:cubicBezTo>
                <a:cubicBezTo>
                  <a:pt x="164088" y="277793"/>
                  <a:pt x="152126" y="292279"/>
                  <a:pt x="146662" y="310058"/>
                </a:cubicBezTo>
                <a:lnTo>
                  <a:pt x="123867" y="384088"/>
                </a:lnTo>
                <a:lnTo>
                  <a:pt x="27883" y="384088"/>
                </a:lnTo>
                <a:cubicBezTo>
                  <a:pt x="19499" y="384088"/>
                  <a:pt x="11587" y="380325"/>
                  <a:pt x="6312" y="373835"/>
                </a:cubicBezTo>
                <a:cubicBezTo>
                  <a:pt x="1037" y="367438"/>
                  <a:pt x="-1129" y="358972"/>
                  <a:pt x="566" y="350788"/>
                </a:cubicBezTo>
                <a:lnTo>
                  <a:pt x="10268" y="301968"/>
                </a:lnTo>
                <a:cubicBezTo>
                  <a:pt x="14130" y="282684"/>
                  <a:pt x="29202" y="267634"/>
                  <a:pt x="48606" y="263777"/>
                </a:cubicBezTo>
                <a:lnTo>
                  <a:pt x="61699" y="261237"/>
                </a:lnTo>
                <a:cubicBezTo>
                  <a:pt x="69328" y="259732"/>
                  <a:pt x="75263" y="253806"/>
                  <a:pt x="76770" y="246281"/>
                </a:cubicBezTo>
                <a:lnTo>
                  <a:pt x="79313" y="234240"/>
                </a:lnTo>
                <a:cubicBezTo>
                  <a:pt x="80067" y="230383"/>
                  <a:pt x="78654" y="226338"/>
                  <a:pt x="75639" y="223893"/>
                </a:cubicBezTo>
                <a:cubicBezTo>
                  <a:pt x="63771" y="214016"/>
                  <a:pt x="52939" y="199623"/>
                  <a:pt x="46628" y="182503"/>
                </a:cubicBezTo>
                <a:cubicBezTo>
                  <a:pt x="37867" y="180904"/>
                  <a:pt x="29861" y="172532"/>
                  <a:pt x="27318" y="160962"/>
                </a:cubicBezTo>
                <a:cubicBezTo>
                  <a:pt x="24115" y="146664"/>
                  <a:pt x="30426" y="133118"/>
                  <a:pt x="41447" y="130673"/>
                </a:cubicBezTo>
                <a:cubicBezTo>
                  <a:pt x="41541" y="130673"/>
                  <a:pt x="41729" y="130673"/>
                  <a:pt x="41824" y="130673"/>
                </a:cubicBezTo>
                <a:cubicBezTo>
                  <a:pt x="45403" y="93516"/>
                  <a:pt x="60192" y="66049"/>
                  <a:pt x="107100" y="66049"/>
                </a:cubicBezTo>
                <a:close/>
                <a:moveTo>
                  <a:pt x="298626" y="0"/>
                </a:moveTo>
                <a:lnTo>
                  <a:pt x="315956" y="0"/>
                </a:lnTo>
                <a:cubicBezTo>
                  <a:pt x="363426" y="0"/>
                  <a:pt x="401854" y="38378"/>
                  <a:pt x="401854" y="85787"/>
                </a:cubicBezTo>
                <a:lnTo>
                  <a:pt x="401854" y="95476"/>
                </a:lnTo>
                <a:cubicBezTo>
                  <a:pt x="417301" y="99238"/>
                  <a:pt x="426154" y="118522"/>
                  <a:pt x="421633" y="138840"/>
                </a:cubicBezTo>
                <a:cubicBezTo>
                  <a:pt x="420880" y="142602"/>
                  <a:pt x="419467" y="146083"/>
                  <a:pt x="417960" y="149281"/>
                </a:cubicBezTo>
                <a:cubicBezTo>
                  <a:pt x="417677" y="149939"/>
                  <a:pt x="417395" y="150504"/>
                  <a:pt x="417112" y="151068"/>
                </a:cubicBezTo>
                <a:cubicBezTo>
                  <a:pt x="415417" y="154172"/>
                  <a:pt x="413533" y="157088"/>
                  <a:pt x="411273" y="159534"/>
                </a:cubicBezTo>
                <a:cubicBezTo>
                  <a:pt x="411179" y="159628"/>
                  <a:pt x="410990" y="159816"/>
                  <a:pt x="410896" y="159910"/>
                </a:cubicBezTo>
                <a:cubicBezTo>
                  <a:pt x="406092" y="165084"/>
                  <a:pt x="400159" y="168658"/>
                  <a:pt x="394037" y="169787"/>
                </a:cubicBezTo>
                <a:cubicBezTo>
                  <a:pt x="391494" y="176654"/>
                  <a:pt x="388385" y="183332"/>
                  <a:pt x="384900" y="189541"/>
                </a:cubicBezTo>
                <a:cubicBezTo>
                  <a:pt x="384806" y="189635"/>
                  <a:pt x="384806" y="189729"/>
                  <a:pt x="384712" y="189823"/>
                </a:cubicBezTo>
                <a:cubicBezTo>
                  <a:pt x="381227" y="196031"/>
                  <a:pt x="377460" y="201769"/>
                  <a:pt x="373316" y="207131"/>
                </a:cubicBezTo>
                <a:cubicBezTo>
                  <a:pt x="373127" y="207413"/>
                  <a:pt x="372939" y="207601"/>
                  <a:pt x="372750" y="207789"/>
                </a:cubicBezTo>
                <a:cubicBezTo>
                  <a:pt x="368700" y="213057"/>
                  <a:pt x="364368" y="217948"/>
                  <a:pt x="359847" y="222275"/>
                </a:cubicBezTo>
                <a:cubicBezTo>
                  <a:pt x="359658" y="222463"/>
                  <a:pt x="359376" y="222651"/>
                  <a:pt x="359188" y="222934"/>
                </a:cubicBezTo>
                <a:cubicBezTo>
                  <a:pt x="354667" y="227261"/>
                  <a:pt x="349957" y="231211"/>
                  <a:pt x="345154" y="234598"/>
                </a:cubicBezTo>
                <a:lnTo>
                  <a:pt x="345625" y="236855"/>
                </a:lnTo>
                <a:cubicBezTo>
                  <a:pt x="346567" y="236385"/>
                  <a:pt x="347603" y="235915"/>
                  <a:pt x="348639" y="235538"/>
                </a:cubicBezTo>
                <a:cubicBezTo>
                  <a:pt x="350899" y="234786"/>
                  <a:pt x="353065" y="234033"/>
                  <a:pt x="355514" y="234033"/>
                </a:cubicBezTo>
                <a:cubicBezTo>
                  <a:pt x="359470" y="234033"/>
                  <a:pt x="363238" y="235162"/>
                  <a:pt x="366628" y="237326"/>
                </a:cubicBezTo>
                <a:cubicBezTo>
                  <a:pt x="366628" y="237326"/>
                  <a:pt x="380756" y="246450"/>
                  <a:pt x="385371" y="249648"/>
                </a:cubicBezTo>
                <a:cubicBezTo>
                  <a:pt x="401854" y="261030"/>
                  <a:pt x="399876" y="279373"/>
                  <a:pt x="399876" y="279373"/>
                </a:cubicBezTo>
                <a:cubicBezTo>
                  <a:pt x="410990" y="279655"/>
                  <a:pt x="421822" y="283041"/>
                  <a:pt x="430016" y="289814"/>
                </a:cubicBezTo>
                <a:cubicBezTo>
                  <a:pt x="445180" y="302324"/>
                  <a:pt x="447535" y="313330"/>
                  <a:pt x="448382" y="316058"/>
                </a:cubicBezTo>
                <a:lnTo>
                  <a:pt x="481630" y="424515"/>
                </a:lnTo>
                <a:cubicBezTo>
                  <a:pt x="482855" y="428371"/>
                  <a:pt x="483608" y="432416"/>
                  <a:pt x="483891" y="436461"/>
                </a:cubicBezTo>
                <a:cubicBezTo>
                  <a:pt x="484644" y="448595"/>
                  <a:pt x="481159" y="460730"/>
                  <a:pt x="473718" y="470700"/>
                </a:cubicBezTo>
                <a:cubicBezTo>
                  <a:pt x="466372" y="480671"/>
                  <a:pt x="455823" y="487538"/>
                  <a:pt x="443956" y="490360"/>
                </a:cubicBezTo>
                <a:cubicBezTo>
                  <a:pt x="440000" y="491301"/>
                  <a:pt x="435950" y="491771"/>
                  <a:pt x="431805" y="491771"/>
                </a:cubicBezTo>
                <a:lnTo>
                  <a:pt x="325375" y="491771"/>
                </a:lnTo>
                <a:lnTo>
                  <a:pt x="337430" y="415296"/>
                </a:lnTo>
                <a:cubicBezTo>
                  <a:pt x="338749" y="406454"/>
                  <a:pt x="337807" y="397424"/>
                  <a:pt x="334605" y="389052"/>
                </a:cubicBezTo>
                <a:lnTo>
                  <a:pt x="323962" y="360927"/>
                </a:lnTo>
                <a:lnTo>
                  <a:pt x="337430" y="347476"/>
                </a:lnTo>
                <a:lnTo>
                  <a:pt x="307196" y="317281"/>
                </a:lnTo>
                <a:lnTo>
                  <a:pt x="276868" y="347476"/>
                </a:lnTo>
                <a:lnTo>
                  <a:pt x="290337" y="360927"/>
                </a:lnTo>
                <a:lnTo>
                  <a:pt x="279694" y="389052"/>
                </a:lnTo>
                <a:cubicBezTo>
                  <a:pt x="276586" y="397424"/>
                  <a:pt x="275644" y="406454"/>
                  <a:pt x="276963" y="415296"/>
                </a:cubicBezTo>
                <a:lnTo>
                  <a:pt x="288736" y="491771"/>
                </a:lnTo>
                <a:lnTo>
                  <a:pt x="182493" y="491771"/>
                </a:lnTo>
                <a:cubicBezTo>
                  <a:pt x="178443" y="491771"/>
                  <a:pt x="174299" y="491301"/>
                  <a:pt x="170437" y="490360"/>
                </a:cubicBezTo>
                <a:cubicBezTo>
                  <a:pt x="158570" y="487538"/>
                  <a:pt x="148021" y="480671"/>
                  <a:pt x="140675" y="470700"/>
                </a:cubicBezTo>
                <a:cubicBezTo>
                  <a:pt x="130785" y="457343"/>
                  <a:pt x="127865" y="440223"/>
                  <a:pt x="132669" y="424515"/>
                </a:cubicBezTo>
                <a:lnTo>
                  <a:pt x="166011" y="316058"/>
                </a:lnTo>
                <a:cubicBezTo>
                  <a:pt x="166858" y="313330"/>
                  <a:pt x="170908" y="300631"/>
                  <a:pt x="184377" y="289814"/>
                </a:cubicBezTo>
                <a:cubicBezTo>
                  <a:pt x="192666" y="283229"/>
                  <a:pt x="203403" y="279655"/>
                  <a:pt x="214517" y="279373"/>
                </a:cubicBezTo>
                <a:lnTo>
                  <a:pt x="214517" y="279279"/>
                </a:lnTo>
                <a:cubicBezTo>
                  <a:pt x="214140" y="273447"/>
                  <a:pt x="211880" y="260654"/>
                  <a:pt x="229022" y="249648"/>
                </a:cubicBezTo>
                <a:cubicBezTo>
                  <a:pt x="233731" y="246638"/>
                  <a:pt x="247765" y="237326"/>
                  <a:pt x="247765" y="237326"/>
                </a:cubicBezTo>
                <a:cubicBezTo>
                  <a:pt x="251061" y="235162"/>
                  <a:pt x="254923" y="234033"/>
                  <a:pt x="258879" y="234033"/>
                </a:cubicBezTo>
                <a:cubicBezTo>
                  <a:pt x="261328" y="234033"/>
                  <a:pt x="263494" y="234786"/>
                  <a:pt x="265754" y="235538"/>
                </a:cubicBezTo>
                <a:cubicBezTo>
                  <a:pt x="266790" y="236009"/>
                  <a:pt x="267826" y="236385"/>
                  <a:pt x="268768" y="236855"/>
                </a:cubicBezTo>
                <a:lnTo>
                  <a:pt x="269239" y="234598"/>
                </a:lnTo>
                <a:cubicBezTo>
                  <a:pt x="264436" y="231211"/>
                  <a:pt x="259726" y="227261"/>
                  <a:pt x="255205" y="222934"/>
                </a:cubicBezTo>
                <a:cubicBezTo>
                  <a:pt x="254923" y="222651"/>
                  <a:pt x="254735" y="222463"/>
                  <a:pt x="254546" y="222275"/>
                </a:cubicBezTo>
                <a:cubicBezTo>
                  <a:pt x="250025" y="217948"/>
                  <a:pt x="245693" y="213057"/>
                  <a:pt x="241548" y="207789"/>
                </a:cubicBezTo>
                <a:cubicBezTo>
                  <a:pt x="241454" y="207601"/>
                  <a:pt x="241266" y="207413"/>
                  <a:pt x="241077" y="207225"/>
                </a:cubicBezTo>
                <a:cubicBezTo>
                  <a:pt x="236933" y="201769"/>
                  <a:pt x="233072" y="196031"/>
                  <a:pt x="229681" y="189823"/>
                </a:cubicBezTo>
                <a:cubicBezTo>
                  <a:pt x="229587" y="189729"/>
                  <a:pt x="229587" y="189635"/>
                  <a:pt x="229493" y="189635"/>
                </a:cubicBezTo>
                <a:cubicBezTo>
                  <a:pt x="226008" y="183332"/>
                  <a:pt x="222899" y="176654"/>
                  <a:pt x="220356" y="169787"/>
                </a:cubicBezTo>
                <a:cubicBezTo>
                  <a:pt x="214140" y="168658"/>
                  <a:pt x="208301" y="165084"/>
                  <a:pt x="203497" y="159910"/>
                </a:cubicBezTo>
                <a:cubicBezTo>
                  <a:pt x="203309" y="159722"/>
                  <a:pt x="203214" y="159628"/>
                  <a:pt x="203120" y="159534"/>
                </a:cubicBezTo>
                <a:cubicBezTo>
                  <a:pt x="200860" y="157088"/>
                  <a:pt x="198976" y="154172"/>
                  <a:pt x="197281" y="151068"/>
                </a:cubicBezTo>
                <a:cubicBezTo>
                  <a:pt x="196998" y="150504"/>
                  <a:pt x="196716" y="149939"/>
                  <a:pt x="196433" y="149281"/>
                </a:cubicBezTo>
                <a:cubicBezTo>
                  <a:pt x="194832" y="146083"/>
                  <a:pt x="193513" y="142602"/>
                  <a:pt x="192666" y="138840"/>
                </a:cubicBezTo>
                <a:cubicBezTo>
                  <a:pt x="188145" y="118428"/>
                  <a:pt x="197092" y="99050"/>
                  <a:pt x="212727" y="95476"/>
                </a:cubicBezTo>
                <a:lnTo>
                  <a:pt x="212727" y="85787"/>
                </a:lnTo>
                <a:cubicBezTo>
                  <a:pt x="212727" y="38378"/>
                  <a:pt x="251155" y="0"/>
                  <a:pt x="298626" y="0"/>
                </a:cubicBezTo>
                <a:close/>
              </a:path>
            </a:pathLst>
          </a:custGeom>
          <a:solidFill>
            <a:srgbClr val="FFFFFF">
              <a:lumMod val="50000"/>
            </a:srgbClr>
          </a:solidFill>
          <a:ln>
            <a:noFill/>
          </a:ln>
        </p:spPr>
      </p:sp>
      <p:sp>
        <p:nvSpPr>
          <p:cNvPr id="36" name="六边形 35"/>
          <p:cNvSpPr/>
          <p:nvPr>
            <p:custDataLst>
              <p:tags r:id="rId15"/>
            </p:custDataLst>
          </p:nvPr>
        </p:nvSpPr>
        <p:spPr>
          <a:xfrm>
            <a:off x="2606113" y="2281514"/>
            <a:ext cx="2817412" cy="1649624"/>
          </a:xfrm>
          <a:custGeom>
            <a:avLst/>
            <a:gdLst>
              <a:gd name="connsiteX0" fmla="*/ 0 w 2233014"/>
              <a:gd name="connsiteY0" fmla="*/ 952138 h 1904276"/>
              <a:gd name="connsiteX1" fmla="*/ 1116507 w 2233014"/>
              <a:gd name="connsiteY1" fmla="*/ 0 h 1904276"/>
              <a:gd name="connsiteX2" fmla="*/ 1116507 w 2233014"/>
              <a:gd name="connsiteY2" fmla="*/ 0 h 1904276"/>
              <a:gd name="connsiteX3" fmla="*/ 2233014 w 2233014"/>
              <a:gd name="connsiteY3" fmla="*/ 952138 h 1904276"/>
              <a:gd name="connsiteX4" fmla="*/ 1116507 w 2233014"/>
              <a:gd name="connsiteY4" fmla="*/ 1904276 h 1904276"/>
              <a:gd name="connsiteX5" fmla="*/ 1116507 w 2233014"/>
              <a:gd name="connsiteY5" fmla="*/ 1904276 h 1904276"/>
              <a:gd name="connsiteX6" fmla="*/ 0 w 2233014"/>
              <a:gd name="connsiteY6" fmla="*/ 952138 h 1904276"/>
              <a:gd name="connsiteX0-1" fmla="*/ 0 w 2233014"/>
              <a:gd name="connsiteY0-2" fmla="*/ 952138 h 1904276"/>
              <a:gd name="connsiteX1-3" fmla="*/ 1116507 w 2233014"/>
              <a:gd name="connsiteY1-4" fmla="*/ 0 h 1904276"/>
              <a:gd name="connsiteX2-5" fmla="*/ 1116507 w 2233014"/>
              <a:gd name="connsiteY2-6" fmla="*/ 0 h 1904276"/>
              <a:gd name="connsiteX3-7" fmla="*/ 2233014 w 2233014"/>
              <a:gd name="connsiteY3-8" fmla="*/ 952138 h 1904276"/>
              <a:gd name="connsiteX4-9" fmla="*/ 1116507 w 2233014"/>
              <a:gd name="connsiteY4-10" fmla="*/ 1904276 h 1904276"/>
              <a:gd name="connsiteX5-11" fmla="*/ 0 w 2233014"/>
              <a:gd name="connsiteY5-12" fmla="*/ 952138 h 1904276"/>
              <a:gd name="connsiteX0-13" fmla="*/ 0 w 2233014"/>
              <a:gd name="connsiteY0-14" fmla="*/ 952138 h 977176"/>
              <a:gd name="connsiteX1-15" fmla="*/ 1116507 w 2233014"/>
              <a:gd name="connsiteY1-16" fmla="*/ 0 h 977176"/>
              <a:gd name="connsiteX2-17" fmla="*/ 1116507 w 2233014"/>
              <a:gd name="connsiteY2-18" fmla="*/ 0 h 977176"/>
              <a:gd name="connsiteX3-19" fmla="*/ 2233014 w 2233014"/>
              <a:gd name="connsiteY3-20" fmla="*/ 952138 h 977176"/>
              <a:gd name="connsiteX4-21" fmla="*/ 1078407 w 2233014"/>
              <a:gd name="connsiteY4-22" fmla="*/ 977176 h 977176"/>
              <a:gd name="connsiteX5-23" fmla="*/ 0 w 2233014"/>
              <a:gd name="connsiteY5-24" fmla="*/ 952138 h 977176"/>
              <a:gd name="connsiteX0-25" fmla="*/ 0 w 2233014"/>
              <a:gd name="connsiteY0-26" fmla="*/ 952138 h 961301"/>
              <a:gd name="connsiteX1-27" fmla="*/ 1116507 w 2233014"/>
              <a:gd name="connsiteY1-28" fmla="*/ 0 h 961301"/>
              <a:gd name="connsiteX2-29" fmla="*/ 1116507 w 2233014"/>
              <a:gd name="connsiteY2-30" fmla="*/ 0 h 961301"/>
              <a:gd name="connsiteX3-31" fmla="*/ 2233014 w 2233014"/>
              <a:gd name="connsiteY3-32" fmla="*/ 952138 h 961301"/>
              <a:gd name="connsiteX4-33" fmla="*/ 1072057 w 2233014"/>
              <a:gd name="connsiteY4-34" fmla="*/ 961301 h 961301"/>
              <a:gd name="connsiteX5-35" fmla="*/ 0 w 2233014"/>
              <a:gd name="connsiteY5-36" fmla="*/ 952138 h 961301"/>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2233014" h="961301">
                <a:moveTo>
                  <a:pt x="0" y="952138"/>
                </a:moveTo>
                <a:lnTo>
                  <a:pt x="1116507" y="0"/>
                </a:lnTo>
                <a:lnTo>
                  <a:pt x="1116507" y="0"/>
                </a:lnTo>
                <a:lnTo>
                  <a:pt x="2233014" y="952138"/>
                </a:lnTo>
                <a:lnTo>
                  <a:pt x="1072057" y="961301"/>
                </a:lnTo>
                <a:lnTo>
                  <a:pt x="0" y="952138"/>
                </a:lnTo>
                <a:close/>
              </a:path>
            </a:pathLst>
          </a:custGeom>
          <a:noFill/>
          <a:ln w="28575">
            <a:solidFill>
              <a:srgbClr val="FFFFFF">
                <a:lumMod val="50000"/>
              </a:srgbClr>
            </a:solidFill>
          </a:ln>
        </p:spPr>
        <p:style>
          <a:lnRef idx="2">
            <a:srgbClr val="4276AA">
              <a:shade val="50000"/>
            </a:srgbClr>
          </a:lnRef>
          <a:fillRef idx="1">
            <a:srgbClr val="4276AA"/>
          </a:fillRef>
          <a:effectRef idx="0">
            <a:srgbClr val="4276AA"/>
          </a:effectRef>
          <a:fontRef idx="minor">
            <a:srgbClr val="FFFFFF"/>
          </a:fontRef>
        </p:style>
        <p:txBody>
          <a:bodyPr rtlCol="0" anchor="ctr"/>
          <a:lstStyle/>
          <a:p>
            <a:pPr algn="ctr">
              <a:lnSpc>
                <a:spcPct val="120000"/>
              </a:lnSpc>
            </a:pPr>
            <a:endParaRPr lang="zh-CN" altLang="en-US" b="1" spc="150" dirty="0">
              <a:gradFill>
                <a:gsLst>
                  <a:gs pos="0">
                    <a:srgbClr val="14CD68"/>
                  </a:gs>
                  <a:gs pos="100000">
                    <a:srgbClr val="0B6E38"/>
                  </a:gs>
                </a:gsLst>
                <a:lin scaled="0"/>
              </a:gradFill>
              <a:latin typeface="Arial" panose="020B0604020202020204" pitchFamily="34" charset="0"/>
              <a:ea typeface="汉仪魏碑简" panose="02010600000101010101" charset="-128"/>
              <a:cs typeface="Arial" panose="020B0604020202020204" pitchFamily="34" charset="0"/>
              <a:sym typeface="+mn-ea"/>
            </a:endParaRPr>
          </a:p>
          <a:p>
            <a:pPr algn="ctr">
              <a:lnSpc>
                <a:spcPct val="120000"/>
              </a:lnSpc>
            </a:pPr>
            <a:endParaRPr lang="zh-CN" altLang="en-US" b="1" spc="150" dirty="0">
              <a:gradFill>
                <a:gsLst>
                  <a:gs pos="0">
                    <a:srgbClr val="14CD68"/>
                  </a:gs>
                  <a:gs pos="100000">
                    <a:srgbClr val="0B6E38"/>
                  </a:gs>
                </a:gsLst>
                <a:lin scaled="0"/>
              </a:gradFill>
              <a:latin typeface="Arial" panose="020B0604020202020204" pitchFamily="34" charset="0"/>
              <a:ea typeface="汉仪魏碑简" panose="02010600000101010101" charset="-128"/>
              <a:cs typeface="Arial" panose="020B0604020202020204" pitchFamily="34" charset="0"/>
              <a:sym typeface="+mn-ea"/>
            </a:endParaRPr>
          </a:p>
        </p:txBody>
      </p:sp>
      <p:sp>
        <p:nvSpPr>
          <p:cNvPr id="67" name="文本框 66"/>
          <p:cNvSpPr txBox="1"/>
          <p:nvPr>
            <p:custDataLst>
              <p:tags r:id="rId16"/>
            </p:custDataLst>
          </p:nvPr>
        </p:nvSpPr>
        <p:spPr>
          <a:xfrm>
            <a:off x="2985135" y="4959985"/>
            <a:ext cx="2134870" cy="975995"/>
          </a:xfrm>
          <a:prstGeom prst="rect">
            <a:avLst/>
          </a:prstGeom>
          <a:noFill/>
        </p:spPr>
        <p:txBody>
          <a:bodyPr wrap="square" rtlCol="0">
            <a:normAutofit/>
          </a:bodyPr>
          <a:lstStyle/>
          <a:p>
            <a:pPr algn="ctr">
              <a:lnSpc>
                <a:spcPct val="120000"/>
              </a:lnSpc>
            </a:pPr>
            <a:r>
              <a:rPr lang="zh-CN" altLang="en-US" b="1" spc="300" dirty="0">
                <a:solidFill>
                  <a:srgbClr val="000000">
                    <a:lumMod val="65000"/>
                    <a:lumOff val="35000"/>
                  </a:srgbClr>
                </a:solidFill>
                <a:latin typeface="微软雅黑" panose="020B0503020204020204" charset="-122"/>
                <a:ea typeface="微软雅黑" panose="020B0503020204020204" charset="-122"/>
              </a:rPr>
              <a:t>Employee sentiment</a:t>
            </a:r>
            <a:endParaRPr lang="zh-CN" altLang="en-US" b="1" spc="300" dirty="0">
              <a:solidFill>
                <a:srgbClr val="000000">
                  <a:lumMod val="65000"/>
                  <a:lumOff val="35000"/>
                </a:srgbClr>
              </a:solidFill>
              <a:latin typeface="微软雅黑" panose="020B0503020204020204" charset="-122"/>
              <a:ea typeface="微软雅黑" panose="020B0503020204020204" charset="-122"/>
            </a:endParaRPr>
          </a:p>
        </p:txBody>
      </p:sp>
      <p:sp>
        <p:nvSpPr>
          <p:cNvPr id="71" name="文本框 70"/>
          <p:cNvSpPr txBox="1"/>
          <p:nvPr>
            <p:custDataLst>
              <p:tags r:id="rId17"/>
            </p:custDataLst>
          </p:nvPr>
        </p:nvSpPr>
        <p:spPr>
          <a:xfrm>
            <a:off x="4315460" y="1840865"/>
            <a:ext cx="2419985" cy="1443355"/>
          </a:xfrm>
          <a:prstGeom prst="rect">
            <a:avLst/>
          </a:prstGeom>
          <a:noFill/>
        </p:spPr>
        <p:txBody>
          <a:bodyPr wrap="square" rtlCol="0">
            <a:normAutofit/>
          </a:bodyPr>
          <a:lstStyle/>
          <a:p>
            <a:pPr algn="ctr">
              <a:lnSpc>
                <a:spcPct val="120000"/>
              </a:lnSpc>
            </a:pPr>
            <a:r>
              <a:rPr lang="zh-CN" altLang="en-US" b="1" spc="300" dirty="0">
                <a:solidFill>
                  <a:srgbClr val="000000">
                    <a:lumMod val="65000"/>
                    <a:lumOff val="35000"/>
                  </a:srgbClr>
                </a:solidFill>
                <a:latin typeface="微软雅黑" panose="020B0503020204020204" charset="-122"/>
                <a:ea typeface="微软雅黑" panose="020B0503020204020204" charset="-122"/>
              </a:rPr>
              <a:t>The problem is obvious</a:t>
            </a:r>
            <a:endParaRPr lang="zh-CN" altLang="en-US" b="1" spc="300" dirty="0">
              <a:solidFill>
                <a:srgbClr val="000000">
                  <a:lumMod val="65000"/>
                  <a:lumOff val="35000"/>
                </a:srgbClr>
              </a:solidFill>
              <a:latin typeface="微软雅黑" panose="020B0503020204020204" charset="-122"/>
              <a:ea typeface="微软雅黑" panose="020B0503020204020204" charset="-122"/>
            </a:endParaRPr>
          </a:p>
        </p:txBody>
      </p:sp>
      <p:sp>
        <p:nvSpPr>
          <p:cNvPr id="73" name="文本框 72"/>
          <p:cNvSpPr txBox="1"/>
          <p:nvPr>
            <p:custDataLst>
              <p:tags r:id="rId18"/>
            </p:custDataLst>
          </p:nvPr>
        </p:nvSpPr>
        <p:spPr>
          <a:xfrm>
            <a:off x="1286510" y="1840865"/>
            <a:ext cx="2345690" cy="754380"/>
          </a:xfrm>
          <a:prstGeom prst="rect">
            <a:avLst/>
          </a:prstGeom>
          <a:noFill/>
        </p:spPr>
        <p:txBody>
          <a:bodyPr wrap="square" rtlCol="0">
            <a:normAutofit/>
          </a:bodyPr>
          <a:lstStyle/>
          <a:p>
            <a:pPr algn="ctr">
              <a:lnSpc>
                <a:spcPct val="120000"/>
              </a:lnSpc>
            </a:pPr>
            <a:r>
              <a:rPr lang="zh-CN" altLang="en-US" b="1" spc="300" dirty="0">
                <a:solidFill>
                  <a:srgbClr val="000000">
                    <a:lumMod val="65000"/>
                    <a:lumOff val="35000"/>
                  </a:srgbClr>
                </a:solidFill>
                <a:latin typeface="微软雅黑" panose="020B0503020204020204" charset="-122"/>
                <a:ea typeface="微软雅黑" panose="020B0503020204020204" charset="-122"/>
              </a:rPr>
              <a:t>Lack of innovation</a:t>
            </a:r>
            <a:endParaRPr lang="zh-CN" altLang="en-US" b="1" spc="300" dirty="0">
              <a:solidFill>
                <a:srgbClr val="000000">
                  <a:lumMod val="65000"/>
                  <a:lumOff val="35000"/>
                </a:srgbClr>
              </a:solidFill>
              <a:latin typeface="微软雅黑" panose="020B0503020204020204" charset="-122"/>
              <a:ea typeface="微软雅黑" panose="020B0503020204020204" charset="-122"/>
            </a:endParaRPr>
          </a:p>
        </p:txBody>
      </p:sp>
      <p:sp>
        <p:nvSpPr>
          <p:cNvPr id="74" name="boss-with-tie_81303"/>
          <p:cNvSpPr>
            <a:spLocks noChangeAspect="1"/>
          </p:cNvSpPr>
          <p:nvPr>
            <p:custDataLst>
              <p:tags r:id="rId19"/>
            </p:custDataLst>
          </p:nvPr>
        </p:nvSpPr>
        <p:spPr bwMode="auto">
          <a:xfrm>
            <a:off x="6642635" y="1278920"/>
            <a:ext cx="368042" cy="297896"/>
          </a:xfrm>
          <a:custGeom>
            <a:avLst/>
            <a:gdLst>
              <a:gd name="connsiteX0" fmla="*/ 355420 w 607568"/>
              <a:gd name="connsiteY0" fmla="*/ 250307 h 491771"/>
              <a:gd name="connsiteX1" fmla="*/ 352312 w 607568"/>
              <a:gd name="connsiteY1" fmla="*/ 251812 h 491771"/>
              <a:gd name="connsiteX2" fmla="*/ 321042 w 607568"/>
              <a:gd name="connsiteY2" fmla="*/ 289814 h 491771"/>
              <a:gd name="connsiteX3" fmla="*/ 321513 w 607568"/>
              <a:gd name="connsiteY3" fmla="*/ 295364 h 491771"/>
              <a:gd name="connsiteX4" fmla="*/ 369736 w 607568"/>
              <a:gd name="connsiteY4" fmla="*/ 338257 h 491771"/>
              <a:gd name="connsiteX5" fmla="*/ 371997 w 607568"/>
              <a:gd name="connsiteY5" fmla="*/ 339104 h 491771"/>
              <a:gd name="connsiteX6" fmla="*/ 373127 w 607568"/>
              <a:gd name="connsiteY6" fmla="*/ 338916 h 491771"/>
              <a:gd name="connsiteX7" fmla="*/ 375293 w 607568"/>
              <a:gd name="connsiteY7" fmla="*/ 336282 h 491771"/>
              <a:gd name="connsiteX8" fmla="*/ 383676 w 607568"/>
              <a:gd name="connsiteY8" fmla="*/ 279467 h 491771"/>
              <a:gd name="connsiteX9" fmla="*/ 376424 w 607568"/>
              <a:gd name="connsiteY9" fmla="*/ 263287 h 491771"/>
              <a:gd name="connsiteX10" fmla="*/ 357681 w 607568"/>
              <a:gd name="connsiteY10" fmla="*/ 250965 h 491771"/>
              <a:gd name="connsiteX11" fmla="*/ 355420 w 607568"/>
              <a:gd name="connsiteY11" fmla="*/ 250307 h 491771"/>
              <a:gd name="connsiteX12" fmla="*/ 258879 w 607568"/>
              <a:gd name="connsiteY12" fmla="*/ 250307 h 491771"/>
              <a:gd name="connsiteX13" fmla="*/ 256712 w 607568"/>
              <a:gd name="connsiteY13" fmla="*/ 250965 h 491771"/>
              <a:gd name="connsiteX14" fmla="*/ 237969 w 607568"/>
              <a:gd name="connsiteY14" fmla="*/ 263287 h 491771"/>
              <a:gd name="connsiteX15" fmla="*/ 230717 w 607568"/>
              <a:gd name="connsiteY15" fmla="*/ 279467 h 491771"/>
              <a:gd name="connsiteX16" fmla="*/ 239100 w 607568"/>
              <a:gd name="connsiteY16" fmla="*/ 336282 h 491771"/>
              <a:gd name="connsiteX17" fmla="*/ 241266 w 607568"/>
              <a:gd name="connsiteY17" fmla="*/ 338916 h 491771"/>
              <a:gd name="connsiteX18" fmla="*/ 242396 w 607568"/>
              <a:gd name="connsiteY18" fmla="*/ 339104 h 491771"/>
              <a:gd name="connsiteX19" fmla="*/ 244657 w 607568"/>
              <a:gd name="connsiteY19" fmla="*/ 338257 h 491771"/>
              <a:gd name="connsiteX20" fmla="*/ 292880 w 607568"/>
              <a:gd name="connsiteY20" fmla="*/ 295364 h 491771"/>
              <a:gd name="connsiteX21" fmla="*/ 293351 w 607568"/>
              <a:gd name="connsiteY21" fmla="*/ 289814 h 491771"/>
              <a:gd name="connsiteX22" fmla="*/ 261987 w 607568"/>
              <a:gd name="connsiteY22" fmla="*/ 251812 h 491771"/>
              <a:gd name="connsiteX23" fmla="*/ 258879 w 607568"/>
              <a:gd name="connsiteY23" fmla="*/ 250307 h 491771"/>
              <a:gd name="connsiteX24" fmla="*/ 500465 w 607568"/>
              <a:gd name="connsiteY24" fmla="*/ 66049 h 491771"/>
              <a:gd name="connsiteX25" fmla="*/ 565743 w 607568"/>
              <a:gd name="connsiteY25" fmla="*/ 130673 h 491771"/>
              <a:gd name="connsiteX26" fmla="*/ 566120 w 607568"/>
              <a:gd name="connsiteY26" fmla="*/ 130673 h 491771"/>
              <a:gd name="connsiteX27" fmla="*/ 580250 w 607568"/>
              <a:gd name="connsiteY27" fmla="*/ 160962 h 491771"/>
              <a:gd name="connsiteX28" fmla="*/ 560939 w 607568"/>
              <a:gd name="connsiteY28" fmla="*/ 182503 h 491771"/>
              <a:gd name="connsiteX29" fmla="*/ 531927 w 607568"/>
              <a:gd name="connsiteY29" fmla="*/ 223799 h 491771"/>
              <a:gd name="connsiteX30" fmla="*/ 528253 w 607568"/>
              <a:gd name="connsiteY30" fmla="*/ 234240 h 491771"/>
              <a:gd name="connsiteX31" fmla="*/ 530797 w 607568"/>
              <a:gd name="connsiteY31" fmla="*/ 246281 h 491771"/>
              <a:gd name="connsiteX32" fmla="*/ 545868 w 607568"/>
              <a:gd name="connsiteY32" fmla="*/ 261143 h 491771"/>
              <a:gd name="connsiteX33" fmla="*/ 558961 w 607568"/>
              <a:gd name="connsiteY33" fmla="*/ 263777 h 491771"/>
              <a:gd name="connsiteX34" fmla="*/ 597299 w 607568"/>
              <a:gd name="connsiteY34" fmla="*/ 301968 h 491771"/>
              <a:gd name="connsiteX35" fmla="*/ 607002 w 607568"/>
              <a:gd name="connsiteY35" fmla="*/ 350788 h 491771"/>
              <a:gd name="connsiteX36" fmla="*/ 601256 w 607568"/>
              <a:gd name="connsiteY36" fmla="*/ 373835 h 491771"/>
              <a:gd name="connsiteX37" fmla="*/ 579685 w 607568"/>
              <a:gd name="connsiteY37" fmla="*/ 384088 h 491771"/>
              <a:gd name="connsiteX38" fmla="*/ 490386 w 607568"/>
              <a:gd name="connsiteY38" fmla="*/ 384088 h 491771"/>
              <a:gd name="connsiteX39" fmla="*/ 467685 w 607568"/>
              <a:gd name="connsiteY39" fmla="*/ 310058 h 491771"/>
              <a:gd name="connsiteX40" fmla="*/ 431702 w 607568"/>
              <a:gd name="connsiteY40" fmla="*/ 267445 h 491771"/>
              <a:gd name="connsiteX41" fmla="*/ 441969 w 607568"/>
              <a:gd name="connsiteY41" fmla="*/ 263777 h 491771"/>
              <a:gd name="connsiteX42" fmla="*/ 455157 w 607568"/>
              <a:gd name="connsiteY42" fmla="*/ 261237 h 491771"/>
              <a:gd name="connsiteX43" fmla="*/ 470228 w 607568"/>
              <a:gd name="connsiteY43" fmla="*/ 246281 h 491771"/>
              <a:gd name="connsiteX44" fmla="*/ 472677 w 607568"/>
              <a:gd name="connsiteY44" fmla="*/ 234240 h 491771"/>
              <a:gd name="connsiteX45" fmla="*/ 469098 w 607568"/>
              <a:gd name="connsiteY45" fmla="*/ 223893 h 491771"/>
              <a:gd name="connsiteX46" fmla="*/ 439991 w 607568"/>
              <a:gd name="connsiteY46" fmla="*/ 182503 h 491771"/>
              <a:gd name="connsiteX47" fmla="*/ 426144 w 607568"/>
              <a:gd name="connsiteY47" fmla="*/ 172720 h 491771"/>
              <a:gd name="connsiteX48" fmla="*/ 441404 w 607568"/>
              <a:gd name="connsiteY48" fmla="*/ 143278 h 491771"/>
              <a:gd name="connsiteX49" fmla="*/ 439708 w 607568"/>
              <a:gd name="connsiteY49" fmla="*/ 107438 h 491771"/>
              <a:gd name="connsiteX50" fmla="*/ 500465 w 607568"/>
              <a:gd name="connsiteY50" fmla="*/ 66049 h 491771"/>
              <a:gd name="connsiteX51" fmla="*/ 107100 w 607568"/>
              <a:gd name="connsiteY51" fmla="*/ 66049 h 491771"/>
              <a:gd name="connsiteX52" fmla="*/ 171341 w 607568"/>
              <a:gd name="connsiteY52" fmla="*/ 123618 h 491771"/>
              <a:gd name="connsiteX53" fmla="*/ 172849 w 607568"/>
              <a:gd name="connsiteY53" fmla="*/ 143278 h 491771"/>
              <a:gd name="connsiteX54" fmla="*/ 184246 w 607568"/>
              <a:gd name="connsiteY54" fmla="*/ 168205 h 491771"/>
              <a:gd name="connsiteX55" fmla="*/ 167574 w 607568"/>
              <a:gd name="connsiteY55" fmla="*/ 182503 h 491771"/>
              <a:gd name="connsiteX56" fmla="*/ 138468 w 607568"/>
              <a:gd name="connsiteY56" fmla="*/ 223799 h 491771"/>
              <a:gd name="connsiteX57" fmla="*/ 134794 w 607568"/>
              <a:gd name="connsiteY57" fmla="*/ 234240 h 491771"/>
              <a:gd name="connsiteX58" fmla="*/ 137337 w 607568"/>
              <a:gd name="connsiteY58" fmla="*/ 246281 h 491771"/>
              <a:gd name="connsiteX59" fmla="*/ 152408 w 607568"/>
              <a:gd name="connsiteY59" fmla="*/ 261143 h 491771"/>
              <a:gd name="connsiteX60" fmla="*/ 165596 w 607568"/>
              <a:gd name="connsiteY60" fmla="*/ 263777 h 491771"/>
              <a:gd name="connsiteX61" fmla="*/ 179442 w 607568"/>
              <a:gd name="connsiteY61" fmla="*/ 268856 h 491771"/>
              <a:gd name="connsiteX62" fmla="*/ 146662 w 607568"/>
              <a:gd name="connsiteY62" fmla="*/ 310058 h 491771"/>
              <a:gd name="connsiteX63" fmla="*/ 123867 w 607568"/>
              <a:gd name="connsiteY63" fmla="*/ 384088 h 491771"/>
              <a:gd name="connsiteX64" fmla="*/ 27883 w 607568"/>
              <a:gd name="connsiteY64" fmla="*/ 384088 h 491771"/>
              <a:gd name="connsiteX65" fmla="*/ 6312 w 607568"/>
              <a:gd name="connsiteY65" fmla="*/ 373835 h 491771"/>
              <a:gd name="connsiteX66" fmla="*/ 566 w 607568"/>
              <a:gd name="connsiteY66" fmla="*/ 350788 h 491771"/>
              <a:gd name="connsiteX67" fmla="*/ 10268 w 607568"/>
              <a:gd name="connsiteY67" fmla="*/ 301968 h 491771"/>
              <a:gd name="connsiteX68" fmla="*/ 48606 w 607568"/>
              <a:gd name="connsiteY68" fmla="*/ 263777 h 491771"/>
              <a:gd name="connsiteX69" fmla="*/ 61699 w 607568"/>
              <a:gd name="connsiteY69" fmla="*/ 261237 h 491771"/>
              <a:gd name="connsiteX70" fmla="*/ 76770 w 607568"/>
              <a:gd name="connsiteY70" fmla="*/ 246281 h 491771"/>
              <a:gd name="connsiteX71" fmla="*/ 79313 w 607568"/>
              <a:gd name="connsiteY71" fmla="*/ 234240 h 491771"/>
              <a:gd name="connsiteX72" fmla="*/ 75639 w 607568"/>
              <a:gd name="connsiteY72" fmla="*/ 223893 h 491771"/>
              <a:gd name="connsiteX73" fmla="*/ 46628 w 607568"/>
              <a:gd name="connsiteY73" fmla="*/ 182503 h 491771"/>
              <a:gd name="connsiteX74" fmla="*/ 27318 w 607568"/>
              <a:gd name="connsiteY74" fmla="*/ 160962 h 491771"/>
              <a:gd name="connsiteX75" fmla="*/ 41447 w 607568"/>
              <a:gd name="connsiteY75" fmla="*/ 130673 h 491771"/>
              <a:gd name="connsiteX76" fmla="*/ 41824 w 607568"/>
              <a:gd name="connsiteY76" fmla="*/ 130673 h 491771"/>
              <a:gd name="connsiteX77" fmla="*/ 107100 w 607568"/>
              <a:gd name="connsiteY77" fmla="*/ 66049 h 491771"/>
              <a:gd name="connsiteX78" fmla="*/ 298626 w 607568"/>
              <a:gd name="connsiteY78" fmla="*/ 0 h 491771"/>
              <a:gd name="connsiteX79" fmla="*/ 315956 w 607568"/>
              <a:gd name="connsiteY79" fmla="*/ 0 h 491771"/>
              <a:gd name="connsiteX80" fmla="*/ 401854 w 607568"/>
              <a:gd name="connsiteY80" fmla="*/ 85787 h 491771"/>
              <a:gd name="connsiteX81" fmla="*/ 401854 w 607568"/>
              <a:gd name="connsiteY81" fmla="*/ 95476 h 491771"/>
              <a:gd name="connsiteX82" fmla="*/ 421633 w 607568"/>
              <a:gd name="connsiteY82" fmla="*/ 138840 h 491771"/>
              <a:gd name="connsiteX83" fmla="*/ 417960 w 607568"/>
              <a:gd name="connsiteY83" fmla="*/ 149281 h 491771"/>
              <a:gd name="connsiteX84" fmla="*/ 417112 w 607568"/>
              <a:gd name="connsiteY84" fmla="*/ 151068 h 491771"/>
              <a:gd name="connsiteX85" fmla="*/ 411273 w 607568"/>
              <a:gd name="connsiteY85" fmla="*/ 159534 h 491771"/>
              <a:gd name="connsiteX86" fmla="*/ 410896 w 607568"/>
              <a:gd name="connsiteY86" fmla="*/ 159910 h 491771"/>
              <a:gd name="connsiteX87" fmla="*/ 394037 w 607568"/>
              <a:gd name="connsiteY87" fmla="*/ 169787 h 491771"/>
              <a:gd name="connsiteX88" fmla="*/ 384900 w 607568"/>
              <a:gd name="connsiteY88" fmla="*/ 189541 h 491771"/>
              <a:gd name="connsiteX89" fmla="*/ 384712 w 607568"/>
              <a:gd name="connsiteY89" fmla="*/ 189823 h 491771"/>
              <a:gd name="connsiteX90" fmla="*/ 373316 w 607568"/>
              <a:gd name="connsiteY90" fmla="*/ 207131 h 491771"/>
              <a:gd name="connsiteX91" fmla="*/ 372750 w 607568"/>
              <a:gd name="connsiteY91" fmla="*/ 207789 h 491771"/>
              <a:gd name="connsiteX92" fmla="*/ 359847 w 607568"/>
              <a:gd name="connsiteY92" fmla="*/ 222275 h 491771"/>
              <a:gd name="connsiteX93" fmla="*/ 359188 w 607568"/>
              <a:gd name="connsiteY93" fmla="*/ 222934 h 491771"/>
              <a:gd name="connsiteX94" fmla="*/ 345154 w 607568"/>
              <a:gd name="connsiteY94" fmla="*/ 234598 h 491771"/>
              <a:gd name="connsiteX95" fmla="*/ 345625 w 607568"/>
              <a:gd name="connsiteY95" fmla="*/ 236855 h 491771"/>
              <a:gd name="connsiteX96" fmla="*/ 348639 w 607568"/>
              <a:gd name="connsiteY96" fmla="*/ 235538 h 491771"/>
              <a:gd name="connsiteX97" fmla="*/ 355514 w 607568"/>
              <a:gd name="connsiteY97" fmla="*/ 234033 h 491771"/>
              <a:gd name="connsiteX98" fmla="*/ 366628 w 607568"/>
              <a:gd name="connsiteY98" fmla="*/ 237326 h 491771"/>
              <a:gd name="connsiteX99" fmla="*/ 385371 w 607568"/>
              <a:gd name="connsiteY99" fmla="*/ 249648 h 491771"/>
              <a:gd name="connsiteX100" fmla="*/ 399876 w 607568"/>
              <a:gd name="connsiteY100" fmla="*/ 279373 h 491771"/>
              <a:gd name="connsiteX101" fmla="*/ 430016 w 607568"/>
              <a:gd name="connsiteY101" fmla="*/ 289814 h 491771"/>
              <a:gd name="connsiteX102" fmla="*/ 448382 w 607568"/>
              <a:gd name="connsiteY102" fmla="*/ 316058 h 491771"/>
              <a:gd name="connsiteX103" fmla="*/ 481630 w 607568"/>
              <a:gd name="connsiteY103" fmla="*/ 424515 h 491771"/>
              <a:gd name="connsiteX104" fmla="*/ 483891 w 607568"/>
              <a:gd name="connsiteY104" fmla="*/ 436461 h 491771"/>
              <a:gd name="connsiteX105" fmla="*/ 473718 w 607568"/>
              <a:gd name="connsiteY105" fmla="*/ 470700 h 491771"/>
              <a:gd name="connsiteX106" fmla="*/ 443956 w 607568"/>
              <a:gd name="connsiteY106" fmla="*/ 490360 h 491771"/>
              <a:gd name="connsiteX107" fmla="*/ 431805 w 607568"/>
              <a:gd name="connsiteY107" fmla="*/ 491771 h 491771"/>
              <a:gd name="connsiteX108" fmla="*/ 325375 w 607568"/>
              <a:gd name="connsiteY108" fmla="*/ 491771 h 491771"/>
              <a:gd name="connsiteX109" fmla="*/ 337430 w 607568"/>
              <a:gd name="connsiteY109" fmla="*/ 415296 h 491771"/>
              <a:gd name="connsiteX110" fmla="*/ 334605 w 607568"/>
              <a:gd name="connsiteY110" fmla="*/ 389052 h 491771"/>
              <a:gd name="connsiteX111" fmla="*/ 323962 w 607568"/>
              <a:gd name="connsiteY111" fmla="*/ 360927 h 491771"/>
              <a:gd name="connsiteX112" fmla="*/ 337430 w 607568"/>
              <a:gd name="connsiteY112" fmla="*/ 347476 h 491771"/>
              <a:gd name="connsiteX113" fmla="*/ 307196 w 607568"/>
              <a:gd name="connsiteY113" fmla="*/ 317281 h 491771"/>
              <a:gd name="connsiteX114" fmla="*/ 276868 w 607568"/>
              <a:gd name="connsiteY114" fmla="*/ 347476 h 491771"/>
              <a:gd name="connsiteX115" fmla="*/ 290337 w 607568"/>
              <a:gd name="connsiteY115" fmla="*/ 360927 h 491771"/>
              <a:gd name="connsiteX116" fmla="*/ 279694 w 607568"/>
              <a:gd name="connsiteY116" fmla="*/ 389052 h 491771"/>
              <a:gd name="connsiteX117" fmla="*/ 276963 w 607568"/>
              <a:gd name="connsiteY117" fmla="*/ 415296 h 491771"/>
              <a:gd name="connsiteX118" fmla="*/ 288736 w 607568"/>
              <a:gd name="connsiteY118" fmla="*/ 491771 h 491771"/>
              <a:gd name="connsiteX119" fmla="*/ 182493 w 607568"/>
              <a:gd name="connsiteY119" fmla="*/ 491771 h 491771"/>
              <a:gd name="connsiteX120" fmla="*/ 170437 w 607568"/>
              <a:gd name="connsiteY120" fmla="*/ 490360 h 491771"/>
              <a:gd name="connsiteX121" fmla="*/ 140675 w 607568"/>
              <a:gd name="connsiteY121" fmla="*/ 470700 h 491771"/>
              <a:gd name="connsiteX122" fmla="*/ 132669 w 607568"/>
              <a:gd name="connsiteY122" fmla="*/ 424515 h 491771"/>
              <a:gd name="connsiteX123" fmla="*/ 166011 w 607568"/>
              <a:gd name="connsiteY123" fmla="*/ 316058 h 491771"/>
              <a:gd name="connsiteX124" fmla="*/ 184377 w 607568"/>
              <a:gd name="connsiteY124" fmla="*/ 289814 h 491771"/>
              <a:gd name="connsiteX125" fmla="*/ 214517 w 607568"/>
              <a:gd name="connsiteY125" fmla="*/ 279373 h 491771"/>
              <a:gd name="connsiteX126" fmla="*/ 214517 w 607568"/>
              <a:gd name="connsiteY126" fmla="*/ 279279 h 491771"/>
              <a:gd name="connsiteX127" fmla="*/ 229022 w 607568"/>
              <a:gd name="connsiteY127" fmla="*/ 249648 h 491771"/>
              <a:gd name="connsiteX128" fmla="*/ 247765 w 607568"/>
              <a:gd name="connsiteY128" fmla="*/ 237326 h 491771"/>
              <a:gd name="connsiteX129" fmla="*/ 258879 w 607568"/>
              <a:gd name="connsiteY129" fmla="*/ 234033 h 491771"/>
              <a:gd name="connsiteX130" fmla="*/ 265754 w 607568"/>
              <a:gd name="connsiteY130" fmla="*/ 235538 h 491771"/>
              <a:gd name="connsiteX131" fmla="*/ 268768 w 607568"/>
              <a:gd name="connsiteY131" fmla="*/ 236855 h 491771"/>
              <a:gd name="connsiteX132" fmla="*/ 269239 w 607568"/>
              <a:gd name="connsiteY132" fmla="*/ 234598 h 491771"/>
              <a:gd name="connsiteX133" fmla="*/ 255205 w 607568"/>
              <a:gd name="connsiteY133" fmla="*/ 222934 h 491771"/>
              <a:gd name="connsiteX134" fmla="*/ 254546 w 607568"/>
              <a:gd name="connsiteY134" fmla="*/ 222275 h 491771"/>
              <a:gd name="connsiteX135" fmla="*/ 241548 w 607568"/>
              <a:gd name="connsiteY135" fmla="*/ 207789 h 491771"/>
              <a:gd name="connsiteX136" fmla="*/ 241077 w 607568"/>
              <a:gd name="connsiteY136" fmla="*/ 207225 h 491771"/>
              <a:gd name="connsiteX137" fmla="*/ 229681 w 607568"/>
              <a:gd name="connsiteY137" fmla="*/ 189823 h 491771"/>
              <a:gd name="connsiteX138" fmla="*/ 229493 w 607568"/>
              <a:gd name="connsiteY138" fmla="*/ 189635 h 491771"/>
              <a:gd name="connsiteX139" fmla="*/ 220356 w 607568"/>
              <a:gd name="connsiteY139" fmla="*/ 169787 h 491771"/>
              <a:gd name="connsiteX140" fmla="*/ 203497 w 607568"/>
              <a:gd name="connsiteY140" fmla="*/ 159910 h 491771"/>
              <a:gd name="connsiteX141" fmla="*/ 203120 w 607568"/>
              <a:gd name="connsiteY141" fmla="*/ 159534 h 491771"/>
              <a:gd name="connsiteX142" fmla="*/ 197281 w 607568"/>
              <a:gd name="connsiteY142" fmla="*/ 151068 h 491771"/>
              <a:gd name="connsiteX143" fmla="*/ 196433 w 607568"/>
              <a:gd name="connsiteY143" fmla="*/ 149281 h 491771"/>
              <a:gd name="connsiteX144" fmla="*/ 192666 w 607568"/>
              <a:gd name="connsiteY144" fmla="*/ 138840 h 491771"/>
              <a:gd name="connsiteX145" fmla="*/ 212727 w 607568"/>
              <a:gd name="connsiteY145" fmla="*/ 95476 h 491771"/>
              <a:gd name="connsiteX146" fmla="*/ 212727 w 607568"/>
              <a:gd name="connsiteY146" fmla="*/ 85787 h 491771"/>
              <a:gd name="connsiteX147" fmla="*/ 298626 w 607568"/>
              <a:gd name="connsiteY147" fmla="*/ 0 h 49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Lst>
            <a:rect l="l" t="t" r="r" b="b"/>
            <a:pathLst>
              <a:path w="607568" h="491771">
                <a:moveTo>
                  <a:pt x="355420" y="250307"/>
                </a:moveTo>
                <a:cubicBezTo>
                  <a:pt x="354290" y="250307"/>
                  <a:pt x="353160" y="250871"/>
                  <a:pt x="352312" y="251812"/>
                </a:cubicBezTo>
                <a:lnTo>
                  <a:pt x="321042" y="289814"/>
                </a:lnTo>
                <a:cubicBezTo>
                  <a:pt x="319723" y="291507"/>
                  <a:pt x="319912" y="293953"/>
                  <a:pt x="321513" y="295364"/>
                </a:cubicBezTo>
                <a:lnTo>
                  <a:pt x="369736" y="338257"/>
                </a:lnTo>
                <a:cubicBezTo>
                  <a:pt x="370396" y="338822"/>
                  <a:pt x="371149" y="339104"/>
                  <a:pt x="371997" y="339104"/>
                </a:cubicBezTo>
                <a:cubicBezTo>
                  <a:pt x="372374" y="339104"/>
                  <a:pt x="372750" y="339010"/>
                  <a:pt x="373127" y="338916"/>
                </a:cubicBezTo>
                <a:cubicBezTo>
                  <a:pt x="374257" y="338539"/>
                  <a:pt x="375105" y="337505"/>
                  <a:pt x="375293" y="336282"/>
                </a:cubicBezTo>
                <a:lnTo>
                  <a:pt x="383676" y="279467"/>
                </a:lnTo>
                <a:cubicBezTo>
                  <a:pt x="384618" y="273164"/>
                  <a:pt x="381792" y="266768"/>
                  <a:pt x="376424" y="263287"/>
                </a:cubicBezTo>
                <a:lnTo>
                  <a:pt x="357681" y="250965"/>
                </a:lnTo>
                <a:cubicBezTo>
                  <a:pt x="357021" y="250495"/>
                  <a:pt x="356174" y="250307"/>
                  <a:pt x="355420" y="250307"/>
                </a:cubicBezTo>
                <a:close/>
                <a:moveTo>
                  <a:pt x="258879" y="250307"/>
                </a:moveTo>
                <a:cubicBezTo>
                  <a:pt x="258125" y="250307"/>
                  <a:pt x="257372" y="250495"/>
                  <a:pt x="256712" y="250965"/>
                </a:cubicBezTo>
                <a:lnTo>
                  <a:pt x="237969" y="263287"/>
                </a:lnTo>
                <a:cubicBezTo>
                  <a:pt x="232601" y="266768"/>
                  <a:pt x="229775" y="273164"/>
                  <a:pt x="230717" y="279467"/>
                </a:cubicBezTo>
                <a:lnTo>
                  <a:pt x="239100" y="336282"/>
                </a:lnTo>
                <a:cubicBezTo>
                  <a:pt x="239288" y="337505"/>
                  <a:pt x="240136" y="338539"/>
                  <a:pt x="241266" y="338916"/>
                </a:cubicBezTo>
                <a:cubicBezTo>
                  <a:pt x="241643" y="339010"/>
                  <a:pt x="242019" y="339104"/>
                  <a:pt x="242396" y="339104"/>
                </a:cubicBezTo>
                <a:cubicBezTo>
                  <a:pt x="243244" y="339104"/>
                  <a:pt x="243997" y="338822"/>
                  <a:pt x="244657" y="338257"/>
                </a:cubicBezTo>
                <a:lnTo>
                  <a:pt x="292880" y="295364"/>
                </a:lnTo>
                <a:cubicBezTo>
                  <a:pt x="294481" y="293953"/>
                  <a:pt x="294670" y="291507"/>
                  <a:pt x="293351" y="289814"/>
                </a:cubicBezTo>
                <a:lnTo>
                  <a:pt x="261987" y="251812"/>
                </a:lnTo>
                <a:cubicBezTo>
                  <a:pt x="261233" y="250871"/>
                  <a:pt x="260103" y="250307"/>
                  <a:pt x="258879" y="250307"/>
                </a:cubicBezTo>
                <a:close/>
                <a:moveTo>
                  <a:pt x="500465" y="66049"/>
                </a:moveTo>
                <a:cubicBezTo>
                  <a:pt x="548129" y="66049"/>
                  <a:pt x="562447" y="93516"/>
                  <a:pt x="565743" y="130673"/>
                </a:cubicBezTo>
                <a:cubicBezTo>
                  <a:pt x="565932" y="130673"/>
                  <a:pt x="566026" y="130673"/>
                  <a:pt x="566120" y="130673"/>
                </a:cubicBezTo>
                <a:cubicBezTo>
                  <a:pt x="577141" y="133118"/>
                  <a:pt x="583358" y="146664"/>
                  <a:pt x="580250" y="160962"/>
                </a:cubicBezTo>
                <a:cubicBezTo>
                  <a:pt x="577706" y="172532"/>
                  <a:pt x="569700" y="180904"/>
                  <a:pt x="560939" y="182503"/>
                </a:cubicBezTo>
                <a:cubicBezTo>
                  <a:pt x="554628" y="199529"/>
                  <a:pt x="543796" y="214016"/>
                  <a:pt x="531927" y="223799"/>
                </a:cubicBezTo>
                <a:cubicBezTo>
                  <a:pt x="528913" y="226338"/>
                  <a:pt x="527500" y="230383"/>
                  <a:pt x="528253" y="234240"/>
                </a:cubicBezTo>
                <a:lnTo>
                  <a:pt x="530797" y="246281"/>
                </a:lnTo>
                <a:cubicBezTo>
                  <a:pt x="532304" y="253806"/>
                  <a:pt x="538238" y="259732"/>
                  <a:pt x="545868" y="261143"/>
                </a:cubicBezTo>
                <a:lnTo>
                  <a:pt x="558961" y="263777"/>
                </a:lnTo>
                <a:cubicBezTo>
                  <a:pt x="578366" y="267634"/>
                  <a:pt x="593437" y="282684"/>
                  <a:pt x="597299" y="301968"/>
                </a:cubicBezTo>
                <a:lnTo>
                  <a:pt x="607002" y="350788"/>
                </a:lnTo>
                <a:cubicBezTo>
                  <a:pt x="608697" y="358972"/>
                  <a:pt x="606531" y="367438"/>
                  <a:pt x="601256" y="373835"/>
                </a:cubicBezTo>
                <a:cubicBezTo>
                  <a:pt x="595981" y="380325"/>
                  <a:pt x="588068" y="384088"/>
                  <a:pt x="579685" y="384088"/>
                </a:cubicBezTo>
                <a:lnTo>
                  <a:pt x="490386" y="384088"/>
                </a:lnTo>
                <a:lnTo>
                  <a:pt x="467685" y="310058"/>
                </a:lnTo>
                <a:cubicBezTo>
                  <a:pt x="461845" y="291150"/>
                  <a:pt x="448563" y="276194"/>
                  <a:pt x="431702" y="267445"/>
                </a:cubicBezTo>
                <a:cubicBezTo>
                  <a:pt x="434999" y="265940"/>
                  <a:pt x="438295" y="264529"/>
                  <a:pt x="441969" y="263777"/>
                </a:cubicBezTo>
                <a:lnTo>
                  <a:pt x="455157" y="261237"/>
                </a:lnTo>
                <a:cubicBezTo>
                  <a:pt x="462692" y="259732"/>
                  <a:pt x="468627" y="253806"/>
                  <a:pt x="470228" y="246281"/>
                </a:cubicBezTo>
                <a:lnTo>
                  <a:pt x="472677" y="234240"/>
                </a:lnTo>
                <a:cubicBezTo>
                  <a:pt x="473525" y="230383"/>
                  <a:pt x="472112" y="226338"/>
                  <a:pt x="469098" y="223893"/>
                </a:cubicBezTo>
                <a:cubicBezTo>
                  <a:pt x="457229" y="214016"/>
                  <a:pt x="446302" y="199529"/>
                  <a:pt x="439991" y="182503"/>
                </a:cubicBezTo>
                <a:cubicBezTo>
                  <a:pt x="434716" y="181563"/>
                  <a:pt x="429818" y="177894"/>
                  <a:pt x="426144" y="172720"/>
                </a:cubicBezTo>
                <a:cubicBezTo>
                  <a:pt x="433303" y="164725"/>
                  <a:pt x="438861" y="154754"/>
                  <a:pt x="441404" y="143278"/>
                </a:cubicBezTo>
                <a:cubicBezTo>
                  <a:pt x="444324" y="130485"/>
                  <a:pt x="443476" y="118068"/>
                  <a:pt x="439708" y="107438"/>
                </a:cubicBezTo>
                <a:cubicBezTo>
                  <a:pt x="447244" y="82699"/>
                  <a:pt x="464200" y="66049"/>
                  <a:pt x="500465" y="66049"/>
                </a:cubicBezTo>
                <a:close/>
                <a:moveTo>
                  <a:pt x="107100" y="66049"/>
                </a:moveTo>
                <a:cubicBezTo>
                  <a:pt x="151561" y="66049"/>
                  <a:pt x="166820" y="90130"/>
                  <a:pt x="171341" y="123618"/>
                </a:cubicBezTo>
                <a:cubicBezTo>
                  <a:pt x="170965" y="129920"/>
                  <a:pt x="171436" y="136505"/>
                  <a:pt x="172849" y="143278"/>
                </a:cubicBezTo>
                <a:cubicBezTo>
                  <a:pt x="174921" y="152590"/>
                  <a:pt x="178971" y="161056"/>
                  <a:pt x="184246" y="168205"/>
                </a:cubicBezTo>
                <a:cubicBezTo>
                  <a:pt x="180573" y="175919"/>
                  <a:pt x="174356" y="181281"/>
                  <a:pt x="167574" y="182503"/>
                </a:cubicBezTo>
                <a:cubicBezTo>
                  <a:pt x="161263" y="199529"/>
                  <a:pt x="150336" y="214016"/>
                  <a:pt x="138468" y="223799"/>
                </a:cubicBezTo>
                <a:cubicBezTo>
                  <a:pt x="135453" y="226338"/>
                  <a:pt x="134040" y="230383"/>
                  <a:pt x="134794" y="234240"/>
                </a:cubicBezTo>
                <a:lnTo>
                  <a:pt x="137337" y="246281"/>
                </a:lnTo>
                <a:cubicBezTo>
                  <a:pt x="138939" y="253806"/>
                  <a:pt x="144873" y="259732"/>
                  <a:pt x="152408" y="261143"/>
                </a:cubicBezTo>
                <a:lnTo>
                  <a:pt x="165596" y="263777"/>
                </a:lnTo>
                <a:cubicBezTo>
                  <a:pt x="170494" y="264812"/>
                  <a:pt x="175203" y="266505"/>
                  <a:pt x="179442" y="268856"/>
                </a:cubicBezTo>
                <a:cubicBezTo>
                  <a:pt x="164088" y="277793"/>
                  <a:pt x="152126" y="292279"/>
                  <a:pt x="146662" y="310058"/>
                </a:cubicBezTo>
                <a:lnTo>
                  <a:pt x="123867" y="384088"/>
                </a:lnTo>
                <a:lnTo>
                  <a:pt x="27883" y="384088"/>
                </a:lnTo>
                <a:cubicBezTo>
                  <a:pt x="19499" y="384088"/>
                  <a:pt x="11587" y="380325"/>
                  <a:pt x="6312" y="373835"/>
                </a:cubicBezTo>
                <a:cubicBezTo>
                  <a:pt x="1037" y="367438"/>
                  <a:pt x="-1129" y="358972"/>
                  <a:pt x="566" y="350788"/>
                </a:cubicBezTo>
                <a:lnTo>
                  <a:pt x="10268" y="301968"/>
                </a:lnTo>
                <a:cubicBezTo>
                  <a:pt x="14130" y="282684"/>
                  <a:pt x="29202" y="267634"/>
                  <a:pt x="48606" y="263777"/>
                </a:cubicBezTo>
                <a:lnTo>
                  <a:pt x="61699" y="261237"/>
                </a:lnTo>
                <a:cubicBezTo>
                  <a:pt x="69328" y="259732"/>
                  <a:pt x="75263" y="253806"/>
                  <a:pt x="76770" y="246281"/>
                </a:cubicBezTo>
                <a:lnTo>
                  <a:pt x="79313" y="234240"/>
                </a:lnTo>
                <a:cubicBezTo>
                  <a:pt x="80067" y="230383"/>
                  <a:pt x="78654" y="226338"/>
                  <a:pt x="75639" y="223893"/>
                </a:cubicBezTo>
                <a:cubicBezTo>
                  <a:pt x="63771" y="214016"/>
                  <a:pt x="52939" y="199623"/>
                  <a:pt x="46628" y="182503"/>
                </a:cubicBezTo>
                <a:cubicBezTo>
                  <a:pt x="37867" y="180904"/>
                  <a:pt x="29861" y="172532"/>
                  <a:pt x="27318" y="160962"/>
                </a:cubicBezTo>
                <a:cubicBezTo>
                  <a:pt x="24115" y="146664"/>
                  <a:pt x="30426" y="133118"/>
                  <a:pt x="41447" y="130673"/>
                </a:cubicBezTo>
                <a:cubicBezTo>
                  <a:pt x="41541" y="130673"/>
                  <a:pt x="41729" y="130673"/>
                  <a:pt x="41824" y="130673"/>
                </a:cubicBezTo>
                <a:cubicBezTo>
                  <a:pt x="45403" y="93516"/>
                  <a:pt x="60192" y="66049"/>
                  <a:pt x="107100" y="66049"/>
                </a:cubicBezTo>
                <a:close/>
                <a:moveTo>
                  <a:pt x="298626" y="0"/>
                </a:moveTo>
                <a:lnTo>
                  <a:pt x="315956" y="0"/>
                </a:lnTo>
                <a:cubicBezTo>
                  <a:pt x="363426" y="0"/>
                  <a:pt x="401854" y="38378"/>
                  <a:pt x="401854" y="85787"/>
                </a:cubicBezTo>
                <a:lnTo>
                  <a:pt x="401854" y="95476"/>
                </a:lnTo>
                <a:cubicBezTo>
                  <a:pt x="417301" y="99238"/>
                  <a:pt x="426154" y="118522"/>
                  <a:pt x="421633" y="138840"/>
                </a:cubicBezTo>
                <a:cubicBezTo>
                  <a:pt x="420880" y="142602"/>
                  <a:pt x="419467" y="146083"/>
                  <a:pt x="417960" y="149281"/>
                </a:cubicBezTo>
                <a:cubicBezTo>
                  <a:pt x="417677" y="149939"/>
                  <a:pt x="417395" y="150504"/>
                  <a:pt x="417112" y="151068"/>
                </a:cubicBezTo>
                <a:cubicBezTo>
                  <a:pt x="415417" y="154172"/>
                  <a:pt x="413533" y="157088"/>
                  <a:pt x="411273" y="159534"/>
                </a:cubicBezTo>
                <a:cubicBezTo>
                  <a:pt x="411179" y="159628"/>
                  <a:pt x="410990" y="159816"/>
                  <a:pt x="410896" y="159910"/>
                </a:cubicBezTo>
                <a:cubicBezTo>
                  <a:pt x="406092" y="165084"/>
                  <a:pt x="400159" y="168658"/>
                  <a:pt x="394037" y="169787"/>
                </a:cubicBezTo>
                <a:cubicBezTo>
                  <a:pt x="391494" y="176654"/>
                  <a:pt x="388385" y="183332"/>
                  <a:pt x="384900" y="189541"/>
                </a:cubicBezTo>
                <a:cubicBezTo>
                  <a:pt x="384806" y="189635"/>
                  <a:pt x="384806" y="189729"/>
                  <a:pt x="384712" y="189823"/>
                </a:cubicBezTo>
                <a:cubicBezTo>
                  <a:pt x="381227" y="196031"/>
                  <a:pt x="377460" y="201769"/>
                  <a:pt x="373316" y="207131"/>
                </a:cubicBezTo>
                <a:cubicBezTo>
                  <a:pt x="373127" y="207413"/>
                  <a:pt x="372939" y="207601"/>
                  <a:pt x="372750" y="207789"/>
                </a:cubicBezTo>
                <a:cubicBezTo>
                  <a:pt x="368700" y="213057"/>
                  <a:pt x="364368" y="217948"/>
                  <a:pt x="359847" y="222275"/>
                </a:cubicBezTo>
                <a:cubicBezTo>
                  <a:pt x="359658" y="222463"/>
                  <a:pt x="359376" y="222651"/>
                  <a:pt x="359188" y="222934"/>
                </a:cubicBezTo>
                <a:cubicBezTo>
                  <a:pt x="354667" y="227261"/>
                  <a:pt x="349957" y="231211"/>
                  <a:pt x="345154" y="234598"/>
                </a:cubicBezTo>
                <a:lnTo>
                  <a:pt x="345625" y="236855"/>
                </a:lnTo>
                <a:cubicBezTo>
                  <a:pt x="346567" y="236385"/>
                  <a:pt x="347603" y="235915"/>
                  <a:pt x="348639" y="235538"/>
                </a:cubicBezTo>
                <a:cubicBezTo>
                  <a:pt x="350899" y="234786"/>
                  <a:pt x="353065" y="234033"/>
                  <a:pt x="355514" y="234033"/>
                </a:cubicBezTo>
                <a:cubicBezTo>
                  <a:pt x="359470" y="234033"/>
                  <a:pt x="363238" y="235162"/>
                  <a:pt x="366628" y="237326"/>
                </a:cubicBezTo>
                <a:cubicBezTo>
                  <a:pt x="366628" y="237326"/>
                  <a:pt x="380756" y="246450"/>
                  <a:pt x="385371" y="249648"/>
                </a:cubicBezTo>
                <a:cubicBezTo>
                  <a:pt x="401854" y="261030"/>
                  <a:pt x="399876" y="279373"/>
                  <a:pt x="399876" y="279373"/>
                </a:cubicBezTo>
                <a:cubicBezTo>
                  <a:pt x="410990" y="279655"/>
                  <a:pt x="421822" y="283041"/>
                  <a:pt x="430016" y="289814"/>
                </a:cubicBezTo>
                <a:cubicBezTo>
                  <a:pt x="445180" y="302324"/>
                  <a:pt x="447535" y="313330"/>
                  <a:pt x="448382" y="316058"/>
                </a:cubicBezTo>
                <a:lnTo>
                  <a:pt x="481630" y="424515"/>
                </a:lnTo>
                <a:cubicBezTo>
                  <a:pt x="482855" y="428371"/>
                  <a:pt x="483608" y="432416"/>
                  <a:pt x="483891" y="436461"/>
                </a:cubicBezTo>
                <a:cubicBezTo>
                  <a:pt x="484644" y="448595"/>
                  <a:pt x="481159" y="460730"/>
                  <a:pt x="473718" y="470700"/>
                </a:cubicBezTo>
                <a:cubicBezTo>
                  <a:pt x="466372" y="480671"/>
                  <a:pt x="455823" y="487538"/>
                  <a:pt x="443956" y="490360"/>
                </a:cubicBezTo>
                <a:cubicBezTo>
                  <a:pt x="440000" y="491301"/>
                  <a:pt x="435950" y="491771"/>
                  <a:pt x="431805" y="491771"/>
                </a:cubicBezTo>
                <a:lnTo>
                  <a:pt x="325375" y="491771"/>
                </a:lnTo>
                <a:lnTo>
                  <a:pt x="337430" y="415296"/>
                </a:lnTo>
                <a:cubicBezTo>
                  <a:pt x="338749" y="406454"/>
                  <a:pt x="337807" y="397424"/>
                  <a:pt x="334605" y="389052"/>
                </a:cubicBezTo>
                <a:lnTo>
                  <a:pt x="323962" y="360927"/>
                </a:lnTo>
                <a:lnTo>
                  <a:pt x="337430" y="347476"/>
                </a:lnTo>
                <a:lnTo>
                  <a:pt x="307196" y="317281"/>
                </a:lnTo>
                <a:lnTo>
                  <a:pt x="276868" y="347476"/>
                </a:lnTo>
                <a:lnTo>
                  <a:pt x="290337" y="360927"/>
                </a:lnTo>
                <a:lnTo>
                  <a:pt x="279694" y="389052"/>
                </a:lnTo>
                <a:cubicBezTo>
                  <a:pt x="276586" y="397424"/>
                  <a:pt x="275644" y="406454"/>
                  <a:pt x="276963" y="415296"/>
                </a:cubicBezTo>
                <a:lnTo>
                  <a:pt x="288736" y="491771"/>
                </a:lnTo>
                <a:lnTo>
                  <a:pt x="182493" y="491771"/>
                </a:lnTo>
                <a:cubicBezTo>
                  <a:pt x="178443" y="491771"/>
                  <a:pt x="174299" y="491301"/>
                  <a:pt x="170437" y="490360"/>
                </a:cubicBezTo>
                <a:cubicBezTo>
                  <a:pt x="158570" y="487538"/>
                  <a:pt x="148021" y="480671"/>
                  <a:pt x="140675" y="470700"/>
                </a:cubicBezTo>
                <a:cubicBezTo>
                  <a:pt x="130785" y="457343"/>
                  <a:pt x="127865" y="440223"/>
                  <a:pt x="132669" y="424515"/>
                </a:cubicBezTo>
                <a:lnTo>
                  <a:pt x="166011" y="316058"/>
                </a:lnTo>
                <a:cubicBezTo>
                  <a:pt x="166858" y="313330"/>
                  <a:pt x="170908" y="300631"/>
                  <a:pt x="184377" y="289814"/>
                </a:cubicBezTo>
                <a:cubicBezTo>
                  <a:pt x="192666" y="283229"/>
                  <a:pt x="203403" y="279655"/>
                  <a:pt x="214517" y="279373"/>
                </a:cubicBezTo>
                <a:lnTo>
                  <a:pt x="214517" y="279279"/>
                </a:lnTo>
                <a:cubicBezTo>
                  <a:pt x="214140" y="273447"/>
                  <a:pt x="211880" y="260654"/>
                  <a:pt x="229022" y="249648"/>
                </a:cubicBezTo>
                <a:cubicBezTo>
                  <a:pt x="233731" y="246638"/>
                  <a:pt x="247765" y="237326"/>
                  <a:pt x="247765" y="237326"/>
                </a:cubicBezTo>
                <a:cubicBezTo>
                  <a:pt x="251061" y="235162"/>
                  <a:pt x="254923" y="234033"/>
                  <a:pt x="258879" y="234033"/>
                </a:cubicBezTo>
                <a:cubicBezTo>
                  <a:pt x="261328" y="234033"/>
                  <a:pt x="263494" y="234786"/>
                  <a:pt x="265754" y="235538"/>
                </a:cubicBezTo>
                <a:cubicBezTo>
                  <a:pt x="266790" y="236009"/>
                  <a:pt x="267826" y="236385"/>
                  <a:pt x="268768" y="236855"/>
                </a:cubicBezTo>
                <a:lnTo>
                  <a:pt x="269239" y="234598"/>
                </a:lnTo>
                <a:cubicBezTo>
                  <a:pt x="264436" y="231211"/>
                  <a:pt x="259726" y="227261"/>
                  <a:pt x="255205" y="222934"/>
                </a:cubicBezTo>
                <a:cubicBezTo>
                  <a:pt x="254923" y="222651"/>
                  <a:pt x="254735" y="222463"/>
                  <a:pt x="254546" y="222275"/>
                </a:cubicBezTo>
                <a:cubicBezTo>
                  <a:pt x="250025" y="217948"/>
                  <a:pt x="245693" y="213057"/>
                  <a:pt x="241548" y="207789"/>
                </a:cubicBezTo>
                <a:cubicBezTo>
                  <a:pt x="241454" y="207601"/>
                  <a:pt x="241266" y="207413"/>
                  <a:pt x="241077" y="207225"/>
                </a:cubicBezTo>
                <a:cubicBezTo>
                  <a:pt x="236933" y="201769"/>
                  <a:pt x="233072" y="196031"/>
                  <a:pt x="229681" y="189823"/>
                </a:cubicBezTo>
                <a:cubicBezTo>
                  <a:pt x="229587" y="189729"/>
                  <a:pt x="229587" y="189635"/>
                  <a:pt x="229493" y="189635"/>
                </a:cubicBezTo>
                <a:cubicBezTo>
                  <a:pt x="226008" y="183332"/>
                  <a:pt x="222899" y="176654"/>
                  <a:pt x="220356" y="169787"/>
                </a:cubicBezTo>
                <a:cubicBezTo>
                  <a:pt x="214140" y="168658"/>
                  <a:pt x="208301" y="165084"/>
                  <a:pt x="203497" y="159910"/>
                </a:cubicBezTo>
                <a:cubicBezTo>
                  <a:pt x="203309" y="159722"/>
                  <a:pt x="203214" y="159628"/>
                  <a:pt x="203120" y="159534"/>
                </a:cubicBezTo>
                <a:cubicBezTo>
                  <a:pt x="200860" y="157088"/>
                  <a:pt x="198976" y="154172"/>
                  <a:pt x="197281" y="151068"/>
                </a:cubicBezTo>
                <a:cubicBezTo>
                  <a:pt x="196998" y="150504"/>
                  <a:pt x="196716" y="149939"/>
                  <a:pt x="196433" y="149281"/>
                </a:cubicBezTo>
                <a:cubicBezTo>
                  <a:pt x="194832" y="146083"/>
                  <a:pt x="193513" y="142602"/>
                  <a:pt x="192666" y="138840"/>
                </a:cubicBezTo>
                <a:cubicBezTo>
                  <a:pt x="188145" y="118428"/>
                  <a:pt x="197092" y="99050"/>
                  <a:pt x="212727" y="95476"/>
                </a:cubicBezTo>
                <a:lnTo>
                  <a:pt x="212727" y="85787"/>
                </a:lnTo>
                <a:cubicBezTo>
                  <a:pt x="212727" y="38378"/>
                  <a:pt x="251155" y="0"/>
                  <a:pt x="298626" y="0"/>
                </a:cubicBezTo>
                <a:close/>
              </a:path>
            </a:pathLst>
          </a:custGeom>
          <a:solidFill>
            <a:srgbClr val="4276AA"/>
          </a:solidFill>
          <a:ln>
            <a:noFill/>
          </a:ln>
        </p:spPr>
      </p:sp>
      <p:sp>
        <p:nvSpPr>
          <p:cNvPr id="21" name="文本框 20"/>
          <p:cNvSpPr txBox="1"/>
          <p:nvPr>
            <p:custDataLst>
              <p:tags r:id="rId20"/>
            </p:custDataLst>
          </p:nvPr>
        </p:nvSpPr>
        <p:spPr>
          <a:xfrm>
            <a:off x="7164070" y="1218565"/>
            <a:ext cx="4732020" cy="572770"/>
          </a:xfrm>
          <a:prstGeom prst="rect">
            <a:avLst/>
          </a:prstGeom>
          <a:noFill/>
        </p:spPr>
        <p:txBody>
          <a:bodyPr wrap="square" bIns="0" rtlCol="0">
            <a:noAutofit/>
          </a:bodyPr>
          <a:lstStyle/>
          <a:p>
            <a:pPr>
              <a:lnSpc>
                <a:spcPct val="120000"/>
              </a:lnSpc>
            </a:pPr>
            <a:r>
              <a:rPr lang="zh-CN" altLang="en-US" sz="2000" b="1" spc="300" dirty="0">
                <a:solidFill>
                  <a:srgbClr val="000000">
                    <a:lumMod val="65000"/>
                    <a:lumOff val="35000"/>
                  </a:srgbClr>
                </a:solidFill>
                <a:latin typeface="Times New Roman" panose="02020603050405020304" charset="0"/>
                <a:ea typeface="汉仪魏碑简" panose="02010600000101010101" charset="-128"/>
                <a:cs typeface="Times New Roman" panose="02020603050405020304" charset="0"/>
              </a:rPr>
              <a:t>Performance requiring change</a:t>
            </a:r>
            <a:endParaRPr lang="zh-CN" altLang="en-US" sz="2000" b="1" spc="300" dirty="0">
              <a:solidFill>
                <a:srgbClr val="000000">
                  <a:lumMod val="65000"/>
                  <a:lumOff val="35000"/>
                </a:srgbClr>
              </a:solidFill>
              <a:latin typeface="Times New Roman" panose="02020603050405020304" charset="0"/>
              <a:ea typeface="汉仪魏碑简" panose="02010600000101010101" charset="-128"/>
              <a:cs typeface="Times New Roman" panose="02020603050405020304" charset="0"/>
            </a:endParaRPr>
          </a:p>
        </p:txBody>
      </p:sp>
      <p:sp>
        <p:nvSpPr>
          <p:cNvPr id="22" name="文本框 21"/>
          <p:cNvSpPr txBox="1"/>
          <p:nvPr>
            <p:custDataLst>
              <p:tags r:id="rId21"/>
            </p:custDataLst>
          </p:nvPr>
        </p:nvSpPr>
        <p:spPr>
          <a:xfrm>
            <a:off x="7265670" y="1840865"/>
            <a:ext cx="4508500" cy="5602605"/>
          </a:xfrm>
          <a:prstGeom prst="rect">
            <a:avLst/>
          </a:prstGeom>
          <a:noFill/>
        </p:spPr>
        <p:txBody>
          <a:bodyPr wrap="square" tIns="0" bIns="46800" rtlCol="0">
            <a:normAutofit lnSpcReduction="10000"/>
          </a:bodyPr>
          <a:lstStyle/>
          <a:p>
            <a:pPr algn="l">
              <a:lnSpc>
                <a:spcPct val="130000"/>
              </a:lnSpc>
            </a:pPr>
            <a:r>
              <a:rPr lang="zh-CN" altLang="en-US" sz="1600" spc="150" dirty="0">
                <a:latin typeface="+mj-lt"/>
                <a:ea typeface="汉仪魏碑简" panose="02010600000101010101" charset="-128"/>
                <a:cs typeface="+mj-lt"/>
              </a:rPr>
              <a:t>When the enterprise or organization needs to change, it can often be</a:t>
            </a:r>
            <a:r>
              <a:rPr lang="en-US" altLang="zh-CN" sz="1600" spc="150" dirty="0">
                <a:latin typeface="+mj-lt"/>
                <a:ea typeface="汉仪魏碑简" panose="02010600000101010101" charset="-128"/>
                <a:cs typeface="+mj-lt"/>
              </a:rPr>
              <a:t> </a:t>
            </a:r>
            <a:r>
              <a:rPr lang="zh-CN" altLang="en-US" sz="1600" spc="150" dirty="0">
                <a:latin typeface="+mj-lt"/>
                <a:ea typeface="汉仪魏碑简" panose="02010600000101010101" charset="-128"/>
                <a:cs typeface="+mj-lt"/>
              </a:rPr>
              <a:t>seen from the bottleneck development of the enterprise, and the positive degree of the employees' status often occurs some different problems.The managers of enterprises need to be aware of the problems in advance, help the rapid reform and development process in the future, make a quick response and make a plan for organizational reform in time, and make strategic decisions for action. Such an organizational task is called "soft task".</a:t>
            </a:r>
            <a:endParaRPr lang="zh-CN" altLang="en-US" sz="1600" spc="150" dirty="0">
              <a:latin typeface="+mj-lt"/>
              <a:ea typeface="汉仪魏碑简" panose="02010600000101010101" charset="-128"/>
              <a:cs typeface="+mj-lt"/>
            </a:endParaRPr>
          </a:p>
        </p:txBody>
      </p:sp>
      <p:sp>
        <p:nvSpPr>
          <p:cNvPr id="46" name="矩形 45"/>
          <p:cNvSpPr/>
          <p:nvPr>
            <p:custDataLst>
              <p:tags r:id="rId22"/>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23"/>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7" name="矩形 6"/>
          <p:cNvSpPr/>
          <p:nvPr>
            <p:custDataLst>
              <p:tags r:id="rId1"/>
            </p:custDataLst>
          </p:nvPr>
        </p:nvSpPr>
        <p:spPr>
          <a:xfrm>
            <a:off x="-63500" y="0"/>
            <a:ext cx="12255500" cy="6870700"/>
          </a:xfrm>
          <a:prstGeom prst="rect">
            <a:avLst/>
          </a:prstGeom>
          <a:solidFill>
            <a:srgbClr val="D2B2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pic>
        <p:nvPicPr>
          <p:cNvPr id="5" name="图片 4" descr="C:/Users/LDP004/AppData/Local/Temp/picturecompress_20211218111449/output_1.pngoutput_1"/>
          <p:cNvPicPr>
            <a:picLocks noChangeAspect="1"/>
          </p:cNvPicPr>
          <p:nvPr>
            <p:custDataLst>
              <p:tags r:id="rId2"/>
            </p:custDataLst>
          </p:nvPr>
        </p:nvPicPr>
        <p:blipFill>
          <a:blip r:embed="rId3"/>
          <a:srcRect r="65000"/>
          <a:stretch>
            <a:fillRect/>
          </a:stretch>
        </p:blipFill>
        <p:spPr>
          <a:xfrm rot="16200000">
            <a:off x="1471295" y="2028825"/>
            <a:ext cx="3325495" cy="6344920"/>
          </a:xfrm>
          <a:prstGeom prst="rect">
            <a:avLst/>
          </a:prstGeom>
        </p:spPr>
      </p:pic>
      <p:grpSp>
        <p:nvGrpSpPr>
          <p:cNvPr id="6" name="组合 5"/>
          <p:cNvGrpSpPr/>
          <p:nvPr/>
        </p:nvGrpSpPr>
        <p:grpSpPr>
          <a:xfrm>
            <a:off x="4625975" y="3221355"/>
            <a:ext cx="7840345" cy="1254125"/>
            <a:chOff x="11632" y="1733"/>
            <a:chExt cx="6606" cy="1797"/>
          </a:xfrm>
        </p:grpSpPr>
        <p:grpSp>
          <p:nvGrpSpPr>
            <p:cNvPr id="12" name="组合 11"/>
            <p:cNvGrpSpPr/>
            <p:nvPr/>
          </p:nvGrpSpPr>
          <p:grpSpPr>
            <a:xfrm rot="0">
              <a:off x="11632" y="1733"/>
              <a:ext cx="6177" cy="1797"/>
              <a:chOff x="11094" y="2627"/>
              <a:chExt cx="1040" cy="1364"/>
            </a:xfrm>
          </p:grpSpPr>
          <p:sp>
            <p:nvSpPr>
              <p:cNvPr id="13" name="矩形 12"/>
              <p:cNvSpPr/>
              <p:nvPr>
                <p:custDataLst>
                  <p:tags r:id="rId4"/>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 name="矩形 13"/>
              <p:cNvSpPr/>
              <p:nvPr>
                <p:custDataLst>
                  <p:tags r:id="rId5"/>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7" name="文本框 16"/>
            <p:cNvSpPr txBox="1"/>
            <p:nvPr>
              <p:custDataLst>
                <p:tags r:id="rId6"/>
              </p:custDataLst>
            </p:nvPr>
          </p:nvSpPr>
          <p:spPr>
            <a:xfrm>
              <a:off x="11632" y="2173"/>
              <a:ext cx="6606" cy="792"/>
            </a:xfrm>
            <a:prstGeom prst="rect">
              <a:avLst/>
            </a:prstGeom>
            <a:noFill/>
          </p:spPr>
          <p:txBody>
            <a:bodyPr wrap="square" rtlCol="0" anchor="t">
              <a:spAutoFit/>
            </a:bodyPr>
            <a:p>
              <a:pPr algn="l"/>
              <a:r>
                <a:rPr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meaning of</a:t>
              </a:r>
              <a:r>
                <a:rPr 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 </a:t>
              </a:r>
              <a:r>
                <a:rPr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organizational development</a:t>
              </a:r>
              <a:endPar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pic>
        <p:nvPicPr>
          <p:cNvPr id="8" name="图片 7" descr="C:/Users/LDP004/AppData/Local/Temp/picturecompress_20211218111449/output_1.pngoutput_1"/>
          <p:cNvPicPr>
            <a:picLocks noChangeAspect="1"/>
          </p:cNvPicPr>
          <p:nvPr>
            <p:custDataLst>
              <p:tags r:id="rId7"/>
            </p:custDataLst>
          </p:nvPr>
        </p:nvPicPr>
        <p:blipFill>
          <a:blip r:embed="rId3"/>
          <a:srcRect r="65000"/>
          <a:stretch>
            <a:fillRect/>
          </a:stretch>
        </p:blipFill>
        <p:spPr>
          <a:xfrm rot="5400000" flipV="1">
            <a:off x="1471295" y="-1510030"/>
            <a:ext cx="3325495" cy="6344920"/>
          </a:xfrm>
          <a:prstGeom prst="rect">
            <a:avLst/>
          </a:prstGeom>
        </p:spPr>
      </p:pic>
      <p:pic>
        <p:nvPicPr>
          <p:cNvPr id="15" name="图片 14" descr="C:/Users/LDP004/AppData/Local/Temp/picturecompress_20211218111449/output_1.pngoutput_1"/>
          <p:cNvPicPr>
            <a:picLocks noChangeAspect="1"/>
          </p:cNvPicPr>
          <p:nvPr>
            <p:custDataLst>
              <p:tags r:id="rId8"/>
            </p:custDataLst>
          </p:nvPr>
        </p:nvPicPr>
        <p:blipFill>
          <a:blip r:embed="rId3"/>
          <a:srcRect r="65000"/>
          <a:stretch>
            <a:fillRect/>
          </a:stretch>
        </p:blipFill>
        <p:spPr>
          <a:xfrm flipV="1">
            <a:off x="-38100" y="-11430"/>
            <a:ext cx="3655060" cy="6882130"/>
          </a:xfrm>
          <a:prstGeom prst="rect">
            <a:avLst/>
          </a:prstGeom>
        </p:spPr>
      </p:pic>
      <p:sp>
        <p:nvSpPr>
          <p:cNvPr id="9" name="文本框 8"/>
          <p:cNvSpPr txBox="1"/>
          <p:nvPr>
            <p:custDataLst>
              <p:tags r:id="rId9"/>
            </p:custDataLst>
          </p:nvPr>
        </p:nvSpPr>
        <p:spPr>
          <a:xfrm>
            <a:off x="6269355" y="2332355"/>
            <a:ext cx="2785745" cy="783590"/>
          </a:xfrm>
          <a:prstGeom prst="rect">
            <a:avLst/>
          </a:prstGeom>
          <a:noFill/>
        </p:spPr>
        <p:txBody>
          <a:bodyPr wrap="square" rtlCol="0">
            <a:spAutoFit/>
          </a:bodyPr>
          <a:p>
            <a:pPr algn="dist"/>
            <a:r>
              <a:rPr lang="en-US" altLang="zh-CN" sz="4500">
                <a:latin typeface="汉仪尚巍手书W" panose="00020600040101010101" charset="-122"/>
                <a:ea typeface="汉仪尚巍手书W" panose="00020600040101010101" charset="-122"/>
                <a:cs typeface="汉仪魏碑简" panose="02010600000101010101" charset="-128"/>
              </a:rPr>
              <a:t>S</a:t>
            </a:r>
            <a:r>
              <a:rPr lang="zh-CN" altLang="en-US" sz="4500">
                <a:latin typeface="汉仪尚巍手书W" panose="00020600040101010101" charset="-122"/>
                <a:ea typeface="汉仪尚巍手书W" panose="00020600040101010101" charset="-122"/>
                <a:cs typeface="汉仪魏碑简" panose="02010600000101010101" charset="-128"/>
              </a:rPr>
              <a:t>ection</a:t>
            </a:r>
            <a:r>
              <a:rPr lang="en-US" altLang="zh-CN" sz="4500">
                <a:latin typeface="汉仪尚巍手书W" panose="00020600040101010101" charset="-122"/>
                <a:ea typeface="汉仪尚巍手书W" panose="00020600040101010101" charset="-122"/>
                <a:cs typeface="汉仪魏碑简" panose="02010600000101010101" charset="-128"/>
              </a:rPr>
              <a:t> 2</a:t>
            </a:r>
            <a:endParaRPr lang="en-US" altLang="zh-CN" sz="4500">
              <a:latin typeface="汉仪尚巍手书W" panose="00020600040101010101" charset="-122"/>
              <a:ea typeface="汉仪尚巍手书W" panose="00020600040101010101" charset="-122"/>
              <a:cs typeface="汉仪魏碑简" panose="02010600000101010101" charset="-128"/>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标题 3"/>
          <p:cNvSpPr>
            <a:spLocks noGrp="1"/>
          </p:cNvSpPr>
          <p:nvPr>
            <p:ph type="title"/>
            <p:custDataLst>
              <p:tags r:id="rId1"/>
            </p:custDataLst>
          </p:nvPr>
        </p:nvSpPr>
        <p:spPr>
          <a:xfrm>
            <a:off x="792550" y="-100260"/>
            <a:ext cx="10969200" cy="705600"/>
          </a:xfrm>
        </p:spPr>
        <p:txBody>
          <a:bodyPr/>
          <a:p>
            <a:pPr algn="l"/>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meaning of</a:t>
            </a:r>
            <a:r>
              <a:rPr 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 </a:t>
            </a:r>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organizational development</a:t>
            </a:r>
            <a:endParaRPr lang="zh-CN" altLang="en-US" sz="2400"/>
          </a:p>
        </p:txBody>
      </p:sp>
      <p:cxnSp>
        <p:nvCxnSpPr>
          <p:cNvPr id="49" name="直接连接符 48"/>
          <p:cNvCxnSpPr/>
          <p:nvPr>
            <p:custDataLst>
              <p:tags r:id="rId2"/>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16" name="矩形 15"/>
          <p:cNvSpPr/>
          <p:nvPr>
            <p:custDataLst>
              <p:tags r:id="rId3"/>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custDataLst>
              <p:tags r:id="rId4"/>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48" name="直接连接符 47"/>
          <p:cNvCxnSpPr/>
          <p:nvPr>
            <p:custDataLst>
              <p:tags r:id="rId5"/>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a:stCxn id="17" idx="0"/>
            <a:endCxn id="11" idx="2"/>
          </p:cNvCxnSpPr>
          <p:nvPr>
            <p:custDataLst>
              <p:tags r:id="rId6"/>
            </p:custDataLst>
          </p:nvPr>
        </p:nvCxnSpPr>
        <p:spPr>
          <a:xfrm flipV="1">
            <a:off x="2119630" y="3458210"/>
            <a:ext cx="3646805" cy="1222375"/>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custDataLst>
              <p:tags r:id="rId7"/>
            </p:custDataLst>
          </p:nvPr>
        </p:nvCxnSpPr>
        <p:spPr>
          <a:xfrm flipH="1" flipV="1">
            <a:off x="5755005" y="3415665"/>
            <a:ext cx="3280410" cy="126111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custDataLst>
              <p:tags r:id="rId8"/>
            </p:custDataLst>
          </p:nvPr>
        </p:nvCxnSpPr>
        <p:spPr>
          <a:xfrm>
            <a:off x="5755005" y="3427095"/>
            <a:ext cx="0" cy="121920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11" name="圆角矩形 10"/>
          <p:cNvSpPr/>
          <p:nvPr>
            <p:custDataLst>
              <p:tags r:id="rId9"/>
            </p:custDataLst>
          </p:nvPr>
        </p:nvSpPr>
        <p:spPr>
          <a:xfrm>
            <a:off x="3500120" y="2363470"/>
            <a:ext cx="4532630" cy="1094740"/>
          </a:xfrm>
          <a:prstGeom prst="roundRect">
            <a:avLst/>
          </a:prstGeom>
          <a:solidFill>
            <a:srgbClr val="906932"/>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0" name="内容占位符 2"/>
          <p:cNvSpPr>
            <a:spLocks noGrp="1"/>
          </p:cNvSpPr>
          <p:nvPr>
            <p:custDataLst>
              <p:tags r:id="rId10"/>
            </p:custDataLst>
          </p:nvPr>
        </p:nvSpPr>
        <p:spPr>
          <a:xfrm>
            <a:off x="957580" y="873760"/>
            <a:ext cx="10515600" cy="1392555"/>
          </a:xfrm>
          <a:prstGeom prst="rect">
            <a:avLst/>
          </a:prstGeom>
        </p:spPr>
        <p:txBody>
          <a:bodyPr vert="horz" lIns="91440" tIns="45720" rIns="91440" bIns="45720" rtlCol="0">
            <a:normAutofit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spcBef>
                <a:spcPts val="1000"/>
              </a:spcBef>
              <a:spcAft>
                <a:spcPts val="0"/>
              </a:spcAft>
              <a:buNone/>
            </a:pPr>
            <a:r>
              <a:rPr lang="zh-CN" altLang="en-US"/>
              <a:t>Definition of organizational development: organizational development refers to a planned action process to improve the effectiveness of the organization's behavior.</a:t>
            </a:r>
            <a:endParaRPr lang="zh-CN" altLang="en-US"/>
          </a:p>
        </p:txBody>
      </p:sp>
      <p:sp>
        <p:nvSpPr>
          <p:cNvPr id="14" name="圆角矩形 13"/>
          <p:cNvSpPr/>
          <p:nvPr>
            <p:custDataLst>
              <p:tags r:id="rId11"/>
            </p:custDataLst>
          </p:nvPr>
        </p:nvSpPr>
        <p:spPr>
          <a:xfrm>
            <a:off x="911225" y="962660"/>
            <a:ext cx="10660380" cy="1223645"/>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5" name="矩形 14"/>
          <p:cNvSpPr/>
          <p:nvPr>
            <p:custDataLst>
              <p:tags r:id="rId12"/>
            </p:custDataLst>
          </p:nvPr>
        </p:nvSpPr>
        <p:spPr>
          <a:xfrm>
            <a:off x="3634740" y="2561590"/>
            <a:ext cx="4238625" cy="821055"/>
          </a:xfrm>
          <a:prstGeom prst="rect">
            <a:avLst/>
          </a:prstGeom>
        </p:spPr>
        <p:txBody>
          <a:bodyPr vert="horz" wrap="square" lIns="91440" tIns="45720" rIns="91440" bIns="45720" rtlCol="0" anchor="t">
            <a:noAutofit/>
          </a:bodyPr>
          <a:p>
            <a:pPr lvl="0" algn="l">
              <a:lnSpc>
                <a:spcPct val="120000"/>
              </a:lnSpc>
              <a:spcBef>
                <a:spcPts val="1000"/>
              </a:spcBef>
              <a:spcAft>
                <a:spcPts val="0"/>
              </a:spcAft>
              <a:buClrTx/>
              <a:buSzTx/>
              <a:buFont typeface="汉仪魏碑简" panose="02010600000101010101" charset="-128"/>
            </a:pPr>
            <a:r>
              <a:rPr lang="zh-CN" altLang="en-US" sz="24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 development purpose</a:t>
            </a:r>
            <a:endParaRPr lang="zh-CN" altLang="en-US" sz="24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8" name="组合 7"/>
          <p:cNvGrpSpPr/>
          <p:nvPr/>
        </p:nvGrpSpPr>
        <p:grpSpPr>
          <a:xfrm>
            <a:off x="696595" y="4680585"/>
            <a:ext cx="2846070" cy="885825"/>
            <a:chOff x="1892" y="7131"/>
            <a:chExt cx="4482" cy="1225"/>
          </a:xfrm>
        </p:grpSpPr>
        <p:sp>
          <p:nvSpPr>
            <p:cNvPr id="17" name="圆角矩形 16"/>
            <p:cNvSpPr/>
            <p:nvPr>
              <p:custDataLst>
                <p:tags r:id="rId13"/>
              </p:custDataLst>
            </p:nvPr>
          </p:nvSpPr>
          <p:spPr>
            <a:xfrm>
              <a:off x="1892" y="7131"/>
              <a:ext cx="4482" cy="1205"/>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8" name="文本框 17"/>
            <p:cNvSpPr txBox="1"/>
            <p:nvPr>
              <p:custDataLst>
                <p:tags r:id="rId14"/>
              </p:custDataLst>
            </p:nvPr>
          </p:nvSpPr>
          <p:spPr>
            <a:xfrm>
              <a:off x="2180" y="7246"/>
              <a:ext cx="3833" cy="1110"/>
            </a:xfrm>
            <a:prstGeom prst="rect">
              <a:avLst/>
            </a:prstGeom>
            <a:noFill/>
          </p:spPr>
          <p:txBody>
            <a:bodyPr wrap="square" rtlCol="0" anchor="t">
              <a:noAutofit/>
            </a:bodyPr>
            <a:p>
              <a:pPr algn="l">
                <a:lnSpc>
                  <a:spcPct val="120000"/>
                </a:lnSpc>
                <a:spcBef>
                  <a:spcPts val="0"/>
                </a:spcBef>
                <a:spcAft>
                  <a:spcPts val="0"/>
                </a:spcAft>
              </a:pPr>
              <a:r>
                <a:rPr lang="zh-CN" altLang="en-US" sz="1600">
                  <a:latin typeface="汉仪魏碑简" panose="02010600000101010101" charset="-128"/>
                  <a:ea typeface="汉仪魏碑简" panose="02010600000101010101" charset="-128"/>
                  <a:cs typeface="汉仪魏碑简" panose="02010600000101010101" charset="-128"/>
                  <a:sym typeface="汉仪魏碑简" panose="02010600000101010101" charset="-128"/>
                </a:rPr>
                <a:t>Coordinate all parts of the organizational structure</a:t>
              </a:r>
              <a:endParaRPr lang="zh-CN" altLang="en-US" sz="16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12" name="组合 11"/>
          <p:cNvGrpSpPr/>
          <p:nvPr/>
        </p:nvGrpSpPr>
        <p:grpSpPr>
          <a:xfrm>
            <a:off x="4708525" y="4675505"/>
            <a:ext cx="2299335" cy="868795"/>
            <a:chOff x="1892" y="7021"/>
            <a:chExt cx="3621" cy="1050"/>
          </a:xfrm>
        </p:grpSpPr>
        <p:sp>
          <p:nvSpPr>
            <p:cNvPr id="13" name="圆角矩形 12"/>
            <p:cNvSpPr/>
            <p:nvPr>
              <p:custDataLst>
                <p:tags r:id="rId15"/>
              </p:custDataLst>
            </p:nvPr>
          </p:nvSpPr>
          <p:spPr>
            <a:xfrm>
              <a:off x="1892" y="7021"/>
              <a:ext cx="3621" cy="1050"/>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9" name="文本框 18"/>
            <p:cNvSpPr txBox="1"/>
            <p:nvPr>
              <p:custDataLst>
                <p:tags r:id="rId16"/>
              </p:custDataLst>
            </p:nvPr>
          </p:nvSpPr>
          <p:spPr>
            <a:xfrm>
              <a:off x="2180" y="7136"/>
              <a:ext cx="3086" cy="823"/>
            </a:xfrm>
            <a:prstGeom prst="rect">
              <a:avLst/>
            </a:prstGeom>
            <a:noFill/>
          </p:spPr>
          <p:txBody>
            <a:bodyPr wrap="square" rtlCol="0" anchor="t">
              <a:spAutoFit/>
            </a:bodyPr>
            <a:p>
              <a:pPr algn="dist">
                <a:lnSpc>
                  <a:spcPct val="120000"/>
                </a:lnSpc>
                <a:spcBef>
                  <a:spcPts val="0"/>
                </a:spcBef>
                <a:spcAft>
                  <a:spcPts val="0"/>
                </a:spcAft>
              </a:pPr>
              <a:r>
                <a:rPr lang="zh-CN" altLang="en-US" sz="1600">
                  <a:latin typeface="汉仪魏碑简" panose="02010600000101010101" charset="-128"/>
                  <a:ea typeface="汉仪魏碑简" panose="02010600000101010101" charset="-128"/>
                  <a:cs typeface="汉仪魏碑简" panose="02010600000101010101" charset="-128"/>
                  <a:sym typeface="汉仪魏碑简" panose="02010600000101010101" charset="-128"/>
                </a:rPr>
                <a:t>New solutions to problems (change)</a:t>
              </a:r>
              <a:endParaRPr lang="zh-CN" altLang="en-US" sz="16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20" name="组合 19"/>
          <p:cNvGrpSpPr/>
          <p:nvPr/>
        </p:nvGrpSpPr>
        <p:grpSpPr>
          <a:xfrm>
            <a:off x="7885430" y="4676775"/>
            <a:ext cx="3023870" cy="1074047"/>
            <a:chOff x="1892" y="7021"/>
            <a:chExt cx="3663" cy="1256"/>
          </a:xfrm>
        </p:grpSpPr>
        <p:sp>
          <p:nvSpPr>
            <p:cNvPr id="23" name="圆角矩形 22"/>
            <p:cNvSpPr/>
            <p:nvPr>
              <p:custDataLst>
                <p:tags r:id="rId17"/>
              </p:custDataLst>
            </p:nvPr>
          </p:nvSpPr>
          <p:spPr>
            <a:xfrm>
              <a:off x="1892" y="7021"/>
              <a:ext cx="3621" cy="1050"/>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4" name="文本框 23"/>
            <p:cNvSpPr txBox="1"/>
            <p:nvPr>
              <p:custDataLst>
                <p:tags r:id="rId18"/>
              </p:custDataLst>
            </p:nvPr>
          </p:nvSpPr>
          <p:spPr>
            <a:xfrm>
              <a:off x="2180" y="7136"/>
              <a:ext cx="3375" cy="1141"/>
            </a:xfrm>
            <a:prstGeom prst="rect">
              <a:avLst/>
            </a:prstGeom>
            <a:noFill/>
          </p:spPr>
          <p:txBody>
            <a:bodyPr wrap="square" rtlCol="0" anchor="t">
              <a:spAutoFit/>
            </a:bodyPr>
            <a:p>
              <a:pPr algn="l">
                <a:lnSpc>
                  <a:spcPct val="120000"/>
                </a:lnSpc>
                <a:spcBef>
                  <a:spcPts val="0"/>
                </a:spcBef>
                <a:spcAft>
                  <a:spcPts val="0"/>
                </a:spcAft>
              </a:pPr>
              <a:r>
                <a:rPr lang="zh-CN" altLang="en-US" sz="1600">
                  <a:latin typeface="汉仪魏碑简" panose="02010600000101010101" charset="-128"/>
                  <a:ea typeface="汉仪魏碑简" panose="02010600000101010101" charset="-128"/>
                  <a:cs typeface="汉仪魏碑简" panose="02010600000101010101" charset="-128"/>
                  <a:sym typeface="汉仪魏碑简" panose="02010600000101010101" charset="-128"/>
                </a:rPr>
                <a:t>Open organizational resources and update capabilities</a:t>
              </a:r>
              <a:endParaRPr lang="zh-CN" altLang="en-US" sz="16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46" name="矩形 45"/>
          <p:cNvSpPr/>
          <p:nvPr>
            <p:custDataLst>
              <p:tags r:id="rId19"/>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20"/>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矩形 3"/>
          <p:cNvSpPr/>
          <p:nvPr>
            <p:custDataLst>
              <p:tags r:id="rId1"/>
            </p:custDataLst>
          </p:nvPr>
        </p:nvSpPr>
        <p:spPr>
          <a:xfrm>
            <a:off x="-63500" y="0"/>
            <a:ext cx="12255500" cy="6870700"/>
          </a:xfrm>
          <a:prstGeom prst="rect">
            <a:avLst/>
          </a:prstGeom>
          <a:solidFill>
            <a:srgbClr val="D2B2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pic>
        <p:nvPicPr>
          <p:cNvPr id="11" name="图片 10" descr="C:/Users/LDP004/AppData/Local/Temp/picturecompress_20211218111449/output_1.pngoutput_1"/>
          <p:cNvPicPr>
            <a:picLocks noChangeAspect="1"/>
          </p:cNvPicPr>
          <p:nvPr>
            <p:custDataLst>
              <p:tags r:id="rId2"/>
            </p:custDataLst>
          </p:nvPr>
        </p:nvPicPr>
        <p:blipFill>
          <a:blip r:embed="rId3"/>
          <a:srcRect r="65000"/>
          <a:stretch>
            <a:fillRect/>
          </a:stretch>
        </p:blipFill>
        <p:spPr>
          <a:xfrm rot="16200000">
            <a:off x="1471295" y="2028825"/>
            <a:ext cx="3325495" cy="6344920"/>
          </a:xfrm>
          <a:prstGeom prst="rect">
            <a:avLst/>
          </a:prstGeom>
        </p:spPr>
      </p:pic>
      <p:sp>
        <p:nvSpPr>
          <p:cNvPr id="12" name="文本框 11"/>
          <p:cNvSpPr txBox="1"/>
          <p:nvPr>
            <p:custDataLst>
              <p:tags r:id="rId4"/>
            </p:custDataLst>
          </p:nvPr>
        </p:nvSpPr>
        <p:spPr>
          <a:xfrm>
            <a:off x="6142355" y="2205355"/>
            <a:ext cx="2785745" cy="783590"/>
          </a:xfrm>
          <a:prstGeom prst="rect">
            <a:avLst/>
          </a:prstGeom>
          <a:noFill/>
        </p:spPr>
        <p:txBody>
          <a:bodyPr wrap="square" rtlCol="0">
            <a:spAutoFit/>
          </a:bodyPr>
          <a:p>
            <a:pPr algn="dist"/>
            <a:r>
              <a:rPr lang="en-US" altLang="zh-CN" sz="4500">
                <a:latin typeface="汉仪尚巍手书W" panose="00020600040101010101" charset="-122"/>
                <a:ea typeface="汉仪尚巍手书W" panose="00020600040101010101" charset="-122"/>
                <a:cs typeface="汉仪魏碑简" panose="02010600000101010101" charset="-128"/>
                <a:sym typeface="+mn-ea"/>
              </a:rPr>
              <a:t>S</a:t>
            </a:r>
            <a:r>
              <a:rPr lang="zh-CN" altLang="en-US" sz="4500">
                <a:latin typeface="汉仪尚巍手书W" panose="00020600040101010101" charset="-122"/>
                <a:ea typeface="汉仪尚巍手书W" panose="00020600040101010101" charset="-122"/>
                <a:cs typeface="汉仪魏碑简" panose="02010600000101010101" charset="-128"/>
                <a:sym typeface="+mn-ea"/>
              </a:rPr>
              <a:t>ection</a:t>
            </a:r>
            <a:r>
              <a:rPr lang="en-US" altLang="zh-CN" sz="4500">
                <a:latin typeface="汉仪尚巍手书W" panose="00020600040101010101" charset="-122"/>
                <a:ea typeface="汉仪尚巍手书W" panose="00020600040101010101" charset="-122"/>
                <a:cs typeface="汉仪魏碑简" panose="02010600000101010101" charset="-128"/>
                <a:sym typeface="+mn-ea"/>
              </a:rPr>
              <a:t> 3</a:t>
            </a:r>
            <a:endParaRPr lang="zh-CN" altLang="en-US" sz="4500">
              <a:latin typeface="汉仪尚巍手书W" panose="00020600040101010101" charset="-122"/>
              <a:ea typeface="汉仪尚巍手书W" panose="00020600040101010101" charset="-122"/>
              <a:cs typeface="汉仪魏碑简" panose="02010600000101010101" charset="-128"/>
            </a:endParaRPr>
          </a:p>
        </p:txBody>
      </p:sp>
      <p:grpSp>
        <p:nvGrpSpPr>
          <p:cNvPr id="13" name="组合 12"/>
          <p:cNvGrpSpPr/>
          <p:nvPr/>
        </p:nvGrpSpPr>
        <p:grpSpPr>
          <a:xfrm>
            <a:off x="4801870" y="3221355"/>
            <a:ext cx="7429453" cy="1254125"/>
            <a:chOff x="11632" y="1733"/>
            <a:chExt cx="6193" cy="1797"/>
          </a:xfrm>
        </p:grpSpPr>
        <p:grpSp>
          <p:nvGrpSpPr>
            <p:cNvPr id="19" name="组合 18"/>
            <p:cNvGrpSpPr/>
            <p:nvPr/>
          </p:nvGrpSpPr>
          <p:grpSpPr>
            <a:xfrm rot="0">
              <a:off x="11632" y="1733"/>
              <a:ext cx="6177" cy="1797"/>
              <a:chOff x="11094" y="2627"/>
              <a:chExt cx="1040" cy="1364"/>
            </a:xfrm>
          </p:grpSpPr>
          <p:sp>
            <p:nvSpPr>
              <p:cNvPr id="20" name="矩形 19"/>
              <p:cNvSpPr/>
              <p:nvPr>
                <p:custDataLst>
                  <p:tags r:id="rId5"/>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2" name="矩形 21"/>
              <p:cNvSpPr/>
              <p:nvPr>
                <p:custDataLst>
                  <p:tags r:id="rId6"/>
                </p:custDataLst>
              </p:nvPr>
            </p:nvSpPr>
            <p:spPr>
              <a:xfrm>
                <a:off x="11094" y="2704"/>
                <a:ext cx="982"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23" name="文本框 22"/>
            <p:cNvSpPr txBox="1"/>
            <p:nvPr>
              <p:custDataLst>
                <p:tags r:id="rId7"/>
              </p:custDataLst>
            </p:nvPr>
          </p:nvSpPr>
          <p:spPr>
            <a:xfrm>
              <a:off x="11761" y="1938"/>
              <a:ext cx="6064" cy="732"/>
            </a:xfrm>
            <a:prstGeom prst="rect">
              <a:avLst/>
            </a:prstGeom>
            <a:noFill/>
          </p:spPr>
          <p:txBody>
            <a:bodyPr wrap="square" rtlCol="0" anchor="t">
              <a:noAutofit/>
            </a:bodyPr>
            <a:p>
              <a:pPr algn="l"/>
              <a:r>
                <a:rPr sz="3200">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Organizational change and organizational development</a:t>
              </a:r>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pic>
        <p:nvPicPr>
          <p:cNvPr id="25" name="图片 24" descr="C:/Users/LDP004/AppData/Local/Temp/picturecompress_20211218111449/output_1.pngoutput_1"/>
          <p:cNvPicPr>
            <a:picLocks noChangeAspect="1"/>
          </p:cNvPicPr>
          <p:nvPr>
            <p:custDataLst>
              <p:tags r:id="rId8"/>
            </p:custDataLst>
          </p:nvPr>
        </p:nvPicPr>
        <p:blipFill>
          <a:blip r:embed="rId3"/>
          <a:srcRect r="65000"/>
          <a:stretch>
            <a:fillRect/>
          </a:stretch>
        </p:blipFill>
        <p:spPr>
          <a:xfrm rot="5400000" flipV="1">
            <a:off x="1471295" y="-1510030"/>
            <a:ext cx="3325495" cy="6344920"/>
          </a:xfrm>
          <a:prstGeom prst="rect">
            <a:avLst/>
          </a:prstGeom>
        </p:spPr>
      </p:pic>
      <p:pic>
        <p:nvPicPr>
          <p:cNvPr id="26" name="图片 25" descr="C:/Users/LDP004/AppData/Local/Temp/picturecompress_20211218111449/output_1.pngoutput_1"/>
          <p:cNvPicPr>
            <a:picLocks noChangeAspect="1"/>
          </p:cNvPicPr>
          <p:nvPr>
            <p:custDataLst>
              <p:tags r:id="rId9"/>
            </p:custDataLst>
          </p:nvPr>
        </p:nvPicPr>
        <p:blipFill>
          <a:blip r:embed="rId3"/>
          <a:srcRect r="65000"/>
          <a:stretch>
            <a:fillRect/>
          </a:stretch>
        </p:blipFill>
        <p:spPr>
          <a:xfrm flipV="1">
            <a:off x="-38100" y="-11430"/>
            <a:ext cx="3655060" cy="6882130"/>
          </a:xfrm>
          <a:prstGeom prst="rect">
            <a:avLst/>
          </a:prstGeom>
        </p:spPr>
      </p:pic>
    </p:spTree>
    <p:custDataLst>
      <p:tags r:id="rId10"/>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2" name="标题 3"/>
          <p:cNvSpPr>
            <a:spLocks noGrp="1"/>
          </p:cNvSpPr>
          <p:nvPr>
            <p:custDataLst>
              <p:tags r:id="rId1"/>
            </p:custDataLst>
          </p:nvPr>
        </p:nvSpPr>
        <p:spPr>
          <a:xfrm>
            <a:off x="792550" y="-100260"/>
            <a:ext cx="10969200" cy="705600"/>
          </a:xfrm>
          <a:prstGeom prst="rect">
            <a:avLst/>
          </a:prstGeom>
        </p:spPr>
        <p:txBody>
          <a:bodyPr vert="horz" lIns="90000" tIns="46800" rIns="90000" bIns="46800" rtlCol="0" anchor="b" anchorCtr="0">
            <a:normAutofit/>
          </a:bodyPr>
          <a:lstStyle>
            <a:lvl1pPr algn="ctr" defTabSz="914400" rtl="0" eaLnBrk="1" fontAlgn="auto" latinLnBrk="0" hangingPunct="1">
              <a:lnSpc>
                <a:spcPct val="100000"/>
              </a:lnSpc>
              <a:spcBef>
                <a:spcPct val="0"/>
              </a:spcBef>
              <a:buNone/>
              <a:defRPr sz="6000" b="1" u="none" strike="noStrike" kern="1200" cap="none" spc="300" normalizeH="0" baseline="0">
                <a:solidFill>
                  <a:schemeClr val="tx1">
                    <a:lumMod val="85000"/>
                    <a:lumOff val="15000"/>
                  </a:schemeClr>
                </a:solidFill>
                <a:uFillTx/>
                <a:latin typeface="+mj-lt"/>
                <a:ea typeface="+mj-ea"/>
                <a:cs typeface="+mj-cs"/>
              </a:defRPr>
            </a:lvl1pPr>
          </a:lstStyle>
          <a:p>
            <a:pPr algn="l"/>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Organizational change and organizational development</a:t>
            </a:r>
            <a:endParaRPr lang="zh-CN" altLang="en-US" sz="2400"/>
          </a:p>
        </p:txBody>
      </p:sp>
      <p:sp>
        <p:nvSpPr>
          <p:cNvPr id="27" name="标题 1"/>
          <p:cNvSpPr>
            <a:spLocks noGrp="1"/>
          </p:cNvSpPr>
          <p:nvPr>
            <p:custDataLst>
              <p:tags r:id="rId2"/>
            </p:custDataLst>
          </p:nvPr>
        </p:nvSpPr>
        <p:spPr>
          <a:xfrm>
            <a:off x="957580" y="-28575"/>
            <a:ext cx="10515600" cy="87884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1pPr>
          </a:lstStyle>
          <a:p>
            <a:endParaRPr lang="zh-CN" altLang="en-US"/>
          </a:p>
        </p:txBody>
      </p:sp>
      <p:sp>
        <p:nvSpPr>
          <p:cNvPr id="28" name="内容占位符 2"/>
          <p:cNvSpPr>
            <a:spLocks noGrp="1"/>
          </p:cNvSpPr>
          <p:nvPr>
            <p:custDataLst>
              <p:tags r:id="rId3"/>
            </p:custDataLst>
          </p:nvPr>
        </p:nvSpPr>
        <p:spPr>
          <a:xfrm>
            <a:off x="957580" y="962025"/>
            <a:ext cx="10515600" cy="6692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zh-CN" altLang="en-US"/>
          </a:p>
        </p:txBody>
      </p:sp>
      <p:grpSp>
        <p:nvGrpSpPr>
          <p:cNvPr id="39" name="组合 38"/>
          <p:cNvGrpSpPr/>
          <p:nvPr/>
        </p:nvGrpSpPr>
        <p:grpSpPr>
          <a:xfrm>
            <a:off x="415925" y="3111500"/>
            <a:ext cx="4443730" cy="3757295"/>
            <a:chOff x="135" y="4320"/>
            <a:chExt cx="6998" cy="5917"/>
          </a:xfrm>
        </p:grpSpPr>
        <p:sp>
          <p:nvSpPr>
            <p:cNvPr id="40" name="对角圆角矩形 39"/>
            <p:cNvSpPr/>
            <p:nvPr>
              <p:custDataLst>
                <p:tags r:id="rId4"/>
              </p:custDataLst>
            </p:nvPr>
          </p:nvSpPr>
          <p:spPr>
            <a:xfrm>
              <a:off x="2746" y="4320"/>
              <a:ext cx="4140" cy="1721"/>
            </a:xfrm>
            <a:prstGeom prst="round2Diag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1" name="内容占位符 2"/>
            <p:cNvSpPr>
              <a:spLocks noGrp="1"/>
            </p:cNvSpPr>
            <p:nvPr>
              <p:custDataLst>
                <p:tags r:id="rId5"/>
              </p:custDataLst>
            </p:nvPr>
          </p:nvSpPr>
          <p:spPr>
            <a:xfrm>
              <a:off x="3167" y="4420"/>
              <a:ext cx="3966" cy="155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200">
                  <a:cs typeface="汉仪魏碑简" panose="02010600000101010101" charset="-128"/>
                  <a:sym typeface="汉仪魏碑简" panose="02010600000101010101" charset="-128"/>
                </a:rPr>
                <a:t>O</a:t>
              </a:r>
              <a:r>
                <a:rPr lang="zh-CN" altLang="en-US" sz="3200">
                  <a:cs typeface="汉仪魏碑简" panose="02010600000101010101" charset="-128"/>
                  <a:sym typeface="汉仪魏碑简" panose="02010600000101010101" charset="-128"/>
                </a:rPr>
                <a:t>rganization development</a:t>
              </a:r>
              <a:endParaRPr lang="zh-CN" altLang="en-US" sz="3200">
                <a:cs typeface="汉仪魏碑简" panose="02010600000101010101" charset="-128"/>
                <a:sym typeface="汉仪魏碑简" panose="02010600000101010101" charset="-128"/>
              </a:endParaRPr>
            </a:p>
          </p:txBody>
        </p:sp>
        <p:sp>
          <p:nvSpPr>
            <p:cNvPr id="42" name="矩形 41"/>
            <p:cNvSpPr/>
            <p:nvPr>
              <p:custDataLst>
                <p:tags r:id="rId6"/>
              </p:custDataLst>
            </p:nvPr>
          </p:nvSpPr>
          <p:spPr>
            <a:xfrm>
              <a:off x="135" y="6194"/>
              <a:ext cx="5760" cy="4043"/>
            </a:xfrm>
            <a:prstGeom prst="rect">
              <a:avLst/>
            </a:prstGeom>
          </p:spPr>
          <p:txBody>
            <a:bodyPr vert="horz" wrap="square" lIns="91440" tIns="45720" rIns="91440" bIns="45720" rtlCol="0" anchor="t">
              <a:normAutofit/>
            </a:bodyPr>
            <a:p>
              <a:pPr lvl="0" algn="l">
                <a:lnSpc>
                  <a:spcPct val="120000"/>
                </a:lnSpc>
                <a:spcBef>
                  <a:spcPts val="1000"/>
                </a:spcBef>
                <a:spcAft>
                  <a:spcPts val="0"/>
                </a:spcAft>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narrow sense of organizational development is limited to the change of member behavior, and the broad sense also includes structural change and technological change</a:t>
              </a:r>
              <a:r>
                <a:rPr lang="en-US" altLang="zh-CN"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a:t>
              </a:r>
              <a:endParaRPr lang="en-US" altLang="zh-CN"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43" name="组合 42"/>
          <p:cNvGrpSpPr/>
          <p:nvPr/>
        </p:nvGrpSpPr>
        <p:grpSpPr>
          <a:xfrm>
            <a:off x="7877810" y="3111500"/>
            <a:ext cx="3519805" cy="3699510"/>
            <a:chOff x="2746" y="4320"/>
            <a:chExt cx="5543" cy="5826"/>
          </a:xfrm>
        </p:grpSpPr>
        <p:sp>
          <p:nvSpPr>
            <p:cNvPr id="45" name="对角圆角矩形 44"/>
            <p:cNvSpPr/>
            <p:nvPr>
              <p:custDataLst>
                <p:tags r:id="rId7"/>
              </p:custDataLst>
            </p:nvPr>
          </p:nvSpPr>
          <p:spPr>
            <a:xfrm>
              <a:off x="2746" y="4320"/>
              <a:ext cx="4140" cy="1721"/>
            </a:xfrm>
            <a:prstGeom prst="round2Diag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6" name="内容占位符 2"/>
            <p:cNvSpPr>
              <a:spLocks noGrp="1"/>
            </p:cNvSpPr>
            <p:nvPr>
              <p:custDataLst>
                <p:tags r:id="rId8"/>
              </p:custDataLst>
            </p:nvPr>
          </p:nvSpPr>
          <p:spPr>
            <a:xfrm>
              <a:off x="2975" y="4453"/>
              <a:ext cx="4211" cy="147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zh-CN" altLang="en-US" sz="3200">
                  <a:cs typeface="汉仪魏碑简" panose="02010600000101010101" charset="-128"/>
                  <a:sym typeface="汉仪魏碑简" panose="02010600000101010101" charset="-128"/>
                </a:rPr>
                <a:t>Organizational change</a:t>
              </a:r>
              <a:endParaRPr lang="zh-CN" altLang="en-US" sz="3200">
                <a:cs typeface="汉仪魏碑简" panose="02010600000101010101" charset="-128"/>
                <a:sym typeface="汉仪魏碑简" panose="02010600000101010101" charset="-128"/>
              </a:endParaRPr>
            </a:p>
          </p:txBody>
        </p:sp>
        <p:sp>
          <p:nvSpPr>
            <p:cNvPr id="47" name="矩形 46"/>
            <p:cNvSpPr/>
            <p:nvPr>
              <p:custDataLst>
                <p:tags r:id="rId9"/>
              </p:custDataLst>
            </p:nvPr>
          </p:nvSpPr>
          <p:spPr>
            <a:xfrm>
              <a:off x="3418" y="6194"/>
              <a:ext cx="4871" cy="3952"/>
            </a:xfrm>
            <a:prstGeom prst="rect">
              <a:avLst/>
            </a:prstGeom>
          </p:spPr>
          <p:txBody>
            <a:bodyPr vert="horz" wrap="square" lIns="91440" tIns="45720" rIns="91440" bIns="45720" rtlCol="0" anchor="t">
              <a:normAutofit/>
            </a:bodyPr>
            <a:p>
              <a:pPr lvl="0" algn="l">
                <a:lnSpc>
                  <a:spcPct val="120000"/>
                </a:lnSpc>
                <a:spcBef>
                  <a:spcPts val="1000"/>
                </a:spcBef>
                <a:spcAft>
                  <a:spcPts val="0"/>
                </a:spcAft>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Organizational change is limited to formal structural change in the narrow sense, and also includes behavioral change and technological change in the broad sense</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48" name="上弧形箭头 47"/>
          <p:cNvSpPr/>
          <p:nvPr>
            <p:custDataLst>
              <p:tags r:id="rId10"/>
            </p:custDataLst>
          </p:nvPr>
        </p:nvSpPr>
        <p:spPr>
          <a:xfrm>
            <a:off x="4296410" y="1755775"/>
            <a:ext cx="3784600" cy="1168400"/>
          </a:xfrm>
          <a:prstGeom prst="curvedDownArrow">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9" name="上弧形箭头 48"/>
          <p:cNvSpPr/>
          <p:nvPr>
            <p:custDataLst>
              <p:tags r:id="rId11"/>
            </p:custDataLst>
          </p:nvPr>
        </p:nvSpPr>
        <p:spPr>
          <a:xfrm flipH="1" flipV="1">
            <a:off x="4296410" y="4391660"/>
            <a:ext cx="3784600" cy="1130300"/>
          </a:xfrm>
          <a:prstGeom prst="curvedDownArrow">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0" name="矩形 49"/>
          <p:cNvSpPr/>
          <p:nvPr>
            <p:custDataLst>
              <p:tags r:id="rId12"/>
            </p:custDataLst>
          </p:nvPr>
        </p:nvSpPr>
        <p:spPr>
          <a:xfrm>
            <a:off x="4803775" y="2644140"/>
            <a:ext cx="3080385" cy="1920875"/>
          </a:xfrm>
          <a:prstGeom prst="rect">
            <a:avLst/>
          </a:prstGeom>
        </p:spPr>
        <p:txBody>
          <a:bodyPr vert="horz" wrap="square" lIns="91440" tIns="45720" rIns="91440" bIns="45720" rtlCol="0" anchor="t">
            <a:noAutofit/>
          </a:bodyPr>
          <a:p>
            <a:pPr lvl="0" algn="l">
              <a:lnSpc>
                <a:spcPct val="120000"/>
              </a:lnSpc>
              <a:spcBef>
                <a:spcPts val="1000"/>
              </a:spcBef>
              <a:spcAft>
                <a:spcPts val="0"/>
              </a:spcAft>
              <a:buClrTx/>
              <a:buSzTx/>
              <a:buFont typeface="汉仪魏碑简" panose="02010600000101010101" charset="-128"/>
            </a:pPr>
            <a:r>
              <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two are different in a narrow sense and are similar in a broad sense. They are collectively referred to as organizational change and development.</a:t>
            </a: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1" name="矩形 50"/>
          <p:cNvSpPr/>
          <p:nvPr>
            <p:custDataLst>
              <p:tags r:id="rId13"/>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6" name="直接连接符 55"/>
          <p:cNvCxnSpPr/>
          <p:nvPr>
            <p:custDataLst>
              <p:tags r:id="rId14"/>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57" name="矩形 56"/>
          <p:cNvSpPr/>
          <p:nvPr>
            <p:custDataLst>
              <p:tags r:id="rId15"/>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8" name="直接连接符 57"/>
          <p:cNvCxnSpPr/>
          <p:nvPr>
            <p:custDataLst>
              <p:tags r:id="rId16"/>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68" name="文本框 67"/>
          <p:cNvSpPr txBox="1"/>
          <p:nvPr/>
        </p:nvSpPr>
        <p:spPr>
          <a:xfrm>
            <a:off x="739140" y="962025"/>
            <a:ext cx="10173970" cy="976630"/>
          </a:xfrm>
          <a:prstGeom prst="rect">
            <a:avLst/>
          </a:prstGeom>
          <a:noFill/>
        </p:spPr>
        <p:txBody>
          <a:bodyPr wrap="square" rtlCol="0">
            <a:noAutofit/>
          </a:bodyPr>
          <a:p>
            <a:r>
              <a:rPr lang="zh-CN" altLang="en-US" sz="2400">
                <a:latin typeface="汉仪魏碑简" panose="02010600000101010101" charset="-128"/>
                <a:ea typeface="汉仪魏碑简" panose="02010600000101010101" charset="-128"/>
              </a:rPr>
              <a:t>The difference between organizational change and organizational development</a:t>
            </a:r>
            <a:endParaRPr lang="zh-CN" altLang="en-US" sz="2400">
              <a:latin typeface="汉仪魏碑简" panose="02010600000101010101" charset="-128"/>
              <a:ea typeface="汉仪魏碑简" panose="02010600000101010101" charset="-128"/>
            </a:endParaRPr>
          </a:p>
        </p:txBody>
      </p:sp>
      <p:sp>
        <p:nvSpPr>
          <p:cNvPr id="69" name="矩形 68"/>
          <p:cNvSpPr/>
          <p:nvPr>
            <p:custDataLst>
              <p:tags r:id="rId17"/>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0" name="矩形 69"/>
          <p:cNvSpPr/>
          <p:nvPr>
            <p:custDataLst>
              <p:tags r:id="rId18"/>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Tree>
    <p:custDataLst>
      <p:tags r:id="rId19"/>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标题 4"/>
          <p:cNvSpPr>
            <a:spLocks noGrp="1"/>
          </p:cNvSpPr>
          <p:nvPr>
            <p:ph type="title"/>
            <p:custDataLst>
              <p:tags r:id="rId1"/>
            </p:custDataLst>
          </p:nvPr>
        </p:nvSpPr>
        <p:spPr>
          <a:xfrm>
            <a:off x="608400" y="1052900"/>
            <a:ext cx="10969200" cy="705600"/>
          </a:xfrm>
        </p:spPr>
        <p:txBody>
          <a:bodyPr/>
          <a:p>
            <a:r>
              <a:rPr lang="zh-CN" altLang="en-US" sz="2800">
                <a:latin typeface="汉仪魏碑简" panose="02010600000101010101" charset="-128"/>
                <a:ea typeface="汉仪魏碑简" panose="02010600000101010101" charset="-128"/>
              </a:rPr>
              <a:t>Philosophy of organizational development</a:t>
            </a:r>
            <a:endParaRPr lang="zh-CN" altLang="en-US" sz="2800">
              <a:latin typeface="汉仪魏碑简" panose="02010600000101010101" charset="-128"/>
              <a:ea typeface="汉仪魏碑简" panose="02010600000101010101" charset="-128"/>
            </a:endParaRPr>
          </a:p>
        </p:txBody>
      </p:sp>
      <p:grpSp>
        <p:nvGrpSpPr>
          <p:cNvPr id="15" name="组合 14"/>
          <p:cNvGrpSpPr/>
          <p:nvPr/>
        </p:nvGrpSpPr>
        <p:grpSpPr>
          <a:xfrm>
            <a:off x="546735" y="2250440"/>
            <a:ext cx="3088130" cy="2833370"/>
            <a:chOff x="1508" y="3381"/>
            <a:chExt cx="3914" cy="4027"/>
          </a:xfrm>
        </p:grpSpPr>
        <p:sp>
          <p:nvSpPr>
            <p:cNvPr id="10" name="圆角矩形 9"/>
            <p:cNvSpPr/>
            <p:nvPr>
              <p:custDataLst>
                <p:tags r:id="rId2"/>
              </p:custDataLst>
            </p:nvPr>
          </p:nvSpPr>
          <p:spPr>
            <a:xfrm>
              <a:off x="1508" y="3641"/>
              <a:ext cx="3740" cy="3767"/>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2" name="文本框 11"/>
            <p:cNvSpPr txBox="1"/>
            <p:nvPr>
              <p:custDataLst>
                <p:tags r:id="rId3"/>
              </p:custDataLst>
            </p:nvPr>
          </p:nvSpPr>
          <p:spPr>
            <a:xfrm>
              <a:off x="1508" y="4539"/>
              <a:ext cx="3914" cy="2699"/>
            </a:xfrm>
            <a:prstGeom prst="rect">
              <a:avLst/>
            </a:prstGeom>
            <a:noFill/>
          </p:spPr>
          <p:txBody>
            <a:bodyPr wrap="square" rtlCol="0" anchor="t">
              <a:noAutofit/>
            </a:bodyPr>
            <a:p>
              <a:pPr algn="l">
                <a:lnSpc>
                  <a:spcPct val="120000"/>
                </a:lnSpc>
                <a:spcBef>
                  <a:spcPts val="0"/>
                </a:spcBef>
                <a:spcAft>
                  <a:spcPts val="0"/>
                </a:spcAft>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Think that the result of organizational development is to improve productivity</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3" name="圆角矩形 12"/>
            <p:cNvSpPr/>
            <p:nvPr>
              <p:custDataLst>
                <p:tags r:id="rId4"/>
              </p:custDataLst>
            </p:nvPr>
          </p:nvSpPr>
          <p:spPr>
            <a:xfrm>
              <a:off x="1644" y="3381"/>
              <a:ext cx="3429" cy="909"/>
            </a:xfrm>
            <a:prstGeom prst="roundRect">
              <a:avLst/>
            </a:prstGeom>
            <a:solidFill>
              <a:srgbClr val="906932"/>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 name="文本框 13"/>
            <p:cNvSpPr txBox="1"/>
            <p:nvPr>
              <p:custDataLst>
                <p:tags r:id="rId5"/>
              </p:custDataLst>
            </p:nvPr>
          </p:nvSpPr>
          <p:spPr>
            <a:xfrm>
              <a:off x="1781" y="3462"/>
              <a:ext cx="3154" cy="654"/>
            </a:xfrm>
            <a:prstGeom prst="rect">
              <a:avLst/>
            </a:prstGeom>
            <a:noFill/>
          </p:spPr>
          <p:txBody>
            <a:bodyPr wrap="square" rtlCol="0" anchor="t">
              <a:spAutoFit/>
            </a:bodyPr>
            <a:p>
              <a:pPr algn="dist">
                <a:lnSpc>
                  <a:spcPct val="120000"/>
                </a:lnSpc>
                <a:spcBef>
                  <a:spcPts val="0"/>
                </a:spcBef>
                <a:spcAft>
                  <a:spcPts val="0"/>
                </a:spcAft>
              </a:pPr>
              <a:r>
                <a:rPr lang="zh-CN" altLang="en-US" sz="20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Traditional philosophy</a:t>
              </a:r>
              <a:endParaRPr lang="zh-CN" altLang="en-US" sz="20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16" name="组合 15"/>
          <p:cNvGrpSpPr/>
          <p:nvPr/>
        </p:nvGrpSpPr>
        <p:grpSpPr>
          <a:xfrm>
            <a:off x="4083685" y="2151380"/>
            <a:ext cx="3850683" cy="2813050"/>
            <a:chOff x="1508" y="3381"/>
            <a:chExt cx="3995" cy="4027"/>
          </a:xfrm>
        </p:grpSpPr>
        <p:sp>
          <p:nvSpPr>
            <p:cNvPr id="17" name="圆角矩形 16"/>
            <p:cNvSpPr/>
            <p:nvPr>
              <p:custDataLst>
                <p:tags r:id="rId6"/>
              </p:custDataLst>
            </p:nvPr>
          </p:nvSpPr>
          <p:spPr>
            <a:xfrm>
              <a:off x="1508" y="3641"/>
              <a:ext cx="3740" cy="3767"/>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8" name="文本框 17"/>
            <p:cNvSpPr txBox="1"/>
            <p:nvPr>
              <p:custDataLst>
                <p:tags r:id="rId7"/>
              </p:custDataLst>
            </p:nvPr>
          </p:nvSpPr>
          <p:spPr>
            <a:xfrm>
              <a:off x="1652" y="4438"/>
              <a:ext cx="3851" cy="2942"/>
            </a:xfrm>
            <a:prstGeom prst="rect">
              <a:avLst/>
            </a:prstGeom>
            <a:noFill/>
          </p:spPr>
          <p:txBody>
            <a:bodyPr wrap="square" rtlCol="0" anchor="t">
              <a:noAutofit/>
            </a:bodyPr>
            <a:p>
              <a:pPr algn="l">
                <a:lnSpc>
                  <a:spcPct val="120000"/>
                </a:lnSpc>
                <a:spcBef>
                  <a:spcPts val="0"/>
                </a:spcBef>
                <a:spcAft>
                  <a:spcPts val="0"/>
                </a:spcAft>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Philosophy of interpersonal relationship in organizational development: the result of organizational development is to improve people's satisfaction</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9" name="圆角矩形 18"/>
            <p:cNvSpPr/>
            <p:nvPr>
              <p:custDataLst>
                <p:tags r:id="rId8"/>
              </p:custDataLst>
            </p:nvPr>
          </p:nvSpPr>
          <p:spPr>
            <a:xfrm>
              <a:off x="1644" y="3381"/>
              <a:ext cx="3429" cy="1170"/>
            </a:xfrm>
            <a:prstGeom prst="roundRect">
              <a:avLst/>
            </a:prstGeom>
            <a:solidFill>
              <a:srgbClr val="906932"/>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0" name="文本框 19"/>
            <p:cNvSpPr txBox="1"/>
            <p:nvPr>
              <p:custDataLst>
                <p:tags r:id="rId9"/>
              </p:custDataLst>
            </p:nvPr>
          </p:nvSpPr>
          <p:spPr>
            <a:xfrm>
              <a:off x="1781" y="3387"/>
              <a:ext cx="3154" cy="1421"/>
            </a:xfrm>
            <a:prstGeom prst="rect">
              <a:avLst/>
            </a:prstGeom>
            <a:noFill/>
          </p:spPr>
          <p:txBody>
            <a:bodyPr wrap="square" rtlCol="0" anchor="t">
              <a:noAutofit/>
            </a:bodyPr>
            <a:p>
              <a:pPr algn="l">
                <a:lnSpc>
                  <a:spcPct val="120000"/>
                </a:lnSpc>
                <a:spcBef>
                  <a:spcPts val="0"/>
                </a:spcBef>
                <a:spcAft>
                  <a:spcPts val="0"/>
                </a:spcAft>
              </a:pPr>
              <a:r>
                <a:rPr lang="zh-CN" altLang="en-US" sz="20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Philosophy of interpersonal relations</a:t>
              </a:r>
              <a:endParaRPr lang="zh-CN" altLang="en-US" sz="20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21" name="组合 20"/>
          <p:cNvGrpSpPr/>
          <p:nvPr/>
        </p:nvGrpSpPr>
        <p:grpSpPr>
          <a:xfrm>
            <a:off x="8247380" y="2249805"/>
            <a:ext cx="3526790" cy="2694940"/>
            <a:chOff x="1508" y="3381"/>
            <a:chExt cx="3740" cy="4027"/>
          </a:xfrm>
        </p:grpSpPr>
        <p:sp>
          <p:nvSpPr>
            <p:cNvPr id="22" name="圆角矩形 21"/>
            <p:cNvSpPr/>
            <p:nvPr>
              <p:custDataLst>
                <p:tags r:id="rId10"/>
              </p:custDataLst>
            </p:nvPr>
          </p:nvSpPr>
          <p:spPr>
            <a:xfrm>
              <a:off x="1508" y="3641"/>
              <a:ext cx="3740" cy="3767"/>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3" name="文本框 22"/>
            <p:cNvSpPr txBox="1"/>
            <p:nvPr>
              <p:custDataLst>
                <p:tags r:id="rId11"/>
              </p:custDataLst>
            </p:nvPr>
          </p:nvSpPr>
          <p:spPr>
            <a:xfrm>
              <a:off x="1927" y="4295"/>
              <a:ext cx="3050" cy="3106"/>
            </a:xfrm>
            <a:prstGeom prst="rect">
              <a:avLst/>
            </a:prstGeom>
            <a:noFill/>
          </p:spPr>
          <p:txBody>
            <a:bodyPr wrap="square" rtlCol="0" anchor="t">
              <a:noAutofit/>
            </a:bodyPr>
            <a:p>
              <a:pPr algn="l">
                <a:lnSpc>
                  <a:spcPct val="120000"/>
                </a:lnSpc>
                <a:spcBef>
                  <a:spcPts val="0"/>
                </a:spcBef>
                <a:spcAft>
                  <a:spcPts val="0"/>
                </a:spcAft>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philosophy of human resources development of organizations: to achieve the overall development of organizations</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4" name="圆角矩形 23"/>
            <p:cNvSpPr/>
            <p:nvPr>
              <p:custDataLst>
                <p:tags r:id="rId12"/>
              </p:custDataLst>
            </p:nvPr>
          </p:nvSpPr>
          <p:spPr>
            <a:xfrm>
              <a:off x="1644" y="3381"/>
              <a:ext cx="3429" cy="909"/>
            </a:xfrm>
            <a:prstGeom prst="roundRect">
              <a:avLst/>
            </a:prstGeom>
            <a:solidFill>
              <a:srgbClr val="906932"/>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5" name="文本框 24"/>
            <p:cNvSpPr txBox="1"/>
            <p:nvPr>
              <p:custDataLst>
                <p:tags r:id="rId13"/>
              </p:custDataLst>
            </p:nvPr>
          </p:nvSpPr>
          <p:spPr>
            <a:xfrm>
              <a:off x="1781" y="3462"/>
              <a:ext cx="3154" cy="1240"/>
            </a:xfrm>
            <a:prstGeom prst="rect">
              <a:avLst/>
            </a:prstGeom>
            <a:noFill/>
          </p:spPr>
          <p:txBody>
            <a:bodyPr wrap="square" rtlCol="0" anchor="t">
              <a:spAutoFit/>
            </a:bodyPr>
            <a:p>
              <a:pPr algn="dist">
                <a:lnSpc>
                  <a:spcPct val="120000"/>
                </a:lnSpc>
                <a:spcBef>
                  <a:spcPts val="0"/>
                </a:spcBef>
                <a:spcAft>
                  <a:spcPts val="0"/>
                </a:spcAft>
              </a:pPr>
              <a:r>
                <a:rPr lang="zh-CN" altLang="en-US" sz="20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Philosophy of development</a:t>
              </a:r>
              <a:endParaRPr lang="zh-CN" altLang="en-US" sz="20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52" name="标题 3"/>
          <p:cNvSpPr>
            <a:spLocks noGrp="1"/>
          </p:cNvSpPr>
          <p:nvPr>
            <p:custDataLst>
              <p:tags r:id="rId14"/>
            </p:custDataLst>
          </p:nvPr>
        </p:nvSpPr>
        <p:spPr>
          <a:xfrm>
            <a:off x="792550" y="-100260"/>
            <a:ext cx="10969200" cy="705600"/>
          </a:xfrm>
          <a:prstGeom prst="rect">
            <a:avLst/>
          </a:prstGeom>
        </p:spPr>
        <p:txBody>
          <a:bodyPr vert="horz" lIns="90000" tIns="46800" rIns="90000" bIns="46800" rtlCol="0" anchor="b" anchorCtr="0">
            <a:normAutofit/>
          </a:bodyPr>
          <a:lstStyle>
            <a:lvl1pPr algn="ctr" defTabSz="914400" rtl="0" eaLnBrk="1" fontAlgn="auto" latinLnBrk="0" hangingPunct="1">
              <a:lnSpc>
                <a:spcPct val="100000"/>
              </a:lnSpc>
              <a:spcBef>
                <a:spcPct val="0"/>
              </a:spcBef>
              <a:buNone/>
              <a:defRPr sz="6000" b="1" u="none" strike="noStrike" kern="1200" cap="none" spc="300" normalizeH="0" baseline="0">
                <a:solidFill>
                  <a:schemeClr val="tx1">
                    <a:lumMod val="85000"/>
                    <a:lumOff val="15000"/>
                  </a:schemeClr>
                </a:solidFill>
                <a:uFillTx/>
                <a:latin typeface="+mj-lt"/>
                <a:ea typeface="+mj-ea"/>
                <a:cs typeface="+mj-cs"/>
              </a:defRPr>
            </a:lvl1pPr>
          </a:lstStyle>
          <a:p>
            <a:pPr algn="l"/>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Organizational change and organizational development</a:t>
            </a:r>
            <a:endParaRPr lang="zh-CN" altLang="en-US" sz="2400"/>
          </a:p>
        </p:txBody>
      </p:sp>
      <p:cxnSp>
        <p:nvCxnSpPr>
          <p:cNvPr id="56" name="直接连接符 55"/>
          <p:cNvCxnSpPr/>
          <p:nvPr>
            <p:custDataLst>
              <p:tags r:id="rId15"/>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7" name="矩形 6"/>
          <p:cNvSpPr/>
          <p:nvPr>
            <p:custDataLst>
              <p:tags r:id="rId16"/>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矩形 56"/>
          <p:cNvSpPr/>
          <p:nvPr>
            <p:custDataLst>
              <p:tags r:id="rId17"/>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8" name="直接连接符 57"/>
          <p:cNvCxnSpPr/>
          <p:nvPr>
            <p:custDataLst>
              <p:tags r:id="rId18"/>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19"/>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20"/>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2" name="标题 3"/>
          <p:cNvSpPr>
            <a:spLocks noGrp="1"/>
          </p:cNvSpPr>
          <p:nvPr>
            <p:custDataLst>
              <p:tags r:id="rId1"/>
            </p:custDataLst>
          </p:nvPr>
        </p:nvSpPr>
        <p:spPr>
          <a:xfrm>
            <a:off x="792550" y="-100260"/>
            <a:ext cx="10969200" cy="705600"/>
          </a:xfrm>
          <a:prstGeom prst="rect">
            <a:avLst/>
          </a:prstGeom>
        </p:spPr>
        <p:txBody>
          <a:bodyPr vert="horz" lIns="90000" tIns="46800" rIns="90000" bIns="46800" rtlCol="0" anchor="b" anchorCtr="0">
            <a:normAutofit/>
          </a:bodyPr>
          <a:lstStyle>
            <a:lvl1pPr algn="ctr" defTabSz="914400" rtl="0" eaLnBrk="1" fontAlgn="auto" latinLnBrk="0" hangingPunct="1">
              <a:lnSpc>
                <a:spcPct val="100000"/>
              </a:lnSpc>
              <a:spcBef>
                <a:spcPct val="0"/>
              </a:spcBef>
              <a:buNone/>
              <a:defRPr sz="6000" b="1" u="none" strike="noStrike" kern="1200" cap="none" spc="300" normalizeH="0" baseline="0">
                <a:solidFill>
                  <a:schemeClr val="tx1">
                    <a:lumMod val="85000"/>
                    <a:lumOff val="15000"/>
                  </a:schemeClr>
                </a:solidFill>
                <a:uFillTx/>
                <a:latin typeface="+mj-lt"/>
                <a:ea typeface="+mj-ea"/>
                <a:cs typeface="+mj-cs"/>
              </a:defRPr>
            </a:lvl1pPr>
          </a:lstStyle>
          <a:p>
            <a:pPr algn="l"/>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Organizational change and organizational development</a:t>
            </a:r>
            <a:endParaRPr lang="zh-CN" altLang="en-US" sz="2400"/>
          </a:p>
        </p:txBody>
      </p:sp>
      <p:cxnSp>
        <p:nvCxnSpPr>
          <p:cNvPr id="56" name="直接连接符 55"/>
          <p:cNvCxnSpPr/>
          <p:nvPr>
            <p:custDataLst>
              <p:tags r:id="rId2"/>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7" name="矩形 6"/>
          <p:cNvSpPr/>
          <p:nvPr>
            <p:custDataLst>
              <p:tags r:id="rId3"/>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矩形 56"/>
          <p:cNvSpPr/>
          <p:nvPr>
            <p:custDataLst>
              <p:tags r:id="rId4"/>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8" name="直接连接符 57"/>
          <p:cNvCxnSpPr/>
          <p:nvPr>
            <p:custDataLst>
              <p:tags r:id="rId5"/>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 name="等腰三角形 3"/>
          <p:cNvSpPr/>
          <p:nvPr>
            <p:custDataLst>
              <p:tags r:id="rId6"/>
            </p:custDataLst>
          </p:nvPr>
        </p:nvSpPr>
        <p:spPr>
          <a:xfrm>
            <a:off x="1299210" y="3164840"/>
            <a:ext cx="1308735" cy="1371600"/>
          </a:xfrm>
          <a:prstGeom prst="triangl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6" name="直接连接符 5"/>
          <p:cNvCxnSpPr/>
          <p:nvPr>
            <p:custDataLst>
              <p:tags r:id="rId7"/>
            </p:custDataLst>
          </p:nvPr>
        </p:nvCxnSpPr>
        <p:spPr>
          <a:xfrm>
            <a:off x="1959610" y="1551940"/>
            <a:ext cx="0" cy="4953000"/>
          </a:xfrm>
          <a:prstGeom prst="line">
            <a:avLst/>
          </a:prstGeom>
          <a:ln w="25400">
            <a:solidFill>
              <a:srgbClr val="906932"/>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custDataLst>
              <p:tags r:id="rId8"/>
            </p:custDataLst>
          </p:nvPr>
        </p:nvCxnSpPr>
        <p:spPr>
          <a:xfrm>
            <a:off x="1959610" y="2233295"/>
            <a:ext cx="8585200" cy="0"/>
          </a:xfrm>
          <a:prstGeom prst="line">
            <a:avLst/>
          </a:prstGeom>
          <a:ln w="12700" cmpd="sng">
            <a:solidFill>
              <a:srgbClr val="906932"/>
            </a:solidFill>
            <a:prstDash val="sysDot"/>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9"/>
            </p:custDataLst>
          </p:nvPr>
        </p:nvCxnSpPr>
        <p:spPr>
          <a:xfrm>
            <a:off x="1959610" y="2912745"/>
            <a:ext cx="8585200" cy="0"/>
          </a:xfrm>
          <a:prstGeom prst="line">
            <a:avLst/>
          </a:prstGeom>
          <a:ln w="12700" cmpd="sng">
            <a:solidFill>
              <a:srgbClr val="906932"/>
            </a:solidFill>
            <a:prstDash val="sysDot"/>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custDataLst>
              <p:tags r:id="rId10"/>
            </p:custDataLst>
          </p:nvPr>
        </p:nvCxnSpPr>
        <p:spPr>
          <a:xfrm>
            <a:off x="1959610" y="3592195"/>
            <a:ext cx="8585200" cy="0"/>
          </a:xfrm>
          <a:prstGeom prst="line">
            <a:avLst/>
          </a:prstGeom>
          <a:ln w="12700" cmpd="sng">
            <a:solidFill>
              <a:srgbClr val="906932"/>
            </a:solidFill>
            <a:prstDash val="sysDot"/>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custDataLst>
              <p:tags r:id="rId11"/>
            </p:custDataLst>
          </p:nvPr>
        </p:nvCxnSpPr>
        <p:spPr>
          <a:xfrm>
            <a:off x="1959610" y="4271645"/>
            <a:ext cx="8585200" cy="0"/>
          </a:xfrm>
          <a:prstGeom prst="line">
            <a:avLst/>
          </a:prstGeom>
          <a:ln w="12700" cmpd="sng">
            <a:solidFill>
              <a:srgbClr val="906932"/>
            </a:solidFill>
            <a:prstDash val="sysDot"/>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custDataLst>
              <p:tags r:id="rId12"/>
            </p:custDataLst>
          </p:nvPr>
        </p:nvCxnSpPr>
        <p:spPr>
          <a:xfrm>
            <a:off x="1959610" y="4951095"/>
            <a:ext cx="8585200" cy="0"/>
          </a:xfrm>
          <a:prstGeom prst="line">
            <a:avLst/>
          </a:prstGeom>
          <a:ln w="12700" cmpd="sng">
            <a:solidFill>
              <a:srgbClr val="906932"/>
            </a:solidFill>
            <a:prstDash val="sysDot"/>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13"/>
            </p:custDataLst>
          </p:nvPr>
        </p:nvCxnSpPr>
        <p:spPr>
          <a:xfrm>
            <a:off x="1959610" y="5630545"/>
            <a:ext cx="8585200" cy="0"/>
          </a:xfrm>
          <a:prstGeom prst="line">
            <a:avLst/>
          </a:prstGeom>
          <a:ln w="12700" cmpd="sng">
            <a:solidFill>
              <a:srgbClr val="906932"/>
            </a:solidFill>
            <a:prstDash val="sysDot"/>
          </a:ln>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custDataLst>
              <p:tags r:id="rId14"/>
            </p:custDataLst>
          </p:nvPr>
        </p:nvCxnSpPr>
        <p:spPr>
          <a:xfrm>
            <a:off x="1946910" y="6309995"/>
            <a:ext cx="8585200" cy="0"/>
          </a:xfrm>
          <a:prstGeom prst="line">
            <a:avLst/>
          </a:prstGeom>
          <a:ln w="12700" cmpd="sng">
            <a:solidFill>
              <a:srgbClr val="906932"/>
            </a:solidFill>
            <a:prstDash val="sysDot"/>
          </a:ln>
        </p:spPr>
        <p:style>
          <a:lnRef idx="1">
            <a:schemeClr val="accent1"/>
          </a:lnRef>
          <a:fillRef idx="0">
            <a:schemeClr val="accent1"/>
          </a:fillRef>
          <a:effectRef idx="0">
            <a:schemeClr val="accent1"/>
          </a:effectRef>
          <a:fontRef idx="minor">
            <a:schemeClr val="tx1"/>
          </a:fontRef>
        </p:style>
      </p:cxnSp>
      <p:sp>
        <p:nvSpPr>
          <p:cNvPr id="21" name="文本框 20"/>
          <p:cNvSpPr txBox="1"/>
          <p:nvPr/>
        </p:nvSpPr>
        <p:spPr>
          <a:xfrm>
            <a:off x="792480" y="853440"/>
            <a:ext cx="6168390" cy="842645"/>
          </a:xfrm>
          <a:prstGeom prst="rect">
            <a:avLst/>
          </a:prstGeom>
          <a:noFill/>
        </p:spPr>
        <p:txBody>
          <a:bodyPr wrap="square" rtlCol="0" anchor="t">
            <a:noAutofit/>
          </a:bodyPr>
          <a:p>
            <a:r>
              <a:rPr lang="zh-CN" altLang="en-US" sz="2400">
                <a:latin typeface="汉仪魏碑简" panose="02010600000101010101" charset="-128"/>
                <a:ea typeface="汉仪魏碑简" panose="02010600000101010101" charset="-128"/>
              </a:rPr>
              <a:t>Characteristics of organizational development</a:t>
            </a:r>
            <a:endParaRPr lang="zh-CN" altLang="en-US" sz="2400">
              <a:latin typeface="汉仪魏碑简" panose="02010600000101010101" charset="-128"/>
              <a:ea typeface="汉仪魏碑简" panose="02010600000101010101" charset="-128"/>
            </a:endParaRPr>
          </a:p>
        </p:txBody>
      </p:sp>
      <p:sp>
        <p:nvSpPr>
          <p:cNvPr id="22" name="文本框 21"/>
          <p:cNvSpPr txBox="1"/>
          <p:nvPr/>
        </p:nvSpPr>
        <p:spPr>
          <a:xfrm>
            <a:off x="5815330" y="1876425"/>
            <a:ext cx="6096000" cy="398780"/>
          </a:xfrm>
          <a:prstGeom prst="rect">
            <a:avLst/>
          </a:prstGeom>
          <a:noFill/>
        </p:spPr>
        <p:txBody>
          <a:bodyPr wrap="square" rtlCol="0" anchor="t">
            <a:spAutoFit/>
          </a:bodyPr>
          <a:p>
            <a:r>
              <a:rPr lang="zh-CN" altLang="en-US" sz="2000">
                <a:latin typeface="汉仪魏碑简" panose="02010600000101010101" charset="-128"/>
                <a:ea typeface="汉仪魏碑简" panose="02010600000101010101" charset="-128"/>
                <a:cs typeface="汉仪魏碑简" panose="02010600000101010101" charset="-128"/>
              </a:rPr>
              <a:t>① Planned</a:t>
            </a:r>
            <a:endParaRPr lang="zh-CN" altLang="en-US" sz="2000">
              <a:latin typeface="汉仪魏碑简" panose="02010600000101010101" charset="-128"/>
              <a:ea typeface="汉仪魏碑简" panose="02010600000101010101" charset="-128"/>
              <a:cs typeface="汉仪魏碑简" panose="02010600000101010101" charset="-128"/>
            </a:endParaRPr>
          </a:p>
        </p:txBody>
      </p:sp>
      <p:sp>
        <p:nvSpPr>
          <p:cNvPr id="23" name="文本框 22"/>
          <p:cNvSpPr txBox="1"/>
          <p:nvPr/>
        </p:nvSpPr>
        <p:spPr>
          <a:xfrm>
            <a:off x="5240020" y="2544445"/>
            <a:ext cx="6096000" cy="398780"/>
          </a:xfrm>
          <a:prstGeom prst="rect">
            <a:avLst/>
          </a:prstGeom>
          <a:noFill/>
        </p:spPr>
        <p:txBody>
          <a:bodyPr wrap="square" rtlCol="0" anchor="t">
            <a:spAutoFit/>
          </a:bodyPr>
          <a:p>
            <a:r>
              <a:rPr lang="zh-CN" altLang="en-US" sz="2000">
                <a:latin typeface="汉仪魏碑简" panose="02010600000101010101" charset="-128"/>
                <a:ea typeface="汉仪魏碑简" panose="02010600000101010101" charset="-128"/>
                <a:cs typeface="汉仪魏碑简" panose="02010600000101010101" charset="-128"/>
              </a:rPr>
              <a:t>② Including organizing all departments</a:t>
            </a:r>
            <a:endParaRPr lang="zh-CN" altLang="en-US" sz="2000">
              <a:latin typeface="汉仪魏碑简" panose="02010600000101010101" charset="-128"/>
              <a:ea typeface="汉仪魏碑简" panose="02010600000101010101" charset="-128"/>
              <a:cs typeface="汉仪魏碑简" panose="02010600000101010101" charset="-128"/>
            </a:endParaRPr>
          </a:p>
        </p:txBody>
      </p:sp>
      <p:sp>
        <p:nvSpPr>
          <p:cNvPr id="24" name="文本框 23"/>
          <p:cNvSpPr txBox="1"/>
          <p:nvPr/>
        </p:nvSpPr>
        <p:spPr>
          <a:xfrm>
            <a:off x="5234940" y="3244850"/>
            <a:ext cx="6096000" cy="368300"/>
          </a:xfrm>
          <a:prstGeom prst="rect">
            <a:avLst/>
          </a:prstGeom>
          <a:noFill/>
        </p:spPr>
        <p:txBody>
          <a:bodyPr wrap="square" rtlCol="0" anchor="t">
            <a:spAutoFit/>
          </a:bodyPr>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③ Apply behavioral science knowledge</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7" name="文本框 26"/>
          <p:cNvSpPr txBox="1"/>
          <p:nvPr/>
        </p:nvSpPr>
        <p:spPr>
          <a:xfrm>
            <a:off x="4926330" y="3945255"/>
            <a:ext cx="6546850" cy="398780"/>
          </a:xfrm>
          <a:prstGeom prst="rect">
            <a:avLst/>
          </a:prstGeom>
          <a:noFill/>
        </p:spPr>
        <p:txBody>
          <a:bodyPr wrap="square" rtlCol="0" anchor="t">
            <a:spAutoFit/>
          </a:bodyPr>
          <a:p>
            <a:r>
              <a:rPr lang="zh-CN" altLang="en-US" sz="2000">
                <a:latin typeface="汉仪魏碑简" panose="02010600000101010101" charset="-128"/>
                <a:ea typeface="汉仪魏碑简" panose="02010600000101010101" charset="-128"/>
                <a:cs typeface="汉仪魏碑简" panose="02010600000101010101" charset="-128"/>
              </a:rPr>
              <a:t>④ Through planned intervention in organizational process</a:t>
            </a:r>
            <a:endParaRPr lang="zh-CN" altLang="en-US" sz="2000">
              <a:latin typeface="汉仪魏碑简" panose="02010600000101010101" charset="-128"/>
              <a:ea typeface="汉仪魏碑简" panose="02010600000101010101" charset="-128"/>
              <a:cs typeface="汉仪魏碑简" panose="02010600000101010101" charset="-128"/>
            </a:endParaRPr>
          </a:p>
        </p:txBody>
      </p:sp>
      <p:sp>
        <p:nvSpPr>
          <p:cNvPr id="28" name="文本框 27"/>
          <p:cNvSpPr txBox="1"/>
          <p:nvPr/>
        </p:nvSpPr>
        <p:spPr>
          <a:xfrm>
            <a:off x="5665470" y="4624705"/>
            <a:ext cx="6096000" cy="398780"/>
          </a:xfrm>
          <a:prstGeom prst="rect">
            <a:avLst/>
          </a:prstGeom>
          <a:noFill/>
        </p:spPr>
        <p:txBody>
          <a:bodyPr wrap="square" rtlCol="0" anchor="t">
            <a:spAutoFit/>
          </a:bodyPr>
          <a:p>
            <a:r>
              <a:rPr lang="zh-CN" altLang="en-US" sz="2000">
                <a:latin typeface="汉仪魏碑简" panose="02010600000101010101" charset="-128"/>
                <a:ea typeface="汉仪魏碑简" panose="02010600000101010101" charset="-128"/>
                <a:cs typeface="汉仪魏碑简" panose="02010600000101010101" charset="-128"/>
              </a:rPr>
              <a:t>⑤ Top down efforts</a:t>
            </a:r>
            <a:endParaRPr lang="zh-CN" altLang="en-US" sz="2000">
              <a:latin typeface="汉仪魏碑简" panose="02010600000101010101" charset="-128"/>
              <a:ea typeface="汉仪魏碑简" panose="02010600000101010101" charset="-128"/>
              <a:cs typeface="汉仪魏碑简" panose="02010600000101010101" charset="-128"/>
            </a:endParaRPr>
          </a:p>
        </p:txBody>
      </p:sp>
      <p:sp>
        <p:nvSpPr>
          <p:cNvPr id="29" name="文本框 28"/>
          <p:cNvSpPr txBox="1"/>
          <p:nvPr/>
        </p:nvSpPr>
        <p:spPr>
          <a:xfrm>
            <a:off x="2415540" y="5304155"/>
            <a:ext cx="10460355" cy="465455"/>
          </a:xfrm>
          <a:prstGeom prst="rect">
            <a:avLst/>
          </a:prstGeom>
          <a:noFill/>
        </p:spPr>
        <p:txBody>
          <a:bodyPr wrap="square" rtlCol="0" anchor="t">
            <a:noAutofit/>
          </a:bodyPr>
          <a:p>
            <a:r>
              <a:rPr lang="zh-CN" altLang="en-US" sz="2000">
                <a:latin typeface="汉仪魏碑简" panose="02010600000101010101" charset="-128"/>
                <a:ea typeface="汉仪魏碑简" panose="02010600000101010101" charset="-128"/>
                <a:cs typeface="汉仪魏碑简" panose="02010600000101010101" charset="-128"/>
              </a:rPr>
              <a:t>⑥ Emphasize the collaboration of the working group and the support of the top leaders</a:t>
            </a:r>
            <a:endParaRPr lang="zh-CN" altLang="en-US" sz="2000">
              <a:latin typeface="汉仪魏碑简" panose="02010600000101010101" charset="-128"/>
              <a:ea typeface="汉仪魏碑简" panose="02010600000101010101" charset="-128"/>
              <a:cs typeface="汉仪魏碑简" panose="02010600000101010101" charset="-128"/>
            </a:endParaRPr>
          </a:p>
        </p:txBody>
      </p:sp>
      <p:sp>
        <p:nvSpPr>
          <p:cNvPr id="31" name="文本框 30"/>
          <p:cNvSpPr txBox="1"/>
          <p:nvPr/>
        </p:nvSpPr>
        <p:spPr>
          <a:xfrm>
            <a:off x="2847340" y="5939790"/>
            <a:ext cx="8752840" cy="574040"/>
          </a:xfrm>
          <a:prstGeom prst="rect">
            <a:avLst/>
          </a:prstGeom>
          <a:noFill/>
        </p:spPr>
        <p:txBody>
          <a:bodyPr wrap="square" rtlCol="0" anchor="t">
            <a:noAutofit/>
          </a:bodyPr>
          <a:p>
            <a:r>
              <a:rPr lang="zh-CN" altLang="en-US" sz="2000">
                <a:latin typeface="汉仪魏碑简" panose="02010600000101010101" charset="-128"/>
                <a:ea typeface="汉仪魏碑简" panose="02010600000101010101" charset="-128"/>
                <a:cs typeface="汉仪魏碑简" panose="02010600000101010101" charset="-128"/>
              </a:rPr>
              <a:t>⑦ The key is to develop the organization's potential to solve practical problems</a:t>
            </a:r>
            <a:endParaRPr lang="zh-CN" altLang="en-US" sz="2000">
              <a:latin typeface="汉仪魏碑简" panose="02010600000101010101" charset="-128"/>
              <a:ea typeface="汉仪魏碑简" panose="02010600000101010101" charset="-128"/>
              <a:cs typeface="汉仪魏碑简" panose="02010600000101010101" charset="-128"/>
            </a:endParaRPr>
          </a:p>
        </p:txBody>
      </p:sp>
      <p:sp>
        <p:nvSpPr>
          <p:cNvPr id="46" name="矩形 45"/>
          <p:cNvSpPr/>
          <p:nvPr>
            <p:custDataLst>
              <p:tags r:id="rId15"/>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16"/>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Tree>
    <p:custDataLst>
      <p:tags r:id="rId17"/>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7" name="矩形 6"/>
          <p:cNvSpPr/>
          <p:nvPr>
            <p:custDataLst>
              <p:tags r:id="rId1"/>
            </p:custDataLst>
          </p:nvPr>
        </p:nvSpPr>
        <p:spPr>
          <a:xfrm>
            <a:off x="-63500" y="0"/>
            <a:ext cx="12255500" cy="6870700"/>
          </a:xfrm>
          <a:prstGeom prst="rect">
            <a:avLst/>
          </a:prstGeom>
          <a:solidFill>
            <a:srgbClr val="D2B2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pic>
        <p:nvPicPr>
          <p:cNvPr id="5" name="图片 4" descr="C:/Users/LDP004/AppData/Local/Temp/picturecompress_20211218111449/output_1.pngoutput_1"/>
          <p:cNvPicPr>
            <a:picLocks noChangeAspect="1"/>
          </p:cNvPicPr>
          <p:nvPr>
            <p:custDataLst>
              <p:tags r:id="rId2"/>
            </p:custDataLst>
          </p:nvPr>
        </p:nvPicPr>
        <p:blipFill>
          <a:blip r:embed="rId3"/>
          <a:srcRect r="65000"/>
          <a:stretch>
            <a:fillRect/>
          </a:stretch>
        </p:blipFill>
        <p:spPr>
          <a:xfrm rot="16200000">
            <a:off x="1471295" y="2028825"/>
            <a:ext cx="3325495" cy="6344920"/>
          </a:xfrm>
          <a:prstGeom prst="rect">
            <a:avLst/>
          </a:prstGeom>
        </p:spPr>
      </p:pic>
      <p:sp>
        <p:nvSpPr>
          <p:cNvPr id="4" name="文本框 3"/>
          <p:cNvSpPr txBox="1"/>
          <p:nvPr>
            <p:custDataLst>
              <p:tags r:id="rId4"/>
            </p:custDataLst>
          </p:nvPr>
        </p:nvSpPr>
        <p:spPr>
          <a:xfrm>
            <a:off x="6142355" y="2205355"/>
            <a:ext cx="3351530" cy="783590"/>
          </a:xfrm>
          <a:prstGeom prst="rect">
            <a:avLst/>
          </a:prstGeom>
          <a:noFill/>
        </p:spPr>
        <p:txBody>
          <a:bodyPr wrap="square" rtlCol="0">
            <a:spAutoFit/>
          </a:bodyPr>
          <a:p>
            <a:pPr algn="dist"/>
            <a:r>
              <a:rPr lang="en-US" altLang="zh-CN" sz="4500">
                <a:latin typeface="汉仪尚巍手书W" panose="00020600040101010101" charset="-122"/>
                <a:ea typeface="汉仪尚巍手书W" panose="00020600040101010101" charset="-122"/>
                <a:cs typeface="汉仪魏碑简" panose="02010600000101010101" charset="-128"/>
                <a:sym typeface="+mn-ea"/>
              </a:rPr>
              <a:t>S</a:t>
            </a:r>
            <a:r>
              <a:rPr lang="zh-CN" altLang="en-US" sz="4500">
                <a:latin typeface="汉仪尚巍手书W" panose="00020600040101010101" charset="-122"/>
                <a:ea typeface="汉仪尚巍手书W" panose="00020600040101010101" charset="-122"/>
                <a:cs typeface="汉仪魏碑简" panose="02010600000101010101" charset="-128"/>
                <a:sym typeface="+mn-ea"/>
              </a:rPr>
              <a:t>ection</a:t>
            </a:r>
            <a:r>
              <a:rPr lang="en-US" altLang="zh-CN" sz="4500">
                <a:latin typeface="汉仪尚巍手书W" panose="00020600040101010101" charset="-122"/>
                <a:ea typeface="汉仪尚巍手书W" panose="00020600040101010101" charset="-122"/>
                <a:cs typeface="汉仪魏碑简" panose="02010600000101010101" charset="-128"/>
                <a:sym typeface="+mn-ea"/>
              </a:rPr>
              <a:t> 4</a:t>
            </a:r>
            <a:endParaRPr lang="zh-CN" altLang="en-US" sz="4500">
              <a:latin typeface="汉仪尚巍手书W" panose="00020600040101010101" charset="-122"/>
              <a:ea typeface="汉仪尚巍手书W" panose="00020600040101010101" charset="-122"/>
              <a:cs typeface="汉仪魏碑简" panose="02010600000101010101" charset="-128"/>
            </a:endParaRPr>
          </a:p>
        </p:txBody>
      </p:sp>
      <p:grpSp>
        <p:nvGrpSpPr>
          <p:cNvPr id="2" name="组合 1"/>
          <p:cNvGrpSpPr/>
          <p:nvPr/>
        </p:nvGrpSpPr>
        <p:grpSpPr>
          <a:xfrm>
            <a:off x="4319905" y="3221355"/>
            <a:ext cx="7466330" cy="1254125"/>
            <a:chOff x="11632" y="1733"/>
            <a:chExt cx="6177" cy="1797"/>
          </a:xfrm>
        </p:grpSpPr>
        <p:grpSp>
          <p:nvGrpSpPr>
            <p:cNvPr id="12" name="组合 11"/>
            <p:cNvGrpSpPr/>
            <p:nvPr/>
          </p:nvGrpSpPr>
          <p:grpSpPr>
            <a:xfrm rot="0">
              <a:off x="11632" y="1733"/>
              <a:ext cx="6177" cy="1797"/>
              <a:chOff x="11094" y="2627"/>
              <a:chExt cx="1040" cy="1364"/>
            </a:xfrm>
          </p:grpSpPr>
          <p:sp>
            <p:nvSpPr>
              <p:cNvPr id="13" name="矩形 12"/>
              <p:cNvSpPr/>
              <p:nvPr>
                <p:custDataLst>
                  <p:tags r:id="rId5"/>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 name="矩形 13"/>
              <p:cNvSpPr/>
              <p:nvPr>
                <p:custDataLst>
                  <p:tags r:id="rId6"/>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7" name="文本框 16"/>
            <p:cNvSpPr txBox="1"/>
            <p:nvPr>
              <p:custDataLst>
                <p:tags r:id="rId7"/>
              </p:custDataLst>
            </p:nvPr>
          </p:nvSpPr>
          <p:spPr>
            <a:xfrm>
              <a:off x="11874" y="2298"/>
              <a:ext cx="5490" cy="792"/>
            </a:xfrm>
            <a:prstGeom prst="rect">
              <a:avLst/>
            </a:prstGeom>
            <a:noFill/>
          </p:spPr>
          <p:txBody>
            <a:bodyPr wrap="square" rtlCol="0" anchor="t">
              <a:spAutoFit/>
            </a:bodyPr>
            <a:p>
              <a:pPr algn="dist"/>
              <a:r>
                <a:rPr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process of organizational change</a:t>
              </a:r>
              <a:endPar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pic>
        <p:nvPicPr>
          <p:cNvPr id="3" name="图片 2" descr="C:/Users/LDP004/AppData/Local/Temp/picturecompress_20211218111449/output_1.pngoutput_1"/>
          <p:cNvPicPr>
            <a:picLocks noChangeAspect="1"/>
          </p:cNvPicPr>
          <p:nvPr>
            <p:custDataLst>
              <p:tags r:id="rId8"/>
            </p:custDataLst>
          </p:nvPr>
        </p:nvPicPr>
        <p:blipFill>
          <a:blip r:embed="rId3"/>
          <a:srcRect r="65000"/>
          <a:stretch>
            <a:fillRect/>
          </a:stretch>
        </p:blipFill>
        <p:spPr>
          <a:xfrm rot="5400000" flipV="1">
            <a:off x="1471295" y="-1510030"/>
            <a:ext cx="3325495" cy="6344920"/>
          </a:xfrm>
          <a:prstGeom prst="rect">
            <a:avLst/>
          </a:prstGeom>
        </p:spPr>
      </p:pic>
      <p:pic>
        <p:nvPicPr>
          <p:cNvPr id="15" name="图片 14" descr="C:/Users/LDP004/AppData/Local/Temp/picturecompress_20211218111449/output_1.pngoutput_1"/>
          <p:cNvPicPr>
            <a:picLocks noChangeAspect="1"/>
          </p:cNvPicPr>
          <p:nvPr>
            <p:custDataLst>
              <p:tags r:id="rId9"/>
            </p:custDataLst>
          </p:nvPr>
        </p:nvPicPr>
        <p:blipFill>
          <a:blip r:embed="rId3"/>
          <a:srcRect r="65000"/>
          <a:stretch>
            <a:fillRect/>
          </a:stretch>
        </p:blipFill>
        <p:spPr>
          <a:xfrm flipV="1">
            <a:off x="-38100" y="-11430"/>
            <a:ext cx="3655060" cy="6882130"/>
          </a:xfrm>
          <a:prstGeom prst="rect">
            <a:avLst/>
          </a:prstGeom>
        </p:spPr>
      </p:pic>
    </p:spTree>
    <p:custDataLst>
      <p:tags r:id="rId10"/>
    </p:custData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7" name="矩形 6"/>
          <p:cNvSpPr/>
          <p:nvPr>
            <p:custDataLst>
              <p:tags r:id="rId1"/>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矩形 56"/>
          <p:cNvSpPr/>
          <p:nvPr>
            <p:custDataLst>
              <p:tags r:id="rId2"/>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6" name="直接连接符 55"/>
          <p:cNvCxnSpPr/>
          <p:nvPr>
            <p:custDataLst>
              <p:tags r:id="rId3"/>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custDataLst>
              <p:tags r:id="rId4"/>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5"/>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6"/>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 name="文本框 1"/>
          <p:cNvSpPr txBox="1"/>
          <p:nvPr/>
        </p:nvSpPr>
        <p:spPr>
          <a:xfrm>
            <a:off x="817880" y="120015"/>
            <a:ext cx="6096000" cy="553085"/>
          </a:xfrm>
          <a:prstGeom prst="rect">
            <a:avLst/>
          </a:prstGeom>
          <a:noFill/>
        </p:spPr>
        <p:txBody>
          <a:bodyPr wrap="square" rtlCol="0" anchor="t">
            <a:spAutoFit/>
          </a:bodyPr>
          <a:p>
            <a:r>
              <a:rPr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process of organizational change</a:t>
            </a:r>
            <a:endPar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 name="文本框 2"/>
          <p:cNvSpPr txBox="1"/>
          <p:nvPr/>
        </p:nvSpPr>
        <p:spPr>
          <a:xfrm>
            <a:off x="817880" y="1037590"/>
            <a:ext cx="8610600" cy="521970"/>
          </a:xfrm>
          <a:prstGeom prst="rect">
            <a:avLst/>
          </a:prstGeom>
          <a:noFill/>
        </p:spPr>
        <p:txBody>
          <a:bodyPr wrap="square" rtlCol="0" anchor="t">
            <a:spAutoFit/>
          </a:bodyPr>
          <a:p>
            <a:pPr algn="l"/>
            <a:r>
              <a:rPr lang="zh-CN" altLang="en-US" sz="2800">
                <a:latin typeface="汉仪魏碑简" panose="02010600000101010101" charset="-128"/>
                <a:ea typeface="汉仪魏碑简" panose="02010600000101010101" charset="-128"/>
              </a:rPr>
              <a:t>The process of organizational development</a:t>
            </a:r>
            <a:endParaRPr lang="zh-CN" altLang="en-US" sz="2800">
              <a:latin typeface="汉仪魏碑简" panose="02010600000101010101" charset="-128"/>
              <a:ea typeface="汉仪魏碑简" panose="02010600000101010101" charset="-128"/>
            </a:endParaRPr>
          </a:p>
        </p:txBody>
      </p:sp>
      <p:sp>
        <p:nvSpPr>
          <p:cNvPr id="5" name="文本框 4"/>
          <p:cNvSpPr txBox="1"/>
          <p:nvPr/>
        </p:nvSpPr>
        <p:spPr>
          <a:xfrm>
            <a:off x="1236980" y="1478915"/>
            <a:ext cx="9888855" cy="977900"/>
          </a:xfrm>
          <a:prstGeom prst="rect">
            <a:avLst/>
          </a:prstGeom>
          <a:noFill/>
        </p:spPr>
        <p:txBody>
          <a:bodyPr wrap="square" rtlCol="0" anchor="t">
            <a:noAutofit/>
          </a:bodyPr>
          <a:p>
            <a:r>
              <a:rPr lang="zh-CN" altLang="en-US" sz="2000">
                <a:latin typeface="Arial" panose="020B0604020202020204" pitchFamily="34" charset="0"/>
                <a:cs typeface="Arial" panose="020B0604020202020204" pitchFamily="34" charset="0"/>
              </a:rPr>
              <a:t>Lewin, a social psychologist, believes that the development of organizations has gone through three social change processes, mainly aimed at human factors in the process of change.</a:t>
            </a:r>
            <a:endParaRPr lang="zh-CN" altLang="en-US" sz="2000">
              <a:latin typeface="Arial" panose="020B0604020202020204" pitchFamily="34" charset="0"/>
              <a:cs typeface="Arial" panose="020B0604020202020204" pitchFamily="34" charset="0"/>
            </a:endParaRPr>
          </a:p>
        </p:txBody>
      </p:sp>
      <p:grpSp>
        <p:nvGrpSpPr>
          <p:cNvPr id="6" name="组合 5"/>
          <p:cNvGrpSpPr/>
          <p:nvPr/>
        </p:nvGrpSpPr>
        <p:grpSpPr>
          <a:xfrm>
            <a:off x="1287780" y="3014980"/>
            <a:ext cx="2032635" cy="2466340"/>
            <a:chOff x="1508" y="4748"/>
            <a:chExt cx="3201" cy="3884"/>
          </a:xfrm>
        </p:grpSpPr>
        <p:sp>
          <p:nvSpPr>
            <p:cNvPr id="20" name="对角圆角矩形 19"/>
            <p:cNvSpPr/>
            <p:nvPr>
              <p:custDataLst>
                <p:tags r:id="rId7"/>
              </p:custDataLst>
            </p:nvPr>
          </p:nvSpPr>
          <p:spPr>
            <a:xfrm>
              <a:off x="1508" y="4748"/>
              <a:ext cx="3201" cy="1082"/>
            </a:xfrm>
            <a:prstGeom prst="round2Diag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 name="对角圆角矩形 7"/>
            <p:cNvSpPr/>
            <p:nvPr>
              <p:custDataLst>
                <p:tags r:id="rId8"/>
              </p:custDataLst>
            </p:nvPr>
          </p:nvSpPr>
          <p:spPr>
            <a:xfrm>
              <a:off x="1508" y="5570"/>
              <a:ext cx="3201" cy="3001"/>
            </a:xfrm>
            <a:prstGeom prst="round2DiagRect">
              <a:avLst>
                <a:gd name="adj1" fmla="val 0"/>
                <a:gd name="adj2" fmla="val 0"/>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9" name="文本框 8"/>
            <p:cNvSpPr txBox="1"/>
            <p:nvPr>
              <p:custDataLst>
                <p:tags r:id="rId9"/>
              </p:custDataLst>
            </p:nvPr>
          </p:nvSpPr>
          <p:spPr>
            <a:xfrm>
              <a:off x="2120" y="4870"/>
              <a:ext cx="1981" cy="628"/>
            </a:xfrm>
            <a:prstGeom prst="rect">
              <a:avLst/>
            </a:prstGeom>
            <a:noFill/>
          </p:spPr>
          <p:txBody>
            <a:bodyPr wrap="square" rtlCol="0" anchor="t">
              <a:spAutoFit/>
            </a:bodyPr>
            <a:p>
              <a:pPr algn="dist"/>
              <a:r>
                <a:rPr lang="en-US" altLang="zh-CN" sz="20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T</a:t>
              </a:r>
              <a:r>
                <a:rPr lang="zh-CN" altLang="en-US" sz="20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haw</a:t>
              </a:r>
              <a:endParaRPr lang="zh-CN" altLang="en-US" sz="20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0" name="文本框 9"/>
            <p:cNvSpPr txBox="1"/>
            <p:nvPr>
              <p:custDataLst>
                <p:tags r:id="rId10"/>
              </p:custDataLst>
            </p:nvPr>
          </p:nvSpPr>
          <p:spPr>
            <a:xfrm>
              <a:off x="1777" y="5796"/>
              <a:ext cx="2667" cy="2836"/>
            </a:xfrm>
            <a:prstGeom prst="rect">
              <a:avLst/>
            </a:prstGeom>
            <a:noFill/>
          </p:spPr>
          <p:txBody>
            <a:bodyPr wrap="square" rtlCol="0" anchor="t">
              <a:noAutofit/>
            </a:bodyPr>
            <a:p>
              <a:pPr algn="l"/>
              <a:r>
                <a:rPr lang="zh-CN" altLang="en-US" sz="2000" dirty="0">
                  <a:latin typeface="汉仪魏碑简" panose="02010600000101010101" charset="-128"/>
                  <a:ea typeface="汉仪魏碑简" panose="02010600000101010101" charset="-128"/>
                  <a:cs typeface="汉仪魏碑简" panose="02010600000101010101" charset="-128"/>
                  <a:sym typeface="汉仪魏碑简" panose="02010600000101010101" charset="-128"/>
                </a:rPr>
                <a:t>It refers to motivating people to reform</a:t>
              </a:r>
              <a:endParaRPr lang="zh-CN" altLang="en-US" sz="2000" dirty="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11" name="组合 10"/>
          <p:cNvGrpSpPr/>
          <p:nvPr/>
        </p:nvGrpSpPr>
        <p:grpSpPr>
          <a:xfrm>
            <a:off x="4352290" y="3014980"/>
            <a:ext cx="2155825" cy="2451735"/>
            <a:chOff x="1454" y="4748"/>
            <a:chExt cx="3395" cy="3861"/>
          </a:xfrm>
        </p:grpSpPr>
        <p:sp>
          <p:nvSpPr>
            <p:cNvPr id="12" name="对角圆角矩形 11"/>
            <p:cNvSpPr/>
            <p:nvPr>
              <p:custDataLst>
                <p:tags r:id="rId11"/>
              </p:custDataLst>
            </p:nvPr>
          </p:nvSpPr>
          <p:spPr>
            <a:xfrm>
              <a:off x="1508" y="4748"/>
              <a:ext cx="3201" cy="1082"/>
            </a:xfrm>
            <a:prstGeom prst="round2Diag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3" name="对角圆角矩形 12"/>
            <p:cNvSpPr/>
            <p:nvPr>
              <p:custDataLst>
                <p:tags r:id="rId12"/>
              </p:custDataLst>
            </p:nvPr>
          </p:nvSpPr>
          <p:spPr>
            <a:xfrm>
              <a:off x="1508" y="5608"/>
              <a:ext cx="3201" cy="3001"/>
            </a:xfrm>
            <a:prstGeom prst="round2DiagRect">
              <a:avLst>
                <a:gd name="adj1" fmla="val 0"/>
                <a:gd name="adj2" fmla="val 0"/>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 name="文本框 13"/>
            <p:cNvSpPr txBox="1"/>
            <p:nvPr>
              <p:custDataLst>
                <p:tags r:id="rId13"/>
              </p:custDataLst>
            </p:nvPr>
          </p:nvSpPr>
          <p:spPr>
            <a:xfrm>
              <a:off x="2120" y="4870"/>
              <a:ext cx="1981" cy="628"/>
            </a:xfrm>
            <a:prstGeom prst="rect">
              <a:avLst/>
            </a:prstGeom>
            <a:noFill/>
          </p:spPr>
          <p:txBody>
            <a:bodyPr wrap="square" rtlCol="0" anchor="t">
              <a:spAutoFit/>
            </a:bodyPr>
            <a:p>
              <a:pPr algn="dist"/>
              <a:r>
                <a:rPr lang="en-US" altLang="zh-CN" sz="20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D</a:t>
              </a:r>
              <a:r>
                <a:rPr lang="zh-CN" altLang="en-US" sz="20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develop</a:t>
              </a:r>
              <a:endParaRPr lang="zh-CN" altLang="en-US" sz="20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5" name="文本框 14"/>
            <p:cNvSpPr txBox="1"/>
            <p:nvPr>
              <p:custDataLst>
                <p:tags r:id="rId14"/>
              </p:custDataLst>
            </p:nvPr>
          </p:nvSpPr>
          <p:spPr>
            <a:xfrm>
              <a:off x="1454" y="5879"/>
              <a:ext cx="3395" cy="2082"/>
            </a:xfrm>
            <a:prstGeom prst="rect">
              <a:avLst/>
            </a:prstGeom>
            <a:noFill/>
          </p:spPr>
          <p:txBody>
            <a:bodyPr wrap="square" rtlCol="0" anchor="t">
              <a:noAutofit/>
            </a:bodyPr>
            <a:p>
              <a:r>
                <a:rPr lang="zh-CN" altLang="en-US" sz="2000" dirty="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emergence of behavioral patterns adapted to change</a:t>
              </a:r>
              <a:endParaRPr lang="zh-CN" altLang="en-US" sz="2000" dirty="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16" name="组合 15"/>
          <p:cNvGrpSpPr/>
          <p:nvPr/>
        </p:nvGrpSpPr>
        <p:grpSpPr>
          <a:xfrm>
            <a:off x="7432186" y="3014980"/>
            <a:ext cx="2411053" cy="2427605"/>
            <a:chOff x="1421" y="4748"/>
            <a:chExt cx="3497" cy="3823"/>
          </a:xfrm>
        </p:grpSpPr>
        <p:sp>
          <p:nvSpPr>
            <p:cNvPr id="17" name="对角圆角矩形 16"/>
            <p:cNvSpPr/>
            <p:nvPr>
              <p:custDataLst>
                <p:tags r:id="rId15"/>
              </p:custDataLst>
            </p:nvPr>
          </p:nvSpPr>
          <p:spPr>
            <a:xfrm>
              <a:off x="1508" y="4748"/>
              <a:ext cx="3201" cy="1082"/>
            </a:xfrm>
            <a:prstGeom prst="round2Diag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8" name="对角圆角矩形 17"/>
            <p:cNvSpPr/>
            <p:nvPr>
              <p:custDataLst>
                <p:tags r:id="rId16"/>
              </p:custDataLst>
            </p:nvPr>
          </p:nvSpPr>
          <p:spPr>
            <a:xfrm>
              <a:off x="1508" y="5570"/>
              <a:ext cx="3201" cy="3001"/>
            </a:xfrm>
            <a:prstGeom prst="round2DiagRect">
              <a:avLst>
                <a:gd name="adj1" fmla="val 0"/>
                <a:gd name="adj2" fmla="val 0"/>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9" name="文本框 18"/>
            <p:cNvSpPr txBox="1"/>
            <p:nvPr>
              <p:custDataLst>
                <p:tags r:id="rId17"/>
              </p:custDataLst>
            </p:nvPr>
          </p:nvSpPr>
          <p:spPr>
            <a:xfrm>
              <a:off x="2120" y="4870"/>
              <a:ext cx="1981" cy="628"/>
            </a:xfrm>
            <a:prstGeom prst="rect">
              <a:avLst/>
            </a:prstGeom>
            <a:noFill/>
          </p:spPr>
          <p:txBody>
            <a:bodyPr wrap="square" rtlCol="0" anchor="t">
              <a:spAutoFit/>
            </a:bodyPr>
            <a:p>
              <a:pPr algn="dist"/>
              <a:r>
                <a:rPr lang="en-US" altLang="zh-CN" sz="20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F</a:t>
              </a:r>
              <a:r>
                <a:rPr lang="zh-CN" altLang="en-US" sz="20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reeze</a:t>
              </a:r>
              <a:endParaRPr lang="zh-CN" altLang="en-US" sz="20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1" name="文本框 20"/>
            <p:cNvSpPr txBox="1"/>
            <p:nvPr>
              <p:custDataLst>
                <p:tags r:id="rId18"/>
              </p:custDataLst>
            </p:nvPr>
          </p:nvSpPr>
          <p:spPr>
            <a:xfrm>
              <a:off x="1421" y="5608"/>
              <a:ext cx="3497" cy="2727"/>
            </a:xfrm>
            <a:prstGeom prst="rect">
              <a:avLst/>
            </a:prstGeom>
            <a:noFill/>
          </p:spPr>
          <p:txBody>
            <a:bodyPr wrap="square" rtlCol="0" anchor="t">
              <a:noAutofit/>
            </a:bodyPr>
            <a:p>
              <a:r>
                <a:rPr lang="zh-CN" altLang="en-US" sz="2000" dirty="0">
                  <a:latin typeface="汉仪魏碑简" panose="02010600000101010101" charset="-128"/>
                  <a:ea typeface="汉仪魏碑简" panose="02010600000101010101" charset="-128"/>
                  <a:cs typeface="汉仪魏碑简" panose="02010600000101010101" charset="-128"/>
                  <a:sym typeface="汉仪魏碑简" panose="02010600000101010101" charset="-128"/>
                </a:rPr>
                <a:t>Maintain behaviors conducive to change and make the change develop continuously</a:t>
              </a:r>
              <a:endParaRPr lang="zh-CN" altLang="en-US" sz="2000" dirty="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Tree>
    <p:custDataLst>
      <p:tags r:id="rId19"/>
    </p:custData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cxnSp>
        <p:nvCxnSpPr>
          <p:cNvPr id="56" name="直接连接符 55"/>
          <p:cNvCxnSpPr/>
          <p:nvPr>
            <p:custDataLst>
              <p:tags r:id="rId1"/>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custDataLst>
              <p:tags r:id="rId2"/>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3"/>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4"/>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 name="矩形 6"/>
          <p:cNvSpPr/>
          <p:nvPr>
            <p:custDataLst>
              <p:tags r:id="rId5"/>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矩形 56"/>
          <p:cNvSpPr/>
          <p:nvPr>
            <p:custDataLst>
              <p:tags r:id="rId6"/>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 name="文本框 2"/>
          <p:cNvSpPr txBox="1"/>
          <p:nvPr>
            <p:custDataLst>
              <p:tags r:id="rId7"/>
            </p:custDataLst>
          </p:nvPr>
        </p:nvSpPr>
        <p:spPr>
          <a:xfrm>
            <a:off x="817880" y="120015"/>
            <a:ext cx="6096000" cy="553085"/>
          </a:xfrm>
          <a:prstGeom prst="rect">
            <a:avLst/>
          </a:prstGeom>
          <a:noFill/>
        </p:spPr>
        <p:txBody>
          <a:bodyPr wrap="square" rtlCol="0" anchor="t">
            <a:spAutoFit/>
          </a:bodyPr>
          <a:p>
            <a:r>
              <a:rPr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process of organizational change</a:t>
            </a:r>
            <a:endPar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4" name="组合 3"/>
          <p:cNvGrpSpPr/>
          <p:nvPr/>
        </p:nvGrpSpPr>
        <p:grpSpPr>
          <a:xfrm>
            <a:off x="1440815" y="1327150"/>
            <a:ext cx="8455025" cy="4464050"/>
            <a:chOff x="2269" y="2770"/>
            <a:chExt cx="13315" cy="7030"/>
          </a:xfrm>
        </p:grpSpPr>
        <p:sp>
          <p:nvSpPr>
            <p:cNvPr id="26" name="任意多边形 3"/>
            <p:cNvSpPr/>
            <p:nvPr>
              <p:custDataLst>
                <p:tags r:id="rId8"/>
              </p:custDataLst>
            </p:nvPr>
          </p:nvSpPr>
          <p:spPr bwMode="auto">
            <a:xfrm>
              <a:off x="2269" y="2770"/>
              <a:ext cx="13315" cy="6950"/>
            </a:xfrm>
            <a:custGeom>
              <a:avLst/>
              <a:gdLst>
                <a:gd name="T0" fmla="*/ 4807 w 4807"/>
                <a:gd name="T1" fmla="*/ 0 h 2589"/>
                <a:gd name="T2" fmla="*/ 0 w 4807"/>
                <a:gd name="T3" fmla="*/ 2589 h 2589"/>
              </a:gdLst>
              <a:ahLst/>
              <a:cxnLst>
                <a:cxn ang="0">
                  <a:pos x="T0" y="T1"/>
                </a:cxn>
                <a:cxn ang="0">
                  <a:pos x="T2" y="T3"/>
                </a:cxn>
              </a:cxnLst>
              <a:rect l="0" t="0" r="r" b="b"/>
              <a:pathLst>
                <a:path w="4807" h="2589">
                  <a:moveTo>
                    <a:pt x="4807" y="0"/>
                  </a:moveTo>
                  <a:cubicBezTo>
                    <a:pt x="3648" y="1357"/>
                    <a:pt x="1543" y="2491"/>
                    <a:pt x="0" y="2589"/>
                  </a:cubicBezTo>
                </a:path>
              </a:pathLst>
            </a:custGeom>
            <a:noFill/>
            <a:ln w="76200" cap="rnd">
              <a:solidFill>
                <a:srgbClr val="4D576B">
                  <a:lumMod val="20000"/>
                  <a:lumOff val="80000"/>
                </a:srgbClr>
              </a:solidFill>
              <a:prstDash val="solid"/>
              <a:round/>
              <a:headEnd type="arrow" w="med" len="med"/>
              <a:tailEnd type="none" w="med" len="med"/>
            </a:ln>
            <a:extLst>
              <a:ext uri="{909E8E84-426E-40DD-AFC4-6F175D3DCCD1}">
                <a14:hiddenFill xmlns:a14="http://schemas.microsoft.com/office/drawing/2010/main">
                  <a:solidFill>
                    <a:srgbClr val="FFFFFF"/>
                  </a:solidFill>
                </a14:hiddenFill>
              </a:ext>
            </a:extLst>
          </p:spPr>
          <p:txBody>
            <a:bodyPr anchor="ctr"/>
            <a:p>
              <a:pPr algn="ctr">
                <a:lnSpc>
                  <a:spcPct val="130000"/>
                </a:lnSpc>
              </a:pPr>
              <a:endParaRPr>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44" name="组合 43"/>
            <p:cNvGrpSpPr/>
            <p:nvPr/>
          </p:nvGrpSpPr>
          <p:grpSpPr>
            <a:xfrm>
              <a:off x="2928" y="9446"/>
              <a:ext cx="342" cy="354"/>
              <a:chOff x="2928" y="9426"/>
              <a:chExt cx="342" cy="354"/>
            </a:xfrm>
          </p:grpSpPr>
          <p:sp>
            <p:nvSpPr>
              <p:cNvPr id="43" name="椭圆 42"/>
              <p:cNvSpPr/>
              <p:nvPr>
                <p:custDataLst>
                  <p:tags r:id="rId9"/>
                </p:custDataLst>
              </p:nvPr>
            </p:nvSpPr>
            <p:spPr>
              <a:xfrm>
                <a:off x="2928" y="9426"/>
                <a:ext cx="343" cy="355"/>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2" name="椭圆 41"/>
              <p:cNvSpPr/>
              <p:nvPr>
                <p:custDataLst>
                  <p:tags r:id="rId10"/>
                </p:custDataLst>
              </p:nvPr>
            </p:nvSpPr>
            <p:spPr>
              <a:xfrm>
                <a:off x="2988" y="9488"/>
                <a:ext cx="224" cy="23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45" name="组合 44"/>
            <p:cNvGrpSpPr/>
            <p:nvPr/>
          </p:nvGrpSpPr>
          <p:grpSpPr>
            <a:xfrm>
              <a:off x="5808" y="8766"/>
              <a:ext cx="342" cy="354"/>
              <a:chOff x="2928" y="9426"/>
              <a:chExt cx="342" cy="354"/>
            </a:xfrm>
          </p:grpSpPr>
          <p:sp>
            <p:nvSpPr>
              <p:cNvPr id="5" name="椭圆 4"/>
              <p:cNvSpPr/>
              <p:nvPr>
                <p:custDataLst>
                  <p:tags r:id="rId11"/>
                </p:custDataLst>
              </p:nvPr>
            </p:nvSpPr>
            <p:spPr>
              <a:xfrm>
                <a:off x="2928" y="9426"/>
                <a:ext cx="343" cy="355"/>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 name="椭圆 5"/>
              <p:cNvSpPr/>
              <p:nvPr>
                <p:custDataLst>
                  <p:tags r:id="rId12"/>
                </p:custDataLst>
              </p:nvPr>
            </p:nvSpPr>
            <p:spPr>
              <a:xfrm>
                <a:off x="2988" y="9488"/>
                <a:ext cx="224" cy="23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48" name="组合 47"/>
            <p:cNvGrpSpPr/>
            <p:nvPr/>
          </p:nvGrpSpPr>
          <p:grpSpPr>
            <a:xfrm>
              <a:off x="8568" y="7586"/>
              <a:ext cx="342" cy="354"/>
              <a:chOff x="2928" y="9426"/>
              <a:chExt cx="342" cy="354"/>
            </a:xfrm>
          </p:grpSpPr>
          <p:sp>
            <p:nvSpPr>
              <p:cNvPr id="49" name="椭圆 48"/>
              <p:cNvSpPr/>
              <p:nvPr>
                <p:custDataLst>
                  <p:tags r:id="rId13"/>
                </p:custDataLst>
              </p:nvPr>
            </p:nvSpPr>
            <p:spPr>
              <a:xfrm>
                <a:off x="2928" y="9426"/>
                <a:ext cx="343" cy="355"/>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0" name="椭圆 49"/>
              <p:cNvSpPr/>
              <p:nvPr>
                <p:custDataLst>
                  <p:tags r:id="rId14"/>
                </p:custDataLst>
              </p:nvPr>
            </p:nvSpPr>
            <p:spPr>
              <a:xfrm>
                <a:off x="2988" y="9488"/>
                <a:ext cx="224" cy="23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51" name="组合 50"/>
            <p:cNvGrpSpPr/>
            <p:nvPr/>
          </p:nvGrpSpPr>
          <p:grpSpPr>
            <a:xfrm>
              <a:off x="11208" y="6106"/>
              <a:ext cx="342" cy="354"/>
              <a:chOff x="2928" y="9426"/>
              <a:chExt cx="342" cy="354"/>
            </a:xfrm>
          </p:grpSpPr>
          <p:sp>
            <p:nvSpPr>
              <p:cNvPr id="52" name="椭圆 51"/>
              <p:cNvSpPr/>
              <p:nvPr>
                <p:custDataLst>
                  <p:tags r:id="rId15"/>
                </p:custDataLst>
              </p:nvPr>
            </p:nvSpPr>
            <p:spPr>
              <a:xfrm>
                <a:off x="2928" y="9426"/>
                <a:ext cx="343" cy="355"/>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3" name="椭圆 52"/>
              <p:cNvSpPr/>
              <p:nvPr>
                <p:custDataLst>
                  <p:tags r:id="rId16"/>
                </p:custDataLst>
              </p:nvPr>
            </p:nvSpPr>
            <p:spPr>
              <a:xfrm>
                <a:off x="2988" y="9488"/>
                <a:ext cx="224" cy="23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54" name="组合 53"/>
            <p:cNvGrpSpPr/>
            <p:nvPr/>
          </p:nvGrpSpPr>
          <p:grpSpPr>
            <a:xfrm>
              <a:off x="13648" y="4314"/>
              <a:ext cx="342" cy="354"/>
              <a:chOff x="2928" y="9426"/>
              <a:chExt cx="342" cy="354"/>
            </a:xfrm>
          </p:grpSpPr>
          <p:sp>
            <p:nvSpPr>
              <p:cNvPr id="55" name="椭圆 54"/>
              <p:cNvSpPr/>
              <p:nvPr>
                <p:custDataLst>
                  <p:tags r:id="rId17"/>
                </p:custDataLst>
              </p:nvPr>
            </p:nvSpPr>
            <p:spPr>
              <a:xfrm>
                <a:off x="2928" y="9426"/>
                <a:ext cx="343" cy="355"/>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 name="椭圆 7"/>
              <p:cNvSpPr/>
              <p:nvPr>
                <p:custDataLst>
                  <p:tags r:id="rId18"/>
                </p:custDataLst>
              </p:nvPr>
            </p:nvSpPr>
            <p:spPr>
              <a:xfrm>
                <a:off x="2988" y="9488"/>
                <a:ext cx="224" cy="23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grpSp>
        <p:nvGrpSpPr>
          <p:cNvPr id="60" name="组合 59"/>
          <p:cNvGrpSpPr/>
          <p:nvPr/>
        </p:nvGrpSpPr>
        <p:grpSpPr>
          <a:xfrm>
            <a:off x="1264920" y="5859780"/>
            <a:ext cx="1433830" cy="496570"/>
            <a:chOff x="1992" y="9228"/>
            <a:chExt cx="2258" cy="782"/>
          </a:xfrm>
        </p:grpSpPr>
        <p:sp>
          <p:nvSpPr>
            <p:cNvPr id="59" name="对角圆角矩形 58"/>
            <p:cNvSpPr/>
            <p:nvPr>
              <p:custDataLst>
                <p:tags r:id="rId19"/>
              </p:custDataLst>
            </p:nvPr>
          </p:nvSpPr>
          <p:spPr>
            <a:xfrm>
              <a:off x="1992" y="9228"/>
              <a:ext cx="2259" cy="782"/>
            </a:xfrm>
            <a:prstGeom prst="round2DiagRect">
              <a:avLst>
                <a:gd name="adj1" fmla="val 0"/>
                <a:gd name="adj2" fmla="val 0"/>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9" name="矩形 8"/>
            <p:cNvSpPr/>
            <p:nvPr>
              <p:custDataLst>
                <p:tags r:id="rId20"/>
              </p:custDataLst>
            </p:nvPr>
          </p:nvSpPr>
          <p:spPr>
            <a:xfrm>
              <a:off x="2129" y="9311"/>
              <a:ext cx="1981" cy="580"/>
            </a:xfrm>
            <a:prstGeom prst="rect">
              <a:avLst/>
            </a:prstGeom>
          </p:spPr>
          <p:txBody>
            <a:bodyPr vert="horz" wrap="square" lIns="91440" tIns="45720" rIns="91440" bIns="45720" rtlCol="0" anchor="t">
              <a:noAutofit/>
            </a:bodyPr>
            <a:p>
              <a:pPr lvl="0" algn="l">
                <a:lnSpc>
                  <a:spcPct val="120000"/>
                </a:lnSpc>
                <a:spcBef>
                  <a:spcPts val="1000"/>
                </a:spcBef>
                <a:spcAft>
                  <a:spcPts val="0"/>
                </a:spcAft>
                <a:buClrTx/>
                <a:buSzTx/>
                <a:buFont typeface="汉仪魏碑简" panose="02010600000101010101" charset="-128"/>
              </a:pPr>
              <a:r>
                <a:rPr sz="1900">
                  <a:solidFill>
                    <a:schemeClr val="accent4">
                      <a:lumMod val="75000"/>
                    </a:schemeClr>
                  </a:solidFill>
                  <a:latin typeface="汉仪魏碑简" panose="02010600000101010101" charset="-128"/>
                  <a:ea typeface="汉仪魏碑简" panose="02010600000101010101" charset="-128"/>
                  <a:cs typeface="汉仪魏碑简" panose="02010600000101010101" charset="-128"/>
                  <a:sym typeface="汉仪尚巍手书W" panose="00020600040101010101" charset="-122"/>
                </a:rPr>
                <a:t>Phase </a:t>
              </a:r>
              <a:r>
                <a:rPr lang="en-US" sz="1900">
                  <a:solidFill>
                    <a:schemeClr val="accent4">
                      <a:lumMod val="75000"/>
                    </a:schemeClr>
                  </a:solidFill>
                  <a:latin typeface="汉仪魏碑简" panose="02010600000101010101" charset="-128"/>
                  <a:ea typeface="汉仪魏碑简" panose="02010600000101010101" charset="-128"/>
                  <a:cs typeface="汉仪魏碑简" panose="02010600000101010101" charset="-128"/>
                  <a:sym typeface="汉仪尚巍手书W" panose="00020600040101010101" charset="-122"/>
                </a:rPr>
                <a:t>1</a:t>
              </a:r>
              <a:endParaRPr lang="en-US" sz="1900">
                <a:solidFill>
                  <a:schemeClr val="accent4">
                    <a:lumMod val="75000"/>
                  </a:schemeClr>
                </a:solidFill>
                <a:latin typeface="汉仪魏碑简" panose="02010600000101010101" charset="-128"/>
                <a:ea typeface="汉仪魏碑简" panose="02010600000101010101" charset="-128"/>
                <a:cs typeface="汉仪魏碑简" panose="02010600000101010101" charset="-128"/>
                <a:sym typeface="汉仪尚巍手书W" panose="00020600040101010101" charset="-122"/>
              </a:endParaRPr>
            </a:p>
          </p:txBody>
        </p:sp>
      </p:grpSp>
      <p:grpSp>
        <p:nvGrpSpPr>
          <p:cNvPr id="61" name="组合 60"/>
          <p:cNvGrpSpPr/>
          <p:nvPr/>
        </p:nvGrpSpPr>
        <p:grpSpPr>
          <a:xfrm>
            <a:off x="3182620" y="5566410"/>
            <a:ext cx="1433830" cy="496570"/>
            <a:chOff x="1992" y="9228"/>
            <a:chExt cx="2258" cy="782"/>
          </a:xfrm>
        </p:grpSpPr>
        <p:sp>
          <p:nvSpPr>
            <p:cNvPr id="62" name="对角圆角矩形 61"/>
            <p:cNvSpPr/>
            <p:nvPr>
              <p:custDataLst>
                <p:tags r:id="rId21"/>
              </p:custDataLst>
            </p:nvPr>
          </p:nvSpPr>
          <p:spPr>
            <a:xfrm>
              <a:off x="1992" y="9228"/>
              <a:ext cx="2259" cy="782"/>
            </a:xfrm>
            <a:prstGeom prst="round2DiagRect">
              <a:avLst>
                <a:gd name="adj1" fmla="val 0"/>
                <a:gd name="adj2" fmla="val 0"/>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3" name="矩形 62"/>
            <p:cNvSpPr/>
            <p:nvPr>
              <p:custDataLst>
                <p:tags r:id="rId22"/>
              </p:custDataLst>
            </p:nvPr>
          </p:nvSpPr>
          <p:spPr>
            <a:xfrm>
              <a:off x="2129" y="9311"/>
              <a:ext cx="1981" cy="580"/>
            </a:xfrm>
            <a:prstGeom prst="rect">
              <a:avLst/>
            </a:prstGeom>
          </p:spPr>
          <p:txBody>
            <a:bodyPr vert="horz" wrap="square" lIns="91440" tIns="45720" rIns="91440" bIns="45720" rtlCol="0" anchor="t">
              <a:noAutofit/>
            </a:bodyPr>
            <a:p>
              <a:pPr lvl="0" algn="l">
                <a:lnSpc>
                  <a:spcPct val="120000"/>
                </a:lnSpc>
                <a:spcBef>
                  <a:spcPts val="1000"/>
                </a:spcBef>
                <a:spcAft>
                  <a:spcPts val="0"/>
                </a:spcAft>
                <a:buClrTx/>
                <a:buSzTx/>
                <a:buFont typeface="汉仪魏碑简" panose="02010600000101010101" charset="-128"/>
              </a:pPr>
              <a:r>
                <a:rPr sz="1900">
                  <a:solidFill>
                    <a:schemeClr val="accent5">
                      <a:lumMod val="75000"/>
                    </a:schemeClr>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Phase 2</a:t>
              </a:r>
              <a:endParaRPr sz="1900">
                <a:solidFill>
                  <a:schemeClr val="accent5">
                    <a:lumMod val="75000"/>
                  </a:schemeClr>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64" name="组合 63"/>
          <p:cNvGrpSpPr/>
          <p:nvPr/>
        </p:nvGrpSpPr>
        <p:grpSpPr>
          <a:xfrm>
            <a:off x="4986020" y="4900295"/>
            <a:ext cx="1433830" cy="496570"/>
            <a:chOff x="1992" y="9228"/>
            <a:chExt cx="2258" cy="782"/>
          </a:xfrm>
        </p:grpSpPr>
        <p:sp>
          <p:nvSpPr>
            <p:cNvPr id="65" name="对角圆角矩形 64"/>
            <p:cNvSpPr/>
            <p:nvPr>
              <p:custDataLst>
                <p:tags r:id="rId23"/>
              </p:custDataLst>
            </p:nvPr>
          </p:nvSpPr>
          <p:spPr>
            <a:xfrm>
              <a:off x="1992" y="9228"/>
              <a:ext cx="2259" cy="782"/>
            </a:xfrm>
            <a:prstGeom prst="round2DiagRect">
              <a:avLst>
                <a:gd name="adj1" fmla="val 0"/>
                <a:gd name="adj2" fmla="val 0"/>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6" name="矩形 65"/>
            <p:cNvSpPr/>
            <p:nvPr>
              <p:custDataLst>
                <p:tags r:id="rId24"/>
              </p:custDataLst>
            </p:nvPr>
          </p:nvSpPr>
          <p:spPr>
            <a:xfrm>
              <a:off x="2129" y="9311"/>
              <a:ext cx="1981" cy="580"/>
            </a:xfrm>
            <a:prstGeom prst="rect">
              <a:avLst/>
            </a:prstGeom>
          </p:spPr>
          <p:txBody>
            <a:bodyPr vert="horz" wrap="square" lIns="91440" tIns="45720" rIns="91440" bIns="45720" rtlCol="0" anchor="t">
              <a:noAutofit/>
            </a:bodyPr>
            <a:p>
              <a:pPr lvl="0" algn="l">
                <a:lnSpc>
                  <a:spcPct val="120000"/>
                </a:lnSpc>
                <a:spcBef>
                  <a:spcPts val="1000"/>
                </a:spcBef>
                <a:spcAft>
                  <a:spcPts val="0"/>
                </a:spcAft>
                <a:buClrTx/>
                <a:buSzTx/>
                <a:buFont typeface="汉仪魏碑简" panose="02010600000101010101" charset="-128"/>
              </a:pPr>
              <a:r>
                <a:rPr sz="1900">
                  <a:solidFill>
                    <a:schemeClr val="accent5">
                      <a:lumMod val="50000"/>
                    </a:schemeClr>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Phase </a:t>
              </a:r>
              <a:r>
                <a:rPr lang="en-US" sz="1900">
                  <a:solidFill>
                    <a:schemeClr val="accent5">
                      <a:lumMod val="50000"/>
                    </a:schemeClr>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3</a:t>
              </a:r>
              <a:endParaRPr lang="en-US" sz="1900">
                <a:solidFill>
                  <a:schemeClr val="accent5">
                    <a:lumMod val="50000"/>
                  </a:schemeClr>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67" name="组合 66"/>
          <p:cNvGrpSpPr/>
          <p:nvPr/>
        </p:nvGrpSpPr>
        <p:grpSpPr>
          <a:xfrm>
            <a:off x="6713220" y="4030980"/>
            <a:ext cx="1433830" cy="496570"/>
            <a:chOff x="1992" y="9228"/>
            <a:chExt cx="2258" cy="782"/>
          </a:xfrm>
        </p:grpSpPr>
        <p:sp>
          <p:nvSpPr>
            <p:cNvPr id="68" name="对角圆角矩形 67"/>
            <p:cNvSpPr/>
            <p:nvPr>
              <p:custDataLst>
                <p:tags r:id="rId25"/>
              </p:custDataLst>
            </p:nvPr>
          </p:nvSpPr>
          <p:spPr>
            <a:xfrm>
              <a:off x="1992" y="9228"/>
              <a:ext cx="2259" cy="782"/>
            </a:xfrm>
            <a:prstGeom prst="round2DiagRect">
              <a:avLst>
                <a:gd name="adj1" fmla="val 0"/>
                <a:gd name="adj2" fmla="val 0"/>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9" name="矩形 68"/>
            <p:cNvSpPr/>
            <p:nvPr>
              <p:custDataLst>
                <p:tags r:id="rId26"/>
              </p:custDataLst>
            </p:nvPr>
          </p:nvSpPr>
          <p:spPr>
            <a:xfrm>
              <a:off x="2129" y="9311"/>
              <a:ext cx="1981" cy="580"/>
            </a:xfrm>
            <a:prstGeom prst="rect">
              <a:avLst/>
            </a:prstGeom>
          </p:spPr>
          <p:txBody>
            <a:bodyPr vert="horz" wrap="square" lIns="91440" tIns="45720" rIns="91440" bIns="45720" rtlCol="0" anchor="t">
              <a:noAutofit/>
            </a:bodyPr>
            <a:p>
              <a:pPr lvl="0" algn="l">
                <a:lnSpc>
                  <a:spcPct val="120000"/>
                </a:lnSpc>
                <a:spcBef>
                  <a:spcPts val="1000"/>
                </a:spcBef>
                <a:spcAft>
                  <a:spcPts val="0"/>
                </a:spcAft>
                <a:buClrTx/>
                <a:buSzTx/>
                <a:buFont typeface="汉仪魏碑简" panose="02010600000101010101" charset="-128"/>
              </a:pPr>
              <a:r>
                <a:rPr sz="1900">
                  <a:solidFill>
                    <a:schemeClr val="accent6">
                      <a:lumMod val="75000"/>
                    </a:schemeClr>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Phase </a:t>
              </a:r>
              <a:r>
                <a:rPr lang="en-US" sz="1900">
                  <a:solidFill>
                    <a:schemeClr val="accent6">
                      <a:lumMod val="75000"/>
                    </a:schemeClr>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4</a:t>
              </a:r>
              <a:endParaRPr lang="en-US" sz="1900">
                <a:solidFill>
                  <a:schemeClr val="accent6">
                    <a:lumMod val="75000"/>
                  </a:schemeClr>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70" name="组合 69"/>
          <p:cNvGrpSpPr/>
          <p:nvPr/>
        </p:nvGrpSpPr>
        <p:grpSpPr>
          <a:xfrm>
            <a:off x="8262620" y="2920365"/>
            <a:ext cx="1433830" cy="496570"/>
            <a:chOff x="1992" y="9228"/>
            <a:chExt cx="2258" cy="782"/>
          </a:xfrm>
        </p:grpSpPr>
        <p:sp>
          <p:nvSpPr>
            <p:cNvPr id="71" name="对角圆角矩形 70"/>
            <p:cNvSpPr/>
            <p:nvPr>
              <p:custDataLst>
                <p:tags r:id="rId27"/>
              </p:custDataLst>
            </p:nvPr>
          </p:nvSpPr>
          <p:spPr>
            <a:xfrm>
              <a:off x="1992" y="9228"/>
              <a:ext cx="2259" cy="782"/>
            </a:xfrm>
            <a:prstGeom prst="round2DiagRect">
              <a:avLst>
                <a:gd name="adj1" fmla="val 0"/>
                <a:gd name="adj2" fmla="val 0"/>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2" name="矩形 71"/>
            <p:cNvSpPr/>
            <p:nvPr>
              <p:custDataLst>
                <p:tags r:id="rId28"/>
              </p:custDataLst>
            </p:nvPr>
          </p:nvSpPr>
          <p:spPr>
            <a:xfrm>
              <a:off x="2129" y="9311"/>
              <a:ext cx="1981" cy="580"/>
            </a:xfrm>
            <a:prstGeom prst="rect">
              <a:avLst/>
            </a:prstGeom>
          </p:spPr>
          <p:txBody>
            <a:bodyPr vert="horz" wrap="square" lIns="91440" tIns="45720" rIns="91440" bIns="45720" rtlCol="0" anchor="t">
              <a:noAutofit/>
            </a:bodyPr>
            <a:p>
              <a:pPr lvl="0" algn="l">
                <a:lnSpc>
                  <a:spcPct val="120000"/>
                </a:lnSpc>
                <a:spcBef>
                  <a:spcPts val="1000"/>
                </a:spcBef>
                <a:spcAft>
                  <a:spcPts val="0"/>
                </a:spcAft>
                <a:buClrTx/>
                <a:buSzTx/>
                <a:buFont typeface="汉仪魏碑简" panose="02010600000101010101" charset="-128"/>
              </a:pPr>
              <a:r>
                <a:rPr sz="1900">
                  <a:solidFill>
                    <a:schemeClr val="accent6">
                      <a:lumMod val="50000"/>
                    </a:schemeClr>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Phase </a:t>
              </a:r>
              <a:r>
                <a:rPr lang="en-US" sz="1900">
                  <a:solidFill>
                    <a:schemeClr val="accent6">
                      <a:lumMod val="50000"/>
                    </a:schemeClr>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5</a:t>
              </a:r>
              <a:endParaRPr lang="en-US" sz="1900">
                <a:solidFill>
                  <a:schemeClr val="accent6">
                    <a:lumMod val="50000"/>
                  </a:schemeClr>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75" name="组合 74"/>
          <p:cNvGrpSpPr/>
          <p:nvPr/>
        </p:nvGrpSpPr>
        <p:grpSpPr>
          <a:xfrm>
            <a:off x="1288415" y="4217035"/>
            <a:ext cx="1334135" cy="1243965"/>
            <a:chOff x="1649" y="6821"/>
            <a:chExt cx="2101" cy="1959"/>
          </a:xfrm>
        </p:grpSpPr>
        <p:sp>
          <p:nvSpPr>
            <p:cNvPr id="73" name="文本框 72"/>
            <p:cNvSpPr txBox="1"/>
            <p:nvPr>
              <p:custDataLst>
                <p:tags r:id="rId29"/>
              </p:custDataLst>
            </p:nvPr>
          </p:nvSpPr>
          <p:spPr>
            <a:xfrm>
              <a:off x="1792" y="7861"/>
              <a:ext cx="1679" cy="919"/>
            </a:xfrm>
            <a:prstGeom prst="rect">
              <a:avLst/>
            </a:prstGeom>
            <a:noFill/>
          </p:spPr>
          <p:txBody>
            <a:bodyPr wrap="square" rtlCol="0" anchor="t">
              <a:spAutoFit/>
            </a:bodyPr>
            <a:p>
              <a:pPr algn="ctr"/>
              <a:r>
                <a:rPr lang="zh-CN" altLang="en-US" sz="1600">
                  <a:latin typeface="汉仪魏碑简" panose="02010600000101010101" charset="-128"/>
                  <a:ea typeface="汉仪魏碑简" panose="02010600000101010101" charset="-128"/>
                  <a:cs typeface="汉仪魏碑简" panose="02010600000101010101" charset="-128"/>
                  <a:sym typeface="汉仪魏碑简" panose="02010600000101010101" charset="-128"/>
                </a:rPr>
                <a:t>"Crisis" stage</a:t>
              </a:r>
              <a:endParaRPr lang="zh-CN" altLang="en-US" sz="16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4" name="文本框 73"/>
            <p:cNvSpPr txBox="1"/>
            <p:nvPr>
              <p:custDataLst>
                <p:tags r:id="rId30"/>
              </p:custDataLst>
            </p:nvPr>
          </p:nvSpPr>
          <p:spPr>
            <a:xfrm>
              <a:off x="1649" y="6821"/>
              <a:ext cx="2101" cy="919"/>
            </a:xfrm>
            <a:prstGeom prst="rect">
              <a:avLst/>
            </a:prstGeom>
            <a:noFill/>
          </p:spPr>
          <p:txBody>
            <a:bodyPr wrap="square" rtlCol="0" anchor="t">
              <a:spAutoFit/>
            </a:bodyPr>
            <a:p>
              <a:r>
                <a:rPr lang="zh-CN" altLang="en-US" sz="1600">
                  <a:gradFill>
                    <a:gsLst>
                      <a:gs pos="0">
                        <a:srgbClr val="9EE256"/>
                      </a:gs>
                      <a:gs pos="100000">
                        <a:srgbClr val="52762D"/>
                      </a:gs>
                    </a:gsLst>
                    <a:lin scaled="0"/>
                  </a:gra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Grow with creativity</a:t>
              </a:r>
              <a:endParaRPr lang="zh-CN" altLang="en-US" sz="1600">
                <a:gradFill>
                  <a:gsLst>
                    <a:gs pos="0">
                      <a:srgbClr val="9EE256"/>
                    </a:gs>
                    <a:gs pos="100000">
                      <a:srgbClr val="52762D"/>
                    </a:gs>
                  </a:gsLst>
                  <a:lin scaled="0"/>
                </a:gra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76" name="组合 75"/>
          <p:cNvGrpSpPr/>
          <p:nvPr/>
        </p:nvGrpSpPr>
        <p:grpSpPr>
          <a:xfrm>
            <a:off x="3155950" y="3472180"/>
            <a:ext cx="1573530" cy="1520190"/>
            <a:chOff x="1649" y="6386"/>
            <a:chExt cx="2478" cy="2394"/>
          </a:xfrm>
        </p:grpSpPr>
        <p:sp>
          <p:nvSpPr>
            <p:cNvPr id="77" name="文本框 76"/>
            <p:cNvSpPr txBox="1"/>
            <p:nvPr>
              <p:custDataLst>
                <p:tags r:id="rId31"/>
              </p:custDataLst>
            </p:nvPr>
          </p:nvSpPr>
          <p:spPr>
            <a:xfrm>
              <a:off x="1792" y="7861"/>
              <a:ext cx="1901" cy="919"/>
            </a:xfrm>
            <a:prstGeom prst="rect">
              <a:avLst/>
            </a:prstGeom>
            <a:noFill/>
          </p:spPr>
          <p:txBody>
            <a:bodyPr wrap="square" rtlCol="0" anchor="t">
              <a:spAutoFit/>
            </a:bodyPr>
            <a:p>
              <a:pPr algn="ctr"/>
              <a:r>
                <a:rPr lang="zh-CN" altLang="en-US" sz="1600">
                  <a:latin typeface="汉仪魏碑简" panose="02010600000101010101" charset="-128"/>
                  <a:ea typeface="汉仪魏碑简" panose="02010600000101010101" charset="-128"/>
                  <a:cs typeface="汉仪魏碑简" panose="02010600000101010101" charset="-128"/>
                  <a:sym typeface="汉仪魏碑简" panose="02010600000101010101" charset="-128"/>
                </a:rPr>
                <a:t>"Autonomous" stage</a:t>
              </a:r>
              <a:endParaRPr lang="zh-CN" altLang="en-US" sz="16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8" name="文本框 77"/>
            <p:cNvSpPr txBox="1"/>
            <p:nvPr>
              <p:custDataLst>
                <p:tags r:id="rId32"/>
              </p:custDataLst>
            </p:nvPr>
          </p:nvSpPr>
          <p:spPr>
            <a:xfrm>
              <a:off x="1649" y="6386"/>
              <a:ext cx="2478" cy="1662"/>
            </a:xfrm>
            <a:prstGeom prst="rect">
              <a:avLst/>
            </a:prstGeom>
            <a:noFill/>
          </p:spPr>
          <p:txBody>
            <a:bodyPr wrap="square" rtlCol="0" anchor="t">
              <a:noAutofit/>
            </a:bodyPr>
            <a:p>
              <a:r>
                <a:rPr lang="zh-CN" altLang="en-US" sz="1600">
                  <a:gradFill>
                    <a:gsLst>
                      <a:gs pos="0">
                        <a:srgbClr val="14CD68"/>
                      </a:gs>
                      <a:gs pos="100000">
                        <a:srgbClr val="0B6E38"/>
                      </a:gs>
                    </a:gsLst>
                    <a:lin scaled="0"/>
                  </a:gra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Grow under the command of the organization</a:t>
              </a:r>
              <a:endParaRPr lang="zh-CN" altLang="en-US" sz="1600">
                <a:gradFill>
                  <a:gsLst>
                    <a:gs pos="0">
                      <a:srgbClr val="14CD68"/>
                    </a:gs>
                    <a:gs pos="100000">
                      <a:srgbClr val="0B6E38"/>
                    </a:gs>
                  </a:gsLst>
                  <a:lin scaled="0"/>
                </a:gra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79" name="组合 78"/>
          <p:cNvGrpSpPr/>
          <p:nvPr/>
        </p:nvGrpSpPr>
        <p:grpSpPr>
          <a:xfrm>
            <a:off x="4882515" y="2786380"/>
            <a:ext cx="1617345" cy="1485265"/>
            <a:chOff x="1649" y="6564"/>
            <a:chExt cx="2547" cy="2339"/>
          </a:xfrm>
        </p:grpSpPr>
        <p:sp>
          <p:nvSpPr>
            <p:cNvPr id="80" name="文本框 79"/>
            <p:cNvSpPr txBox="1"/>
            <p:nvPr>
              <p:custDataLst>
                <p:tags r:id="rId33"/>
              </p:custDataLst>
            </p:nvPr>
          </p:nvSpPr>
          <p:spPr>
            <a:xfrm>
              <a:off x="1792" y="7861"/>
              <a:ext cx="1679" cy="919"/>
            </a:xfrm>
            <a:prstGeom prst="rect">
              <a:avLst/>
            </a:prstGeom>
            <a:noFill/>
          </p:spPr>
          <p:txBody>
            <a:bodyPr wrap="square" rtlCol="0" anchor="t">
              <a:spAutoFit/>
            </a:bodyPr>
            <a:p>
              <a:pPr algn="ctr"/>
              <a:r>
                <a:rPr lang="zh-CN" altLang="en-US" sz="1600">
                  <a:latin typeface="汉仪魏碑简" panose="02010600000101010101" charset="-128"/>
                  <a:ea typeface="汉仪魏碑简" panose="02010600000101010101" charset="-128"/>
                  <a:cs typeface="汉仪魏碑简" panose="02010600000101010101" charset="-128"/>
                  <a:sym typeface="汉仪魏碑简" panose="02010600000101010101" charset="-128"/>
                </a:rPr>
                <a:t>Control stage</a:t>
              </a:r>
              <a:endParaRPr lang="zh-CN" altLang="en-US" sz="16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1" name="文本框 80"/>
            <p:cNvSpPr txBox="1"/>
            <p:nvPr>
              <p:custDataLst>
                <p:tags r:id="rId34"/>
              </p:custDataLst>
            </p:nvPr>
          </p:nvSpPr>
          <p:spPr>
            <a:xfrm>
              <a:off x="1649" y="6564"/>
              <a:ext cx="2547" cy="2339"/>
            </a:xfrm>
            <a:prstGeom prst="rect">
              <a:avLst/>
            </a:prstGeom>
            <a:noFill/>
          </p:spPr>
          <p:txBody>
            <a:bodyPr wrap="square" rtlCol="0" anchor="t">
              <a:noAutofit/>
            </a:bodyPr>
            <a:p>
              <a:r>
                <a:rPr lang="zh-CN" altLang="en-US" sz="1600">
                  <a:gradFill>
                    <a:gsLst>
                      <a:gs pos="0">
                        <a:srgbClr val="14CD68"/>
                      </a:gs>
                      <a:gs pos="100000">
                        <a:srgbClr val="035C7D"/>
                      </a:gs>
                    </a:gsLst>
                    <a:lin scaled="0"/>
                  </a:gra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Grow with the authorization of the organization</a:t>
              </a:r>
              <a:endParaRPr lang="zh-CN" altLang="en-US" sz="1600">
                <a:gradFill>
                  <a:gsLst>
                    <a:gs pos="0">
                      <a:srgbClr val="14CD68"/>
                    </a:gs>
                    <a:gs pos="100000">
                      <a:srgbClr val="035C7D"/>
                    </a:gs>
                  </a:gsLst>
                  <a:lin scaled="0"/>
                </a:gra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82" name="组合 81"/>
          <p:cNvGrpSpPr/>
          <p:nvPr/>
        </p:nvGrpSpPr>
        <p:grpSpPr>
          <a:xfrm>
            <a:off x="6558915" y="1955800"/>
            <a:ext cx="2032635" cy="1491615"/>
            <a:chOff x="1649" y="6554"/>
            <a:chExt cx="3201" cy="2349"/>
          </a:xfrm>
        </p:grpSpPr>
        <p:sp>
          <p:nvSpPr>
            <p:cNvPr id="83" name="文本框 82"/>
            <p:cNvSpPr txBox="1"/>
            <p:nvPr>
              <p:custDataLst>
                <p:tags r:id="rId35"/>
              </p:custDataLst>
            </p:nvPr>
          </p:nvSpPr>
          <p:spPr>
            <a:xfrm>
              <a:off x="1792" y="7846"/>
              <a:ext cx="1971" cy="934"/>
            </a:xfrm>
            <a:prstGeom prst="rect">
              <a:avLst/>
            </a:prstGeom>
            <a:noFill/>
          </p:spPr>
          <p:txBody>
            <a:bodyPr wrap="square" rtlCol="0" anchor="t">
              <a:noAutofit/>
            </a:bodyPr>
            <a:p>
              <a:pPr algn="ctr"/>
              <a:r>
                <a:rPr lang="zh-CN" altLang="en-US" sz="1600">
                  <a:latin typeface="汉仪魏碑简" panose="02010600000101010101" charset="-128"/>
                  <a:ea typeface="汉仪魏碑简" panose="02010600000101010101" charset="-128"/>
                  <a:cs typeface="汉仪魏碑简" panose="02010600000101010101" charset="-128"/>
                  <a:sym typeface="汉仪魏碑简" panose="02010600000101010101" charset="-128"/>
                </a:rPr>
                <a:t>"Bureaucrat" stage</a:t>
              </a:r>
              <a:endParaRPr lang="zh-CN" altLang="en-US" sz="16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4" name="文本框 83"/>
            <p:cNvSpPr txBox="1"/>
            <p:nvPr>
              <p:custDataLst>
                <p:tags r:id="rId36"/>
              </p:custDataLst>
            </p:nvPr>
          </p:nvSpPr>
          <p:spPr>
            <a:xfrm>
              <a:off x="1649" y="6554"/>
              <a:ext cx="3201" cy="2349"/>
            </a:xfrm>
            <a:prstGeom prst="rect">
              <a:avLst/>
            </a:prstGeom>
            <a:noFill/>
          </p:spPr>
          <p:txBody>
            <a:bodyPr wrap="square" rtlCol="0" anchor="t">
              <a:noAutofit/>
            </a:bodyPr>
            <a:p>
              <a:r>
                <a:rPr lang="zh-CN" altLang="en-US" sz="1600">
                  <a:gradFill>
                    <a:gsLst>
                      <a:gs pos="0">
                        <a:srgbClr val="007BD3"/>
                      </a:gs>
                      <a:gs pos="100000">
                        <a:srgbClr val="034373"/>
                      </a:gs>
                    </a:gsLst>
                    <a:lin scaled="0"/>
                  </a:gra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Growth depends on coordination between organizations</a:t>
              </a:r>
              <a:endParaRPr lang="zh-CN" altLang="en-US" sz="1600">
                <a:gradFill>
                  <a:gsLst>
                    <a:gs pos="0">
                      <a:srgbClr val="007BD3"/>
                    </a:gs>
                    <a:gs pos="100000">
                      <a:srgbClr val="034373"/>
                    </a:gs>
                  </a:gsLst>
                  <a:lin scaled="0"/>
                </a:gra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85" name="组合 84"/>
          <p:cNvGrpSpPr/>
          <p:nvPr/>
        </p:nvGrpSpPr>
        <p:grpSpPr>
          <a:xfrm>
            <a:off x="7994015" y="1125220"/>
            <a:ext cx="1613535" cy="1141095"/>
            <a:chOff x="1649" y="6983"/>
            <a:chExt cx="2541" cy="1797"/>
          </a:xfrm>
        </p:grpSpPr>
        <p:sp>
          <p:nvSpPr>
            <p:cNvPr id="86" name="文本框 85"/>
            <p:cNvSpPr txBox="1"/>
            <p:nvPr>
              <p:custDataLst>
                <p:tags r:id="rId37"/>
              </p:custDataLst>
            </p:nvPr>
          </p:nvSpPr>
          <p:spPr>
            <a:xfrm>
              <a:off x="1649" y="7861"/>
              <a:ext cx="2100" cy="919"/>
            </a:xfrm>
            <a:prstGeom prst="rect">
              <a:avLst/>
            </a:prstGeom>
            <a:noFill/>
          </p:spPr>
          <p:txBody>
            <a:bodyPr wrap="square" rtlCol="0" anchor="t">
              <a:spAutoFit/>
            </a:bodyPr>
            <a:p>
              <a:pPr algn="ctr"/>
              <a:r>
                <a:rPr lang="zh-CN" altLang="en-US" sz="1600">
                  <a:latin typeface="汉仪魏碑简" panose="02010600000101010101" charset="-128"/>
                  <a:ea typeface="汉仪魏碑简" panose="02010600000101010101" charset="-128"/>
                  <a:cs typeface="汉仪魏碑简" panose="02010600000101010101" charset="-128"/>
                  <a:sym typeface="汉仪魏碑简" panose="02010600000101010101" charset="-128"/>
                </a:rPr>
                <a:t>"New crisis" stage</a:t>
              </a:r>
              <a:endParaRPr lang="zh-CN" altLang="en-US" sz="16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7" name="文本框 86"/>
            <p:cNvSpPr txBox="1"/>
            <p:nvPr>
              <p:custDataLst>
                <p:tags r:id="rId38"/>
              </p:custDataLst>
            </p:nvPr>
          </p:nvSpPr>
          <p:spPr>
            <a:xfrm>
              <a:off x="1749" y="6983"/>
              <a:ext cx="2441" cy="1556"/>
            </a:xfrm>
            <a:prstGeom prst="rect">
              <a:avLst/>
            </a:prstGeom>
            <a:noFill/>
          </p:spPr>
          <p:txBody>
            <a:bodyPr wrap="square" rtlCol="0" anchor="t">
              <a:noAutofit/>
            </a:bodyPr>
            <a:p>
              <a:r>
                <a:rPr lang="zh-CN" altLang="en-US" sz="1600">
                  <a:gradFill>
                    <a:gsLst>
                      <a:gs pos="0">
                        <a:srgbClr val="012D86"/>
                      </a:gs>
                      <a:gs pos="100000">
                        <a:srgbClr val="0E2557"/>
                      </a:gs>
                    </a:gsLst>
                    <a:lin scaled="0"/>
                  </a:gra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Growth through cooperation</a:t>
              </a:r>
              <a:endParaRPr lang="zh-CN" altLang="en-US" sz="1600">
                <a:gradFill>
                  <a:gsLst>
                    <a:gs pos="0">
                      <a:srgbClr val="012D86"/>
                    </a:gs>
                    <a:gs pos="100000">
                      <a:srgbClr val="0E2557"/>
                    </a:gs>
                  </a:gsLst>
                  <a:lin scaled="0"/>
                </a:gra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0" name="内容占位符 2"/>
          <p:cNvSpPr>
            <a:spLocks noGrp="1"/>
          </p:cNvSpPr>
          <p:nvPr>
            <p:custDataLst>
              <p:tags r:id="rId39"/>
            </p:custDataLst>
          </p:nvPr>
        </p:nvSpPr>
        <p:spPr>
          <a:xfrm>
            <a:off x="838200" y="1000125"/>
            <a:ext cx="6878320" cy="960120"/>
          </a:xfrm>
          <a:prstGeom prst="rect">
            <a:avLst/>
          </a:prstGeom>
        </p:spPr>
        <p:txBody>
          <a:bodyPr vert="horz" lIns="91440" tIns="45720" rIns="91440" bIns="45720" rtlCol="0">
            <a:normAutofit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spcBef>
                <a:spcPts val="1000"/>
              </a:spcBef>
              <a:spcAft>
                <a:spcPts val="0"/>
              </a:spcAft>
              <a:buNone/>
            </a:pPr>
            <a:r>
              <a:t>Development stage of the organization</a:t>
            </a:r>
          </a:p>
        </p:txBody>
      </p:sp>
    </p:spTree>
    <p:custDataLst>
      <p:tags r:id="rId40"/>
    </p:custData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7" name="矩形 6"/>
          <p:cNvSpPr/>
          <p:nvPr>
            <p:custDataLst>
              <p:tags r:id="rId1"/>
            </p:custDataLst>
          </p:nvPr>
        </p:nvSpPr>
        <p:spPr>
          <a:xfrm>
            <a:off x="-371475" y="-12700"/>
            <a:ext cx="12255500" cy="6870700"/>
          </a:xfrm>
          <a:prstGeom prst="rect">
            <a:avLst/>
          </a:prstGeom>
          <a:solidFill>
            <a:srgbClr val="D2B2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pic>
        <p:nvPicPr>
          <p:cNvPr id="5" name="图片 4" descr="C:/Users/LDP004/AppData/Local/Temp/picturecompress_20211218111449/output_1.pngoutput_1"/>
          <p:cNvPicPr>
            <a:picLocks noChangeAspect="1"/>
          </p:cNvPicPr>
          <p:nvPr>
            <p:custDataLst>
              <p:tags r:id="rId2"/>
            </p:custDataLst>
          </p:nvPr>
        </p:nvPicPr>
        <p:blipFill>
          <a:blip r:embed="rId3"/>
          <a:srcRect r="65000"/>
          <a:stretch>
            <a:fillRect/>
          </a:stretch>
        </p:blipFill>
        <p:spPr>
          <a:xfrm rot="16200000">
            <a:off x="1471295" y="2028825"/>
            <a:ext cx="3325495" cy="6344920"/>
          </a:xfrm>
          <a:prstGeom prst="rect">
            <a:avLst/>
          </a:prstGeom>
        </p:spPr>
      </p:pic>
      <p:sp>
        <p:nvSpPr>
          <p:cNvPr id="6" name="文本框 5"/>
          <p:cNvSpPr txBox="1"/>
          <p:nvPr>
            <p:custDataLst>
              <p:tags r:id="rId4"/>
            </p:custDataLst>
          </p:nvPr>
        </p:nvSpPr>
        <p:spPr>
          <a:xfrm>
            <a:off x="1688465" y="1932940"/>
            <a:ext cx="2469515" cy="2247900"/>
          </a:xfrm>
          <a:prstGeom prst="rect">
            <a:avLst/>
          </a:prstGeom>
          <a:noFill/>
        </p:spPr>
        <p:txBody>
          <a:bodyPr wrap="square" rtlCol="0" anchor="t">
            <a:noAutofit/>
          </a:bodyPr>
          <a:p>
            <a:pPr algn="dist"/>
            <a:r>
              <a:rPr lang="en-US" altLang="zh-CN" sz="4000">
                <a:latin typeface="汉仪魏碑简" panose="02010600000101010101" charset="-128"/>
                <a:ea typeface="汉仪魏碑简" panose="02010600000101010101" charset="-128"/>
                <a:cs typeface="汉仪魏碑简" panose="02010600000101010101" charset="-128"/>
                <a:sym typeface="汉仪魏碑简" panose="02010600000101010101" charset="-128"/>
              </a:rPr>
              <a:t>Part B</a:t>
            </a:r>
            <a:endParaRPr lang="en-US" altLang="zh-CN" sz="4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16" name="组合 15"/>
          <p:cNvGrpSpPr/>
          <p:nvPr/>
        </p:nvGrpSpPr>
        <p:grpSpPr>
          <a:xfrm rot="0">
            <a:off x="6090920" y="1379855"/>
            <a:ext cx="831215" cy="832485"/>
            <a:chOff x="9352" y="2173"/>
            <a:chExt cx="1309" cy="1311"/>
          </a:xfrm>
        </p:grpSpPr>
        <p:grpSp>
          <p:nvGrpSpPr>
            <p:cNvPr id="10" name="组合 9"/>
            <p:cNvGrpSpPr/>
            <p:nvPr/>
          </p:nvGrpSpPr>
          <p:grpSpPr>
            <a:xfrm>
              <a:off x="9532" y="2173"/>
              <a:ext cx="1040" cy="1117"/>
              <a:chOff x="11094" y="2627"/>
              <a:chExt cx="1040" cy="1117"/>
            </a:xfrm>
          </p:grpSpPr>
          <p:sp>
            <p:nvSpPr>
              <p:cNvPr id="9" name="矩形 8"/>
              <p:cNvSpPr/>
              <p:nvPr>
                <p:custDataLst>
                  <p:tags r:id="rId5"/>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 name="矩形 7"/>
              <p:cNvSpPr/>
              <p:nvPr>
                <p:custDataLst>
                  <p:tags r:id="rId6"/>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1" name="文本框 10"/>
            <p:cNvSpPr txBox="1"/>
            <p:nvPr>
              <p:custDataLst>
                <p:tags r:id="rId7"/>
              </p:custDataLst>
            </p:nvPr>
          </p:nvSpPr>
          <p:spPr>
            <a:xfrm>
              <a:off x="9352" y="2250"/>
              <a:ext cx="1309" cy="1234"/>
            </a:xfrm>
            <a:prstGeom prst="rect">
              <a:avLst/>
            </a:prstGeom>
            <a:noFill/>
          </p:spPr>
          <p:txBody>
            <a:bodyPr wrap="square" rtlCol="0">
              <a:spAutoFit/>
            </a:bodyPr>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1</a:t>
              </a:r>
              <a:endPar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12" name="组合 11"/>
          <p:cNvGrpSpPr/>
          <p:nvPr/>
        </p:nvGrpSpPr>
        <p:grpSpPr>
          <a:xfrm rot="0">
            <a:off x="7014210" y="1100455"/>
            <a:ext cx="5177155" cy="1141095"/>
            <a:chOff x="11094" y="2627"/>
            <a:chExt cx="1040" cy="1364"/>
          </a:xfrm>
        </p:grpSpPr>
        <p:sp>
          <p:nvSpPr>
            <p:cNvPr id="13" name="矩形 12"/>
            <p:cNvSpPr/>
            <p:nvPr>
              <p:custDataLst>
                <p:tags r:id="rId8"/>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 name="矩形 13"/>
            <p:cNvSpPr/>
            <p:nvPr>
              <p:custDataLst>
                <p:tags r:id="rId9"/>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7" name="文本框 16"/>
          <p:cNvSpPr txBox="1"/>
          <p:nvPr>
            <p:custDataLst>
              <p:tags r:id="rId10"/>
            </p:custDataLst>
          </p:nvPr>
        </p:nvSpPr>
        <p:spPr>
          <a:xfrm>
            <a:off x="7006590" y="1423035"/>
            <a:ext cx="4622165" cy="553085"/>
          </a:xfrm>
          <a:prstGeom prst="rect">
            <a:avLst/>
          </a:prstGeom>
          <a:noFill/>
        </p:spPr>
        <p:txBody>
          <a:bodyPr wrap="square" rtlCol="0" anchor="t">
            <a:spAutoFit/>
          </a:bodyPr>
          <a:p>
            <a:pPr algn="l"/>
            <a:r>
              <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rPr>
              <a:t>？</a:t>
            </a:r>
            <a:endPar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endParaRPr>
          </a:p>
        </p:txBody>
      </p:sp>
      <p:grpSp>
        <p:nvGrpSpPr>
          <p:cNvPr id="21" name="组合 20"/>
          <p:cNvGrpSpPr/>
          <p:nvPr/>
        </p:nvGrpSpPr>
        <p:grpSpPr>
          <a:xfrm rot="0">
            <a:off x="6090920" y="2677795"/>
            <a:ext cx="831215" cy="832485"/>
            <a:chOff x="9352" y="2173"/>
            <a:chExt cx="1309" cy="1311"/>
          </a:xfrm>
        </p:grpSpPr>
        <p:grpSp>
          <p:nvGrpSpPr>
            <p:cNvPr id="22" name="组合 21"/>
            <p:cNvGrpSpPr/>
            <p:nvPr/>
          </p:nvGrpSpPr>
          <p:grpSpPr>
            <a:xfrm>
              <a:off x="9532" y="2173"/>
              <a:ext cx="1040" cy="1117"/>
              <a:chOff x="11094" y="2627"/>
              <a:chExt cx="1040" cy="1117"/>
            </a:xfrm>
          </p:grpSpPr>
          <p:sp>
            <p:nvSpPr>
              <p:cNvPr id="23" name="矩形 22"/>
              <p:cNvSpPr/>
              <p:nvPr>
                <p:custDataLst>
                  <p:tags r:id="rId11"/>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4" name="矩形 23"/>
              <p:cNvSpPr/>
              <p:nvPr>
                <p:custDataLst>
                  <p:tags r:id="rId12"/>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25" name="文本框 24"/>
            <p:cNvSpPr txBox="1"/>
            <p:nvPr>
              <p:custDataLst>
                <p:tags r:id="rId13"/>
              </p:custDataLst>
            </p:nvPr>
          </p:nvSpPr>
          <p:spPr>
            <a:xfrm>
              <a:off x="9352" y="2250"/>
              <a:ext cx="1309" cy="1234"/>
            </a:xfrm>
            <a:prstGeom prst="rect">
              <a:avLst/>
            </a:prstGeom>
            <a:noFill/>
          </p:spPr>
          <p:txBody>
            <a:bodyPr wrap="square" rtlCol="0">
              <a:spAutoFit/>
            </a:bodyPr>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2</a:t>
              </a:r>
              <a:endPar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26" name="组合 25"/>
          <p:cNvGrpSpPr/>
          <p:nvPr/>
        </p:nvGrpSpPr>
        <p:grpSpPr>
          <a:xfrm rot="0">
            <a:off x="7014210" y="2398395"/>
            <a:ext cx="5177790" cy="1141095"/>
            <a:chOff x="11094" y="2627"/>
            <a:chExt cx="1040" cy="1364"/>
          </a:xfrm>
        </p:grpSpPr>
        <p:sp>
          <p:nvSpPr>
            <p:cNvPr id="27" name="矩形 26"/>
            <p:cNvSpPr/>
            <p:nvPr>
              <p:custDataLst>
                <p:tags r:id="rId14"/>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8" name="矩形 27"/>
            <p:cNvSpPr/>
            <p:nvPr>
              <p:custDataLst>
                <p:tags r:id="rId15"/>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29" name="文本框 28"/>
          <p:cNvSpPr txBox="1"/>
          <p:nvPr>
            <p:custDataLst>
              <p:tags r:id="rId16"/>
            </p:custDataLst>
          </p:nvPr>
        </p:nvSpPr>
        <p:spPr>
          <a:xfrm>
            <a:off x="7020560" y="2577465"/>
            <a:ext cx="4863465" cy="553085"/>
          </a:xfrm>
          <a:prstGeom prst="rect">
            <a:avLst/>
          </a:prstGeom>
          <a:noFill/>
        </p:spPr>
        <p:txBody>
          <a:bodyPr wrap="square" rtlCol="0" anchor="t">
            <a:spAutoFit/>
          </a:bodyPr>
          <a:p>
            <a:pPr algn="l"/>
            <a:r>
              <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rPr>
              <a:t>？</a:t>
            </a:r>
            <a:endPar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endParaRPr>
          </a:p>
        </p:txBody>
      </p:sp>
      <p:grpSp>
        <p:nvGrpSpPr>
          <p:cNvPr id="31" name="组合 30"/>
          <p:cNvGrpSpPr/>
          <p:nvPr/>
        </p:nvGrpSpPr>
        <p:grpSpPr>
          <a:xfrm rot="0">
            <a:off x="6090920" y="3975735"/>
            <a:ext cx="831215" cy="832485"/>
            <a:chOff x="9352" y="2173"/>
            <a:chExt cx="1309" cy="1311"/>
          </a:xfrm>
        </p:grpSpPr>
        <p:grpSp>
          <p:nvGrpSpPr>
            <p:cNvPr id="32" name="组合 31"/>
            <p:cNvGrpSpPr/>
            <p:nvPr/>
          </p:nvGrpSpPr>
          <p:grpSpPr>
            <a:xfrm>
              <a:off x="9532" y="2173"/>
              <a:ext cx="1040" cy="1117"/>
              <a:chOff x="11094" y="2627"/>
              <a:chExt cx="1040" cy="1117"/>
            </a:xfrm>
          </p:grpSpPr>
          <p:sp>
            <p:nvSpPr>
              <p:cNvPr id="33" name="矩形 32"/>
              <p:cNvSpPr/>
              <p:nvPr>
                <p:custDataLst>
                  <p:tags r:id="rId17"/>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4" name="矩形 33"/>
              <p:cNvSpPr/>
              <p:nvPr>
                <p:custDataLst>
                  <p:tags r:id="rId18"/>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35" name="文本框 34"/>
            <p:cNvSpPr txBox="1"/>
            <p:nvPr>
              <p:custDataLst>
                <p:tags r:id="rId19"/>
              </p:custDataLst>
            </p:nvPr>
          </p:nvSpPr>
          <p:spPr>
            <a:xfrm>
              <a:off x="9352" y="2250"/>
              <a:ext cx="1309" cy="1234"/>
            </a:xfrm>
            <a:prstGeom prst="rect">
              <a:avLst/>
            </a:prstGeom>
            <a:noFill/>
          </p:spPr>
          <p:txBody>
            <a:bodyPr wrap="square" rtlCol="0">
              <a:spAutoFit/>
            </a:bodyPr>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3</a:t>
              </a:r>
              <a:endPar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36" name="组合 35"/>
          <p:cNvGrpSpPr/>
          <p:nvPr/>
        </p:nvGrpSpPr>
        <p:grpSpPr>
          <a:xfrm rot="0">
            <a:off x="7013575" y="3696335"/>
            <a:ext cx="5179060" cy="1141095"/>
            <a:chOff x="11094" y="2627"/>
            <a:chExt cx="1040" cy="1364"/>
          </a:xfrm>
        </p:grpSpPr>
        <p:sp>
          <p:nvSpPr>
            <p:cNvPr id="37" name="矩形 36"/>
            <p:cNvSpPr/>
            <p:nvPr>
              <p:custDataLst>
                <p:tags r:id="rId20"/>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8" name="矩形 37"/>
            <p:cNvSpPr/>
            <p:nvPr>
              <p:custDataLst>
                <p:tags r:id="rId21"/>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39" name="文本框 38"/>
          <p:cNvSpPr txBox="1"/>
          <p:nvPr>
            <p:custDataLst>
              <p:tags r:id="rId22"/>
            </p:custDataLst>
          </p:nvPr>
        </p:nvSpPr>
        <p:spPr>
          <a:xfrm>
            <a:off x="7042150" y="3837305"/>
            <a:ext cx="5180330" cy="553085"/>
          </a:xfrm>
          <a:prstGeom prst="rect">
            <a:avLst/>
          </a:prstGeom>
          <a:noFill/>
        </p:spPr>
        <p:txBody>
          <a:bodyPr wrap="square" rtlCol="0" anchor="t">
            <a:spAutoFit/>
          </a:bodyPr>
          <a:p>
            <a:pPr algn="l"/>
            <a:r>
              <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rPr>
              <a:t>？</a:t>
            </a:r>
            <a:endPar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endParaRPr>
          </a:p>
        </p:txBody>
      </p:sp>
      <p:grpSp>
        <p:nvGrpSpPr>
          <p:cNvPr id="41" name="组合 40"/>
          <p:cNvGrpSpPr/>
          <p:nvPr/>
        </p:nvGrpSpPr>
        <p:grpSpPr>
          <a:xfrm rot="0">
            <a:off x="6090920" y="5273675"/>
            <a:ext cx="831215" cy="832485"/>
            <a:chOff x="9352" y="2173"/>
            <a:chExt cx="1309" cy="1311"/>
          </a:xfrm>
        </p:grpSpPr>
        <p:grpSp>
          <p:nvGrpSpPr>
            <p:cNvPr id="42" name="组合 41"/>
            <p:cNvGrpSpPr/>
            <p:nvPr/>
          </p:nvGrpSpPr>
          <p:grpSpPr>
            <a:xfrm>
              <a:off x="9532" y="2173"/>
              <a:ext cx="1040" cy="1117"/>
              <a:chOff x="11094" y="2627"/>
              <a:chExt cx="1040" cy="1117"/>
            </a:xfrm>
          </p:grpSpPr>
          <p:sp>
            <p:nvSpPr>
              <p:cNvPr id="43" name="矩形 42"/>
              <p:cNvSpPr/>
              <p:nvPr>
                <p:custDataLst>
                  <p:tags r:id="rId23"/>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custDataLst>
                  <p:tags r:id="rId24"/>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45" name="文本框 44"/>
            <p:cNvSpPr txBox="1"/>
            <p:nvPr>
              <p:custDataLst>
                <p:tags r:id="rId25"/>
              </p:custDataLst>
            </p:nvPr>
          </p:nvSpPr>
          <p:spPr>
            <a:xfrm>
              <a:off x="9352" y="2250"/>
              <a:ext cx="1309" cy="1234"/>
            </a:xfrm>
            <a:prstGeom prst="rect">
              <a:avLst/>
            </a:prstGeom>
            <a:noFill/>
          </p:spPr>
          <p:txBody>
            <a:bodyPr wrap="square" rtlCol="0">
              <a:spAutoFit/>
            </a:bodyPr>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4</a:t>
              </a:r>
              <a:endPar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46" name="组合 45"/>
          <p:cNvGrpSpPr/>
          <p:nvPr/>
        </p:nvGrpSpPr>
        <p:grpSpPr>
          <a:xfrm rot="0">
            <a:off x="7014210" y="4994275"/>
            <a:ext cx="5177155" cy="1141095"/>
            <a:chOff x="11094" y="2627"/>
            <a:chExt cx="1040" cy="1364"/>
          </a:xfrm>
        </p:grpSpPr>
        <p:sp>
          <p:nvSpPr>
            <p:cNvPr id="47" name="矩形 46"/>
            <p:cNvSpPr/>
            <p:nvPr>
              <p:custDataLst>
                <p:tags r:id="rId26"/>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8" name="矩形 47"/>
            <p:cNvSpPr/>
            <p:nvPr>
              <p:custDataLst>
                <p:tags r:id="rId27"/>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49" name="文本框 48"/>
          <p:cNvSpPr txBox="1"/>
          <p:nvPr>
            <p:custDataLst>
              <p:tags r:id="rId28"/>
            </p:custDataLst>
          </p:nvPr>
        </p:nvSpPr>
        <p:spPr>
          <a:xfrm>
            <a:off x="7041515" y="5177155"/>
            <a:ext cx="4805680" cy="553085"/>
          </a:xfrm>
          <a:prstGeom prst="rect">
            <a:avLst/>
          </a:prstGeom>
          <a:noFill/>
        </p:spPr>
        <p:txBody>
          <a:bodyPr wrap="square" rtlCol="0" anchor="t">
            <a:spAutoFit/>
          </a:bodyPr>
          <a:p>
            <a:pPr algn="l"/>
            <a:r>
              <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a:t>
            </a:r>
            <a:endPar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2" name="文本框 51"/>
          <p:cNvSpPr txBox="1"/>
          <p:nvPr>
            <p:custDataLst>
              <p:tags r:id="rId29"/>
            </p:custDataLst>
          </p:nvPr>
        </p:nvSpPr>
        <p:spPr>
          <a:xfrm>
            <a:off x="7413625" y="5671820"/>
            <a:ext cx="3582035" cy="275590"/>
          </a:xfrm>
          <a:prstGeom prst="rect">
            <a:avLst/>
          </a:prstGeom>
          <a:noFill/>
        </p:spPr>
        <p:txBody>
          <a:bodyPr wrap="square" rtlCol="0" anchor="t">
            <a:spAutoFit/>
          </a:bodyPr>
          <a:p>
            <a:pPr algn="dist"/>
            <a:endParaRPr sz="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 name="文本框 1"/>
          <p:cNvSpPr txBox="1"/>
          <p:nvPr>
            <p:custDataLst>
              <p:tags r:id="rId30"/>
            </p:custDataLst>
          </p:nvPr>
        </p:nvSpPr>
        <p:spPr>
          <a:xfrm>
            <a:off x="728345" y="2795270"/>
            <a:ext cx="5385435" cy="1562100"/>
          </a:xfrm>
          <a:prstGeom prst="rect">
            <a:avLst/>
          </a:prstGeom>
          <a:noFill/>
        </p:spPr>
        <p:txBody>
          <a:bodyPr wrap="square" rtlCol="0">
            <a:noAutofit/>
          </a:bodyPr>
          <a:p>
            <a:pPr algn="l"/>
            <a:r>
              <a:rPr lang="zh-CN" alt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Critical change management model application planning and implementation</a:t>
            </a:r>
            <a:endParaRPr lang="zh-CN" alt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 name="Freeform 5"/>
          <p:cNvSpPr/>
          <p:nvPr userDrawn="1">
            <p:custDataLst>
              <p:tags r:id="rId31"/>
            </p:custDataLst>
          </p:nvPr>
        </p:nvSpPr>
        <p:spPr bwMode="auto">
          <a:xfrm>
            <a:off x="4725670" y="0"/>
            <a:ext cx="5741035" cy="6858000"/>
          </a:xfrm>
          <a:custGeom>
            <a:avLst/>
            <a:gdLst>
              <a:gd name="T0" fmla="*/ 2801 w 7700"/>
              <a:gd name="T1" fmla="*/ 0 h 5412"/>
              <a:gd name="T2" fmla="*/ 7700 w 7700"/>
              <a:gd name="T3" fmla="*/ 0 h 5412"/>
              <a:gd name="T4" fmla="*/ 4902 w 7700"/>
              <a:gd name="T5" fmla="*/ 5412 h 5412"/>
              <a:gd name="T6" fmla="*/ 0 w 7700"/>
              <a:gd name="T7" fmla="*/ 5412 h 5412"/>
              <a:gd name="T8" fmla="*/ 2801 w 7700"/>
              <a:gd name="T9" fmla="*/ 0 h 5412"/>
            </a:gdLst>
            <a:ahLst/>
            <a:cxnLst>
              <a:cxn ang="0">
                <a:pos x="T0" y="T1"/>
              </a:cxn>
              <a:cxn ang="0">
                <a:pos x="T2" y="T3"/>
              </a:cxn>
              <a:cxn ang="0">
                <a:pos x="T4" y="T5"/>
              </a:cxn>
              <a:cxn ang="0">
                <a:pos x="T6" y="T7"/>
              </a:cxn>
              <a:cxn ang="0">
                <a:pos x="T8" y="T9"/>
              </a:cxn>
            </a:cxnLst>
            <a:rect l="0" t="0" r="r" b="b"/>
            <a:pathLst>
              <a:path w="7700" h="5412">
                <a:moveTo>
                  <a:pt x="2801" y="0"/>
                </a:moveTo>
                <a:lnTo>
                  <a:pt x="7700" y="0"/>
                </a:lnTo>
                <a:lnTo>
                  <a:pt x="4902" y="5412"/>
                </a:lnTo>
                <a:lnTo>
                  <a:pt x="0" y="5412"/>
                </a:lnTo>
                <a:lnTo>
                  <a:pt x="2801" y="0"/>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汉仪旗黑-55简" panose="00020600040101010101" charset="-128"/>
            </a:endParaRPr>
          </a:p>
        </p:txBody>
      </p:sp>
    </p:spTree>
    <p:custDataLst>
      <p:tags r:id="rId32"/>
    </p:custData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9" name="矩形 18"/>
          <p:cNvSpPr/>
          <p:nvPr>
            <p:custDataLst>
              <p:tags r:id="rId1"/>
            </p:custDataLst>
          </p:nvPr>
        </p:nvSpPr>
        <p:spPr>
          <a:xfrm>
            <a:off x="341911" y="179070"/>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6" name="矩形 45"/>
          <p:cNvSpPr/>
          <p:nvPr>
            <p:custDataLst>
              <p:tags r:id="rId2"/>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3"/>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49" name="直接连接符 48"/>
          <p:cNvCxnSpPr/>
          <p:nvPr>
            <p:custDataLst>
              <p:tags r:id="rId4"/>
            </p:custDataLst>
          </p:nvPr>
        </p:nvCxnSpPr>
        <p:spPr>
          <a:xfrm>
            <a:off x="792480" y="691515"/>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44" name="矩形 43"/>
          <p:cNvSpPr/>
          <p:nvPr>
            <p:custDataLst>
              <p:tags r:id="rId5"/>
            </p:custDataLst>
          </p:nvPr>
        </p:nvSpPr>
        <p:spPr>
          <a:xfrm>
            <a:off x="299720" y="213432"/>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48" name="直接连接符 47"/>
          <p:cNvCxnSpPr/>
          <p:nvPr>
            <p:custDataLst>
              <p:tags r:id="rId6"/>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6" name="圆角矩形 5"/>
          <p:cNvSpPr/>
          <p:nvPr>
            <p:custDataLst>
              <p:tags r:id="rId7"/>
            </p:custDataLst>
          </p:nvPr>
        </p:nvSpPr>
        <p:spPr>
          <a:xfrm rot="2700000">
            <a:off x="4535612" y="2223064"/>
            <a:ext cx="1794731" cy="1794731"/>
          </a:xfrm>
          <a:prstGeom prst="roundRect">
            <a:avLst/>
          </a:prstGeom>
          <a:noFill/>
          <a:ln>
            <a:solidFill>
              <a:srgbClr val="02BBF3"/>
            </a:solidFill>
          </a:ln>
          <a:effectLst>
            <a:outerShdw blurRad="190500" dist="50800" dir="5400000" algn="ctr" rotWithShape="0">
              <a:srgbClr val="000000">
                <a:alpha val="29000"/>
              </a:srgbClr>
            </a:outerShdw>
          </a:effectLst>
        </p:spPr>
        <p:style>
          <a:lnRef idx="2">
            <a:srgbClr val="00D0FF">
              <a:shade val="50000"/>
            </a:srgbClr>
          </a:lnRef>
          <a:fillRef idx="1">
            <a:srgbClr val="00D0FF"/>
          </a:fillRef>
          <a:effectRef idx="0">
            <a:srgbClr val="00D0FF"/>
          </a:effectRef>
          <a:fontRef idx="minor">
            <a:srgbClr val="FFFFFF"/>
          </a:fontRef>
        </p:style>
        <p:txBody>
          <a:bodyPr rtlCol="0" anchor="ctr"/>
          <a:p>
            <a:pPr algn="ctr"/>
            <a:endParaRPr lang="zh-CN" altLang="en-US"/>
          </a:p>
        </p:txBody>
      </p:sp>
      <p:sp>
        <p:nvSpPr>
          <p:cNvPr id="10" name="圆角矩形 9"/>
          <p:cNvSpPr/>
          <p:nvPr>
            <p:custDataLst>
              <p:tags r:id="rId8"/>
            </p:custDataLst>
          </p:nvPr>
        </p:nvSpPr>
        <p:spPr>
          <a:xfrm rot="2700000">
            <a:off x="2818348" y="3718673"/>
            <a:ext cx="1794731" cy="1794731"/>
          </a:xfrm>
          <a:prstGeom prst="roundRect">
            <a:avLst/>
          </a:prstGeom>
          <a:noFill/>
          <a:ln>
            <a:solidFill>
              <a:srgbClr val="00D0FF"/>
            </a:solidFill>
          </a:ln>
          <a:effectLst>
            <a:outerShdw blurRad="190500" dist="50800" dir="5400000" algn="ctr" rotWithShape="0">
              <a:srgbClr val="000000">
                <a:alpha val="29000"/>
              </a:srgbClr>
            </a:outerShdw>
          </a:effectLst>
        </p:spPr>
        <p:style>
          <a:lnRef idx="2">
            <a:srgbClr val="00D0FF">
              <a:shade val="50000"/>
            </a:srgbClr>
          </a:lnRef>
          <a:fillRef idx="1">
            <a:srgbClr val="00D0FF"/>
          </a:fillRef>
          <a:effectRef idx="0">
            <a:srgbClr val="00D0FF"/>
          </a:effectRef>
          <a:fontRef idx="minor">
            <a:srgbClr val="FFFFFF"/>
          </a:fontRef>
        </p:style>
        <p:txBody>
          <a:bodyPr rtlCol="0" anchor="ctr"/>
          <a:p>
            <a:pPr algn="ctr"/>
            <a:endParaRPr lang="zh-CN" altLang="en-US"/>
          </a:p>
        </p:txBody>
      </p:sp>
      <p:sp>
        <p:nvSpPr>
          <p:cNvPr id="13" name="圆角矩形 12"/>
          <p:cNvSpPr/>
          <p:nvPr>
            <p:custDataLst>
              <p:tags r:id="rId9"/>
            </p:custDataLst>
          </p:nvPr>
        </p:nvSpPr>
        <p:spPr>
          <a:xfrm rot="2700000">
            <a:off x="6251746" y="3718673"/>
            <a:ext cx="1794731" cy="1794731"/>
          </a:xfrm>
          <a:prstGeom prst="roundRect">
            <a:avLst/>
          </a:prstGeom>
          <a:noFill/>
          <a:ln>
            <a:solidFill>
              <a:srgbClr val="01A9E7"/>
            </a:solidFill>
          </a:ln>
          <a:effectLst>
            <a:outerShdw blurRad="190500" dist="50800" dir="5400000" algn="ctr" rotWithShape="0">
              <a:srgbClr val="000000">
                <a:alpha val="29000"/>
              </a:srgbClr>
            </a:outerShdw>
          </a:effectLst>
        </p:spPr>
        <p:style>
          <a:lnRef idx="2">
            <a:srgbClr val="00D0FF">
              <a:shade val="50000"/>
            </a:srgbClr>
          </a:lnRef>
          <a:fillRef idx="1">
            <a:srgbClr val="00D0FF"/>
          </a:fillRef>
          <a:effectRef idx="0">
            <a:srgbClr val="00D0FF"/>
          </a:effectRef>
          <a:fontRef idx="minor">
            <a:srgbClr val="FFFFFF"/>
          </a:fontRef>
        </p:style>
        <p:txBody>
          <a:bodyPr rtlCol="0" anchor="ctr"/>
          <a:p>
            <a:pPr algn="ctr"/>
            <a:endParaRPr lang="zh-CN" altLang="en-US"/>
          </a:p>
        </p:txBody>
      </p:sp>
      <p:sp>
        <p:nvSpPr>
          <p:cNvPr id="14" name="圆角矩形 13"/>
          <p:cNvSpPr/>
          <p:nvPr>
            <p:custDataLst>
              <p:tags r:id="rId10"/>
            </p:custDataLst>
          </p:nvPr>
        </p:nvSpPr>
        <p:spPr>
          <a:xfrm rot="2700000">
            <a:off x="2817783" y="3580704"/>
            <a:ext cx="1794731" cy="1794731"/>
          </a:xfrm>
          <a:prstGeom prst="roundRect">
            <a:avLst/>
          </a:prstGeom>
          <a:solidFill>
            <a:srgbClr val="00D0FF"/>
          </a:solidFill>
          <a:ln>
            <a:noFill/>
          </a:ln>
          <a:effectLst>
            <a:outerShdw blurRad="190500" dist="50800" dir="5400000" algn="ctr" rotWithShape="0">
              <a:srgbClr val="000000">
                <a:alpha val="29000"/>
              </a:srgbClr>
            </a:outerShdw>
          </a:effectLst>
        </p:spPr>
        <p:style>
          <a:lnRef idx="2">
            <a:srgbClr val="00D0FF">
              <a:shade val="50000"/>
            </a:srgbClr>
          </a:lnRef>
          <a:fillRef idx="1">
            <a:srgbClr val="00D0FF"/>
          </a:fillRef>
          <a:effectRef idx="0">
            <a:srgbClr val="00D0FF"/>
          </a:effectRef>
          <a:fontRef idx="minor">
            <a:srgbClr val="FFFFFF"/>
          </a:fontRef>
        </p:style>
        <p:txBody>
          <a:bodyPr rtlCol="0" anchor="ctr"/>
          <a:p>
            <a:pPr algn="ctr"/>
            <a:endParaRPr lang="zh-CN" altLang="en-US"/>
          </a:p>
        </p:txBody>
      </p:sp>
      <p:sp>
        <p:nvSpPr>
          <p:cNvPr id="15" name="圆角矩形 14"/>
          <p:cNvSpPr/>
          <p:nvPr>
            <p:custDataLst>
              <p:tags r:id="rId11"/>
            </p:custDataLst>
          </p:nvPr>
        </p:nvSpPr>
        <p:spPr>
          <a:xfrm rot="2700000">
            <a:off x="4535047" y="2085095"/>
            <a:ext cx="1794731" cy="1794731"/>
          </a:xfrm>
          <a:prstGeom prst="roundRect">
            <a:avLst/>
          </a:prstGeom>
          <a:solidFill>
            <a:srgbClr val="02BBF3"/>
          </a:solidFill>
          <a:ln>
            <a:noFill/>
          </a:ln>
          <a:effectLst>
            <a:outerShdw blurRad="190500" dist="50800" dir="5400000" algn="ctr" rotWithShape="0">
              <a:srgbClr val="000000">
                <a:alpha val="29000"/>
              </a:srgbClr>
            </a:outerShdw>
          </a:effectLst>
        </p:spPr>
        <p:style>
          <a:lnRef idx="2">
            <a:srgbClr val="00D0FF">
              <a:shade val="50000"/>
            </a:srgbClr>
          </a:lnRef>
          <a:fillRef idx="1">
            <a:srgbClr val="00D0FF"/>
          </a:fillRef>
          <a:effectRef idx="0">
            <a:srgbClr val="00D0FF"/>
          </a:effectRef>
          <a:fontRef idx="minor">
            <a:srgbClr val="FFFFFF"/>
          </a:fontRef>
        </p:style>
        <p:txBody>
          <a:bodyPr rtlCol="0" anchor="ctr"/>
          <a:p>
            <a:pPr algn="ctr"/>
            <a:endParaRPr lang="zh-CN" altLang="en-US"/>
          </a:p>
        </p:txBody>
      </p:sp>
      <p:sp>
        <p:nvSpPr>
          <p:cNvPr id="2" name="圆角矩形 1"/>
          <p:cNvSpPr/>
          <p:nvPr>
            <p:custDataLst>
              <p:tags r:id="rId12"/>
            </p:custDataLst>
          </p:nvPr>
        </p:nvSpPr>
        <p:spPr>
          <a:xfrm rot="2700000">
            <a:off x="6252311" y="3580704"/>
            <a:ext cx="1794731" cy="1794731"/>
          </a:xfrm>
          <a:prstGeom prst="roundRect">
            <a:avLst/>
          </a:prstGeom>
          <a:solidFill>
            <a:srgbClr val="01A9E7"/>
          </a:solidFill>
          <a:ln>
            <a:noFill/>
          </a:ln>
          <a:effectLst>
            <a:outerShdw blurRad="190500" dist="50800" dir="5400000" algn="ctr" rotWithShape="0">
              <a:srgbClr val="000000">
                <a:alpha val="29000"/>
              </a:srgbClr>
            </a:outerShdw>
          </a:effectLst>
        </p:spPr>
        <p:style>
          <a:lnRef idx="2">
            <a:srgbClr val="00D0FF">
              <a:shade val="50000"/>
            </a:srgbClr>
          </a:lnRef>
          <a:fillRef idx="1">
            <a:srgbClr val="00D0FF"/>
          </a:fillRef>
          <a:effectRef idx="0">
            <a:srgbClr val="00D0FF"/>
          </a:effectRef>
          <a:fontRef idx="minor">
            <a:srgbClr val="FFFFFF"/>
          </a:fontRef>
        </p:style>
        <p:txBody>
          <a:bodyPr rtlCol="0" anchor="ctr"/>
          <a:p>
            <a:pPr algn="ctr"/>
            <a:endParaRPr lang="zh-CN" altLang="en-US"/>
          </a:p>
        </p:txBody>
      </p:sp>
      <p:sp>
        <p:nvSpPr>
          <p:cNvPr id="21" name="圆角矩形 20"/>
          <p:cNvSpPr/>
          <p:nvPr>
            <p:custDataLst>
              <p:tags r:id="rId13"/>
            </p:custDataLst>
          </p:nvPr>
        </p:nvSpPr>
        <p:spPr>
          <a:xfrm rot="2700000">
            <a:off x="5183615" y="1620862"/>
            <a:ext cx="497594" cy="497594"/>
          </a:xfrm>
          <a:prstGeom prst="roundRect">
            <a:avLst>
              <a:gd name="adj" fmla="val 20982"/>
            </a:avLst>
          </a:prstGeom>
          <a:solidFill>
            <a:srgbClr val="FFFFFF"/>
          </a:solidFill>
          <a:ln>
            <a:noFill/>
          </a:ln>
          <a:effectLst>
            <a:outerShdw blurRad="190500" dist="50800" dir="5400000" algn="ctr" rotWithShape="0">
              <a:srgbClr val="000000">
                <a:alpha val="29000"/>
              </a:srgbClr>
            </a:outerShdw>
          </a:effectLst>
        </p:spPr>
        <p:style>
          <a:lnRef idx="2">
            <a:srgbClr val="00D0FF">
              <a:shade val="50000"/>
            </a:srgbClr>
          </a:lnRef>
          <a:fillRef idx="1">
            <a:srgbClr val="00D0FF"/>
          </a:fillRef>
          <a:effectRef idx="0">
            <a:srgbClr val="00D0FF"/>
          </a:effectRef>
          <a:fontRef idx="minor">
            <a:srgbClr val="FFFFFF"/>
          </a:fontRef>
        </p:style>
        <p:txBody>
          <a:bodyPr rtlCol="0" anchor="ctr"/>
          <a:p>
            <a:pPr algn="ctr"/>
            <a:endParaRPr lang="zh-CN" altLang="en-US"/>
          </a:p>
        </p:txBody>
      </p:sp>
      <p:sp>
        <p:nvSpPr>
          <p:cNvPr id="22" name="圆角矩形 21"/>
          <p:cNvSpPr/>
          <p:nvPr>
            <p:custDataLst>
              <p:tags r:id="rId14"/>
            </p:custDataLst>
          </p:nvPr>
        </p:nvSpPr>
        <p:spPr>
          <a:xfrm rot="2700000">
            <a:off x="3466351" y="5434241"/>
            <a:ext cx="497594" cy="497594"/>
          </a:xfrm>
          <a:prstGeom prst="roundRect">
            <a:avLst>
              <a:gd name="adj" fmla="val 20982"/>
            </a:avLst>
          </a:prstGeom>
          <a:solidFill>
            <a:srgbClr val="FFFFFF"/>
          </a:solidFill>
          <a:ln>
            <a:noFill/>
          </a:ln>
          <a:effectLst>
            <a:outerShdw blurRad="190500" dist="50800" dir="5400000" algn="ctr" rotWithShape="0">
              <a:srgbClr val="000000">
                <a:alpha val="29000"/>
              </a:srgbClr>
            </a:outerShdw>
          </a:effectLst>
        </p:spPr>
        <p:style>
          <a:lnRef idx="2">
            <a:srgbClr val="00D0FF">
              <a:shade val="50000"/>
            </a:srgbClr>
          </a:lnRef>
          <a:fillRef idx="1">
            <a:srgbClr val="00D0FF"/>
          </a:fillRef>
          <a:effectRef idx="0">
            <a:srgbClr val="00D0FF"/>
          </a:effectRef>
          <a:fontRef idx="minor">
            <a:srgbClr val="FFFFFF"/>
          </a:fontRef>
        </p:style>
        <p:txBody>
          <a:bodyPr rtlCol="0" anchor="ctr"/>
          <a:p>
            <a:pPr algn="ctr"/>
            <a:endParaRPr lang="zh-CN" altLang="en-US"/>
          </a:p>
        </p:txBody>
      </p:sp>
      <p:sp>
        <p:nvSpPr>
          <p:cNvPr id="23" name="圆角矩形 22"/>
          <p:cNvSpPr/>
          <p:nvPr>
            <p:custDataLst>
              <p:tags r:id="rId15"/>
            </p:custDataLst>
          </p:nvPr>
        </p:nvSpPr>
        <p:spPr>
          <a:xfrm rot="2700000">
            <a:off x="6902011" y="5434241"/>
            <a:ext cx="497594" cy="497594"/>
          </a:xfrm>
          <a:prstGeom prst="roundRect">
            <a:avLst>
              <a:gd name="adj" fmla="val 20982"/>
            </a:avLst>
          </a:prstGeom>
          <a:solidFill>
            <a:srgbClr val="FFFFFF"/>
          </a:solidFill>
          <a:ln>
            <a:noFill/>
          </a:ln>
          <a:effectLst>
            <a:outerShdw blurRad="190500" dist="50800" dir="5400000" algn="ctr" rotWithShape="0">
              <a:srgbClr val="000000">
                <a:alpha val="29000"/>
              </a:srgbClr>
            </a:outerShdw>
          </a:effectLst>
        </p:spPr>
        <p:style>
          <a:lnRef idx="2">
            <a:srgbClr val="00D0FF">
              <a:shade val="50000"/>
            </a:srgbClr>
          </a:lnRef>
          <a:fillRef idx="1">
            <a:srgbClr val="00D0FF"/>
          </a:fillRef>
          <a:effectRef idx="0">
            <a:srgbClr val="00D0FF"/>
          </a:effectRef>
          <a:fontRef idx="minor">
            <a:srgbClr val="FFFFFF"/>
          </a:fontRef>
        </p:style>
        <p:txBody>
          <a:bodyPr rtlCol="0" anchor="ctr"/>
          <a:p>
            <a:pPr algn="ctr"/>
            <a:endParaRPr lang="zh-CN" altLang="en-US"/>
          </a:p>
        </p:txBody>
      </p:sp>
      <p:sp>
        <p:nvSpPr>
          <p:cNvPr id="28" name="文本框 27"/>
          <p:cNvSpPr txBox="1"/>
          <p:nvPr>
            <p:custDataLst>
              <p:tags r:id="rId16"/>
            </p:custDataLst>
          </p:nvPr>
        </p:nvSpPr>
        <p:spPr>
          <a:xfrm>
            <a:off x="5208495" y="1727732"/>
            <a:ext cx="448400" cy="284986"/>
          </a:xfrm>
          <a:prstGeom prst="rect">
            <a:avLst/>
          </a:prstGeom>
          <a:noFill/>
        </p:spPr>
        <p:txBody>
          <a:bodyPr wrap="square" bIns="0" rtlCol="0">
            <a:normAutofit fontScale="70000"/>
          </a:bodyPr>
          <a:p>
            <a:pPr algn="ctr"/>
            <a:r>
              <a:rPr lang="en-US" altLang="zh-CN" sz="2000" spc="300">
                <a:solidFill>
                  <a:srgbClr val="02BBF3"/>
                </a:solidFill>
                <a:uFillTx/>
                <a:latin typeface="思源黑体 CN Regular" panose="020B0500000000000000" charset="-122"/>
                <a:ea typeface="思源黑体 CN Regular" panose="020B0500000000000000" charset="-122"/>
              </a:rPr>
              <a:t>02</a:t>
            </a:r>
            <a:endParaRPr lang="en-US" altLang="zh-CN" sz="2000" spc="300">
              <a:solidFill>
                <a:srgbClr val="02BBF3"/>
              </a:solidFill>
              <a:uFillTx/>
              <a:latin typeface="思源黑体 CN Regular" panose="020B0500000000000000" charset="-122"/>
              <a:ea typeface="思源黑体 CN Regular" panose="020B0500000000000000" charset="-122"/>
            </a:endParaRPr>
          </a:p>
        </p:txBody>
      </p:sp>
      <p:sp>
        <p:nvSpPr>
          <p:cNvPr id="29" name="文本框 28"/>
          <p:cNvSpPr txBox="1"/>
          <p:nvPr>
            <p:custDataLst>
              <p:tags r:id="rId17"/>
            </p:custDataLst>
          </p:nvPr>
        </p:nvSpPr>
        <p:spPr>
          <a:xfrm>
            <a:off x="3491231" y="5541111"/>
            <a:ext cx="448400" cy="284986"/>
          </a:xfrm>
          <a:prstGeom prst="rect">
            <a:avLst/>
          </a:prstGeom>
          <a:noFill/>
        </p:spPr>
        <p:txBody>
          <a:bodyPr wrap="square" bIns="0" rtlCol="0">
            <a:normAutofit fontScale="70000"/>
          </a:bodyPr>
          <a:p>
            <a:pPr algn="ctr"/>
            <a:r>
              <a:rPr lang="en-US" altLang="zh-CN" sz="2000" spc="300">
                <a:solidFill>
                  <a:srgbClr val="00D0FF"/>
                </a:solidFill>
                <a:uFillTx/>
                <a:latin typeface="思源黑体 CN Regular" panose="020B0500000000000000" charset="-122"/>
                <a:ea typeface="思源黑体 CN Regular" panose="020B0500000000000000" charset="-122"/>
              </a:rPr>
              <a:t>01</a:t>
            </a:r>
            <a:endParaRPr lang="en-US" altLang="zh-CN" sz="2000" spc="300">
              <a:solidFill>
                <a:srgbClr val="00D0FF"/>
              </a:solidFill>
              <a:uFillTx/>
              <a:latin typeface="思源黑体 CN Regular" panose="020B0500000000000000" charset="-122"/>
              <a:ea typeface="思源黑体 CN Regular" panose="020B0500000000000000" charset="-122"/>
            </a:endParaRPr>
          </a:p>
        </p:txBody>
      </p:sp>
      <p:sp>
        <p:nvSpPr>
          <p:cNvPr id="34" name="文本框 33"/>
          <p:cNvSpPr txBox="1"/>
          <p:nvPr>
            <p:custDataLst>
              <p:tags r:id="rId18"/>
            </p:custDataLst>
          </p:nvPr>
        </p:nvSpPr>
        <p:spPr>
          <a:xfrm>
            <a:off x="6926325" y="5541111"/>
            <a:ext cx="448400" cy="284986"/>
          </a:xfrm>
          <a:prstGeom prst="rect">
            <a:avLst/>
          </a:prstGeom>
          <a:noFill/>
        </p:spPr>
        <p:txBody>
          <a:bodyPr wrap="square" bIns="0" rtlCol="0">
            <a:normAutofit fontScale="70000"/>
          </a:bodyPr>
          <a:p>
            <a:pPr algn="ctr"/>
            <a:r>
              <a:rPr lang="en-US" altLang="zh-CN" sz="2000" spc="300">
                <a:solidFill>
                  <a:srgbClr val="01A9E7"/>
                </a:solidFill>
                <a:uFillTx/>
                <a:latin typeface="思源黑体 CN Regular" panose="020B0500000000000000" charset="-122"/>
                <a:ea typeface="思源黑体 CN Regular" panose="020B0500000000000000" charset="-122"/>
              </a:rPr>
              <a:t>03</a:t>
            </a:r>
            <a:endParaRPr lang="en-US" altLang="zh-CN" sz="2000" spc="300">
              <a:solidFill>
                <a:srgbClr val="01A9E7"/>
              </a:solidFill>
              <a:uFillTx/>
              <a:latin typeface="思源黑体 CN Regular" panose="020B0500000000000000" charset="-122"/>
              <a:ea typeface="思源黑体 CN Regular" panose="020B0500000000000000" charset="-122"/>
            </a:endParaRPr>
          </a:p>
          <a:p>
            <a:pPr algn="ctr"/>
            <a:endParaRPr lang="en-US" altLang="zh-CN" sz="2000" spc="300">
              <a:solidFill>
                <a:srgbClr val="01A9E7"/>
              </a:solidFill>
              <a:uFillTx/>
              <a:latin typeface="思源黑体 CN Regular" panose="020B0500000000000000" charset="-122"/>
              <a:ea typeface="思源黑体 CN Regular" panose="020B0500000000000000" charset="-122"/>
            </a:endParaRPr>
          </a:p>
        </p:txBody>
      </p:sp>
      <p:sp>
        <p:nvSpPr>
          <p:cNvPr id="35" name="文本框 34"/>
          <p:cNvSpPr txBox="1"/>
          <p:nvPr>
            <p:custDataLst>
              <p:tags r:id="rId19"/>
            </p:custDataLst>
          </p:nvPr>
        </p:nvSpPr>
        <p:spPr>
          <a:xfrm>
            <a:off x="2296160" y="4235066"/>
            <a:ext cx="2750609" cy="1312609"/>
          </a:xfrm>
          <a:prstGeom prst="rect">
            <a:avLst/>
          </a:prstGeom>
          <a:noFill/>
        </p:spPr>
        <p:txBody>
          <a:bodyPr wrap="square" bIns="0" rtlCol="0">
            <a:normAutofit/>
          </a:bodyPr>
          <a:p>
            <a:pPr algn="ctr"/>
            <a:r>
              <a:rPr lang="zh-CN" altLang="en-US" sz="2800" spc="300">
                <a:solidFill>
                  <a:srgbClr val="FFFFFF"/>
                </a:solidFill>
                <a:uFillTx/>
                <a:latin typeface="汉仪魏碑简" panose="02010600000101010101" charset="-128"/>
                <a:ea typeface="汉仪魏碑简" panose="02010600000101010101" charset="-128"/>
              </a:rPr>
              <a:t>PDCA mode</a:t>
            </a:r>
            <a:endParaRPr lang="zh-CN" altLang="en-US" sz="2800" spc="300">
              <a:solidFill>
                <a:srgbClr val="FFFFFF"/>
              </a:solidFill>
              <a:uFillTx/>
              <a:latin typeface="汉仪魏碑简" panose="02010600000101010101" charset="-128"/>
              <a:ea typeface="汉仪魏碑简" panose="02010600000101010101" charset="-128"/>
            </a:endParaRPr>
          </a:p>
        </p:txBody>
      </p:sp>
      <p:sp>
        <p:nvSpPr>
          <p:cNvPr id="42" name="文本框 41"/>
          <p:cNvSpPr txBox="1"/>
          <p:nvPr>
            <p:custDataLst>
              <p:tags r:id="rId20"/>
            </p:custDataLst>
          </p:nvPr>
        </p:nvSpPr>
        <p:spPr>
          <a:xfrm>
            <a:off x="5708438" y="4133734"/>
            <a:ext cx="2965027" cy="1651759"/>
          </a:xfrm>
          <a:prstGeom prst="rect">
            <a:avLst/>
          </a:prstGeom>
          <a:noFill/>
        </p:spPr>
        <p:txBody>
          <a:bodyPr wrap="square" bIns="0" rtlCol="0">
            <a:normAutofit/>
          </a:bodyPr>
          <a:p>
            <a:pPr algn="ctr"/>
            <a:r>
              <a:rPr lang="zh-CN" altLang="en-US" sz="2800" spc="300">
                <a:solidFill>
                  <a:srgbClr val="FFFFFF"/>
                </a:solidFill>
                <a:uFillTx/>
                <a:latin typeface="汉仪魏碑简" panose="02010600000101010101" charset="-128"/>
                <a:ea typeface="汉仪魏碑简" panose="02010600000101010101" charset="-128"/>
              </a:rPr>
              <a:t>Value chain model</a:t>
            </a:r>
            <a:endParaRPr lang="zh-CN" altLang="en-US" sz="2800" spc="300">
              <a:solidFill>
                <a:srgbClr val="FFFFFF"/>
              </a:solidFill>
              <a:uFillTx/>
              <a:latin typeface="汉仪魏碑简" panose="02010600000101010101" charset="-128"/>
              <a:ea typeface="汉仪魏碑简" panose="02010600000101010101" charset="-128"/>
            </a:endParaRPr>
          </a:p>
        </p:txBody>
      </p:sp>
      <p:sp>
        <p:nvSpPr>
          <p:cNvPr id="3" name="文本框 2"/>
          <p:cNvSpPr txBox="1"/>
          <p:nvPr>
            <p:custDataLst>
              <p:tags r:id="rId21"/>
            </p:custDataLst>
          </p:nvPr>
        </p:nvSpPr>
        <p:spPr>
          <a:xfrm>
            <a:off x="4182457" y="2770483"/>
            <a:ext cx="2565497" cy="1214002"/>
          </a:xfrm>
          <a:prstGeom prst="rect">
            <a:avLst/>
          </a:prstGeom>
          <a:noFill/>
        </p:spPr>
        <p:txBody>
          <a:bodyPr wrap="square" bIns="0" rtlCol="0">
            <a:normAutofit/>
          </a:bodyPr>
          <a:p>
            <a:pPr algn="ctr"/>
            <a:r>
              <a:rPr lang="zh-CN" altLang="en-US" sz="2800" spc="300">
                <a:solidFill>
                  <a:srgbClr val="FFFFFF"/>
                </a:solidFill>
                <a:uFillTx/>
                <a:latin typeface="思源黑体 CN Bold" panose="020B0800000000000000" charset="-122"/>
                <a:ea typeface="思源黑体 CN Bold" panose="020B0800000000000000" charset="-122"/>
              </a:rPr>
              <a:t>BPR mode</a:t>
            </a:r>
            <a:endParaRPr lang="zh-CN" altLang="en-US" sz="2800" spc="300">
              <a:solidFill>
                <a:srgbClr val="FFFFFF"/>
              </a:solidFill>
              <a:uFillTx/>
              <a:latin typeface="思源黑体 CN Bold" panose="020B0800000000000000" charset="-122"/>
              <a:ea typeface="思源黑体 CN Bold" panose="020B0800000000000000" charset="-122"/>
            </a:endParaRPr>
          </a:p>
        </p:txBody>
      </p:sp>
      <p:sp>
        <p:nvSpPr>
          <p:cNvPr id="4" name="文本框 3"/>
          <p:cNvSpPr txBox="1"/>
          <p:nvPr>
            <p:custDataLst>
              <p:tags r:id="rId22"/>
            </p:custDataLst>
          </p:nvPr>
        </p:nvSpPr>
        <p:spPr>
          <a:xfrm>
            <a:off x="1064895" y="754380"/>
            <a:ext cx="11344910" cy="1001395"/>
          </a:xfrm>
          <a:prstGeom prst="rect">
            <a:avLst/>
          </a:prstGeom>
          <a:noFill/>
        </p:spPr>
        <p:txBody>
          <a:bodyPr wrap="square" bIns="0" rtlCol="0">
            <a:noAutofit/>
          </a:bodyPr>
          <a:p>
            <a:pPr algn="l"/>
            <a:r>
              <a:rPr lang="zh-CN" altLang="en-US" sz="2300" b="1" spc="300">
                <a:solidFill>
                  <a:srgbClr val="000000">
                    <a:lumMod val="85000"/>
                    <a:lumOff val="15000"/>
                  </a:srgbClr>
                </a:solidFill>
                <a:uFillTx/>
                <a:latin typeface="Arial" panose="020B0604020202020204" pitchFamily="34" charset="0"/>
                <a:ea typeface="汉仪魏碑简" panose="02010600000101010101" charset="-128"/>
                <a:cs typeface="Arial" panose="020B0604020202020204" pitchFamily="34" charset="0"/>
              </a:rPr>
              <a:t>The mode of enterprise change management is dynamic, including PDCA mode, BPR mode and value chain mode</a:t>
            </a:r>
            <a:endParaRPr lang="zh-CN" altLang="en-US" sz="2300" b="1" spc="300">
              <a:solidFill>
                <a:srgbClr val="000000">
                  <a:lumMod val="85000"/>
                  <a:lumOff val="15000"/>
                </a:srgbClr>
              </a:solidFill>
              <a:uFillTx/>
              <a:latin typeface="Arial" panose="020B0604020202020204" pitchFamily="34" charset="0"/>
              <a:ea typeface="汉仪魏碑简" panose="02010600000101010101" charset="-128"/>
              <a:cs typeface="Arial" panose="020B0604020202020204" pitchFamily="34" charset="0"/>
            </a:endParaRPr>
          </a:p>
        </p:txBody>
      </p:sp>
      <p:sp>
        <p:nvSpPr>
          <p:cNvPr id="5" name="菱形 4"/>
          <p:cNvSpPr/>
          <p:nvPr>
            <p:custDataLst>
              <p:tags r:id="rId23"/>
            </p:custDataLst>
          </p:nvPr>
        </p:nvSpPr>
        <p:spPr>
          <a:xfrm>
            <a:off x="4276725" y="775335"/>
            <a:ext cx="171450" cy="171450"/>
          </a:xfrm>
          <a:prstGeom prst="diamond">
            <a:avLst/>
          </a:prstGeom>
          <a:solidFill>
            <a:srgbClr val="00D0FF">
              <a:alpha val="50000"/>
            </a:srgbClr>
          </a:solidFill>
          <a:ln>
            <a:noFill/>
          </a:ln>
        </p:spPr>
        <p:style>
          <a:lnRef idx="2">
            <a:srgbClr val="00D0FF">
              <a:shade val="50000"/>
            </a:srgbClr>
          </a:lnRef>
          <a:fillRef idx="1">
            <a:srgbClr val="00D0FF"/>
          </a:fillRef>
          <a:effectRef idx="0">
            <a:srgbClr val="00D0FF"/>
          </a:effectRef>
          <a:fontRef idx="minor">
            <a:srgbClr val="FFFFFF"/>
          </a:fontRef>
        </p:style>
        <p:txBody>
          <a:bodyPr rtlCol="0" anchor="ctr"/>
          <a:p>
            <a:pPr algn="ctr"/>
            <a:endParaRPr lang="zh-CN" altLang="en-US"/>
          </a:p>
        </p:txBody>
      </p:sp>
      <p:sp>
        <p:nvSpPr>
          <p:cNvPr id="24" name="菱形 23"/>
          <p:cNvSpPr/>
          <p:nvPr>
            <p:custDataLst>
              <p:tags r:id="rId24"/>
            </p:custDataLst>
          </p:nvPr>
        </p:nvSpPr>
        <p:spPr>
          <a:xfrm>
            <a:off x="4276725" y="746760"/>
            <a:ext cx="227965" cy="227965"/>
          </a:xfrm>
          <a:prstGeom prst="diamond">
            <a:avLst/>
          </a:prstGeom>
          <a:solidFill>
            <a:srgbClr val="00D0FF">
              <a:alpha val="80000"/>
            </a:srgbClr>
          </a:solidFill>
          <a:ln>
            <a:noFill/>
          </a:ln>
        </p:spPr>
        <p:style>
          <a:lnRef idx="2">
            <a:srgbClr val="00D0FF">
              <a:shade val="50000"/>
            </a:srgbClr>
          </a:lnRef>
          <a:fillRef idx="1">
            <a:srgbClr val="00D0FF"/>
          </a:fillRef>
          <a:effectRef idx="0">
            <a:srgbClr val="00D0FF"/>
          </a:effectRef>
          <a:fontRef idx="minor">
            <a:srgbClr val="FFFFFF"/>
          </a:fontRef>
        </p:style>
        <p:txBody>
          <a:bodyPr rtlCol="0" anchor="ctr"/>
          <a:p>
            <a:pPr algn="ctr"/>
            <a:endParaRPr lang="zh-CN" altLang="en-US"/>
          </a:p>
        </p:txBody>
      </p:sp>
      <p:sp>
        <p:nvSpPr>
          <p:cNvPr id="7" name="菱形 6"/>
          <p:cNvSpPr/>
          <p:nvPr>
            <p:custDataLst>
              <p:tags r:id="rId25"/>
            </p:custDataLst>
          </p:nvPr>
        </p:nvSpPr>
        <p:spPr>
          <a:xfrm flipH="1">
            <a:off x="7745095" y="775970"/>
            <a:ext cx="171450" cy="171450"/>
          </a:xfrm>
          <a:prstGeom prst="diamond">
            <a:avLst/>
          </a:prstGeom>
          <a:solidFill>
            <a:srgbClr val="00D0FF">
              <a:alpha val="50000"/>
            </a:srgbClr>
          </a:solidFill>
          <a:ln>
            <a:noFill/>
          </a:ln>
        </p:spPr>
        <p:style>
          <a:lnRef idx="2">
            <a:srgbClr val="00D0FF">
              <a:shade val="50000"/>
            </a:srgbClr>
          </a:lnRef>
          <a:fillRef idx="1">
            <a:srgbClr val="00D0FF"/>
          </a:fillRef>
          <a:effectRef idx="0">
            <a:srgbClr val="00D0FF"/>
          </a:effectRef>
          <a:fontRef idx="minor">
            <a:srgbClr val="FFFFFF"/>
          </a:fontRef>
        </p:style>
        <p:txBody>
          <a:bodyPr rtlCol="0" anchor="ctr"/>
          <a:p>
            <a:pPr algn="ctr"/>
            <a:endParaRPr lang="zh-CN" altLang="en-US"/>
          </a:p>
        </p:txBody>
      </p:sp>
      <p:sp>
        <p:nvSpPr>
          <p:cNvPr id="30" name="菱形 29"/>
          <p:cNvSpPr/>
          <p:nvPr>
            <p:custDataLst>
              <p:tags r:id="rId26"/>
            </p:custDataLst>
          </p:nvPr>
        </p:nvSpPr>
        <p:spPr>
          <a:xfrm flipH="1">
            <a:off x="7617460" y="747395"/>
            <a:ext cx="227965" cy="227965"/>
          </a:xfrm>
          <a:prstGeom prst="diamond">
            <a:avLst/>
          </a:prstGeom>
          <a:solidFill>
            <a:srgbClr val="00D0FF">
              <a:alpha val="80000"/>
            </a:srgbClr>
          </a:solidFill>
          <a:ln>
            <a:noFill/>
          </a:ln>
        </p:spPr>
        <p:style>
          <a:lnRef idx="2">
            <a:srgbClr val="00D0FF">
              <a:shade val="50000"/>
            </a:srgbClr>
          </a:lnRef>
          <a:fillRef idx="1">
            <a:srgbClr val="00D0FF"/>
          </a:fillRef>
          <a:effectRef idx="0">
            <a:srgbClr val="00D0FF"/>
          </a:effectRef>
          <a:fontRef idx="minor">
            <a:srgbClr val="FFFFFF"/>
          </a:fontRef>
        </p:style>
        <p:txBody>
          <a:bodyPr rtlCol="0" anchor="ctr"/>
          <a:p>
            <a:pPr algn="ctr"/>
            <a:endParaRPr lang="zh-CN" altLang="en-US"/>
          </a:p>
        </p:txBody>
      </p:sp>
      <p:sp>
        <p:nvSpPr>
          <p:cNvPr id="31" name="矩形 30"/>
          <p:cNvSpPr/>
          <p:nvPr>
            <p:custDataLst>
              <p:tags r:id="rId27"/>
            </p:custDataLst>
          </p:nvPr>
        </p:nvSpPr>
        <p:spPr>
          <a:xfrm>
            <a:off x="2990215" y="864235"/>
            <a:ext cx="1080135" cy="14605"/>
          </a:xfrm>
          <a:prstGeom prst="rect">
            <a:avLst/>
          </a:prstGeom>
          <a:solidFill>
            <a:srgbClr val="FFFFFF">
              <a:lumMod val="75000"/>
            </a:srgbClr>
          </a:solidFill>
          <a:ln>
            <a:noFill/>
          </a:ln>
        </p:spPr>
        <p:style>
          <a:lnRef idx="2">
            <a:srgbClr val="00D0FF">
              <a:shade val="50000"/>
            </a:srgbClr>
          </a:lnRef>
          <a:fillRef idx="1">
            <a:srgbClr val="00D0FF"/>
          </a:fillRef>
          <a:effectRef idx="0">
            <a:srgbClr val="00D0FF"/>
          </a:effectRef>
          <a:fontRef idx="minor">
            <a:srgbClr val="FFFFFF"/>
          </a:fontRef>
        </p:style>
        <p:txBody>
          <a:bodyPr rtlCol="0" anchor="ctr"/>
          <a:p>
            <a:pPr algn="ctr"/>
            <a:endParaRPr lang="zh-CN" altLang="en-US"/>
          </a:p>
        </p:txBody>
      </p:sp>
      <p:sp>
        <p:nvSpPr>
          <p:cNvPr id="33" name="矩形 32"/>
          <p:cNvSpPr/>
          <p:nvPr>
            <p:custDataLst>
              <p:tags r:id="rId28"/>
            </p:custDataLst>
          </p:nvPr>
        </p:nvSpPr>
        <p:spPr>
          <a:xfrm>
            <a:off x="8122920" y="842645"/>
            <a:ext cx="1080135" cy="14605"/>
          </a:xfrm>
          <a:prstGeom prst="rect">
            <a:avLst/>
          </a:prstGeom>
          <a:solidFill>
            <a:srgbClr val="FFFFFF">
              <a:lumMod val="75000"/>
            </a:srgbClr>
          </a:solidFill>
          <a:ln>
            <a:noFill/>
          </a:ln>
        </p:spPr>
        <p:style>
          <a:lnRef idx="2">
            <a:srgbClr val="00D0FF">
              <a:shade val="50000"/>
            </a:srgbClr>
          </a:lnRef>
          <a:fillRef idx="1">
            <a:srgbClr val="00D0FF"/>
          </a:fillRef>
          <a:effectRef idx="0">
            <a:srgbClr val="00D0FF"/>
          </a:effectRef>
          <a:fontRef idx="minor">
            <a:srgbClr val="FFFFFF"/>
          </a:fontRef>
        </p:style>
        <p:txBody>
          <a:bodyPr rtlCol="0" anchor="ctr"/>
          <a:p>
            <a:pPr algn="ctr"/>
            <a:endParaRPr lang="zh-CN" altLang="en-US"/>
          </a:p>
        </p:txBody>
      </p:sp>
    </p:spTree>
    <p:custDataLst>
      <p:tags r:id="rId29"/>
    </p:custData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cxnSp>
        <p:nvCxnSpPr>
          <p:cNvPr id="56" name="直接连接符 55"/>
          <p:cNvCxnSpPr/>
          <p:nvPr>
            <p:custDataLst>
              <p:tags r:id="rId1"/>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7" name="矩形 6"/>
          <p:cNvSpPr/>
          <p:nvPr>
            <p:custDataLst>
              <p:tags r:id="rId2"/>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8" name="直接连接符 57"/>
          <p:cNvCxnSpPr/>
          <p:nvPr>
            <p:custDataLst>
              <p:tags r:id="rId3"/>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4"/>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5"/>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矩形 56"/>
          <p:cNvSpPr/>
          <p:nvPr>
            <p:custDataLst>
              <p:tags r:id="rId6"/>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 name="文本框 1"/>
          <p:cNvSpPr txBox="1"/>
          <p:nvPr/>
        </p:nvSpPr>
        <p:spPr>
          <a:xfrm>
            <a:off x="817880" y="1074420"/>
            <a:ext cx="6096000" cy="521970"/>
          </a:xfrm>
          <a:prstGeom prst="rect">
            <a:avLst/>
          </a:prstGeom>
          <a:noFill/>
        </p:spPr>
        <p:txBody>
          <a:bodyPr wrap="square" rtlCol="0" anchor="t">
            <a:spAutoFit/>
          </a:bodyPr>
          <a:p>
            <a:r>
              <a:rPr lang="zh-CN" altLang="en-US" sz="2800">
                <a:latin typeface="汉仪魏碑简" panose="02010600000101010101" charset="-128"/>
                <a:ea typeface="汉仪魏碑简" panose="02010600000101010101" charset="-128"/>
              </a:rPr>
              <a:t>Model of organizational change</a:t>
            </a:r>
            <a:endParaRPr lang="zh-CN" altLang="en-US" sz="2800">
              <a:latin typeface="汉仪魏碑简" panose="02010600000101010101" charset="-128"/>
              <a:ea typeface="汉仪魏碑简" panose="02010600000101010101" charset="-128"/>
            </a:endParaRPr>
          </a:p>
        </p:txBody>
      </p:sp>
      <p:grpSp>
        <p:nvGrpSpPr>
          <p:cNvPr id="45" name="组合 44"/>
          <p:cNvGrpSpPr/>
          <p:nvPr/>
        </p:nvGrpSpPr>
        <p:grpSpPr>
          <a:xfrm>
            <a:off x="299628" y="1864360"/>
            <a:ext cx="11327222" cy="4150360"/>
            <a:chOff x="472" y="2936"/>
            <a:chExt cx="17838" cy="6536"/>
          </a:xfrm>
        </p:grpSpPr>
        <p:sp>
          <p:nvSpPr>
            <p:cNvPr id="3" name="圆角矩形 2"/>
            <p:cNvSpPr/>
            <p:nvPr>
              <p:custDataLst>
                <p:tags r:id="rId7"/>
              </p:custDataLst>
            </p:nvPr>
          </p:nvSpPr>
          <p:spPr>
            <a:xfrm>
              <a:off x="2007" y="3713"/>
              <a:ext cx="16011" cy="4798"/>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9" name="组合 8"/>
            <p:cNvGrpSpPr/>
            <p:nvPr/>
          </p:nvGrpSpPr>
          <p:grpSpPr>
            <a:xfrm rot="0">
              <a:off x="2334" y="2936"/>
              <a:ext cx="2252" cy="1611"/>
              <a:chOff x="1936" y="3376"/>
              <a:chExt cx="2808" cy="781"/>
            </a:xfrm>
          </p:grpSpPr>
          <p:sp>
            <p:nvSpPr>
              <p:cNvPr id="6" name="圆角矩形 5"/>
              <p:cNvSpPr/>
              <p:nvPr>
                <p:custDataLst>
                  <p:tags r:id="rId8"/>
                </p:custDataLst>
              </p:nvPr>
            </p:nvSpPr>
            <p:spPr>
              <a:xfrm>
                <a:off x="2028" y="3376"/>
                <a:ext cx="2392" cy="781"/>
              </a:xfrm>
              <a:prstGeom prst="roundRect">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 name="矩形 7"/>
              <p:cNvSpPr/>
              <p:nvPr>
                <p:custDataLst>
                  <p:tags r:id="rId9"/>
                </p:custDataLst>
              </p:nvPr>
            </p:nvSpPr>
            <p:spPr>
              <a:xfrm>
                <a:off x="1936" y="3496"/>
                <a:ext cx="2808" cy="580"/>
              </a:xfrm>
              <a:prstGeom prst="rect">
                <a:avLst/>
              </a:prstGeom>
            </p:spPr>
            <p:txBody>
              <a:bodyPr vert="horz" wrap="square" lIns="91440" tIns="45720" rIns="91440" bIns="45720" rtlCol="0">
                <a:normAutofit lnSpcReduction="10000"/>
              </a:bodyPr>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Pressure for change</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10" name="组合 9"/>
            <p:cNvGrpSpPr/>
            <p:nvPr/>
          </p:nvGrpSpPr>
          <p:grpSpPr>
            <a:xfrm rot="0">
              <a:off x="5592" y="2936"/>
              <a:ext cx="2520" cy="1611"/>
              <a:chOff x="1670" y="3376"/>
              <a:chExt cx="3142" cy="781"/>
            </a:xfrm>
          </p:grpSpPr>
          <p:sp>
            <p:nvSpPr>
              <p:cNvPr id="11" name="圆角矩形 10"/>
              <p:cNvSpPr/>
              <p:nvPr>
                <p:custDataLst>
                  <p:tags r:id="rId10"/>
                </p:custDataLst>
              </p:nvPr>
            </p:nvSpPr>
            <p:spPr>
              <a:xfrm>
                <a:off x="1670" y="3376"/>
                <a:ext cx="2952" cy="781"/>
              </a:xfrm>
              <a:prstGeom prst="roundRect">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2" name="矩形 11"/>
              <p:cNvSpPr/>
              <p:nvPr>
                <p:custDataLst>
                  <p:tags r:id="rId11"/>
                </p:custDataLst>
              </p:nvPr>
            </p:nvSpPr>
            <p:spPr>
              <a:xfrm>
                <a:off x="1799" y="3524"/>
                <a:ext cx="3013" cy="580"/>
              </a:xfrm>
              <a:prstGeom prst="rect">
                <a:avLst/>
              </a:prstGeom>
            </p:spPr>
            <p:txBody>
              <a:bodyPr vert="horz" wrap="square" lIns="91440" tIns="45720" rIns="91440" bIns="45720" rtlCol="0">
                <a:normAutofit lnSpcReduction="10000"/>
              </a:bodyPr>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Identify the problem</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13" name="组合 12"/>
            <p:cNvGrpSpPr/>
            <p:nvPr/>
          </p:nvGrpSpPr>
          <p:grpSpPr>
            <a:xfrm rot="0">
              <a:off x="8976" y="2936"/>
              <a:ext cx="2294" cy="1612"/>
              <a:chOff x="1560" y="3376"/>
              <a:chExt cx="2860" cy="781"/>
            </a:xfrm>
          </p:grpSpPr>
          <p:sp>
            <p:nvSpPr>
              <p:cNvPr id="14" name="圆角矩形 13"/>
              <p:cNvSpPr/>
              <p:nvPr>
                <p:custDataLst>
                  <p:tags r:id="rId12"/>
                </p:custDataLst>
              </p:nvPr>
            </p:nvSpPr>
            <p:spPr>
              <a:xfrm>
                <a:off x="1635" y="3376"/>
                <a:ext cx="2785" cy="781"/>
              </a:xfrm>
              <a:prstGeom prst="roundRect">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5" name="矩形 14"/>
              <p:cNvSpPr/>
              <p:nvPr>
                <p:custDataLst>
                  <p:tags r:id="rId13"/>
                </p:custDataLst>
              </p:nvPr>
            </p:nvSpPr>
            <p:spPr>
              <a:xfrm>
                <a:off x="1560" y="3499"/>
                <a:ext cx="2808" cy="580"/>
              </a:xfrm>
              <a:prstGeom prst="rect">
                <a:avLst/>
              </a:prstGeom>
            </p:spPr>
            <p:txBody>
              <a:bodyPr vert="horz" wrap="square" lIns="91440" tIns="45720" rIns="91440" bIns="45720" rtlCol="0">
                <a:normAutofit/>
              </a:bodyPr>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Analyze the problem</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16" name="组合 15"/>
            <p:cNvGrpSpPr/>
            <p:nvPr/>
          </p:nvGrpSpPr>
          <p:grpSpPr>
            <a:xfrm rot="0">
              <a:off x="12561" y="2936"/>
              <a:ext cx="5404" cy="1991"/>
              <a:chOff x="1904" y="3376"/>
              <a:chExt cx="2571" cy="965"/>
            </a:xfrm>
          </p:grpSpPr>
          <p:sp>
            <p:nvSpPr>
              <p:cNvPr id="17" name="圆角矩形 16"/>
              <p:cNvSpPr/>
              <p:nvPr>
                <p:custDataLst>
                  <p:tags r:id="rId14"/>
                </p:custDataLst>
              </p:nvPr>
            </p:nvSpPr>
            <p:spPr>
              <a:xfrm>
                <a:off x="1904" y="3376"/>
                <a:ext cx="2571" cy="781"/>
              </a:xfrm>
              <a:prstGeom prst="roundRect">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8" name="矩形 17"/>
              <p:cNvSpPr/>
              <p:nvPr>
                <p:custDataLst>
                  <p:tags r:id="rId15"/>
                </p:custDataLst>
              </p:nvPr>
            </p:nvSpPr>
            <p:spPr>
              <a:xfrm>
                <a:off x="1939" y="3510"/>
                <a:ext cx="2523" cy="831"/>
              </a:xfrm>
              <a:prstGeom prst="rect">
                <a:avLst/>
              </a:prstGeom>
            </p:spPr>
            <p:txBody>
              <a:bodyPr vert="horz" wrap="square" lIns="91440" tIns="45720" rIns="91440" bIns="45720" rtlCol="0">
                <a:normAutofit fontScale="90000" lnSpcReduction="20000"/>
              </a:bodyPr>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Factors limiting change (resources</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Technology, time, human structure)</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19" name="组合 18"/>
            <p:cNvGrpSpPr/>
            <p:nvPr/>
          </p:nvGrpSpPr>
          <p:grpSpPr>
            <a:xfrm rot="0">
              <a:off x="14505" y="7656"/>
              <a:ext cx="3343" cy="1816"/>
              <a:chOff x="1531" y="3376"/>
              <a:chExt cx="4170" cy="880"/>
            </a:xfrm>
          </p:grpSpPr>
          <p:sp>
            <p:nvSpPr>
              <p:cNvPr id="20" name="圆角矩形 19"/>
              <p:cNvSpPr/>
              <p:nvPr>
                <p:custDataLst>
                  <p:tags r:id="rId16"/>
                </p:custDataLst>
              </p:nvPr>
            </p:nvSpPr>
            <p:spPr>
              <a:xfrm>
                <a:off x="1531" y="3403"/>
                <a:ext cx="3619" cy="781"/>
              </a:xfrm>
              <a:prstGeom prst="roundRect">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1" name="矩形 20"/>
              <p:cNvSpPr/>
              <p:nvPr>
                <p:custDataLst>
                  <p:tags r:id="rId17"/>
                </p:custDataLst>
              </p:nvPr>
            </p:nvSpPr>
            <p:spPr>
              <a:xfrm>
                <a:off x="1771" y="3376"/>
                <a:ext cx="3930" cy="880"/>
              </a:xfrm>
              <a:prstGeom prst="rect">
                <a:avLst/>
              </a:prstGeom>
            </p:spPr>
            <p:txBody>
              <a:bodyPr vert="horz" wrap="square" lIns="91440" tIns="45720" rIns="91440" bIns="45720" rtlCol="0">
                <a:normAutofit fontScale="90000"/>
              </a:bodyPr>
              <a:p>
                <a:pPr lvl="0" algn="l">
                  <a:lnSpc>
                    <a:spcPct val="120000"/>
                  </a:lnSpc>
                  <a:spcBef>
                    <a:spcPts val="1000"/>
                  </a:spcBef>
                  <a:spcAft>
                    <a:spcPts val="0"/>
                  </a:spcAft>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Technical understanding of various solutions</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22" name="组合 21"/>
            <p:cNvGrpSpPr/>
            <p:nvPr/>
          </p:nvGrpSpPr>
          <p:grpSpPr>
            <a:xfrm rot="0">
              <a:off x="11238" y="7674"/>
              <a:ext cx="2051" cy="1612"/>
              <a:chOff x="2028" y="3376"/>
              <a:chExt cx="2558" cy="781"/>
            </a:xfrm>
          </p:grpSpPr>
          <p:sp>
            <p:nvSpPr>
              <p:cNvPr id="23" name="圆角矩形 22"/>
              <p:cNvSpPr/>
              <p:nvPr>
                <p:custDataLst>
                  <p:tags r:id="rId18"/>
                </p:custDataLst>
              </p:nvPr>
            </p:nvSpPr>
            <p:spPr>
              <a:xfrm>
                <a:off x="2028" y="3376"/>
                <a:ext cx="2392" cy="781"/>
              </a:xfrm>
              <a:prstGeom prst="roundRect">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4" name="矩形 23"/>
              <p:cNvSpPr/>
              <p:nvPr>
                <p:custDataLst>
                  <p:tags r:id="rId19"/>
                </p:custDataLst>
              </p:nvPr>
            </p:nvSpPr>
            <p:spPr>
              <a:xfrm>
                <a:off x="2424" y="3528"/>
                <a:ext cx="2162" cy="589"/>
              </a:xfrm>
              <a:prstGeom prst="rect">
                <a:avLst/>
              </a:prstGeom>
            </p:spPr>
            <p:txBody>
              <a:bodyPr vert="horz" wrap="square" lIns="91440" tIns="45720" rIns="91440" bIns="45720" rtlCol="0">
                <a:normAutofit/>
              </a:bodyPr>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Select Scheme</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25" name="组合 24"/>
            <p:cNvGrpSpPr/>
            <p:nvPr/>
          </p:nvGrpSpPr>
          <p:grpSpPr>
            <a:xfrm rot="0">
              <a:off x="7008" y="7693"/>
              <a:ext cx="3202" cy="1691"/>
              <a:chOff x="1676" y="3376"/>
              <a:chExt cx="3994" cy="820"/>
            </a:xfrm>
          </p:grpSpPr>
          <p:sp>
            <p:nvSpPr>
              <p:cNvPr id="26" name="圆角矩形 25"/>
              <p:cNvSpPr/>
              <p:nvPr>
                <p:custDataLst>
                  <p:tags r:id="rId20"/>
                </p:custDataLst>
              </p:nvPr>
            </p:nvSpPr>
            <p:spPr>
              <a:xfrm>
                <a:off x="1741" y="3376"/>
                <a:ext cx="3647" cy="781"/>
              </a:xfrm>
              <a:prstGeom prst="roundRect">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7" name="矩形 26"/>
              <p:cNvSpPr/>
              <p:nvPr>
                <p:custDataLst>
                  <p:tags r:id="rId21"/>
                </p:custDataLst>
              </p:nvPr>
            </p:nvSpPr>
            <p:spPr>
              <a:xfrm>
                <a:off x="1676" y="3437"/>
                <a:ext cx="3994" cy="759"/>
              </a:xfrm>
              <a:prstGeom prst="rect">
                <a:avLst/>
              </a:prstGeom>
            </p:spPr>
            <p:txBody>
              <a:bodyPr vert="horz" wrap="square" lIns="91440" tIns="45720" rIns="91440" bIns="45720" rtlCol="0">
                <a:normAutofit fontScale="90000"/>
              </a:bodyPr>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Implementation (time, place, breadth and depth)</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28" name="组合 27"/>
            <p:cNvGrpSpPr/>
            <p:nvPr/>
          </p:nvGrpSpPr>
          <p:grpSpPr>
            <a:xfrm rot="0">
              <a:off x="2457" y="7632"/>
              <a:ext cx="3689" cy="1720"/>
              <a:chOff x="799" y="3338"/>
              <a:chExt cx="4103" cy="823"/>
            </a:xfrm>
          </p:grpSpPr>
          <p:sp>
            <p:nvSpPr>
              <p:cNvPr id="29" name="圆角矩形 28"/>
              <p:cNvSpPr/>
              <p:nvPr>
                <p:custDataLst>
                  <p:tags r:id="rId22"/>
                </p:custDataLst>
              </p:nvPr>
            </p:nvSpPr>
            <p:spPr>
              <a:xfrm>
                <a:off x="826" y="3376"/>
                <a:ext cx="4025" cy="781"/>
              </a:xfrm>
              <a:prstGeom prst="roundRect">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0" name="矩形 29"/>
              <p:cNvSpPr/>
              <p:nvPr>
                <p:custDataLst>
                  <p:tags r:id="rId23"/>
                </p:custDataLst>
              </p:nvPr>
            </p:nvSpPr>
            <p:spPr>
              <a:xfrm>
                <a:off x="799" y="3338"/>
                <a:ext cx="4103" cy="823"/>
              </a:xfrm>
              <a:prstGeom prst="rect">
                <a:avLst/>
              </a:prstGeom>
            </p:spPr>
            <p:txBody>
              <a:bodyPr vert="horz" wrap="square" lIns="91440" tIns="45720" rIns="91440" bIns="45720" rtlCol="0">
                <a:normAutofit fontScale="90000"/>
              </a:bodyPr>
              <a:p>
                <a:pPr lvl="0" algn="ctr">
                  <a:lnSpc>
                    <a:spcPct val="120000"/>
                  </a:lnSpc>
                  <a:spcBef>
                    <a:spcPts val="1000"/>
                  </a:spcBef>
                  <a:spcAft>
                    <a:spcPts val="0"/>
                  </a:spcAft>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Evaluation (coincidence of objectives and results)</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34" name="组合 33"/>
            <p:cNvGrpSpPr/>
            <p:nvPr/>
          </p:nvGrpSpPr>
          <p:grpSpPr>
            <a:xfrm rot="0">
              <a:off x="472" y="5556"/>
              <a:ext cx="3049" cy="874"/>
              <a:chOff x="-102" y="5616"/>
              <a:chExt cx="3197" cy="945"/>
            </a:xfrm>
          </p:grpSpPr>
          <p:sp>
            <p:nvSpPr>
              <p:cNvPr id="32" name="圆角矩形 31"/>
              <p:cNvSpPr/>
              <p:nvPr>
                <p:custDataLst>
                  <p:tags r:id="rId24"/>
                </p:custDataLst>
              </p:nvPr>
            </p:nvSpPr>
            <p:spPr>
              <a:xfrm>
                <a:off x="-33" y="5616"/>
                <a:ext cx="3126" cy="923"/>
              </a:xfrm>
              <a:prstGeom prst="roundRect">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3" name="矩形 32"/>
              <p:cNvSpPr/>
              <p:nvPr>
                <p:custDataLst>
                  <p:tags r:id="rId25"/>
                </p:custDataLst>
              </p:nvPr>
            </p:nvSpPr>
            <p:spPr>
              <a:xfrm>
                <a:off x="-102" y="5731"/>
                <a:ext cx="3197" cy="830"/>
              </a:xfrm>
              <a:prstGeom prst="rect">
                <a:avLst/>
              </a:prstGeom>
            </p:spPr>
            <p:txBody>
              <a:bodyPr vert="horz" wrap="square" lIns="91440" tIns="45720" rIns="91440" bIns="45720" rtlCol="0">
                <a:noAutofit/>
              </a:bodyPr>
              <a:p>
                <a:pPr lvl="0" algn="ctr">
                  <a:lnSpc>
                    <a:spcPct val="120000"/>
                  </a:lnSpc>
                  <a:spcBef>
                    <a:spcPts val="1000"/>
                  </a:spcBef>
                  <a:spcAft>
                    <a:spcPts val="0"/>
                  </a:spcAft>
                  <a:buClrTx/>
                  <a:buSzTx/>
                  <a:buFont typeface="汉仪魏碑简" panose="02010600000101010101" charset="-128"/>
                </a:pPr>
                <a:r>
                  <a:rPr lang="zh-CN" altLang="en-US" sz="1700">
                    <a:latin typeface="汉仪魏碑简" panose="02010600000101010101" charset="-128"/>
                    <a:ea typeface="汉仪魏碑简" panose="02010600000101010101" charset="-128"/>
                    <a:cs typeface="汉仪魏碑简" panose="02010600000101010101" charset="-128"/>
                    <a:sym typeface="汉仪魏碑简" panose="02010600000101010101" charset="-128"/>
                  </a:rPr>
                  <a:t>External, internal</a:t>
                </a:r>
                <a:endParaRPr lang="zh-CN" altLang="en-US" sz="17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36" name="等腰三角形 35"/>
            <p:cNvSpPr/>
            <p:nvPr>
              <p:custDataLst>
                <p:tags r:id="rId26"/>
              </p:custDataLst>
            </p:nvPr>
          </p:nvSpPr>
          <p:spPr>
            <a:xfrm rot="5400000" flipH="1">
              <a:off x="4654" y="3478"/>
              <a:ext cx="600" cy="460"/>
            </a:xfrm>
            <a:prstGeom prst="triangle">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7" name="等腰三角形 36"/>
            <p:cNvSpPr/>
            <p:nvPr>
              <p:custDataLst>
                <p:tags r:id="rId27"/>
              </p:custDataLst>
            </p:nvPr>
          </p:nvSpPr>
          <p:spPr>
            <a:xfrm rot="5400000" flipH="1">
              <a:off x="8274" y="3478"/>
              <a:ext cx="600" cy="460"/>
            </a:xfrm>
            <a:prstGeom prst="triangle">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8" name="等腰三角形 37"/>
            <p:cNvSpPr/>
            <p:nvPr>
              <p:custDataLst>
                <p:tags r:id="rId28"/>
              </p:custDataLst>
            </p:nvPr>
          </p:nvSpPr>
          <p:spPr>
            <a:xfrm rot="5400000" flipH="1">
              <a:off x="11745" y="3478"/>
              <a:ext cx="600" cy="460"/>
            </a:xfrm>
            <a:prstGeom prst="triangle">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9" name="等腰三角形 38"/>
            <p:cNvSpPr/>
            <p:nvPr>
              <p:custDataLst>
                <p:tags r:id="rId29"/>
              </p:custDataLst>
            </p:nvPr>
          </p:nvSpPr>
          <p:spPr>
            <a:xfrm flipV="1">
              <a:off x="17710" y="5799"/>
              <a:ext cx="600" cy="460"/>
            </a:xfrm>
            <a:prstGeom prst="triangle">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0" name="等腰三角形 39"/>
            <p:cNvSpPr/>
            <p:nvPr>
              <p:custDataLst>
                <p:tags r:id="rId30"/>
              </p:custDataLst>
            </p:nvPr>
          </p:nvSpPr>
          <p:spPr>
            <a:xfrm rot="5400000" flipV="1">
              <a:off x="13639" y="8272"/>
              <a:ext cx="600" cy="460"/>
            </a:xfrm>
            <a:prstGeom prst="triangle">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1" name="等腰三角形 40"/>
            <p:cNvSpPr/>
            <p:nvPr>
              <p:custDataLst>
                <p:tags r:id="rId31"/>
              </p:custDataLst>
            </p:nvPr>
          </p:nvSpPr>
          <p:spPr>
            <a:xfrm rot="5400000" flipV="1">
              <a:off x="10099" y="8270"/>
              <a:ext cx="600" cy="460"/>
            </a:xfrm>
            <a:prstGeom prst="triangle">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2" name="等腰三角形 41"/>
            <p:cNvSpPr/>
            <p:nvPr>
              <p:custDataLst>
                <p:tags r:id="rId32"/>
              </p:custDataLst>
            </p:nvPr>
          </p:nvSpPr>
          <p:spPr>
            <a:xfrm rot="5400000" flipV="1">
              <a:off x="6175" y="8288"/>
              <a:ext cx="600" cy="460"/>
            </a:xfrm>
            <a:prstGeom prst="triangle">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3" name="等腰三角形 42"/>
            <p:cNvSpPr/>
            <p:nvPr>
              <p:custDataLst>
                <p:tags r:id="rId33"/>
              </p:custDataLst>
            </p:nvPr>
          </p:nvSpPr>
          <p:spPr>
            <a:xfrm>
              <a:off x="1714" y="6823"/>
              <a:ext cx="600" cy="460"/>
            </a:xfrm>
            <a:prstGeom prst="triangle">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等腰三角形 43"/>
            <p:cNvSpPr/>
            <p:nvPr>
              <p:custDataLst>
                <p:tags r:id="rId34"/>
              </p:custDataLst>
            </p:nvPr>
          </p:nvSpPr>
          <p:spPr>
            <a:xfrm>
              <a:off x="1714" y="4445"/>
              <a:ext cx="600" cy="460"/>
            </a:xfrm>
            <a:prstGeom prst="triangle">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Tree>
    <p:custDataLst>
      <p:tags r:id="rId35"/>
    </p:custData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cxnSp>
        <p:nvCxnSpPr>
          <p:cNvPr id="56" name="直接连接符 55"/>
          <p:cNvCxnSpPr/>
          <p:nvPr>
            <p:custDataLst>
              <p:tags r:id="rId1"/>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7" name="矩形 6"/>
          <p:cNvSpPr/>
          <p:nvPr>
            <p:custDataLst>
              <p:tags r:id="rId2"/>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8" name="直接连接符 57"/>
          <p:cNvCxnSpPr/>
          <p:nvPr>
            <p:custDataLst>
              <p:tags r:id="rId3"/>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4"/>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5"/>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矩形 56"/>
          <p:cNvSpPr/>
          <p:nvPr>
            <p:custDataLst>
              <p:tags r:id="rId6"/>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9" name="组合 8"/>
          <p:cNvGrpSpPr/>
          <p:nvPr/>
        </p:nvGrpSpPr>
        <p:grpSpPr>
          <a:xfrm>
            <a:off x="1214120" y="2079625"/>
            <a:ext cx="1995170" cy="3936365"/>
            <a:chOff x="1592" y="3275"/>
            <a:chExt cx="3083" cy="5121"/>
          </a:xfrm>
        </p:grpSpPr>
        <p:sp>
          <p:nvSpPr>
            <p:cNvPr id="4" name="内容占位符 2"/>
            <p:cNvSpPr>
              <a:spLocks noGrp="1"/>
            </p:cNvSpPr>
            <p:nvPr>
              <p:custDataLst>
                <p:tags r:id="rId7"/>
              </p:custDataLst>
            </p:nvPr>
          </p:nvSpPr>
          <p:spPr>
            <a:xfrm>
              <a:off x="1592" y="3275"/>
              <a:ext cx="3083" cy="87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a:cs typeface="汉仪魏碑简" panose="02010600000101010101" charset="-128"/>
                  <a:sym typeface="汉仪魏碑简" panose="02010600000101010101" charset="-128"/>
                </a:rPr>
                <a:t>J</a:t>
              </a:r>
              <a:r>
                <a:rPr lang="zh-CN" altLang="en-US">
                  <a:cs typeface="汉仪魏碑简" panose="02010600000101010101" charset="-128"/>
                  <a:sym typeface="汉仪魏碑简" panose="02010600000101010101" charset="-128"/>
                </a:rPr>
                <a:t>ob content</a:t>
              </a:r>
              <a:endParaRPr lang="zh-CN" altLang="en-US">
                <a:cs typeface="汉仪魏碑简" panose="02010600000101010101" charset="-128"/>
                <a:sym typeface="汉仪魏碑简" panose="02010600000101010101" charset="-128"/>
              </a:endParaRPr>
            </a:p>
          </p:txBody>
        </p:sp>
        <p:sp>
          <p:nvSpPr>
            <p:cNvPr id="3" name="平行四边形 2"/>
            <p:cNvSpPr/>
            <p:nvPr>
              <p:custDataLst>
                <p:tags r:id="rId8"/>
              </p:custDataLst>
            </p:nvPr>
          </p:nvSpPr>
          <p:spPr>
            <a:xfrm>
              <a:off x="1608" y="4069"/>
              <a:ext cx="2739" cy="172"/>
            </a:xfrm>
            <a:prstGeom prst="parallelogram">
              <a:avLst>
                <a:gd name="adj" fmla="val 272674"/>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 name="矩形 7"/>
            <p:cNvSpPr/>
            <p:nvPr>
              <p:custDataLst>
                <p:tags r:id="rId9"/>
              </p:custDataLst>
            </p:nvPr>
          </p:nvSpPr>
          <p:spPr>
            <a:xfrm>
              <a:off x="1978" y="4446"/>
              <a:ext cx="2559" cy="3950"/>
            </a:xfrm>
            <a:prstGeom prst="rect">
              <a:avLst/>
            </a:prstGeom>
          </p:spPr>
          <p:txBody>
            <a:bodyPr vert="horz" wrap="square"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lvl="0" indent="-34290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working relationship </a:t>
              </a:r>
              <a:endParaRPr lang="zh-CN" altLang="en-US" sz="2000">
                <a:cs typeface="汉仪魏碑简" panose="02010600000101010101" charset="-128"/>
                <a:sym typeface="汉仪魏碑简" panose="02010600000101010101" charset="-128"/>
              </a:endParaRPr>
            </a:p>
            <a:p>
              <a:pPr marL="114300" lvl="0" indent="-34290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various</a:t>
              </a:r>
              <a:endParaRPr lang="zh-CN" altLang="en-US" sz="2000">
                <a:cs typeface="汉仪魏碑简" panose="02010600000101010101" charset="-128"/>
                <a:sym typeface="汉仪魏碑简" panose="02010600000101010101" charset="-128"/>
              </a:endParaRPr>
            </a:p>
            <a:p>
              <a:pPr marL="114300" lvl="0" indent="-34290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autonomy</a:t>
              </a:r>
              <a:endParaRPr lang="zh-CN" altLang="en-US" sz="2000">
                <a:cs typeface="汉仪魏碑简" panose="02010600000101010101" charset="-128"/>
                <a:sym typeface="汉仪魏碑简" panose="02010600000101010101" charset="-128"/>
              </a:endParaRPr>
            </a:p>
            <a:p>
              <a:pPr marL="114300" lvl="0" indent="-34290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complex</a:t>
              </a:r>
              <a:endParaRPr lang="zh-CN" altLang="en-US" sz="2000">
                <a:cs typeface="汉仪魏碑简" panose="02010600000101010101" charset="-128"/>
                <a:sym typeface="汉仪魏碑简" panose="02010600000101010101" charset="-128"/>
              </a:endParaRPr>
            </a:p>
            <a:p>
              <a:pPr marL="114300" lvl="0" indent="-34290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difficulty</a:t>
              </a:r>
              <a:endParaRPr lang="zh-CN" altLang="en-US" sz="2000">
                <a:cs typeface="汉仪魏碑简" panose="02010600000101010101" charset="-128"/>
                <a:sym typeface="汉仪魏碑简" panose="02010600000101010101" charset="-128"/>
              </a:endParaRPr>
            </a:p>
            <a:p>
              <a:pPr marL="114300" lvl="0" indent="-34290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Integrity</a:t>
              </a:r>
              <a:endParaRPr lang="zh-CN" altLang="en-US" sz="2000">
                <a:cs typeface="汉仪魏碑简" panose="02010600000101010101" charset="-128"/>
                <a:sym typeface="汉仪魏碑简" panose="02010600000101010101" charset="-128"/>
              </a:endParaRPr>
            </a:p>
          </p:txBody>
        </p:sp>
        <p:sp>
          <p:nvSpPr>
            <p:cNvPr id="6" name="平行四边形 5"/>
            <p:cNvSpPr/>
            <p:nvPr>
              <p:custDataLst>
                <p:tags r:id="rId10"/>
              </p:custDataLst>
            </p:nvPr>
          </p:nvSpPr>
          <p:spPr>
            <a:xfrm>
              <a:off x="1798" y="3897"/>
              <a:ext cx="2739" cy="172"/>
            </a:xfrm>
            <a:prstGeom prst="parallelogram">
              <a:avLst>
                <a:gd name="adj" fmla="val 272674"/>
              </a:avLst>
            </a:prstGeom>
            <a:solidFill>
              <a:srgbClr val="D0AC78"/>
            </a:solidFill>
            <a:ln>
              <a:noFill/>
            </a:ln>
            <a:effectLst>
              <a:glow rad="63500">
                <a:srgbClr val="EFE3D1">
                  <a:alpha val="4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10" name="组合 9"/>
          <p:cNvGrpSpPr/>
          <p:nvPr/>
        </p:nvGrpSpPr>
        <p:grpSpPr>
          <a:xfrm>
            <a:off x="4456430" y="2079625"/>
            <a:ext cx="1978025" cy="3380105"/>
            <a:chOff x="1608" y="3275"/>
            <a:chExt cx="3115" cy="5323"/>
          </a:xfrm>
        </p:grpSpPr>
        <p:sp>
          <p:nvSpPr>
            <p:cNvPr id="11" name="内容占位符 2"/>
            <p:cNvSpPr>
              <a:spLocks noGrp="1"/>
            </p:cNvSpPr>
            <p:nvPr>
              <p:custDataLst>
                <p:tags r:id="rId11"/>
              </p:custDataLst>
            </p:nvPr>
          </p:nvSpPr>
          <p:spPr>
            <a:xfrm>
              <a:off x="1620" y="3275"/>
              <a:ext cx="3103" cy="87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zh-CN" altLang="en-US" sz="2400">
                  <a:cs typeface="汉仪魏碑简" panose="02010600000101010101" charset="-128"/>
                  <a:sym typeface="汉仪魏碑简" panose="02010600000101010101" charset="-128"/>
                </a:rPr>
                <a:t>Work function</a:t>
              </a:r>
              <a:endParaRPr lang="zh-CN" altLang="en-US" sz="2400">
                <a:cs typeface="汉仪魏碑简" panose="02010600000101010101" charset="-128"/>
                <a:sym typeface="汉仪魏碑简" panose="02010600000101010101" charset="-128"/>
              </a:endParaRPr>
            </a:p>
          </p:txBody>
        </p:sp>
        <p:sp>
          <p:nvSpPr>
            <p:cNvPr id="12" name="平行四边形 11"/>
            <p:cNvSpPr/>
            <p:nvPr>
              <p:custDataLst>
                <p:tags r:id="rId12"/>
              </p:custDataLst>
            </p:nvPr>
          </p:nvSpPr>
          <p:spPr>
            <a:xfrm>
              <a:off x="1608" y="4069"/>
              <a:ext cx="2739" cy="172"/>
            </a:xfrm>
            <a:prstGeom prst="parallelogram">
              <a:avLst>
                <a:gd name="adj" fmla="val 272674"/>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3" name="矩形 12"/>
            <p:cNvSpPr/>
            <p:nvPr>
              <p:custDataLst>
                <p:tags r:id="rId13"/>
              </p:custDataLst>
            </p:nvPr>
          </p:nvSpPr>
          <p:spPr>
            <a:xfrm>
              <a:off x="2006" y="4692"/>
              <a:ext cx="2559" cy="3906"/>
            </a:xfrm>
            <a:prstGeom prst="rect">
              <a:avLst/>
            </a:prstGeom>
          </p:spPr>
          <p:txBody>
            <a:bodyPr vert="horz" wrap="square"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lvl="0" indent="-34290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Meet the requirements of employees</a:t>
              </a:r>
              <a:endParaRPr lang="zh-CN" altLang="en-US" sz="2000">
                <a:cs typeface="汉仪魏碑简" panose="02010600000101010101" charset="-128"/>
                <a:sym typeface="汉仪魏碑简" panose="02010600000101010101" charset="-128"/>
              </a:endParaRPr>
            </a:p>
            <a:p>
              <a:pPr marL="114300" lvl="0" indent="-34290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responsibility</a:t>
              </a:r>
              <a:endParaRPr lang="zh-CN" altLang="en-US" sz="2000">
                <a:cs typeface="汉仪魏碑简" panose="02010600000101010101" charset="-128"/>
                <a:sym typeface="汉仪魏碑简" panose="02010600000101010101" charset="-128"/>
              </a:endParaRPr>
            </a:p>
            <a:p>
              <a:pPr marL="114300" lvl="0" indent="-34290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power</a:t>
              </a:r>
              <a:endParaRPr lang="zh-CN" altLang="en-US" sz="2000">
                <a:cs typeface="汉仪魏碑简" panose="02010600000101010101" charset="-128"/>
                <a:sym typeface="汉仪魏碑简" panose="02010600000101010101" charset="-128"/>
              </a:endParaRPr>
            </a:p>
            <a:p>
              <a:pPr marL="114300" lvl="0" indent="-34290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communicate</a:t>
              </a:r>
              <a:endParaRPr lang="zh-CN" altLang="en-US" sz="2000">
                <a:cs typeface="汉仪魏碑简" panose="02010600000101010101" charset="-128"/>
                <a:sym typeface="汉仪魏碑简" panose="02010600000101010101" charset="-128"/>
              </a:endParaRPr>
            </a:p>
            <a:p>
              <a:pPr marL="114300" lvl="0" indent="-34290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cooperation</a:t>
              </a:r>
              <a:endParaRPr lang="zh-CN" altLang="en-US" sz="2000">
                <a:cs typeface="汉仪魏碑简" panose="02010600000101010101" charset="-128"/>
                <a:sym typeface="汉仪魏碑简" panose="02010600000101010101" charset="-128"/>
              </a:endParaRPr>
            </a:p>
          </p:txBody>
        </p:sp>
        <p:sp>
          <p:nvSpPr>
            <p:cNvPr id="14" name="平行四边形 13"/>
            <p:cNvSpPr/>
            <p:nvPr>
              <p:custDataLst>
                <p:tags r:id="rId14"/>
              </p:custDataLst>
            </p:nvPr>
          </p:nvSpPr>
          <p:spPr>
            <a:xfrm>
              <a:off x="1798" y="3897"/>
              <a:ext cx="2739" cy="172"/>
            </a:xfrm>
            <a:prstGeom prst="parallelogram">
              <a:avLst>
                <a:gd name="adj" fmla="val 272674"/>
              </a:avLst>
            </a:prstGeom>
            <a:solidFill>
              <a:srgbClr val="D0AC78"/>
            </a:solidFill>
            <a:ln>
              <a:noFill/>
            </a:ln>
            <a:effectLst>
              <a:glow rad="63500">
                <a:srgbClr val="EFE3D1">
                  <a:alpha val="4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15" name="组合 14"/>
          <p:cNvGrpSpPr/>
          <p:nvPr/>
        </p:nvGrpSpPr>
        <p:grpSpPr>
          <a:xfrm>
            <a:off x="7500620" y="2079625"/>
            <a:ext cx="2573655" cy="3251835"/>
            <a:chOff x="1312" y="3275"/>
            <a:chExt cx="4053" cy="5121"/>
          </a:xfrm>
        </p:grpSpPr>
        <p:sp>
          <p:nvSpPr>
            <p:cNvPr id="16" name="内容占位符 2"/>
            <p:cNvSpPr>
              <a:spLocks noGrp="1"/>
            </p:cNvSpPr>
            <p:nvPr>
              <p:custDataLst>
                <p:tags r:id="rId15"/>
              </p:custDataLst>
            </p:nvPr>
          </p:nvSpPr>
          <p:spPr>
            <a:xfrm>
              <a:off x="1312" y="3275"/>
              <a:ext cx="4053" cy="1161"/>
            </a:xfrm>
            <a:prstGeom prst="rect">
              <a:avLst/>
            </a:prstGeom>
          </p:spPr>
          <p:txBody>
            <a:bodyPr vert="horz" lIns="91440" tIns="45720" rIns="91440" bIns="45720" rtlCol="0">
              <a:normAutofit fontScale="8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a:cs typeface="汉仪魏碑简" panose="02010600000101010101" charset="-128"/>
                  <a:sym typeface="汉仪魏碑简" panose="02010600000101010101" charset="-128"/>
                </a:rPr>
                <a:t>W</a:t>
              </a:r>
              <a:r>
                <a:rPr lang="zh-CN" altLang="en-US">
                  <a:cs typeface="汉仪魏碑简" panose="02010600000101010101" charset="-128"/>
                  <a:sym typeface="汉仪魏碑简" panose="02010600000101010101" charset="-128"/>
                </a:rPr>
                <a:t>orking relationship</a:t>
              </a:r>
              <a:endParaRPr lang="zh-CN" altLang="en-US">
                <a:cs typeface="汉仪魏碑简" panose="02010600000101010101" charset="-128"/>
                <a:sym typeface="汉仪魏碑简" panose="02010600000101010101" charset="-128"/>
              </a:endParaRPr>
            </a:p>
          </p:txBody>
        </p:sp>
        <p:sp>
          <p:nvSpPr>
            <p:cNvPr id="17" name="平行四边形 16"/>
            <p:cNvSpPr/>
            <p:nvPr>
              <p:custDataLst>
                <p:tags r:id="rId16"/>
              </p:custDataLst>
            </p:nvPr>
          </p:nvSpPr>
          <p:spPr>
            <a:xfrm>
              <a:off x="1608" y="4069"/>
              <a:ext cx="2739" cy="172"/>
            </a:xfrm>
            <a:prstGeom prst="parallelogram">
              <a:avLst>
                <a:gd name="adj" fmla="val 272674"/>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8" name="矩形 17"/>
            <p:cNvSpPr/>
            <p:nvPr>
              <p:custDataLst>
                <p:tags r:id="rId17"/>
              </p:custDataLst>
            </p:nvPr>
          </p:nvSpPr>
          <p:spPr>
            <a:xfrm>
              <a:off x="1978" y="4692"/>
              <a:ext cx="3046" cy="3704"/>
            </a:xfrm>
            <a:prstGeom prst="rect">
              <a:avLst/>
            </a:prstGeom>
          </p:spPr>
          <p:txBody>
            <a:bodyPr vert="horz" wrap="square"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Relationship with colleagues</a:t>
              </a:r>
              <a:endParaRPr lang="zh-CN" altLang="en-US" sz="2000">
                <a:cs typeface="汉仪魏碑简" panose="02010600000101010101" charset="-128"/>
                <a:sym typeface="汉仪魏碑简" panose="02010600000101010101" charset="-128"/>
              </a:endParaRPr>
            </a:p>
            <a:p>
              <a:pPr lvl="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Relationship with superiors</a:t>
              </a:r>
              <a:endParaRPr lang="zh-CN" altLang="en-US" sz="2000">
                <a:cs typeface="汉仪魏碑简" panose="02010600000101010101" charset="-128"/>
                <a:sym typeface="汉仪魏碑简" panose="02010600000101010101" charset="-128"/>
              </a:endParaRPr>
            </a:p>
            <a:p>
              <a:pPr lvl="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Relationship with subordinates</a:t>
              </a:r>
              <a:endParaRPr lang="zh-CN" altLang="en-US" sz="2000">
                <a:cs typeface="汉仪魏碑简" panose="02010600000101010101" charset="-128"/>
                <a:sym typeface="汉仪魏碑简" panose="02010600000101010101" charset="-128"/>
              </a:endParaRPr>
            </a:p>
          </p:txBody>
        </p:sp>
        <p:sp>
          <p:nvSpPr>
            <p:cNvPr id="19" name="平行四边形 18"/>
            <p:cNvSpPr/>
            <p:nvPr>
              <p:custDataLst>
                <p:tags r:id="rId18"/>
              </p:custDataLst>
            </p:nvPr>
          </p:nvSpPr>
          <p:spPr>
            <a:xfrm>
              <a:off x="1798" y="3897"/>
              <a:ext cx="2739" cy="172"/>
            </a:xfrm>
            <a:prstGeom prst="parallelogram">
              <a:avLst>
                <a:gd name="adj" fmla="val 272674"/>
              </a:avLst>
            </a:prstGeom>
            <a:solidFill>
              <a:srgbClr val="D0AC78"/>
            </a:solidFill>
            <a:ln>
              <a:noFill/>
            </a:ln>
            <a:effectLst>
              <a:glow rad="63500">
                <a:srgbClr val="EFE3D1">
                  <a:alpha val="4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5" name="内容占位符 2"/>
          <p:cNvSpPr>
            <a:spLocks noGrp="1"/>
          </p:cNvSpPr>
          <p:nvPr>
            <p:custDataLst>
              <p:tags r:id="rId19"/>
            </p:custDataLst>
          </p:nvPr>
        </p:nvSpPr>
        <p:spPr>
          <a:xfrm>
            <a:off x="957580" y="962025"/>
            <a:ext cx="10515600" cy="5549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t>Implementation of organizational development - work design</a:t>
            </a:r>
          </a:p>
        </p:txBody>
      </p:sp>
    </p:spTree>
    <p:custDataLst>
      <p:tags r:id="rId20"/>
    </p:custData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矩形 1"/>
          <p:cNvSpPr/>
          <p:nvPr>
            <p:custDataLst>
              <p:tags r:id="rId1"/>
            </p:custDataLst>
          </p:nvPr>
        </p:nvSpPr>
        <p:spPr>
          <a:xfrm>
            <a:off x="-371475" y="-12700"/>
            <a:ext cx="12255500" cy="6870700"/>
          </a:xfrm>
          <a:prstGeom prst="rect">
            <a:avLst/>
          </a:prstGeom>
          <a:solidFill>
            <a:srgbClr val="D2B2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pic>
        <p:nvPicPr>
          <p:cNvPr id="5" name="图片 4" descr="C:/Users/LDP004/AppData/Local/Temp/picturecompress_20211218111449/output_1.pngoutput_1"/>
          <p:cNvPicPr>
            <a:picLocks noChangeAspect="1"/>
          </p:cNvPicPr>
          <p:nvPr>
            <p:custDataLst>
              <p:tags r:id="rId2"/>
            </p:custDataLst>
          </p:nvPr>
        </p:nvPicPr>
        <p:blipFill>
          <a:blip r:embed="rId3"/>
          <a:srcRect r="65000"/>
          <a:stretch>
            <a:fillRect/>
          </a:stretch>
        </p:blipFill>
        <p:spPr>
          <a:xfrm rot="16200000">
            <a:off x="1471295" y="2028825"/>
            <a:ext cx="3325495" cy="6344920"/>
          </a:xfrm>
          <a:prstGeom prst="rect">
            <a:avLst/>
          </a:prstGeom>
        </p:spPr>
      </p:pic>
      <p:sp>
        <p:nvSpPr>
          <p:cNvPr id="6" name="文本框 5"/>
          <p:cNvSpPr txBox="1"/>
          <p:nvPr>
            <p:custDataLst>
              <p:tags r:id="rId4"/>
            </p:custDataLst>
          </p:nvPr>
        </p:nvSpPr>
        <p:spPr>
          <a:xfrm>
            <a:off x="1688465" y="1932940"/>
            <a:ext cx="2469515" cy="2247900"/>
          </a:xfrm>
          <a:prstGeom prst="rect">
            <a:avLst/>
          </a:prstGeom>
          <a:noFill/>
        </p:spPr>
        <p:txBody>
          <a:bodyPr wrap="square" rtlCol="0" anchor="t">
            <a:noAutofit/>
          </a:bodyPr>
          <a:p>
            <a:pPr algn="dist"/>
            <a:r>
              <a:rPr lang="en-US" altLang="zh-CN" sz="4000">
                <a:latin typeface="汉仪魏碑简" panose="02010600000101010101" charset="-128"/>
                <a:ea typeface="汉仪魏碑简" panose="02010600000101010101" charset="-128"/>
                <a:cs typeface="汉仪魏碑简" panose="02010600000101010101" charset="-128"/>
                <a:sym typeface="汉仪魏碑简" panose="02010600000101010101" charset="-128"/>
              </a:rPr>
              <a:t>Part </a:t>
            </a:r>
            <a:r>
              <a:rPr lang="en-US" altLang="zh-CN" sz="4800">
                <a:latin typeface="汉仪魏碑简" panose="02010600000101010101" charset="-128"/>
                <a:ea typeface="汉仪魏碑简" panose="02010600000101010101" charset="-128"/>
                <a:cs typeface="汉仪魏碑简" panose="02010600000101010101" charset="-128"/>
                <a:sym typeface="汉仪魏碑简" panose="02010600000101010101" charset="-128"/>
              </a:rPr>
              <a:t>C</a:t>
            </a:r>
            <a:endParaRPr lang="en-US" altLang="zh-CN" sz="48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16" name="组合 15"/>
          <p:cNvGrpSpPr/>
          <p:nvPr/>
        </p:nvGrpSpPr>
        <p:grpSpPr>
          <a:xfrm rot="0">
            <a:off x="6090920" y="1379855"/>
            <a:ext cx="831215" cy="832485"/>
            <a:chOff x="9352" y="2173"/>
            <a:chExt cx="1309" cy="1311"/>
          </a:xfrm>
        </p:grpSpPr>
        <p:grpSp>
          <p:nvGrpSpPr>
            <p:cNvPr id="10" name="组合 9"/>
            <p:cNvGrpSpPr/>
            <p:nvPr/>
          </p:nvGrpSpPr>
          <p:grpSpPr>
            <a:xfrm>
              <a:off x="9532" y="2173"/>
              <a:ext cx="1040" cy="1117"/>
              <a:chOff x="11094" y="2627"/>
              <a:chExt cx="1040" cy="1117"/>
            </a:xfrm>
          </p:grpSpPr>
          <p:sp>
            <p:nvSpPr>
              <p:cNvPr id="9" name="矩形 8"/>
              <p:cNvSpPr/>
              <p:nvPr>
                <p:custDataLst>
                  <p:tags r:id="rId5"/>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 name="矩形 7"/>
              <p:cNvSpPr/>
              <p:nvPr>
                <p:custDataLst>
                  <p:tags r:id="rId6"/>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1" name="文本框 10"/>
            <p:cNvSpPr txBox="1"/>
            <p:nvPr>
              <p:custDataLst>
                <p:tags r:id="rId7"/>
              </p:custDataLst>
            </p:nvPr>
          </p:nvSpPr>
          <p:spPr>
            <a:xfrm>
              <a:off x="9352" y="2250"/>
              <a:ext cx="1309" cy="1234"/>
            </a:xfrm>
            <a:prstGeom prst="rect">
              <a:avLst/>
            </a:prstGeom>
            <a:noFill/>
          </p:spPr>
          <p:txBody>
            <a:bodyPr wrap="square" rtlCol="0">
              <a:spAutoFit/>
            </a:bodyPr>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1</a:t>
              </a:r>
              <a:endPar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12" name="组合 11"/>
          <p:cNvGrpSpPr/>
          <p:nvPr/>
        </p:nvGrpSpPr>
        <p:grpSpPr>
          <a:xfrm rot="0">
            <a:off x="7014210" y="1100455"/>
            <a:ext cx="5177155" cy="1141095"/>
            <a:chOff x="11094" y="2627"/>
            <a:chExt cx="1040" cy="1364"/>
          </a:xfrm>
        </p:grpSpPr>
        <p:sp>
          <p:nvSpPr>
            <p:cNvPr id="13" name="矩形 12"/>
            <p:cNvSpPr/>
            <p:nvPr>
              <p:custDataLst>
                <p:tags r:id="rId8"/>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 name="矩形 13"/>
            <p:cNvSpPr/>
            <p:nvPr>
              <p:custDataLst>
                <p:tags r:id="rId9"/>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7" name="文本框 16"/>
          <p:cNvSpPr txBox="1"/>
          <p:nvPr>
            <p:custDataLst>
              <p:tags r:id="rId10"/>
            </p:custDataLst>
          </p:nvPr>
        </p:nvSpPr>
        <p:spPr>
          <a:xfrm>
            <a:off x="7006590" y="1423035"/>
            <a:ext cx="4622165" cy="553085"/>
          </a:xfrm>
          <a:prstGeom prst="rect">
            <a:avLst/>
          </a:prstGeom>
          <a:noFill/>
        </p:spPr>
        <p:txBody>
          <a:bodyPr wrap="square" rtlCol="0" anchor="t">
            <a:spAutoFit/>
          </a:bodyPr>
          <a:p>
            <a:pPr algn="l"/>
            <a:r>
              <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rPr>
              <a:t>？</a:t>
            </a:r>
            <a:endPar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endParaRPr>
          </a:p>
        </p:txBody>
      </p:sp>
      <p:grpSp>
        <p:nvGrpSpPr>
          <p:cNvPr id="21" name="组合 20"/>
          <p:cNvGrpSpPr/>
          <p:nvPr/>
        </p:nvGrpSpPr>
        <p:grpSpPr>
          <a:xfrm rot="0">
            <a:off x="6090920" y="2677795"/>
            <a:ext cx="831215" cy="832485"/>
            <a:chOff x="9352" y="2173"/>
            <a:chExt cx="1309" cy="1311"/>
          </a:xfrm>
        </p:grpSpPr>
        <p:grpSp>
          <p:nvGrpSpPr>
            <p:cNvPr id="22" name="组合 21"/>
            <p:cNvGrpSpPr/>
            <p:nvPr/>
          </p:nvGrpSpPr>
          <p:grpSpPr>
            <a:xfrm>
              <a:off x="9532" y="2173"/>
              <a:ext cx="1040" cy="1117"/>
              <a:chOff x="11094" y="2627"/>
              <a:chExt cx="1040" cy="1117"/>
            </a:xfrm>
          </p:grpSpPr>
          <p:sp>
            <p:nvSpPr>
              <p:cNvPr id="23" name="矩形 22"/>
              <p:cNvSpPr/>
              <p:nvPr>
                <p:custDataLst>
                  <p:tags r:id="rId11"/>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4" name="矩形 23"/>
              <p:cNvSpPr/>
              <p:nvPr>
                <p:custDataLst>
                  <p:tags r:id="rId12"/>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25" name="文本框 24"/>
            <p:cNvSpPr txBox="1"/>
            <p:nvPr>
              <p:custDataLst>
                <p:tags r:id="rId13"/>
              </p:custDataLst>
            </p:nvPr>
          </p:nvSpPr>
          <p:spPr>
            <a:xfrm>
              <a:off x="9352" y="2250"/>
              <a:ext cx="1309" cy="1234"/>
            </a:xfrm>
            <a:prstGeom prst="rect">
              <a:avLst/>
            </a:prstGeom>
            <a:noFill/>
          </p:spPr>
          <p:txBody>
            <a:bodyPr wrap="square" rtlCol="0">
              <a:spAutoFit/>
            </a:bodyPr>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2</a:t>
              </a:r>
              <a:endPar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26" name="组合 25"/>
          <p:cNvGrpSpPr/>
          <p:nvPr/>
        </p:nvGrpSpPr>
        <p:grpSpPr>
          <a:xfrm rot="0">
            <a:off x="7014210" y="2398395"/>
            <a:ext cx="5177790" cy="1141095"/>
            <a:chOff x="11094" y="2627"/>
            <a:chExt cx="1040" cy="1364"/>
          </a:xfrm>
        </p:grpSpPr>
        <p:sp>
          <p:nvSpPr>
            <p:cNvPr id="27" name="矩形 26"/>
            <p:cNvSpPr/>
            <p:nvPr>
              <p:custDataLst>
                <p:tags r:id="rId14"/>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8" name="矩形 27"/>
            <p:cNvSpPr/>
            <p:nvPr>
              <p:custDataLst>
                <p:tags r:id="rId15"/>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29" name="文本框 28"/>
          <p:cNvSpPr txBox="1"/>
          <p:nvPr>
            <p:custDataLst>
              <p:tags r:id="rId16"/>
            </p:custDataLst>
          </p:nvPr>
        </p:nvSpPr>
        <p:spPr>
          <a:xfrm>
            <a:off x="7020560" y="2577465"/>
            <a:ext cx="4863465" cy="553085"/>
          </a:xfrm>
          <a:prstGeom prst="rect">
            <a:avLst/>
          </a:prstGeom>
          <a:noFill/>
        </p:spPr>
        <p:txBody>
          <a:bodyPr wrap="square" rtlCol="0" anchor="t">
            <a:spAutoFit/>
          </a:bodyPr>
          <a:p>
            <a:pPr algn="l"/>
            <a:r>
              <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rPr>
              <a:t>？</a:t>
            </a:r>
            <a:endPar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endParaRPr>
          </a:p>
        </p:txBody>
      </p:sp>
      <p:grpSp>
        <p:nvGrpSpPr>
          <p:cNvPr id="31" name="组合 30"/>
          <p:cNvGrpSpPr/>
          <p:nvPr/>
        </p:nvGrpSpPr>
        <p:grpSpPr>
          <a:xfrm rot="0">
            <a:off x="6090920" y="3975735"/>
            <a:ext cx="831215" cy="832485"/>
            <a:chOff x="9352" y="2173"/>
            <a:chExt cx="1309" cy="1311"/>
          </a:xfrm>
        </p:grpSpPr>
        <p:grpSp>
          <p:nvGrpSpPr>
            <p:cNvPr id="32" name="组合 31"/>
            <p:cNvGrpSpPr/>
            <p:nvPr/>
          </p:nvGrpSpPr>
          <p:grpSpPr>
            <a:xfrm>
              <a:off x="9532" y="2173"/>
              <a:ext cx="1040" cy="1117"/>
              <a:chOff x="11094" y="2627"/>
              <a:chExt cx="1040" cy="1117"/>
            </a:xfrm>
          </p:grpSpPr>
          <p:sp>
            <p:nvSpPr>
              <p:cNvPr id="33" name="矩形 32"/>
              <p:cNvSpPr/>
              <p:nvPr>
                <p:custDataLst>
                  <p:tags r:id="rId17"/>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4" name="矩形 33"/>
              <p:cNvSpPr/>
              <p:nvPr>
                <p:custDataLst>
                  <p:tags r:id="rId18"/>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35" name="文本框 34"/>
            <p:cNvSpPr txBox="1"/>
            <p:nvPr>
              <p:custDataLst>
                <p:tags r:id="rId19"/>
              </p:custDataLst>
            </p:nvPr>
          </p:nvSpPr>
          <p:spPr>
            <a:xfrm>
              <a:off x="9352" y="2250"/>
              <a:ext cx="1309" cy="1234"/>
            </a:xfrm>
            <a:prstGeom prst="rect">
              <a:avLst/>
            </a:prstGeom>
            <a:noFill/>
          </p:spPr>
          <p:txBody>
            <a:bodyPr wrap="square" rtlCol="0">
              <a:spAutoFit/>
            </a:bodyPr>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3</a:t>
              </a:r>
              <a:endPar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36" name="组合 35"/>
          <p:cNvGrpSpPr/>
          <p:nvPr/>
        </p:nvGrpSpPr>
        <p:grpSpPr>
          <a:xfrm rot="0">
            <a:off x="7013575" y="3696335"/>
            <a:ext cx="5179060" cy="1141095"/>
            <a:chOff x="11094" y="2627"/>
            <a:chExt cx="1040" cy="1364"/>
          </a:xfrm>
        </p:grpSpPr>
        <p:sp>
          <p:nvSpPr>
            <p:cNvPr id="37" name="矩形 36"/>
            <p:cNvSpPr/>
            <p:nvPr>
              <p:custDataLst>
                <p:tags r:id="rId20"/>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8" name="矩形 37"/>
            <p:cNvSpPr/>
            <p:nvPr>
              <p:custDataLst>
                <p:tags r:id="rId21"/>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39" name="文本框 38"/>
          <p:cNvSpPr txBox="1"/>
          <p:nvPr>
            <p:custDataLst>
              <p:tags r:id="rId22"/>
            </p:custDataLst>
          </p:nvPr>
        </p:nvSpPr>
        <p:spPr>
          <a:xfrm>
            <a:off x="7042150" y="3837305"/>
            <a:ext cx="5180330" cy="553085"/>
          </a:xfrm>
          <a:prstGeom prst="rect">
            <a:avLst/>
          </a:prstGeom>
          <a:noFill/>
        </p:spPr>
        <p:txBody>
          <a:bodyPr wrap="square" rtlCol="0" anchor="t">
            <a:spAutoFit/>
          </a:bodyPr>
          <a:p>
            <a:pPr algn="l"/>
            <a:r>
              <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rPr>
              <a:t>？</a:t>
            </a:r>
            <a:endPar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endParaRPr>
          </a:p>
        </p:txBody>
      </p:sp>
      <p:grpSp>
        <p:nvGrpSpPr>
          <p:cNvPr id="41" name="组合 40"/>
          <p:cNvGrpSpPr/>
          <p:nvPr/>
        </p:nvGrpSpPr>
        <p:grpSpPr>
          <a:xfrm rot="0">
            <a:off x="6090920" y="5273675"/>
            <a:ext cx="831215" cy="832485"/>
            <a:chOff x="9352" y="2173"/>
            <a:chExt cx="1309" cy="1311"/>
          </a:xfrm>
        </p:grpSpPr>
        <p:grpSp>
          <p:nvGrpSpPr>
            <p:cNvPr id="42" name="组合 41"/>
            <p:cNvGrpSpPr/>
            <p:nvPr/>
          </p:nvGrpSpPr>
          <p:grpSpPr>
            <a:xfrm>
              <a:off x="9532" y="2173"/>
              <a:ext cx="1040" cy="1117"/>
              <a:chOff x="11094" y="2627"/>
              <a:chExt cx="1040" cy="1117"/>
            </a:xfrm>
          </p:grpSpPr>
          <p:sp>
            <p:nvSpPr>
              <p:cNvPr id="43" name="矩形 42"/>
              <p:cNvSpPr/>
              <p:nvPr>
                <p:custDataLst>
                  <p:tags r:id="rId23"/>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custDataLst>
                  <p:tags r:id="rId24"/>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45" name="文本框 44"/>
            <p:cNvSpPr txBox="1"/>
            <p:nvPr>
              <p:custDataLst>
                <p:tags r:id="rId25"/>
              </p:custDataLst>
            </p:nvPr>
          </p:nvSpPr>
          <p:spPr>
            <a:xfrm>
              <a:off x="9352" y="2250"/>
              <a:ext cx="1309" cy="1234"/>
            </a:xfrm>
            <a:prstGeom prst="rect">
              <a:avLst/>
            </a:prstGeom>
            <a:noFill/>
          </p:spPr>
          <p:txBody>
            <a:bodyPr wrap="square" rtlCol="0">
              <a:spAutoFit/>
            </a:bodyPr>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4</a:t>
              </a:r>
              <a:endPar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46" name="组合 45"/>
          <p:cNvGrpSpPr/>
          <p:nvPr/>
        </p:nvGrpSpPr>
        <p:grpSpPr>
          <a:xfrm rot="0">
            <a:off x="7014210" y="4994275"/>
            <a:ext cx="5177155" cy="1141095"/>
            <a:chOff x="11094" y="2627"/>
            <a:chExt cx="1040" cy="1364"/>
          </a:xfrm>
        </p:grpSpPr>
        <p:sp>
          <p:nvSpPr>
            <p:cNvPr id="47" name="矩形 46"/>
            <p:cNvSpPr/>
            <p:nvPr>
              <p:custDataLst>
                <p:tags r:id="rId26"/>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8" name="矩形 47"/>
            <p:cNvSpPr/>
            <p:nvPr>
              <p:custDataLst>
                <p:tags r:id="rId27"/>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49" name="文本框 48"/>
          <p:cNvSpPr txBox="1"/>
          <p:nvPr>
            <p:custDataLst>
              <p:tags r:id="rId28"/>
            </p:custDataLst>
          </p:nvPr>
        </p:nvSpPr>
        <p:spPr>
          <a:xfrm>
            <a:off x="7041515" y="5177155"/>
            <a:ext cx="4805680" cy="553085"/>
          </a:xfrm>
          <a:prstGeom prst="rect">
            <a:avLst/>
          </a:prstGeom>
          <a:noFill/>
        </p:spPr>
        <p:txBody>
          <a:bodyPr wrap="square" rtlCol="0" anchor="t">
            <a:spAutoFit/>
          </a:bodyPr>
          <a:p>
            <a:pPr algn="l"/>
            <a:r>
              <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a:t>
            </a:r>
            <a:endPar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2" name="文本框 51"/>
          <p:cNvSpPr txBox="1"/>
          <p:nvPr>
            <p:custDataLst>
              <p:tags r:id="rId29"/>
            </p:custDataLst>
          </p:nvPr>
        </p:nvSpPr>
        <p:spPr>
          <a:xfrm>
            <a:off x="7413625" y="5671820"/>
            <a:ext cx="3582035" cy="275590"/>
          </a:xfrm>
          <a:prstGeom prst="rect">
            <a:avLst/>
          </a:prstGeom>
          <a:noFill/>
        </p:spPr>
        <p:txBody>
          <a:bodyPr wrap="square" rtlCol="0" anchor="t">
            <a:spAutoFit/>
          </a:bodyPr>
          <a:p>
            <a:pPr algn="dist"/>
            <a:endParaRPr sz="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 name="文本框 2"/>
          <p:cNvSpPr txBox="1"/>
          <p:nvPr>
            <p:custDataLst>
              <p:tags r:id="rId30"/>
            </p:custDataLst>
          </p:nvPr>
        </p:nvSpPr>
        <p:spPr>
          <a:xfrm>
            <a:off x="603885" y="2795270"/>
            <a:ext cx="5489575" cy="1562100"/>
          </a:xfrm>
          <a:prstGeom prst="rect">
            <a:avLst/>
          </a:prstGeom>
          <a:noFill/>
        </p:spPr>
        <p:txBody>
          <a:bodyPr wrap="square" rtlCol="0">
            <a:noAutofit/>
          </a:bodyPr>
          <a:p>
            <a:pPr algn="l">
              <a:lnSpc>
                <a:spcPct val="110000"/>
              </a:lnSpc>
              <a:buClrTx/>
              <a:buSzTx/>
              <a:buFontTx/>
            </a:pPr>
            <a:r>
              <a:rPr lang="zh-CN" altLang="en-US" sz="2400">
                <a:latin typeface="汉仪魏碑简" panose="02010600000101010101" charset="-128"/>
                <a:ea typeface="汉仪魏碑简" panose="02010600000101010101" charset="-128"/>
                <a:cs typeface="汉仪魏碑繁" panose="02010600000101010101" charset="-122"/>
                <a:sym typeface="汉仪魏碑繁" panose="02010600000101010101" charset="-122"/>
              </a:rPr>
              <a:t>Driving factors and resistance to change</a:t>
            </a:r>
            <a:endParaRPr lang="zh-CN" altLang="en-US" sz="2400"/>
          </a:p>
        </p:txBody>
      </p:sp>
      <p:sp>
        <p:nvSpPr>
          <p:cNvPr id="4" name="Freeform 5"/>
          <p:cNvSpPr/>
          <p:nvPr userDrawn="1">
            <p:custDataLst>
              <p:tags r:id="rId31"/>
            </p:custDataLst>
          </p:nvPr>
        </p:nvSpPr>
        <p:spPr bwMode="auto">
          <a:xfrm>
            <a:off x="4725670" y="0"/>
            <a:ext cx="5741035" cy="6858000"/>
          </a:xfrm>
          <a:custGeom>
            <a:avLst/>
            <a:gdLst>
              <a:gd name="T0" fmla="*/ 2801 w 7700"/>
              <a:gd name="T1" fmla="*/ 0 h 5412"/>
              <a:gd name="T2" fmla="*/ 7700 w 7700"/>
              <a:gd name="T3" fmla="*/ 0 h 5412"/>
              <a:gd name="T4" fmla="*/ 4902 w 7700"/>
              <a:gd name="T5" fmla="*/ 5412 h 5412"/>
              <a:gd name="T6" fmla="*/ 0 w 7700"/>
              <a:gd name="T7" fmla="*/ 5412 h 5412"/>
              <a:gd name="T8" fmla="*/ 2801 w 7700"/>
              <a:gd name="T9" fmla="*/ 0 h 5412"/>
            </a:gdLst>
            <a:ahLst/>
            <a:cxnLst>
              <a:cxn ang="0">
                <a:pos x="T0" y="T1"/>
              </a:cxn>
              <a:cxn ang="0">
                <a:pos x="T2" y="T3"/>
              </a:cxn>
              <a:cxn ang="0">
                <a:pos x="T4" y="T5"/>
              </a:cxn>
              <a:cxn ang="0">
                <a:pos x="T6" y="T7"/>
              </a:cxn>
              <a:cxn ang="0">
                <a:pos x="T8" y="T9"/>
              </a:cxn>
            </a:cxnLst>
            <a:rect l="0" t="0" r="r" b="b"/>
            <a:pathLst>
              <a:path w="7700" h="5412">
                <a:moveTo>
                  <a:pt x="2801" y="0"/>
                </a:moveTo>
                <a:lnTo>
                  <a:pt x="7700" y="0"/>
                </a:lnTo>
                <a:lnTo>
                  <a:pt x="4902" y="5412"/>
                </a:lnTo>
                <a:lnTo>
                  <a:pt x="0" y="5412"/>
                </a:lnTo>
                <a:lnTo>
                  <a:pt x="2801" y="0"/>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汉仪旗黑-55简" panose="00020600040101010101" charset="-128"/>
            </a:endParaRPr>
          </a:p>
        </p:txBody>
      </p:sp>
    </p:spTree>
    <p:custDataLst>
      <p:tags r:id="rId32"/>
    </p:custData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cxnSp>
        <p:nvCxnSpPr>
          <p:cNvPr id="56" name="直接连接符 55"/>
          <p:cNvCxnSpPr/>
          <p:nvPr>
            <p:custDataLst>
              <p:tags r:id="rId1"/>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7" name="矩形 6"/>
          <p:cNvSpPr/>
          <p:nvPr>
            <p:custDataLst>
              <p:tags r:id="rId2"/>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8" name="直接连接符 57"/>
          <p:cNvCxnSpPr/>
          <p:nvPr>
            <p:custDataLst>
              <p:tags r:id="rId3"/>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4"/>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5"/>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矩形 56"/>
          <p:cNvSpPr/>
          <p:nvPr>
            <p:custDataLst>
              <p:tags r:id="rId6"/>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 name="内容占位符 2"/>
          <p:cNvSpPr>
            <a:spLocks noGrp="1"/>
          </p:cNvSpPr>
          <p:nvPr>
            <p:custDataLst>
              <p:tags r:id="rId7"/>
            </p:custDataLst>
          </p:nvPr>
        </p:nvSpPr>
        <p:spPr>
          <a:xfrm>
            <a:off x="838200" y="759460"/>
            <a:ext cx="10515600" cy="600075"/>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spcBef>
                <a:spcPts val="1000"/>
              </a:spcBef>
              <a:spcAft>
                <a:spcPts val="0"/>
              </a:spcAft>
              <a:buNone/>
            </a:pPr>
            <a:r>
              <a:t>Dynamic analysis of organizational development</a:t>
            </a:r>
          </a:p>
        </p:txBody>
      </p:sp>
      <p:grpSp>
        <p:nvGrpSpPr>
          <p:cNvPr id="16" name="组合 15"/>
          <p:cNvGrpSpPr/>
          <p:nvPr/>
        </p:nvGrpSpPr>
        <p:grpSpPr>
          <a:xfrm>
            <a:off x="287655" y="1261745"/>
            <a:ext cx="4451985" cy="5475630"/>
            <a:chOff x="773" y="2346"/>
            <a:chExt cx="7011" cy="8623"/>
          </a:xfrm>
        </p:grpSpPr>
        <p:grpSp>
          <p:nvGrpSpPr>
            <p:cNvPr id="20" name="组合 19"/>
            <p:cNvGrpSpPr/>
            <p:nvPr>
              <p:custDataLst>
                <p:tags r:id="rId8"/>
              </p:custDataLst>
            </p:nvPr>
          </p:nvGrpSpPr>
          <p:grpSpPr>
            <a:xfrm>
              <a:off x="1644" y="6577"/>
              <a:ext cx="5010" cy="4392"/>
              <a:chOff x="1509763" y="2103988"/>
              <a:chExt cx="2343118" cy="2442863"/>
            </a:xfrm>
            <a:solidFill>
              <a:srgbClr val="5B9BD5"/>
            </a:solidFill>
          </p:grpSpPr>
          <p:cxnSp>
            <p:nvCxnSpPr>
              <p:cNvPr id="5" name="直接连接符 4"/>
              <p:cNvCxnSpPr/>
              <p:nvPr>
                <p:custDataLst>
                  <p:tags r:id="rId9"/>
                </p:custDataLst>
              </p:nvPr>
            </p:nvCxnSpPr>
            <p:spPr>
              <a:xfrm>
                <a:off x="1658860" y="4341453"/>
                <a:ext cx="2045289" cy="0"/>
              </a:xfrm>
              <a:prstGeom prst="line">
                <a:avLst/>
              </a:prstGeom>
              <a:grpFill/>
              <a:ln w="28575">
                <a:solidFill>
                  <a:srgbClr val="906932"/>
                </a:solidFill>
              </a:ln>
            </p:spPr>
            <p:style>
              <a:lnRef idx="1">
                <a:srgbClr val="ADB9CA"/>
              </a:lnRef>
              <a:fillRef idx="0">
                <a:srgbClr val="ADB9CA"/>
              </a:fillRef>
              <a:effectRef idx="0">
                <a:srgbClr val="ADB9CA"/>
              </a:effectRef>
              <a:fontRef idx="minor">
                <a:sysClr val="windowText" lastClr="000000"/>
              </a:fontRef>
            </p:style>
          </p:cxnSp>
          <p:cxnSp>
            <p:nvCxnSpPr>
              <p:cNvPr id="6" name="直接连接符 5"/>
              <p:cNvCxnSpPr/>
              <p:nvPr>
                <p:custDataLst>
                  <p:tags r:id="rId10"/>
                </p:custDataLst>
              </p:nvPr>
            </p:nvCxnSpPr>
            <p:spPr>
              <a:xfrm flipH="1" flipV="1">
                <a:off x="1645665" y="2328606"/>
                <a:ext cx="21515" cy="1857160"/>
              </a:xfrm>
              <a:prstGeom prst="line">
                <a:avLst/>
              </a:prstGeom>
              <a:grpFill/>
              <a:ln w="28575">
                <a:solidFill>
                  <a:srgbClr val="906932"/>
                </a:solidFill>
              </a:ln>
            </p:spPr>
            <p:style>
              <a:lnRef idx="1">
                <a:srgbClr val="ADB9CA"/>
              </a:lnRef>
              <a:fillRef idx="0">
                <a:srgbClr val="ADB9CA"/>
              </a:fillRef>
              <a:effectRef idx="0">
                <a:srgbClr val="ADB9CA"/>
              </a:effectRef>
              <a:fontRef idx="minor">
                <a:sysClr val="windowText" lastClr="000000"/>
              </a:fontRef>
            </p:style>
          </p:cxnSp>
          <p:sp>
            <p:nvSpPr>
              <p:cNvPr id="10" name="不完整圆 9"/>
              <p:cNvSpPr/>
              <p:nvPr>
                <p:custDataLst>
                  <p:tags r:id="rId11"/>
                </p:custDataLst>
              </p:nvPr>
            </p:nvSpPr>
            <p:spPr>
              <a:xfrm rot="19696084">
                <a:off x="1509763" y="4148498"/>
                <a:ext cx="298764" cy="398352"/>
              </a:xfrm>
              <a:prstGeom prst="pie">
                <a:avLst>
                  <a:gd name="adj1" fmla="val 18113453"/>
                  <a:gd name="adj2" fmla="val 1889938"/>
                </a:avLst>
              </a:prstGeom>
              <a:solidFill>
                <a:srgbClr val="906932"/>
              </a:solidFill>
              <a:ln>
                <a:solidFill>
                  <a:srgbClr val="906932"/>
                </a:solidFill>
              </a:ln>
            </p:spPr>
            <p:style>
              <a:lnRef idx="2">
                <a:srgbClr val="ADB9CA">
                  <a:shade val="50000"/>
                </a:srgbClr>
              </a:lnRef>
              <a:fillRef idx="1">
                <a:srgbClr val="ADB9CA"/>
              </a:fillRef>
              <a:effectRef idx="0">
                <a:srgbClr val="ADB9CA"/>
              </a:effectRef>
              <a:fontRef idx="minor">
                <a:sysClr val="window" lastClr="FFFFFF"/>
              </a:fontRef>
            </p:style>
            <p:txBody>
              <a:bodyPr rtlCol="0" anchor="ctr"/>
              <a:p>
                <a:pPr algn="ctr"/>
                <a:endParaRPr lang="zh-CN" altLang="en-US">
                  <a:solidFill>
                    <a:sysClr val="windowText" lastClr="000000"/>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1" name="不完整圆 10"/>
              <p:cNvSpPr/>
              <p:nvPr>
                <p:custDataLst>
                  <p:tags r:id="rId12"/>
                </p:custDataLst>
              </p:nvPr>
            </p:nvSpPr>
            <p:spPr>
              <a:xfrm rot="1903916" flipH="1">
                <a:off x="3554483" y="4148499"/>
                <a:ext cx="298398" cy="398352"/>
              </a:xfrm>
              <a:prstGeom prst="pie">
                <a:avLst>
                  <a:gd name="adj1" fmla="val 18113453"/>
                  <a:gd name="adj2" fmla="val 1889938"/>
                </a:avLst>
              </a:prstGeom>
              <a:solidFill>
                <a:srgbClr val="906932"/>
              </a:solidFill>
              <a:ln>
                <a:solidFill>
                  <a:srgbClr val="906932"/>
                </a:solidFill>
              </a:ln>
            </p:spPr>
            <p:style>
              <a:lnRef idx="2">
                <a:srgbClr val="ADB9CA">
                  <a:shade val="50000"/>
                </a:srgbClr>
              </a:lnRef>
              <a:fillRef idx="1">
                <a:srgbClr val="ADB9CA"/>
              </a:fillRef>
              <a:effectRef idx="0">
                <a:srgbClr val="ADB9CA"/>
              </a:effectRef>
              <a:fontRef idx="minor">
                <a:sysClr val="window" lastClr="FFFFFF"/>
              </a:fontRef>
            </p:style>
            <p:txBody>
              <a:bodyPr rtlCol="0" anchor="ctr"/>
              <a:p>
                <a:pPr algn="ctr"/>
                <a:endParaRPr lang="zh-CN" altLang="en-US">
                  <a:solidFill>
                    <a:sysClr val="windowText" lastClr="000000"/>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2" name="椭圆 11"/>
              <p:cNvSpPr/>
              <p:nvPr>
                <p:custDataLst>
                  <p:tags r:id="rId13"/>
                </p:custDataLst>
              </p:nvPr>
            </p:nvSpPr>
            <p:spPr>
              <a:xfrm>
                <a:off x="1566997" y="2103988"/>
                <a:ext cx="143912" cy="143912"/>
              </a:xfrm>
              <a:prstGeom prst="ellipse">
                <a:avLst/>
              </a:prstGeom>
              <a:solidFill>
                <a:srgbClr val="906932"/>
              </a:solidFill>
              <a:ln>
                <a:solidFill>
                  <a:srgbClr val="906932"/>
                </a:solidFill>
              </a:ln>
            </p:spPr>
            <p:style>
              <a:lnRef idx="2">
                <a:srgbClr val="ADB9CA">
                  <a:shade val="50000"/>
                </a:srgbClr>
              </a:lnRef>
              <a:fillRef idx="1">
                <a:srgbClr val="ADB9CA"/>
              </a:fillRef>
              <a:effectRef idx="0">
                <a:srgbClr val="ADB9CA"/>
              </a:effectRef>
              <a:fontRef idx="minor">
                <a:sysClr val="window" lastClr="FFFFFF"/>
              </a:fontRef>
            </p:style>
            <p:txBody>
              <a:bodyPr rtlCol="0" anchor="ctr"/>
              <a:p>
                <a:pPr algn="ctr"/>
                <a:endParaRPr lang="zh-CN" altLang="en-US" dirty="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3" name="矩形 12"/>
            <p:cNvSpPr/>
            <p:nvPr>
              <p:custDataLst>
                <p:tags r:id="rId14"/>
              </p:custDataLst>
            </p:nvPr>
          </p:nvSpPr>
          <p:spPr>
            <a:xfrm>
              <a:off x="773" y="2346"/>
              <a:ext cx="7011" cy="1532"/>
            </a:xfrm>
            <a:prstGeom prst="rect">
              <a:avLst/>
            </a:prstGeom>
          </p:spPr>
          <p:txBody>
            <a:bodyPr vert="horz" wrap="square" lIns="91440" tIns="45720" rIns="91440" bIns="45720" rtlCol="0" anchor="t">
              <a:noAutofit/>
            </a:bodyPr>
            <a:p>
              <a:pPr lvl="0" algn="l">
                <a:lnSpc>
                  <a:spcPct val="120000"/>
                </a:lnSpc>
                <a:spcBef>
                  <a:spcPts val="1000"/>
                </a:spcBef>
                <a:spcAft>
                  <a:spcPts val="0"/>
                </a:spcAft>
                <a:buClrTx/>
                <a:buSzTx/>
                <a:buFont typeface="汉仪魏碑简" panose="02010600000101010101" charset="-128"/>
              </a:pPr>
              <a:r>
                <a:rPr sz="2000">
                  <a:latin typeface="汉仪魏碑简" panose="02010600000101010101" charset="-128"/>
                  <a:ea typeface="汉仪魏碑简" panose="02010600000101010101" charset="-128"/>
                  <a:cs typeface="汉仪魏碑简" panose="02010600000101010101" charset="-128"/>
                  <a:sym typeface="汉仪尚巍手书W" panose="00020600040101010101" charset="-122"/>
                </a:rPr>
                <a:t>Motivation of organizational development</a:t>
              </a:r>
              <a:endParaRPr sz="2000">
                <a:latin typeface="汉仪魏碑简" panose="02010600000101010101" charset="-128"/>
                <a:ea typeface="汉仪魏碑简" panose="02010600000101010101" charset="-128"/>
                <a:cs typeface="汉仪魏碑简" panose="02010600000101010101" charset="-128"/>
                <a:sym typeface="汉仪尚巍手书W" panose="00020600040101010101" charset="-122"/>
              </a:endParaRPr>
            </a:p>
          </p:txBody>
        </p:sp>
        <p:sp>
          <p:nvSpPr>
            <p:cNvPr id="14" name="矩形 13"/>
            <p:cNvSpPr/>
            <p:nvPr>
              <p:custDataLst>
                <p:tags r:id="rId15"/>
              </p:custDataLst>
            </p:nvPr>
          </p:nvSpPr>
          <p:spPr>
            <a:xfrm>
              <a:off x="1911" y="3387"/>
              <a:ext cx="5486" cy="4427"/>
            </a:xfrm>
            <a:prstGeom prst="rect">
              <a:avLst/>
            </a:prstGeom>
          </p:spPr>
          <p:txBody>
            <a:bodyPr vert="horz" wrap="square" lIns="91440" tIns="45720" rIns="91440" bIns="45720" rtlCol="0" anchor="t">
              <a:noAutofit/>
            </a:bodyPr>
            <a:p>
              <a:pPr marL="285750" lvl="0" indent="-285750" algn="l">
                <a:lnSpc>
                  <a:spcPct val="120000"/>
                </a:lnSpc>
                <a:spcBef>
                  <a:spcPts val="1000"/>
                </a:spcBef>
                <a:spcAft>
                  <a:spcPts val="0"/>
                </a:spcAft>
                <a:buClrTx/>
                <a:buSzTx/>
                <a:buFont typeface="汉仪魏碑简" panose="02010600000101010101" charset="-128"/>
                <a:buChar char="l"/>
              </a:pPr>
              <a:r>
                <a:rPr>
                  <a:latin typeface="汉仪魏碑简" panose="02010600000101010101" charset="-128"/>
                  <a:ea typeface="汉仪魏碑简" panose="02010600000101010101" charset="-128"/>
                  <a:cs typeface="汉仪魏碑简" panose="02010600000101010101" charset="-128"/>
                  <a:sym typeface="汉仪尚巍手书W" panose="00020600040101010101" charset="-122"/>
                </a:rPr>
                <a:t>Adjustment of organizational objectives</a:t>
              </a:r>
              <a:endParaRPr>
                <a:latin typeface="汉仪魏碑简" panose="02010600000101010101" charset="-128"/>
                <a:ea typeface="汉仪魏碑简" panose="02010600000101010101" charset="-128"/>
                <a:cs typeface="汉仪魏碑简" panose="02010600000101010101" charset="-128"/>
                <a:sym typeface="汉仪尚巍手书W" panose="00020600040101010101" charset="-122"/>
              </a:endParaRPr>
            </a:p>
            <a:p>
              <a:pPr marL="285750" lvl="0" indent="-285750" algn="l">
                <a:lnSpc>
                  <a:spcPct val="120000"/>
                </a:lnSpc>
                <a:spcBef>
                  <a:spcPts val="1000"/>
                </a:spcBef>
                <a:spcAft>
                  <a:spcPts val="0"/>
                </a:spcAft>
                <a:buClrTx/>
                <a:buSzTx/>
                <a:buFont typeface="汉仪魏碑简" panose="02010600000101010101" charset="-128"/>
                <a:buChar char="l"/>
              </a:pPr>
              <a:r>
                <a:rPr>
                  <a:latin typeface="汉仪魏碑简" panose="02010600000101010101" charset="-128"/>
                  <a:ea typeface="汉仪魏碑简" panose="02010600000101010101" charset="-128"/>
                  <a:cs typeface="汉仪魏碑简" panose="02010600000101010101" charset="-128"/>
                  <a:sym typeface="汉仪尚巍手书W" panose="00020600040101010101" charset="-122"/>
                </a:rPr>
                <a:t>Adjustment of organizational functions</a:t>
              </a:r>
              <a:endParaRPr>
                <a:latin typeface="汉仪魏碑简" panose="02010600000101010101" charset="-128"/>
                <a:ea typeface="汉仪魏碑简" panose="02010600000101010101" charset="-128"/>
                <a:cs typeface="汉仪魏碑简" panose="02010600000101010101" charset="-128"/>
                <a:sym typeface="汉仪尚巍手书W" panose="00020600040101010101" charset="-122"/>
              </a:endParaRPr>
            </a:p>
            <a:p>
              <a:pPr marL="285750" lvl="0" indent="-285750" algn="l">
                <a:lnSpc>
                  <a:spcPct val="120000"/>
                </a:lnSpc>
                <a:spcBef>
                  <a:spcPts val="1000"/>
                </a:spcBef>
                <a:spcAft>
                  <a:spcPts val="0"/>
                </a:spcAft>
                <a:buClrTx/>
                <a:buSzTx/>
                <a:buFont typeface="汉仪魏碑简" panose="02010600000101010101" charset="-128"/>
                <a:buChar char="l"/>
              </a:pPr>
              <a:r>
                <a:rPr>
                  <a:latin typeface="汉仪魏碑简" panose="02010600000101010101" charset="-128"/>
                  <a:ea typeface="汉仪魏碑简" panose="02010600000101010101" charset="-128"/>
                  <a:cs typeface="汉仪魏碑简" panose="02010600000101010101" charset="-128"/>
                  <a:sym typeface="汉仪尚巍手书W" panose="00020600040101010101" charset="-122"/>
                </a:rPr>
                <a:t>Adjustment of organizational structure</a:t>
              </a:r>
              <a:endParaRPr>
                <a:latin typeface="汉仪魏碑简" panose="02010600000101010101" charset="-128"/>
                <a:ea typeface="汉仪魏碑简" panose="02010600000101010101" charset="-128"/>
                <a:cs typeface="汉仪魏碑简" panose="02010600000101010101" charset="-128"/>
                <a:sym typeface="汉仪尚巍手书W" panose="00020600040101010101" charset="-122"/>
              </a:endParaRPr>
            </a:p>
            <a:p>
              <a:pPr marL="285750" lvl="0" indent="-285750" algn="l">
                <a:lnSpc>
                  <a:spcPct val="120000"/>
                </a:lnSpc>
                <a:spcBef>
                  <a:spcPts val="1000"/>
                </a:spcBef>
                <a:spcAft>
                  <a:spcPts val="0"/>
                </a:spcAft>
                <a:buClrTx/>
                <a:buSzTx/>
                <a:buFont typeface="汉仪魏碑简" panose="02010600000101010101" charset="-128"/>
                <a:buChar char="l"/>
              </a:pPr>
              <a:r>
                <a:rPr>
                  <a:latin typeface="汉仪魏碑简" panose="02010600000101010101" charset="-128"/>
                  <a:ea typeface="汉仪魏碑简" panose="02010600000101010101" charset="-128"/>
                  <a:cs typeface="汉仪魏碑简" panose="02010600000101010101" charset="-128"/>
                  <a:sym typeface="汉仪尚巍手书W" panose="00020600040101010101" charset="-122"/>
                </a:rPr>
                <a:t>Adjustment of organization personnel</a:t>
              </a:r>
              <a:endParaRPr>
                <a:latin typeface="汉仪魏碑简" panose="02010600000101010101" charset="-128"/>
                <a:ea typeface="汉仪魏碑简" panose="02010600000101010101" charset="-128"/>
                <a:cs typeface="汉仪魏碑简" panose="02010600000101010101" charset="-128"/>
                <a:sym typeface="汉仪尚巍手书W" panose="00020600040101010101" charset="-122"/>
              </a:endParaRPr>
            </a:p>
            <a:p>
              <a:pPr marL="285750" lvl="0" indent="-285750" algn="l">
                <a:lnSpc>
                  <a:spcPct val="120000"/>
                </a:lnSpc>
                <a:spcBef>
                  <a:spcPts val="1000"/>
                </a:spcBef>
                <a:spcAft>
                  <a:spcPts val="0"/>
                </a:spcAft>
                <a:buClrTx/>
                <a:buSzTx/>
                <a:buFont typeface="汉仪魏碑简" panose="02010600000101010101" charset="-128"/>
                <a:buChar char="l"/>
              </a:pPr>
              <a:r>
                <a:rPr>
                  <a:latin typeface="汉仪魏碑简" panose="02010600000101010101" charset="-128"/>
                  <a:ea typeface="汉仪魏碑简" panose="02010600000101010101" charset="-128"/>
                  <a:cs typeface="汉仪魏碑简" panose="02010600000101010101" charset="-128"/>
                  <a:sym typeface="汉仪尚巍手书W" panose="00020600040101010101" charset="-122"/>
                </a:rPr>
                <a:t>External motivation of organizational development</a:t>
              </a:r>
              <a:endParaRPr>
                <a:latin typeface="汉仪魏碑简" panose="02010600000101010101" charset="-128"/>
                <a:ea typeface="汉仪魏碑简" panose="02010600000101010101" charset="-128"/>
                <a:cs typeface="汉仪魏碑简" panose="02010600000101010101" charset="-128"/>
                <a:sym typeface="汉仪尚巍手书W" panose="00020600040101010101" charset="-122"/>
              </a:endParaRPr>
            </a:p>
            <a:p>
              <a:pPr marL="285750" lvl="0" indent="-285750" algn="l">
                <a:lnSpc>
                  <a:spcPct val="120000"/>
                </a:lnSpc>
                <a:spcBef>
                  <a:spcPts val="1000"/>
                </a:spcBef>
                <a:spcAft>
                  <a:spcPts val="0"/>
                </a:spcAft>
                <a:buClrTx/>
                <a:buSzTx/>
                <a:buFont typeface="汉仪魏碑简" panose="02010600000101010101" charset="-128"/>
                <a:buChar char="l"/>
              </a:pPr>
              <a:r>
                <a:rPr>
                  <a:latin typeface="汉仪魏碑简" panose="02010600000101010101" charset="-128"/>
                  <a:ea typeface="汉仪魏碑简" panose="02010600000101010101" charset="-128"/>
                  <a:cs typeface="汉仪魏碑简" panose="02010600000101010101" charset="-128"/>
                  <a:sym typeface="汉仪尚巍手书W" panose="00020600040101010101" charset="-122"/>
                </a:rPr>
                <a:t>Development and change of technology</a:t>
              </a:r>
              <a:endParaRPr>
                <a:latin typeface="汉仪魏碑简" panose="02010600000101010101" charset="-128"/>
                <a:ea typeface="汉仪魏碑简" panose="02010600000101010101" charset="-128"/>
                <a:cs typeface="汉仪魏碑简" panose="02010600000101010101" charset="-128"/>
                <a:sym typeface="汉仪尚巍手书W" panose="00020600040101010101" charset="-122"/>
              </a:endParaRPr>
            </a:p>
          </p:txBody>
        </p:sp>
        <p:cxnSp>
          <p:nvCxnSpPr>
            <p:cNvPr id="15" name="直接连接符 14"/>
            <p:cNvCxnSpPr/>
            <p:nvPr>
              <p:custDataLst>
                <p:tags r:id="rId16"/>
              </p:custDataLst>
            </p:nvPr>
          </p:nvCxnSpPr>
          <p:spPr>
            <a:xfrm>
              <a:off x="2518" y="3201"/>
              <a:ext cx="3280" cy="0"/>
            </a:xfrm>
            <a:prstGeom prst="line">
              <a:avLst/>
            </a:prstGeom>
            <a:ln>
              <a:solidFill>
                <a:srgbClr val="906932"/>
              </a:solidFill>
              <a:headEnd type="oval"/>
            </a:ln>
          </p:spPr>
          <p:style>
            <a:lnRef idx="1">
              <a:schemeClr val="accent1"/>
            </a:lnRef>
            <a:fillRef idx="0">
              <a:schemeClr val="accent1"/>
            </a:fillRef>
            <a:effectRef idx="0">
              <a:schemeClr val="accent1"/>
            </a:effectRef>
            <a:fontRef idx="minor">
              <a:schemeClr val="tx1"/>
            </a:fontRef>
          </p:style>
        </p:cxnSp>
      </p:grpSp>
      <p:grpSp>
        <p:nvGrpSpPr>
          <p:cNvPr id="17" name="组合 16"/>
          <p:cNvGrpSpPr/>
          <p:nvPr/>
        </p:nvGrpSpPr>
        <p:grpSpPr>
          <a:xfrm>
            <a:off x="4561840" y="1315085"/>
            <a:ext cx="4055110" cy="4327525"/>
            <a:chOff x="1644" y="2430"/>
            <a:chExt cx="6386" cy="6815"/>
          </a:xfrm>
        </p:grpSpPr>
        <p:grpSp>
          <p:nvGrpSpPr>
            <p:cNvPr id="21" name="组合 20"/>
            <p:cNvGrpSpPr/>
            <p:nvPr>
              <p:custDataLst>
                <p:tags r:id="rId17"/>
              </p:custDataLst>
            </p:nvPr>
          </p:nvGrpSpPr>
          <p:grpSpPr>
            <a:xfrm>
              <a:off x="1644" y="6577"/>
              <a:ext cx="5008" cy="2544"/>
              <a:chOff x="1509763" y="2103988"/>
              <a:chExt cx="2342284" cy="1414979"/>
            </a:xfrm>
            <a:solidFill>
              <a:srgbClr val="5B9BD5"/>
            </a:solidFill>
          </p:grpSpPr>
          <p:cxnSp>
            <p:nvCxnSpPr>
              <p:cNvPr id="37" name="直接连接符 36"/>
              <p:cNvCxnSpPr/>
              <p:nvPr>
                <p:custDataLst>
                  <p:tags r:id="rId18"/>
                </p:custDataLst>
              </p:nvPr>
            </p:nvCxnSpPr>
            <p:spPr>
              <a:xfrm>
                <a:off x="1656313" y="3313569"/>
                <a:ext cx="2045507" cy="0"/>
              </a:xfrm>
              <a:prstGeom prst="line">
                <a:avLst/>
              </a:prstGeom>
              <a:grpFill/>
              <a:ln w="28575">
                <a:solidFill>
                  <a:srgbClr val="906932"/>
                </a:solidFill>
              </a:ln>
            </p:spPr>
            <p:style>
              <a:lnRef idx="1">
                <a:srgbClr val="ADB9CA"/>
              </a:lnRef>
              <a:fillRef idx="0">
                <a:srgbClr val="ADB9CA"/>
              </a:fillRef>
              <a:effectRef idx="0">
                <a:srgbClr val="ADB9CA"/>
              </a:effectRef>
              <a:fontRef idx="minor">
                <a:sysClr val="windowText" lastClr="000000"/>
              </a:fontRef>
            </p:style>
          </p:cxnSp>
          <p:cxnSp>
            <p:nvCxnSpPr>
              <p:cNvPr id="39" name="直接连接符 38"/>
              <p:cNvCxnSpPr/>
              <p:nvPr>
                <p:custDataLst>
                  <p:tags r:id="rId19"/>
                </p:custDataLst>
              </p:nvPr>
            </p:nvCxnSpPr>
            <p:spPr>
              <a:xfrm flipV="1">
                <a:off x="1645665" y="2235391"/>
                <a:ext cx="0" cy="1087703"/>
              </a:xfrm>
              <a:prstGeom prst="line">
                <a:avLst/>
              </a:prstGeom>
              <a:grpFill/>
              <a:ln w="28575">
                <a:solidFill>
                  <a:srgbClr val="906932"/>
                </a:solidFill>
              </a:ln>
            </p:spPr>
            <p:style>
              <a:lnRef idx="1">
                <a:srgbClr val="ADB9CA"/>
              </a:lnRef>
              <a:fillRef idx="0">
                <a:srgbClr val="ADB9CA"/>
              </a:fillRef>
              <a:effectRef idx="0">
                <a:srgbClr val="ADB9CA"/>
              </a:effectRef>
              <a:fontRef idx="minor">
                <a:sysClr val="windowText" lastClr="000000"/>
              </a:fontRef>
            </p:style>
          </p:cxnSp>
          <p:sp>
            <p:nvSpPr>
              <p:cNvPr id="40" name="不完整圆 9"/>
              <p:cNvSpPr/>
              <p:nvPr>
                <p:custDataLst>
                  <p:tags r:id="rId20"/>
                </p:custDataLst>
              </p:nvPr>
            </p:nvSpPr>
            <p:spPr>
              <a:xfrm rot="19696084">
                <a:off x="1509763" y="3120614"/>
                <a:ext cx="298764" cy="398352"/>
              </a:xfrm>
              <a:prstGeom prst="pie">
                <a:avLst>
                  <a:gd name="adj1" fmla="val 18113453"/>
                  <a:gd name="adj2" fmla="val 1889938"/>
                </a:avLst>
              </a:prstGeom>
              <a:solidFill>
                <a:srgbClr val="906932"/>
              </a:solidFill>
              <a:ln>
                <a:solidFill>
                  <a:srgbClr val="906932"/>
                </a:solidFill>
              </a:ln>
            </p:spPr>
            <p:style>
              <a:lnRef idx="2">
                <a:srgbClr val="ADB9CA">
                  <a:shade val="50000"/>
                </a:srgbClr>
              </a:lnRef>
              <a:fillRef idx="1">
                <a:srgbClr val="ADB9CA"/>
              </a:fillRef>
              <a:effectRef idx="0">
                <a:srgbClr val="ADB9CA"/>
              </a:effectRef>
              <a:fontRef idx="minor">
                <a:sysClr val="window" lastClr="FFFFFF"/>
              </a:fontRef>
            </p:style>
            <p:txBody>
              <a:bodyPr rtlCol="0" anchor="ctr"/>
              <a:p>
                <a:pPr algn="ctr"/>
                <a:endParaRPr lang="zh-CN" altLang="en-US">
                  <a:solidFill>
                    <a:sysClr val="windowText" lastClr="000000"/>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1" name="不完整圆 10"/>
              <p:cNvSpPr/>
              <p:nvPr>
                <p:custDataLst>
                  <p:tags r:id="rId21"/>
                </p:custDataLst>
              </p:nvPr>
            </p:nvSpPr>
            <p:spPr>
              <a:xfrm rot="1903916" flipH="1">
                <a:off x="3553283" y="3120615"/>
                <a:ext cx="298764" cy="398352"/>
              </a:xfrm>
              <a:prstGeom prst="pie">
                <a:avLst>
                  <a:gd name="adj1" fmla="val 18113453"/>
                  <a:gd name="adj2" fmla="val 1889938"/>
                </a:avLst>
              </a:prstGeom>
              <a:solidFill>
                <a:srgbClr val="906932"/>
              </a:solidFill>
              <a:ln>
                <a:solidFill>
                  <a:srgbClr val="906932"/>
                </a:solidFill>
              </a:ln>
            </p:spPr>
            <p:style>
              <a:lnRef idx="2">
                <a:srgbClr val="ADB9CA">
                  <a:shade val="50000"/>
                </a:srgbClr>
              </a:lnRef>
              <a:fillRef idx="1">
                <a:srgbClr val="ADB9CA"/>
              </a:fillRef>
              <a:effectRef idx="0">
                <a:srgbClr val="ADB9CA"/>
              </a:effectRef>
              <a:fontRef idx="minor">
                <a:sysClr val="window" lastClr="FFFFFF"/>
              </a:fontRef>
            </p:style>
            <p:txBody>
              <a:bodyPr rtlCol="0" anchor="ctr"/>
              <a:p>
                <a:pPr algn="ctr"/>
                <a:endParaRPr lang="zh-CN" altLang="en-US">
                  <a:solidFill>
                    <a:sysClr val="windowText" lastClr="000000"/>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8" name="椭圆 87"/>
              <p:cNvSpPr/>
              <p:nvPr>
                <p:custDataLst>
                  <p:tags r:id="rId22"/>
                </p:custDataLst>
              </p:nvPr>
            </p:nvSpPr>
            <p:spPr>
              <a:xfrm>
                <a:off x="1566997" y="2103988"/>
                <a:ext cx="143912" cy="143912"/>
              </a:xfrm>
              <a:prstGeom prst="ellipse">
                <a:avLst/>
              </a:prstGeom>
              <a:solidFill>
                <a:srgbClr val="906932"/>
              </a:solidFill>
              <a:ln>
                <a:solidFill>
                  <a:srgbClr val="906932"/>
                </a:solidFill>
              </a:ln>
            </p:spPr>
            <p:style>
              <a:lnRef idx="2">
                <a:srgbClr val="ADB9CA">
                  <a:shade val="50000"/>
                </a:srgbClr>
              </a:lnRef>
              <a:fillRef idx="1">
                <a:srgbClr val="ADB9CA"/>
              </a:fillRef>
              <a:effectRef idx="0">
                <a:srgbClr val="ADB9CA"/>
              </a:effectRef>
              <a:fontRef idx="minor">
                <a:sysClr val="window" lastClr="FFFFFF"/>
              </a:fontRef>
            </p:style>
            <p:txBody>
              <a:bodyPr rtlCol="0" anchor="ctr"/>
              <a:p>
                <a:pPr algn="ctr"/>
                <a:endParaRPr lang="zh-CN" altLang="en-US" dirty="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89" name="矩形 88"/>
            <p:cNvSpPr/>
            <p:nvPr>
              <p:custDataLst>
                <p:tags r:id="rId23"/>
              </p:custDataLst>
            </p:nvPr>
          </p:nvSpPr>
          <p:spPr>
            <a:xfrm>
              <a:off x="2123" y="2430"/>
              <a:ext cx="5907" cy="980"/>
            </a:xfrm>
            <a:prstGeom prst="rect">
              <a:avLst/>
            </a:prstGeom>
          </p:spPr>
          <p:txBody>
            <a:bodyPr vert="horz" wrap="square" lIns="91440" tIns="45720" rIns="91440" bIns="45720" rtlCol="0" anchor="t">
              <a:noAutofit/>
            </a:bodyPr>
            <a:p>
              <a:pPr lvl="0" algn="l">
                <a:lnSpc>
                  <a:spcPct val="120000"/>
                </a:lnSpc>
                <a:spcBef>
                  <a:spcPts val="1000"/>
                </a:spcBef>
                <a:spcAft>
                  <a:spcPts val="0"/>
                </a:spcAft>
                <a:buClrTx/>
                <a:buSzTx/>
                <a:buFont typeface="汉仪魏碑简" panose="02010600000101010101" charset="-128"/>
              </a:pP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dynamic composition of organizational development</a:t>
              </a:r>
              <a:endPar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90" name="矩形 89"/>
            <p:cNvSpPr/>
            <p:nvPr>
              <p:custDataLst>
                <p:tags r:id="rId24"/>
              </p:custDataLst>
            </p:nvPr>
          </p:nvSpPr>
          <p:spPr>
            <a:xfrm>
              <a:off x="1924" y="4818"/>
              <a:ext cx="4833" cy="4427"/>
            </a:xfrm>
            <a:prstGeom prst="rect">
              <a:avLst/>
            </a:prstGeom>
          </p:spPr>
          <p:txBody>
            <a:bodyPr vert="horz" wrap="square" lIns="91440" tIns="45720" rIns="91440" bIns="45720" rtlCol="0" anchor="t">
              <a:noAutofit/>
            </a:bodyPr>
            <a:p>
              <a:pPr marL="285750" lvl="0" indent="-285750" algn="l">
                <a:lnSpc>
                  <a:spcPct val="120000"/>
                </a:lnSpc>
                <a:spcBef>
                  <a:spcPts val="1000"/>
                </a:spcBef>
                <a:spcAft>
                  <a:spcPts val="0"/>
                </a:spcAft>
                <a:buClrTx/>
                <a:buSzTx/>
                <a:buFont typeface="汉仪魏碑简" panose="02010600000101010101" charset="-128"/>
                <a:buChar char="l"/>
              </a:pP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power of growth</a:t>
              </a:r>
              <a:endPar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a:p>
              <a:pPr marL="285750" lvl="0" indent="-285750" algn="l">
                <a:lnSpc>
                  <a:spcPct val="120000"/>
                </a:lnSpc>
                <a:spcBef>
                  <a:spcPts val="1000"/>
                </a:spcBef>
                <a:spcAft>
                  <a:spcPts val="0"/>
                </a:spcAft>
                <a:buClrTx/>
                <a:buSzTx/>
                <a:buFont typeface="汉仪魏碑简" panose="02010600000101010101" charset="-128"/>
                <a:buChar char="l"/>
              </a:pP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power of hindrance</a:t>
              </a:r>
              <a:endPar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91" name="直接连接符 90"/>
            <p:cNvCxnSpPr/>
            <p:nvPr>
              <p:custDataLst>
                <p:tags r:id="rId25"/>
              </p:custDataLst>
            </p:nvPr>
          </p:nvCxnSpPr>
          <p:spPr>
            <a:xfrm>
              <a:off x="2406" y="4181"/>
              <a:ext cx="3499" cy="0"/>
            </a:xfrm>
            <a:prstGeom prst="line">
              <a:avLst/>
            </a:prstGeom>
            <a:ln>
              <a:solidFill>
                <a:srgbClr val="906932"/>
              </a:solidFill>
              <a:headEnd type="oval"/>
            </a:ln>
          </p:spPr>
          <p:style>
            <a:lnRef idx="1">
              <a:schemeClr val="accent1"/>
            </a:lnRef>
            <a:fillRef idx="0">
              <a:schemeClr val="accent1"/>
            </a:fillRef>
            <a:effectRef idx="0">
              <a:schemeClr val="accent1"/>
            </a:effectRef>
            <a:fontRef idx="minor">
              <a:schemeClr val="tx1"/>
            </a:fontRef>
          </p:style>
        </p:cxnSp>
      </p:grpSp>
      <p:grpSp>
        <p:nvGrpSpPr>
          <p:cNvPr id="92" name="组合 91"/>
          <p:cNvGrpSpPr/>
          <p:nvPr/>
        </p:nvGrpSpPr>
        <p:grpSpPr>
          <a:xfrm>
            <a:off x="8193405" y="1293495"/>
            <a:ext cx="3499485" cy="5461660"/>
            <a:chOff x="1644" y="2396"/>
            <a:chExt cx="5511" cy="8601"/>
          </a:xfrm>
        </p:grpSpPr>
        <p:grpSp>
          <p:nvGrpSpPr>
            <p:cNvPr id="93" name="组合 92"/>
            <p:cNvGrpSpPr/>
            <p:nvPr>
              <p:custDataLst>
                <p:tags r:id="rId26"/>
              </p:custDataLst>
            </p:nvPr>
          </p:nvGrpSpPr>
          <p:grpSpPr>
            <a:xfrm>
              <a:off x="1644" y="6577"/>
              <a:ext cx="5008" cy="4420"/>
              <a:chOff x="1509763" y="2103920"/>
              <a:chExt cx="2342284" cy="2458505"/>
            </a:xfrm>
            <a:solidFill>
              <a:srgbClr val="5B9BD5"/>
            </a:solidFill>
          </p:grpSpPr>
          <p:cxnSp>
            <p:nvCxnSpPr>
              <p:cNvPr id="94" name="直接连接符 93"/>
              <p:cNvCxnSpPr/>
              <p:nvPr>
                <p:custDataLst>
                  <p:tags r:id="rId27"/>
                </p:custDataLst>
              </p:nvPr>
            </p:nvCxnSpPr>
            <p:spPr>
              <a:xfrm>
                <a:off x="1656313" y="4357027"/>
                <a:ext cx="2045507" cy="0"/>
              </a:xfrm>
              <a:prstGeom prst="line">
                <a:avLst/>
              </a:prstGeom>
              <a:grpFill/>
              <a:ln w="28575">
                <a:solidFill>
                  <a:srgbClr val="906932"/>
                </a:solidFill>
              </a:ln>
            </p:spPr>
            <p:style>
              <a:lnRef idx="1">
                <a:srgbClr val="ADB9CA"/>
              </a:lnRef>
              <a:fillRef idx="0">
                <a:srgbClr val="ADB9CA"/>
              </a:fillRef>
              <a:effectRef idx="0">
                <a:srgbClr val="ADB9CA"/>
              </a:effectRef>
              <a:fontRef idx="minor">
                <a:sysClr val="windowText" lastClr="000000"/>
              </a:fontRef>
            </p:style>
          </p:cxnSp>
          <p:cxnSp>
            <p:nvCxnSpPr>
              <p:cNvPr id="95" name="直接连接符 94"/>
              <p:cNvCxnSpPr>
                <a:endCxn id="98" idx="0"/>
              </p:cNvCxnSpPr>
              <p:nvPr>
                <p:custDataLst>
                  <p:tags r:id="rId28"/>
                </p:custDataLst>
              </p:nvPr>
            </p:nvCxnSpPr>
            <p:spPr>
              <a:xfrm flipH="1" flipV="1">
                <a:off x="1638649" y="2103920"/>
                <a:ext cx="7016" cy="2262632"/>
              </a:xfrm>
              <a:prstGeom prst="line">
                <a:avLst/>
              </a:prstGeom>
              <a:grpFill/>
              <a:ln w="28575">
                <a:solidFill>
                  <a:srgbClr val="906932"/>
                </a:solidFill>
              </a:ln>
            </p:spPr>
            <p:style>
              <a:lnRef idx="1">
                <a:srgbClr val="ADB9CA"/>
              </a:lnRef>
              <a:fillRef idx="0">
                <a:srgbClr val="ADB9CA"/>
              </a:fillRef>
              <a:effectRef idx="0">
                <a:srgbClr val="ADB9CA"/>
              </a:effectRef>
              <a:fontRef idx="minor">
                <a:sysClr val="windowText" lastClr="000000"/>
              </a:fontRef>
            </p:style>
          </p:cxnSp>
          <p:sp>
            <p:nvSpPr>
              <p:cNvPr id="96" name="不完整圆 9"/>
              <p:cNvSpPr/>
              <p:nvPr>
                <p:custDataLst>
                  <p:tags r:id="rId29"/>
                </p:custDataLst>
              </p:nvPr>
            </p:nvSpPr>
            <p:spPr>
              <a:xfrm rot="19696084">
                <a:off x="1509763" y="4164072"/>
                <a:ext cx="298764" cy="398352"/>
              </a:xfrm>
              <a:prstGeom prst="pie">
                <a:avLst>
                  <a:gd name="adj1" fmla="val 18113453"/>
                  <a:gd name="adj2" fmla="val 1889938"/>
                </a:avLst>
              </a:prstGeom>
              <a:solidFill>
                <a:srgbClr val="906932"/>
              </a:solidFill>
              <a:ln>
                <a:solidFill>
                  <a:srgbClr val="906932"/>
                </a:solidFill>
              </a:ln>
            </p:spPr>
            <p:style>
              <a:lnRef idx="2">
                <a:srgbClr val="ADB9CA">
                  <a:shade val="50000"/>
                </a:srgbClr>
              </a:lnRef>
              <a:fillRef idx="1">
                <a:srgbClr val="ADB9CA"/>
              </a:fillRef>
              <a:effectRef idx="0">
                <a:srgbClr val="ADB9CA"/>
              </a:effectRef>
              <a:fontRef idx="minor">
                <a:sysClr val="window" lastClr="FFFFFF"/>
              </a:fontRef>
            </p:style>
            <p:txBody>
              <a:bodyPr rtlCol="0" anchor="ctr"/>
              <a:p>
                <a:pPr algn="ctr"/>
                <a:endParaRPr lang="zh-CN" altLang="en-US">
                  <a:solidFill>
                    <a:sysClr val="windowText" lastClr="000000"/>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97" name="不完整圆 10"/>
              <p:cNvSpPr/>
              <p:nvPr>
                <p:custDataLst>
                  <p:tags r:id="rId30"/>
                </p:custDataLst>
              </p:nvPr>
            </p:nvSpPr>
            <p:spPr>
              <a:xfrm rot="1903916" flipH="1">
                <a:off x="3553283" y="4164073"/>
                <a:ext cx="298764" cy="398352"/>
              </a:xfrm>
              <a:prstGeom prst="pie">
                <a:avLst>
                  <a:gd name="adj1" fmla="val 18113453"/>
                  <a:gd name="adj2" fmla="val 1889938"/>
                </a:avLst>
              </a:prstGeom>
              <a:solidFill>
                <a:srgbClr val="906932"/>
              </a:solidFill>
              <a:ln>
                <a:solidFill>
                  <a:srgbClr val="906932"/>
                </a:solidFill>
              </a:ln>
            </p:spPr>
            <p:style>
              <a:lnRef idx="2">
                <a:srgbClr val="ADB9CA">
                  <a:shade val="50000"/>
                </a:srgbClr>
              </a:lnRef>
              <a:fillRef idx="1">
                <a:srgbClr val="ADB9CA"/>
              </a:fillRef>
              <a:effectRef idx="0">
                <a:srgbClr val="ADB9CA"/>
              </a:effectRef>
              <a:fontRef idx="minor">
                <a:sysClr val="window" lastClr="FFFFFF"/>
              </a:fontRef>
            </p:style>
            <p:txBody>
              <a:bodyPr rtlCol="0" anchor="ctr"/>
              <a:p>
                <a:pPr algn="ctr"/>
                <a:endParaRPr lang="zh-CN" altLang="en-US">
                  <a:solidFill>
                    <a:sysClr val="windowText" lastClr="000000"/>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98" name="椭圆 97"/>
              <p:cNvSpPr/>
              <p:nvPr>
                <p:custDataLst>
                  <p:tags r:id="rId31"/>
                </p:custDataLst>
              </p:nvPr>
            </p:nvSpPr>
            <p:spPr>
              <a:xfrm>
                <a:off x="1566997" y="2103988"/>
                <a:ext cx="143912" cy="143912"/>
              </a:xfrm>
              <a:prstGeom prst="ellipse">
                <a:avLst/>
              </a:prstGeom>
              <a:solidFill>
                <a:srgbClr val="906932"/>
              </a:solidFill>
              <a:ln>
                <a:solidFill>
                  <a:srgbClr val="906932"/>
                </a:solidFill>
              </a:ln>
            </p:spPr>
            <p:style>
              <a:lnRef idx="2">
                <a:srgbClr val="ADB9CA">
                  <a:shade val="50000"/>
                </a:srgbClr>
              </a:lnRef>
              <a:fillRef idx="1">
                <a:srgbClr val="ADB9CA"/>
              </a:fillRef>
              <a:effectRef idx="0">
                <a:srgbClr val="ADB9CA"/>
              </a:effectRef>
              <a:fontRef idx="minor">
                <a:sysClr val="window" lastClr="FFFFFF"/>
              </a:fontRef>
            </p:style>
            <p:txBody>
              <a:bodyPr rtlCol="0" anchor="ctr"/>
              <a:p>
                <a:pPr algn="ctr"/>
                <a:endParaRPr lang="zh-CN" altLang="en-US" dirty="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99" name="矩形 98"/>
            <p:cNvSpPr/>
            <p:nvPr>
              <p:custDataLst>
                <p:tags r:id="rId32"/>
              </p:custDataLst>
            </p:nvPr>
          </p:nvSpPr>
          <p:spPr>
            <a:xfrm>
              <a:off x="1773" y="2396"/>
              <a:ext cx="5352" cy="1276"/>
            </a:xfrm>
            <a:prstGeom prst="rect">
              <a:avLst/>
            </a:prstGeom>
          </p:spPr>
          <p:txBody>
            <a:bodyPr vert="horz" wrap="square" lIns="91440" tIns="45720" rIns="91440" bIns="45720" rtlCol="0" anchor="t">
              <a:noAutofit/>
            </a:bodyPr>
            <a:p>
              <a:pPr lvl="0" algn="l">
                <a:lnSpc>
                  <a:spcPct val="120000"/>
                </a:lnSpc>
                <a:spcBef>
                  <a:spcPts val="1000"/>
                </a:spcBef>
                <a:spcAft>
                  <a:spcPts val="0"/>
                </a:spcAft>
                <a:buClrTx/>
                <a:buSzTx/>
                <a:buFont typeface="汉仪魏碑简" panose="02010600000101010101" charset="-128"/>
              </a:pP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Resistance and restriction of organizational development</a:t>
              </a:r>
              <a:endPar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00" name="矩形 99"/>
            <p:cNvSpPr/>
            <p:nvPr>
              <p:custDataLst>
                <p:tags r:id="rId33"/>
              </p:custDataLst>
            </p:nvPr>
          </p:nvSpPr>
          <p:spPr>
            <a:xfrm>
              <a:off x="2030" y="3835"/>
              <a:ext cx="5125" cy="4427"/>
            </a:xfrm>
            <a:prstGeom prst="rect">
              <a:avLst/>
            </a:prstGeom>
          </p:spPr>
          <p:txBody>
            <a:bodyPr vert="horz" wrap="square" lIns="91440" tIns="45720" rIns="91440" bIns="45720" rtlCol="0" anchor="t">
              <a:noAutofit/>
            </a:bodyPr>
            <a:p>
              <a:pPr marL="285750" lvl="0" indent="-285750" algn="l">
                <a:lnSpc>
                  <a:spcPct val="120000"/>
                </a:lnSpc>
                <a:spcBef>
                  <a:spcPts val="1000"/>
                </a:spcBef>
                <a:spcAft>
                  <a:spcPts val="0"/>
                </a:spcAft>
                <a:buClrTx/>
                <a:buSzTx/>
                <a:buFont typeface="汉仪魏碑简" panose="02010600000101010101" charset="-128"/>
                <a:buChar char="l"/>
              </a:pP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Resistance from people in the organization</a:t>
              </a:r>
              <a:endPar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a:p>
              <a:pPr marL="285750" lvl="0" indent="-285750" algn="l">
                <a:lnSpc>
                  <a:spcPct val="120000"/>
                </a:lnSpc>
                <a:spcBef>
                  <a:spcPts val="1000"/>
                </a:spcBef>
                <a:spcAft>
                  <a:spcPts val="0"/>
                </a:spcAft>
                <a:buClrTx/>
                <a:buSzTx/>
                <a:buFont typeface="汉仪魏碑简" panose="02010600000101010101" charset="-128"/>
                <a:buChar char="l"/>
              </a:pPr>
              <a:r>
                <a:rPr 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E</a:t>
              </a: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conomic factors </a:t>
              </a:r>
              <a:endPar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a:p>
              <a:pPr marL="285750" lvl="0" indent="-285750" algn="l">
                <a:lnSpc>
                  <a:spcPct val="120000"/>
                </a:lnSpc>
                <a:spcBef>
                  <a:spcPts val="1000"/>
                </a:spcBef>
                <a:spcAft>
                  <a:spcPts val="0"/>
                </a:spcAft>
                <a:buClrTx/>
                <a:buSzTx/>
                <a:buFont typeface="汉仪魏碑简" panose="02010600000101010101" charset="-128"/>
                <a:buChar char="l"/>
              </a:pP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Resistance from the organization: organizational structure, resource structure</a:t>
              </a:r>
              <a:endPar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a:p>
              <a:pPr marL="285750" lvl="0" indent="-285750" algn="l">
                <a:lnSpc>
                  <a:spcPct val="120000"/>
                </a:lnSpc>
                <a:spcBef>
                  <a:spcPts val="1000"/>
                </a:spcBef>
                <a:spcAft>
                  <a:spcPts val="0"/>
                </a:spcAft>
                <a:buClrTx/>
                <a:buSzTx/>
                <a:buFont typeface="汉仪魏碑简" panose="02010600000101010101" charset="-128"/>
                <a:buChar char="l"/>
              </a:pP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From technical limitations</a:t>
              </a:r>
              <a:endPar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101" name="直接连接符 100"/>
            <p:cNvCxnSpPr/>
            <p:nvPr>
              <p:custDataLst>
                <p:tags r:id="rId34"/>
              </p:custDataLst>
            </p:nvPr>
          </p:nvCxnSpPr>
          <p:spPr>
            <a:xfrm>
              <a:off x="2406" y="3817"/>
              <a:ext cx="3740" cy="0"/>
            </a:xfrm>
            <a:prstGeom prst="line">
              <a:avLst/>
            </a:prstGeom>
            <a:ln>
              <a:solidFill>
                <a:srgbClr val="906932"/>
              </a:solidFill>
              <a:headEnd type="oval"/>
            </a:ln>
          </p:spPr>
          <p:style>
            <a:lnRef idx="1">
              <a:schemeClr val="accent1"/>
            </a:lnRef>
            <a:fillRef idx="0">
              <a:schemeClr val="accent1"/>
            </a:fillRef>
            <a:effectRef idx="0">
              <a:schemeClr val="accent1"/>
            </a:effectRef>
            <a:fontRef idx="minor">
              <a:schemeClr val="tx1"/>
            </a:fontRef>
          </p:style>
        </p:cxnSp>
      </p:grpSp>
    </p:spTree>
    <p:custDataLst>
      <p:tags r:id="rId35"/>
    </p:custData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cxnSp>
        <p:nvCxnSpPr>
          <p:cNvPr id="56" name="直接连接符 55"/>
          <p:cNvCxnSpPr/>
          <p:nvPr>
            <p:custDataLst>
              <p:tags r:id="rId1"/>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7" name="矩形 6"/>
          <p:cNvSpPr/>
          <p:nvPr>
            <p:custDataLst>
              <p:tags r:id="rId2"/>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8" name="直接连接符 57"/>
          <p:cNvCxnSpPr/>
          <p:nvPr>
            <p:custDataLst>
              <p:tags r:id="rId3"/>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4"/>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5"/>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矩形 56"/>
          <p:cNvSpPr/>
          <p:nvPr>
            <p:custDataLst>
              <p:tags r:id="rId6"/>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 name="内容占位符 2"/>
          <p:cNvSpPr>
            <a:spLocks noGrp="1"/>
          </p:cNvSpPr>
          <p:nvPr>
            <p:custDataLst>
              <p:tags r:id="rId7"/>
            </p:custDataLst>
          </p:nvPr>
        </p:nvSpPr>
        <p:spPr>
          <a:xfrm>
            <a:off x="957580" y="962025"/>
            <a:ext cx="10515600" cy="5930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zh-CN" altLang="en-US"/>
              <a:t>Resistance to organizational change</a:t>
            </a:r>
            <a:endParaRPr lang="zh-CN" altLang="en-US"/>
          </a:p>
        </p:txBody>
      </p:sp>
      <p:grpSp>
        <p:nvGrpSpPr>
          <p:cNvPr id="9" name="组合 8"/>
          <p:cNvGrpSpPr/>
          <p:nvPr/>
        </p:nvGrpSpPr>
        <p:grpSpPr>
          <a:xfrm>
            <a:off x="1301750" y="1877695"/>
            <a:ext cx="9777730" cy="762000"/>
            <a:chOff x="1987" y="3197"/>
            <a:chExt cx="15398" cy="1200"/>
          </a:xfrm>
        </p:grpSpPr>
        <p:sp>
          <p:nvSpPr>
            <p:cNvPr id="10" name="五边形 9"/>
            <p:cNvSpPr/>
            <p:nvPr>
              <p:custDataLst>
                <p:tags r:id="rId8"/>
              </p:custDataLst>
            </p:nvPr>
          </p:nvSpPr>
          <p:spPr>
            <a:xfrm>
              <a:off x="1987" y="3237"/>
              <a:ext cx="1719" cy="1160"/>
            </a:xfrm>
            <a:prstGeom prst="homePlate">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1" name="燕尾形 10"/>
            <p:cNvSpPr/>
            <p:nvPr>
              <p:custDataLst>
                <p:tags r:id="rId9"/>
              </p:custDataLst>
            </p:nvPr>
          </p:nvSpPr>
          <p:spPr>
            <a:xfrm>
              <a:off x="3706" y="3197"/>
              <a:ext cx="13679" cy="1200"/>
            </a:xfrm>
            <a:prstGeom prst="chevron">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2" name="矩形 11"/>
            <p:cNvSpPr/>
            <p:nvPr>
              <p:custDataLst>
                <p:tags r:id="rId10"/>
              </p:custDataLst>
            </p:nvPr>
          </p:nvSpPr>
          <p:spPr>
            <a:xfrm>
              <a:off x="2251" y="3507"/>
              <a:ext cx="1231" cy="580"/>
            </a:xfrm>
            <a:prstGeom prst="rect">
              <a:avLst/>
            </a:prstGeom>
          </p:spPr>
          <p:txBody>
            <a:bodyPr vert="horz" wrap="square" lIns="91440" tIns="45720" rIns="91440" bIns="45720" rtlCol="0">
              <a:noAutofit/>
            </a:bodyPr>
            <a:p>
              <a:pPr lvl="0" algn="l">
                <a:lnSpc>
                  <a:spcPct val="90000"/>
                </a:lnSpc>
                <a:spcBef>
                  <a:spcPts val="1000"/>
                </a:spcBef>
                <a:buClrTx/>
                <a:buSzTx/>
                <a:buFont typeface="汉仪魏碑简" panose="02010600000101010101" charset="-128"/>
              </a:pPr>
              <a:r>
                <a:rPr lang="zh-CN" altLang="en-US" sz="2700">
                  <a:latin typeface="汉仪魏碑简" panose="02010600000101010101" charset="-128"/>
                  <a:ea typeface="汉仪魏碑简" panose="02010600000101010101" charset="-128"/>
                  <a:cs typeface="汉仪魏碑简" panose="02010600000101010101" charset="-128"/>
                  <a:sym typeface="汉仪魏碑简" panose="02010600000101010101" charset="-128"/>
                </a:rPr>
                <a:t>01</a:t>
              </a:r>
              <a:endParaRPr lang="zh-CN" altLang="en-US" sz="27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3" name="矩形 12"/>
            <p:cNvSpPr/>
            <p:nvPr>
              <p:custDataLst>
                <p:tags r:id="rId11"/>
              </p:custDataLst>
            </p:nvPr>
          </p:nvSpPr>
          <p:spPr>
            <a:xfrm>
              <a:off x="3968" y="3255"/>
              <a:ext cx="12665" cy="647"/>
            </a:xfrm>
            <a:prstGeom prst="rect">
              <a:avLst/>
            </a:prstGeom>
          </p:spPr>
          <p:txBody>
            <a:bodyPr vert="horz" wrap="square" lIns="91440" tIns="45720" rIns="91440" bIns="45720" rtlCol="0" anchor="t">
              <a:noAutofit/>
            </a:bodyPr>
            <a:p>
              <a:pPr lvl="0" algn="l">
                <a:lnSpc>
                  <a:spcPct val="90000"/>
                </a:lnSpc>
                <a:spcBef>
                  <a:spcPts val="1000"/>
                </a:spcBef>
                <a:buClrTx/>
                <a:buSzTx/>
                <a:buFont typeface="汉仪魏碑简" panose="02010600000101010101" charset="-128"/>
              </a:pPr>
              <a:r>
                <a:rPr lang="zh-CN" alt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From their own interests, regardless of the interests of the organization</a:t>
              </a:r>
              <a:endParaRPr lang="zh-CN" alt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14" name="组合 13"/>
          <p:cNvGrpSpPr/>
          <p:nvPr/>
        </p:nvGrpSpPr>
        <p:grpSpPr>
          <a:xfrm>
            <a:off x="1301750" y="2895600"/>
            <a:ext cx="9777730" cy="762000"/>
            <a:chOff x="1987" y="3197"/>
            <a:chExt cx="15398" cy="1200"/>
          </a:xfrm>
        </p:grpSpPr>
        <p:sp>
          <p:nvSpPr>
            <p:cNvPr id="15" name="五边形 14"/>
            <p:cNvSpPr/>
            <p:nvPr>
              <p:custDataLst>
                <p:tags r:id="rId12"/>
              </p:custDataLst>
            </p:nvPr>
          </p:nvSpPr>
          <p:spPr>
            <a:xfrm>
              <a:off x="1987" y="3237"/>
              <a:ext cx="1719" cy="1160"/>
            </a:xfrm>
            <a:prstGeom prst="homePlate">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6" name="燕尾形 15"/>
            <p:cNvSpPr/>
            <p:nvPr>
              <p:custDataLst>
                <p:tags r:id="rId13"/>
              </p:custDataLst>
            </p:nvPr>
          </p:nvSpPr>
          <p:spPr>
            <a:xfrm>
              <a:off x="3706" y="3197"/>
              <a:ext cx="13679" cy="1200"/>
            </a:xfrm>
            <a:prstGeom prst="chevron">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7" name="矩形 16"/>
            <p:cNvSpPr/>
            <p:nvPr>
              <p:custDataLst>
                <p:tags r:id="rId14"/>
              </p:custDataLst>
            </p:nvPr>
          </p:nvSpPr>
          <p:spPr>
            <a:xfrm>
              <a:off x="2251" y="3507"/>
              <a:ext cx="1231" cy="580"/>
            </a:xfrm>
            <a:prstGeom prst="rect">
              <a:avLst/>
            </a:prstGeom>
          </p:spPr>
          <p:txBody>
            <a:bodyPr vert="horz" wrap="square" lIns="91440" tIns="45720" rIns="91440" bIns="45720" rtlCol="0">
              <a:noAutofit/>
            </a:bodyPr>
            <a:p>
              <a:pPr lvl="0" algn="l">
                <a:lnSpc>
                  <a:spcPct val="90000"/>
                </a:lnSpc>
                <a:spcBef>
                  <a:spcPts val="1000"/>
                </a:spcBef>
                <a:buClrTx/>
                <a:buSzTx/>
                <a:buFont typeface="汉仪魏碑简" panose="02010600000101010101" charset="-128"/>
              </a:pPr>
              <a:r>
                <a:rPr lang="zh-CN" altLang="en-US" sz="2700">
                  <a:latin typeface="汉仪魏碑简" panose="02010600000101010101" charset="-128"/>
                  <a:ea typeface="汉仪魏碑简" panose="02010600000101010101" charset="-128"/>
                  <a:cs typeface="汉仪魏碑简" panose="02010600000101010101" charset="-128"/>
                  <a:sym typeface="汉仪魏碑简" panose="02010600000101010101" charset="-128"/>
                </a:rPr>
                <a:t>0</a:t>
              </a:r>
              <a:r>
                <a:rPr lang="en-US" altLang="zh-CN" sz="2700">
                  <a:latin typeface="汉仪魏碑简" panose="02010600000101010101" charset="-128"/>
                  <a:ea typeface="汉仪魏碑简" panose="02010600000101010101" charset="-128"/>
                  <a:cs typeface="汉仪魏碑简" panose="02010600000101010101" charset="-128"/>
                  <a:sym typeface="汉仪魏碑简" panose="02010600000101010101" charset="-128"/>
                </a:rPr>
                <a:t>2</a:t>
              </a:r>
              <a:endParaRPr lang="en-US" altLang="zh-CN" sz="27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8" name="矩形 17"/>
            <p:cNvSpPr/>
            <p:nvPr>
              <p:custDataLst>
                <p:tags r:id="rId15"/>
              </p:custDataLst>
            </p:nvPr>
          </p:nvSpPr>
          <p:spPr>
            <a:xfrm>
              <a:off x="3961" y="3274"/>
              <a:ext cx="12666" cy="782"/>
            </a:xfrm>
            <a:prstGeom prst="rect">
              <a:avLst/>
            </a:prstGeom>
          </p:spPr>
          <p:txBody>
            <a:bodyPr vert="horz" wrap="square" lIns="91440" tIns="45720" rIns="91440" bIns="45720" rtlCol="0" anchor="t">
              <a:noAutofit/>
            </a:bodyPr>
            <a:p>
              <a:pPr lvl="0" algn="l">
                <a:lnSpc>
                  <a:spcPct val="90000"/>
                </a:lnSpc>
                <a:spcBef>
                  <a:spcPts val="1000"/>
                </a:spcBef>
                <a:buClrTx/>
                <a:buSzTx/>
                <a:buFont typeface="汉仪魏碑简" panose="02010600000101010101" charset="-128"/>
              </a:pPr>
              <a:r>
                <a:rPr lang="zh-CN" alt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Do not understand the meaning of change and lack confidence in the person who initiates the change</a:t>
              </a:r>
              <a:endParaRPr lang="zh-CN" alt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19" name="组合 18"/>
          <p:cNvGrpSpPr/>
          <p:nvPr/>
        </p:nvGrpSpPr>
        <p:grpSpPr>
          <a:xfrm>
            <a:off x="1301750" y="3913505"/>
            <a:ext cx="9939020" cy="762000"/>
            <a:chOff x="1987" y="3197"/>
            <a:chExt cx="15652" cy="1200"/>
          </a:xfrm>
        </p:grpSpPr>
        <p:sp>
          <p:nvSpPr>
            <p:cNvPr id="20" name="五边形 19"/>
            <p:cNvSpPr/>
            <p:nvPr>
              <p:custDataLst>
                <p:tags r:id="rId16"/>
              </p:custDataLst>
            </p:nvPr>
          </p:nvSpPr>
          <p:spPr>
            <a:xfrm>
              <a:off x="1987" y="3237"/>
              <a:ext cx="1719" cy="1160"/>
            </a:xfrm>
            <a:prstGeom prst="homePlate">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1" name="燕尾形 20"/>
            <p:cNvSpPr/>
            <p:nvPr>
              <p:custDataLst>
                <p:tags r:id="rId17"/>
              </p:custDataLst>
            </p:nvPr>
          </p:nvSpPr>
          <p:spPr>
            <a:xfrm>
              <a:off x="3706" y="3197"/>
              <a:ext cx="13679" cy="1200"/>
            </a:xfrm>
            <a:prstGeom prst="chevron">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2" name="矩形 21"/>
            <p:cNvSpPr/>
            <p:nvPr>
              <p:custDataLst>
                <p:tags r:id="rId18"/>
              </p:custDataLst>
            </p:nvPr>
          </p:nvSpPr>
          <p:spPr>
            <a:xfrm>
              <a:off x="2251" y="3507"/>
              <a:ext cx="1231" cy="580"/>
            </a:xfrm>
            <a:prstGeom prst="rect">
              <a:avLst/>
            </a:prstGeom>
          </p:spPr>
          <p:txBody>
            <a:bodyPr vert="horz" wrap="square" lIns="91440" tIns="45720" rIns="91440" bIns="45720" rtlCol="0">
              <a:noAutofit/>
            </a:bodyPr>
            <a:p>
              <a:pPr lvl="0" algn="l">
                <a:lnSpc>
                  <a:spcPct val="90000"/>
                </a:lnSpc>
                <a:spcBef>
                  <a:spcPts val="1000"/>
                </a:spcBef>
                <a:buClrTx/>
                <a:buSzTx/>
                <a:buFont typeface="汉仪魏碑简" panose="02010600000101010101" charset="-128"/>
              </a:pPr>
              <a:r>
                <a:rPr lang="zh-CN" altLang="en-US" sz="2700">
                  <a:latin typeface="汉仪魏碑简" panose="02010600000101010101" charset="-128"/>
                  <a:ea typeface="汉仪魏碑简" panose="02010600000101010101" charset="-128"/>
                  <a:cs typeface="汉仪魏碑简" panose="02010600000101010101" charset="-128"/>
                  <a:sym typeface="汉仪魏碑简" panose="02010600000101010101" charset="-128"/>
                </a:rPr>
                <a:t>0</a:t>
              </a:r>
              <a:r>
                <a:rPr lang="en-US" altLang="zh-CN" sz="2700">
                  <a:latin typeface="汉仪魏碑简" panose="02010600000101010101" charset="-128"/>
                  <a:ea typeface="汉仪魏碑简" panose="02010600000101010101" charset="-128"/>
                  <a:cs typeface="汉仪魏碑简" panose="02010600000101010101" charset="-128"/>
                  <a:sym typeface="汉仪魏碑简" panose="02010600000101010101" charset="-128"/>
                </a:rPr>
                <a:t>3</a:t>
              </a:r>
              <a:endParaRPr lang="en-US" altLang="zh-CN" sz="27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3" name="矩形 22"/>
            <p:cNvSpPr/>
            <p:nvPr>
              <p:custDataLst>
                <p:tags r:id="rId19"/>
              </p:custDataLst>
            </p:nvPr>
          </p:nvSpPr>
          <p:spPr>
            <a:xfrm>
              <a:off x="3856" y="3283"/>
              <a:ext cx="13783" cy="642"/>
            </a:xfrm>
            <a:prstGeom prst="rect">
              <a:avLst/>
            </a:prstGeom>
          </p:spPr>
          <p:txBody>
            <a:bodyPr vert="horz" wrap="square" lIns="91440" tIns="45720" rIns="91440" bIns="45720" rtlCol="0" anchor="t">
              <a:noAutofit/>
            </a:bodyPr>
            <a:p>
              <a:pPr lvl="0" algn="l">
                <a:lnSpc>
                  <a:spcPct val="90000"/>
                </a:lnSpc>
                <a:spcBef>
                  <a:spcPts val="1000"/>
                </a:spcBef>
                <a:buClrTx/>
                <a:buSzTx/>
                <a:buFont typeface="汉仪魏碑简" panose="02010600000101010101" charset="-128"/>
              </a:pPr>
              <a:r>
                <a:rPr lang="zh-CN" alt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consequences of the change are different from the estimates of the changers</a:t>
              </a:r>
              <a:endParaRPr lang="zh-CN" alt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24" name="组合 23"/>
          <p:cNvGrpSpPr/>
          <p:nvPr/>
        </p:nvGrpSpPr>
        <p:grpSpPr>
          <a:xfrm>
            <a:off x="1301750" y="4931410"/>
            <a:ext cx="9777730" cy="762000"/>
            <a:chOff x="1987" y="3197"/>
            <a:chExt cx="15398" cy="1200"/>
          </a:xfrm>
        </p:grpSpPr>
        <p:sp>
          <p:nvSpPr>
            <p:cNvPr id="25" name="五边形 24"/>
            <p:cNvSpPr/>
            <p:nvPr>
              <p:custDataLst>
                <p:tags r:id="rId20"/>
              </p:custDataLst>
            </p:nvPr>
          </p:nvSpPr>
          <p:spPr>
            <a:xfrm>
              <a:off x="1987" y="3237"/>
              <a:ext cx="1719" cy="1160"/>
            </a:xfrm>
            <a:prstGeom prst="homePlate">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6" name="燕尾形 25"/>
            <p:cNvSpPr/>
            <p:nvPr>
              <p:custDataLst>
                <p:tags r:id="rId21"/>
              </p:custDataLst>
            </p:nvPr>
          </p:nvSpPr>
          <p:spPr>
            <a:xfrm>
              <a:off x="3706" y="3197"/>
              <a:ext cx="13679" cy="1200"/>
            </a:xfrm>
            <a:prstGeom prst="chevron">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7" name="矩形 26"/>
            <p:cNvSpPr/>
            <p:nvPr>
              <p:custDataLst>
                <p:tags r:id="rId22"/>
              </p:custDataLst>
            </p:nvPr>
          </p:nvSpPr>
          <p:spPr>
            <a:xfrm>
              <a:off x="2251" y="3507"/>
              <a:ext cx="1231" cy="580"/>
            </a:xfrm>
            <a:prstGeom prst="rect">
              <a:avLst/>
            </a:prstGeom>
          </p:spPr>
          <p:txBody>
            <a:bodyPr vert="horz" wrap="square" lIns="91440" tIns="45720" rIns="91440" bIns="45720" rtlCol="0">
              <a:noAutofit/>
            </a:bodyPr>
            <a:p>
              <a:pPr lvl="0" algn="l">
                <a:lnSpc>
                  <a:spcPct val="90000"/>
                </a:lnSpc>
                <a:spcBef>
                  <a:spcPts val="1000"/>
                </a:spcBef>
                <a:buClrTx/>
                <a:buSzTx/>
                <a:buFont typeface="汉仪魏碑简" panose="02010600000101010101" charset="-128"/>
              </a:pPr>
              <a:r>
                <a:rPr lang="zh-CN" altLang="en-US" sz="2700">
                  <a:latin typeface="汉仪魏碑简" panose="02010600000101010101" charset="-128"/>
                  <a:ea typeface="汉仪魏碑简" panose="02010600000101010101" charset="-128"/>
                  <a:cs typeface="汉仪魏碑简" panose="02010600000101010101" charset="-128"/>
                  <a:sym typeface="汉仪魏碑简" panose="02010600000101010101" charset="-128"/>
                </a:rPr>
                <a:t>0</a:t>
              </a:r>
              <a:r>
                <a:rPr lang="en-US" altLang="zh-CN" sz="2700">
                  <a:latin typeface="汉仪魏碑简" panose="02010600000101010101" charset="-128"/>
                  <a:ea typeface="汉仪魏碑简" panose="02010600000101010101" charset="-128"/>
                  <a:cs typeface="汉仪魏碑简" panose="02010600000101010101" charset="-128"/>
                  <a:sym typeface="汉仪魏碑简" panose="02010600000101010101" charset="-128"/>
                </a:rPr>
                <a:t>4</a:t>
              </a:r>
              <a:endParaRPr lang="en-US" altLang="zh-CN" sz="27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8" name="矩形 27"/>
            <p:cNvSpPr/>
            <p:nvPr>
              <p:custDataLst>
                <p:tags r:id="rId23"/>
              </p:custDataLst>
            </p:nvPr>
          </p:nvSpPr>
          <p:spPr>
            <a:xfrm>
              <a:off x="4500" y="3423"/>
              <a:ext cx="10830" cy="725"/>
            </a:xfrm>
            <a:prstGeom prst="rect">
              <a:avLst/>
            </a:prstGeom>
          </p:spPr>
          <p:txBody>
            <a:bodyPr vert="horz" wrap="square" lIns="91440" tIns="45720" rIns="91440" bIns="45720" rtlCol="0" anchor="t">
              <a:noAutofit/>
            </a:bodyPr>
            <a:p>
              <a:pPr lvl="0" algn="l">
                <a:lnSpc>
                  <a:spcPct val="90000"/>
                </a:lnSpc>
                <a:spcBef>
                  <a:spcPts val="1000"/>
                </a:spcBef>
                <a:buClrTx/>
                <a:buSzTx/>
                <a:buFont typeface="汉仪魏碑简" panose="02010600000101010101" charset="-128"/>
              </a:pPr>
              <a:r>
                <a:rPr lang="zh-CN" alt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Concern about your skills and knowledge process</a:t>
              </a:r>
              <a:endParaRPr lang="zh-CN" alt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Tree>
    <p:custDataLst>
      <p:tags r:id="rId24"/>
    </p:custData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cxnSp>
        <p:nvCxnSpPr>
          <p:cNvPr id="56" name="直接连接符 55"/>
          <p:cNvCxnSpPr/>
          <p:nvPr>
            <p:custDataLst>
              <p:tags r:id="rId1"/>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7" name="矩形 6"/>
          <p:cNvSpPr/>
          <p:nvPr>
            <p:custDataLst>
              <p:tags r:id="rId2"/>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8" name="直接连接符 57"/>
          <p:cNvCxnSpPr/>
          <p:nvPr>
            <p:custDataLst>
              <p:tags r:id="rId3"/>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4"/>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5"/>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矩形 56"/>
          <p:cNvSpPr/>
          <p:nvPr>
            <p:custDataLst>
              <p:tags r:id="rId6"/>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79" name="组合 78"/>
          <p:cNvGrpSpPr/>
          <p:nvPr/>
        </p:nvGrpSpPr>
        <p:grpSpPr>
          <a:xfrm>
            <a:off x="10160" y="1273175"/>
            <a:ext cx="10749915" cy="4272915"/>
            <a:chOff x="16" y="2625"/>
            <a:chExt cx="16929" cy="6729"/>
          </a:xfrm>
        </p:grpSpPr>
        <p:cxnSp>
          <p:nvCxnSpPr>
            <p:cNvPr id="75" name="直接连接符 74"/>
            <p:cNvCxnSpPr/>
            <p:nvPr>
              <p:custDataLst>
                <p:tags r:id="rId7"/>
              </p:custDataLst>
            </p:nvPr>
          </p:nvCxnSpPr>
          <p:spPr>
            <a:xfrm>
              <a:off x="4705" y="7483"/>
              <a:ext cx="2502" cy="0"/>
            </a:xfrm>
            <a:prstGeom prst="line">
              <a:avLst/>
            </a:prstGeom>
            <a:ln>
              <a:solidFill>
                <a:srgbClr val="906932"/>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74" name="直接连接符 73"/>
            <p:cNvCxnSpPr/>
            <p:nvPr>
              <p:custDataLst>
                <p:tags r:id="rId8"/>
              </p:custDataLst>
            </p:nvPr>
          </p:nvCxnSpPr>
          <p:spPr>
            <a:xfrm>
              <a:off x="4085" y="5923"/>
              <a:ext cx="2502" cy="0"/>
            </a:xfrm>
            <a:prstGeom prst="line">
              <a:avLst/>
            </a:prstGeom>
            <a:ln>
              <a:solidFill>
                <a:srgbClr val="906932"/>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66" name="直接连接符 65"/>
            <p:cNvCxnSpPr/>
            <p:nvPr>
              <p:custDataLst>
                <p:tags r:id="rId9"/>
              </p:custDataLst>
            </p:nvPr>
          </p:nvCxnSpPr>
          <p:spPr>
            <a:xfrm>
              <a:off x="4665" y="4403"/>
              <a:ext cx="2502" cy="0"/>
            </a:xfrm>
            <a:prstGeom prst="line">
              <a:avLst/>
            </a:prstGeom>
            <a:ln>
              <a:solidFill>
                <a:srgbClr val="906932"/>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49" name="直接连接符 48"/>
            <p:cNvCxnSpPr/>
            <p:nvPr>
              <p:custDataLst>
                <p:tags r:id="rId10"/>
              </p:custDataLst>
            </p:nvPr>
          </p:nvCxnSpPr>
          <p:spPr>
            <a:xfrm flipV="1">
              <a:off x="10584" y="4411"/>
              <a:ext cx="1819" cy="20"/>
            </a:xfrm>
            <a:prstGeom prst="line">
              <a:avLst/>
            </a:prstGeom>
            <a:ln>
              <a:solidFill>
                <a:srgbClr val="906932"/>
              </a:solidFill>
              <a:headEnd type="oval"/>
            </a:ln>
          </p:spPr>
          <p:style>
            <a:lnRef idx="1">
              <a:schemeClr val="accent1"/>
            </a:lnRef>
            <a:fillRef idx="0">
              <a:schemeClr val="accent1"/>
            </a:fillRef>
            <a:effectRef idx="0">
              <a:schemeClr val="accent1"/>
            </a:effectRef>
            <a:fontRef idx="minor">
              <a:schemeClr val="tx1"/>
            </a:fontRef>
          </p:style>
        </p:cxnSp>
        <p:sp>
          <p:nvSpPr>
            <p:cNvPr id="4" name="椭圆 3"/>
            <p:cNvSpPr/>
            <p:nvPr>
              <p:custDataLst>
                <p:tags r:id="rId11"/>
              </p:custDataLst>
            </p:nvPr>
          </p:nvSpPr>
          <p:spPr>
            <a:xfrm>
              <a:off x="7226" y="4317"/>
              <a:ext cx="3060" cy="3060"/>
            </a:xfrm>
            <a:prstGeom prst="ellipse">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5" name="椭圆 24"/>
            <p:cNvSpPr/>
            <p:nvPr>
              <p:custDataLst>
                <p:tags r:id="rId12"/>
              </p:custDataLst>
            </p:nvPr>
          </p:nvSpPr>
          <p:spPr>
            <a:xfrm>
              <a:off x="6966" y="4037"/>
              <a:ext cx="3640" cy="3640"/>
            </a:xfrm>
            <a:prstGeom prst="ellipse">
              <a:avLst/>
            </a:prstGeom>
            <a:noFill/>
            <a:ln w="12700" cmpd="sng">
              <a:solidFill>
                <a:srgbClr val="906932"/>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6" name="椭圆 25"/>
            <p:cNvSpPr/>
            <p:nvPr>
              <p:custDataLst>
                <p:tags r:id="rId13"/>
              </p:custDataLst>
            </p:nvPr>
          </p:nvSpPr>
          <p:spPr>
            <a:xfrm>
              <a:off x="6706" y="3747"/>
              <a:ext cx="4260" cy="4260"/>
            </a:xfrm>
            <a:prstGeom prst="ellipse">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7" name="椭圆 26"/>
            <p:cNvSpPr/>
            <p:nvPr>
              <p:custDataLst>
                <p:tags r:id="rId14"/>
              </p:custDataLst>
            </p:nvPr>
          </p:nvSpPr>
          <p:spPr>
            <a:xfrm>
              <a:off x="7526" y="4587"/>
              <a:ext cx="2482" cy="2482"/>
            </a:xfrm>
            <a:prstGeom prst="ellipse">
              <a:avLst/>
            </a:prstGeom>
            <a:noFill/>
            <a:ln w="12700" cmpd="sng">
              <a:solidFill>
                <a:srgbClr val="906932"/>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8" name="文本框 27"/>
            <p:cNvSpPr txBox="1"/>
            <p:nvPr>
              <p:custDataLst>
                <p:tags r:id="rId15"/>
              </p:custDataLst>
            </p:nvPr>
          </p:nvSpPr>
          <p:spPr>
            <a:xfrm>
              <a:off x="7892" y="5190"/>
              <a:ext cx="1984" cy="1210"/>
            </a:xfrm>
            <a:prstGeom prst="rect">
              <a:avLst/>
            </a:prstGeom>
            <a:noFill/>
          </p:spPr>
          <p:txBody>
            <a:bodyPr wrap="none" rtlCol="0">
              <a:spAutoFit/>
            </a:bodyPr>
            <a:p>
              <a:pPr algn="ctr"/>
              <a:r>
                <a:rPr lang="zh-CN" altLang="en-US" sz="2200">
                  <a:latin typeface="汉仪魏碑简" panose="02010600000101010101" charset="-128"/>
                  <a:ea typeface="汉仪魏碑简" panose="02010600000101010101" charset="-128"/>
                  <a:cs typeface="汉仪魏碑简" panose="02010600000101010101" charset="-128"/>
                  <a:sym typeface="汉仪魏碑简" panose="02010600000101010101" charset="-128"/>
                </a:rPr>
                <a:t>Personal </a:t>
              </a:r>
              <a:endParaRPr lang="zh-CN" altLang="en-US" sz="2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a:p>
              <a:pPr algn="ctr"/>
              <a:r>
                <a:rPr lang="zh-CN" altLang="en-US" sz="2200">
                  <a:latin typeface="汉仪魏碑简" panose="02010600000101010101" charset="-128"/>
                  <a:ea typeface="汉仪魏碑简" panose="02010600000101010101" charset="-128"/>
                  <a:cs typeface="汉仪魏碑简" panose="02010600000101010101" charset="-128"/>
                  <a:sym typeface="汉仪魏碑简" panose="02010600000101010101" charset="-128"/>
                </a:rPr>
                <a:t>resistance</a:t>
              </a:r>
              <a:endParaRPr lang="zh-CN" altLang="en-US" sz="2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31" name="组合 30"/>
            <p:cNvGrpSpPr/>
            <p:nvPr/>
          </p:nvGrpSpPr>
          <p:grpSpPr>
            <a:xfrm>
              <a:off x="10252" y="4287"/>
              <a:ext cx="320" cy="326"/>
              <a:chOff x="11206" y="4977"/>
              <a:chExt cx="400" cy="466"/>
            </a:xfrm>
          </p:grpSpPr>
          <p:sp>
            <p:nvSpPr>
              <p:cNvPr id="29" name="椭圆 28"/>
              <p:cNvSpPr/>
              <p:nvPr>
                <p:custDataLst>
                  <p:tags r:id="rId16"/>
                </p:custDataLst>
              </p:nvPr>
            </p:nvSpPr>
            <p:spPr>
              <a:xfrm>
                <a:off x="11206" y="4977"/>
                <a:ext cx="400" cy="467"/>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0" name="椭圆 29"/>
              <p:cNvSpPr/>
              <p:nvPr>
                <p:custDataLst>
                  <p:tags r:id="rId17"/>
                </p:custDataLst>
              </p:nvPr>
            </p:nvSpPr>
            <p:spPr>
              <a:xfrm>
                <a:off x="11266" y="5045"/>
                <a:ext cx="280" cy="33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32" name="组合 31"/>
            <p:cNvGrpSpPr/>
            <p:nvPr/>
          </p:nvGrpSpPr>
          <p:grpSpPr>
            <a:xfrm>
              <a:off x="10794" y="5875"/>
              <a:ext cx="320" cy="326"/>
              <a:chOff x="11206" y="4977"/>
              <a:chExt cx="400" cy="466"/>
            </a:xfrm>
          </p:grpSpPr>
          <p:sp>
            <p:nvSpPr>
              <p:cNvPr id="33" name="椭圆 32"/>
              <p:cNvSpPr/>
              <p:nvPr>
                <p:custDataLst>
                  <p:tags r:id="rId18"/>
                </p:custDataLst>
              </p:nvPr>
            </p:nvSpPr>
            <p:spPr>
              <a:xfrm>
                <a:off x="11206" y="4977"/>
                <a:ext cx="400" cy="467"/>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4" name="椭圆 33"/>
              <p:cNvSpPr/>
              <p:nvPr>
                <p:custDataLst>
                  <p:tags r:id="rId19"/>
                </p:custDataLst>
              </p:nvPr>
            </p:nvSpPr>
            <p:spPr>
              <a:xfrm>
                <a:off x="11266" y="5045"/>
                <a:ext cx="280" cy="33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35" name="组合 34"/>
            <p:cNvGrpSpPr/>
            <p:nvPr/>
          </p:nvGrpSpPr>
          <p:grpSpPr>
            <a:xfrm>
              <a:off x="9960" y="7397"/>
              <a:ext cx="320" cy="326"/>
              <a:chOff x="11206" y="4977"/>
              <a:chExt cx="400" cy="466"/>
            </a:xfrm>
          </p:grpSpPr>
          <p:sp>
            <p:nvSpPr>
              <p:cNvPr id="36" name="椭圆 35"/>
              <p:cNvSpPr/>
              <p:nvPr>
                <p:custDataLst>
                  <p:tags r:id="rId20"/>
                </p:custDataLst>
              </p:nvPr>
            </p:nvSpPr>
            <p:spPr>
              <a:xfrm>
                <a:off x="11206" y="4977"/>
                <a:ext cx="400" cy="467"/>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7" name="椭圆 36"/>
              <p:cNvSpPr/>
              <p:nvPr>
                <p:custDataLst>
                  <p:tags r:id="rId21"/>
                </p:custDataLst>
              </p:nvPr>
            </p:nvSpPr>
            <p:spPr>
              <a:xfrm>
                <a:off x="11266" y="5045"/>
                <a:ext cx="280" cy="33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38" name="组合 37"/>
            <p:cNvGrpSpPr/>
            <p:nvPr/>
          </p:nvGrpSpPr>
          <p:grpSpPr>
            <a:xfrm>
              <a:off x="7178" y="4239"/>
              <a:ext cx="320" cy="326"/>
              <a:chOff x="11206" y="4977"/>
              <a:chExt cx="400" cy="466"/>
            </a:xfrm>
          </p:grpSpPr>
          <p:sp>
            <p:nvSpPr>
              <p:cNvPr id="39" name="椭圆 38"/>
              <p:cNvSpPr/>
              <p:nvPr>
                <p:custDataLst>
                  <p:tags r:id="rId22"/>
                </p:custDataLst>
              </p:nvPr>
            </p:nvSpPr>
            <p:spPr>
              <a:xfrm>
                <a:off x="11206" y="4977"/>
                <a:ext cx="400" cy="467"/>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0" name="椭圆 39"/>
              <p:cNvSpPr/>
              <p:nvPr>
                <p:custDataLst>
                  <p:tags r:id="rId23"/>
                </p:custDataLst>
              </p:nvPr>
            </p:nvSpPr>
            <p:spPr>
              <a:xfrm>
                <a:off x="11266" y="5045"/>
                <a:ext cx="280" cy="33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41" name="组合 40"/>
            <p:cNvGrpSpPr/>
            <p:nvPr/>
          </p:nvGrpSpPr>
          <p:grpSpPr>
            <a:xfrm>
              <a:off x="6580" y="5713"/>
              <a:ext cx="320" cy="326"/>
              <a:chOff x="11206" y="4977"/>
              <a:chExt cx="400" cy="466"/>
            </a:xfrm>
          </p:grpSpPr>
          <p:sp>
            <p:nvSpPr>
              <p:cNvPr id="42" name="椭圆 41"/>
              <p:cNvSpPr/>
              <p:nvPr>
                <p:custDataLst>
                  <p:tags r:id="rId24"/>
                </p:custDataLst>
              </p:nvPr>
            </p:nvSpPr>
            <p:spPr>
              <a:xfrm>
                <a:off x="11206" y="4977"/>
                <a:ext cx="400" cy="467"/>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3" name="椭圆 42"/>
              <p:cNvSpPr/>
              <p:nvPr>
                <p:custDataLst>
                  <p:tags r:id="rId25"/>
                </p:custDataLst>
              </p:nvPr>
            </p:nvSpPr>
            <p:spPr>
              <a:xfrm>
                <a:off x="11266" y="5045"/>
                <a:ext cx="280" cy="33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44" name="组合 43"/>
            <p:cNvGrpSpPr/>
            <p:nvPr/>
          </p:nvGrpSpPr>
          <p:grpSpPr>
            <a:xfrm>
              <a:off x="7190" y="7289"/>
              <a:ext cx="320" cy="326"/>
              <a:chOff x="11206" y="4977"/>
              <a:chExt cx="400" cy="466"/>
            </a:xfrm>
          </p:grpSpPr>
          <p:sp>
            <p:nvSpPr>
              <p:cNvPr id="45" name="椭圆 44"/>
              <p:cNvSpPr/>
              <p:nvPr>
                <p:custDataLst>
                  <p:tags r:id="rId26"/>
                </p:custDataLst>
              </p:nvPr>
            </p:nvSpPr>
            <p:spPr>
              <a:xfrm>
                <a:off x="11206" y="4977"/>
                <a:ext cx="400" cy="467"/>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 name="椭圆 1"/>
              <p:cNvSpPr/>
              <p:nvPr>
                <p:custDataLst>
                  <p:tags r:id="rId27"/>
                </p:custDataLst>
              </p:nvPr>
            </p:nvSpPr>
            <p:spPr>
              <a:xfrm>
                <a:off x="11266" y="5045"/>
                <a:ext cx="280" cy="33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76" name="组合 75"/>
            <p:cNvGrpSpPr/>
            <p:nvPr/>
          </p:nvGrpSpPr>
          <p:grpSpPr>
            <a:xfrm>
              <a:off x="12403" y="2625"/>
              <a:ext cx="4542" cy="2463"/>
              <a:chOff x="12403" y="2625"/>
              <a:chExt cx="4542" cy="2463"/>
            </a:xfrm>
          </p:grpSpPr>
          <p:sp>
            <p:nvSpPr>
              <p:cNvPr id="48" name="圆角矩形 47"/>
              <p:cNvSpPr/>
              <p:nvPr>
                <p:custDataLst>
                  <p:tags r:id="rId28"/>
                </p:custDataLst>
              </p:nvPr>
            </p:nvSpPr>
            <p:spPr>
              <a:xfrm>
                <a:off x="12403" y="2736"/>
                <a:ext cx="4542" cy="2352"/>
              </a:xfrm>
              <a:prstGeom prst="roundRect">
                <a:avLst/>
              </a:prstGeom>
              <a:solidFill>
                <a:schemeClr val="bg1"/>
              </a:solidFill>
              <a:ln>
                <a:solidFill>
                  <a:srgbClr val="EFE3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 name="文本框 2"/>
              <p:cNvSpPr txBox="1"/>
              <p:nvPr>
                <p:custDataLst>
                  <p:tags r:id="rId29"/>
                </p:custDataLst>
              </p:nvPr>
            </p:nvSpPr>
            <p:spPr>
              <a:xfrm>
                <a:off x="12530" y="2625"/>
                <a:ext cx="4380" cy="1718"/>
              </a:xfrm>
              <a:prstGeom prst="rect">
                <a:avLst/>
              </a:prstGeom>
              <a:noFill/>
            </p:spPr>
            <p:txBody>
              <a:bodyPr wrap="square" rtlCol="0" anchor="t">
                <a:noAutofit/>
              </a:bodyPr>
              <a:p>
                <a:pPr>
                  <a:lnSpc>
                    <a:spcPct val="120000"/>
                  </a:lnSpc>
                  <a:spcBef>
                    <a:spcPts val="0"/>
                  </a:spcBef>
                  <a:spcAft>
                    <a:spcPts val="0"/>
                  </a:spcAft>
                </a:pPr>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Professional identity - requirements for stability</a:t>
                </a:r>
                <a:endPar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cxnSp>
          <p:nvCxnSpPr>
            <p:cNvPr id="50" name="直接连接符 49"/>
            <p:cNvCxnSpPr/>
            <p:nvPr>
              <p:custDataLst>
                <p:tags r:id="rId30"/>
              </p:custDataLst>
            </p:nvPr>
          </p:nvCxnSpPr>
          <p:spPr>
            <a:xfrm>
              <a:off x="11124" y="6042"/>
              <a:ext cx="1567" cy="6"/>
            </a:xfrm>
            <a:prstGeom prst="line">
              <a:avLst/>
            </a:prstGeom>
            <a:ln>
              <a:solidFill>
                <a:srgbClr val="906932"/>
              </a:solidFill>
              <a:headEnd type="oval"/>
            </a:ln>
          </p:spPr>
          <p:style>
            <a:lnRef idx="1">
              <a:schemeClr val="accent1"/>
            </a:lnRef>
            <a:fillRef idx="0">
              <a:schemeClr val="accent1"/>
            </a:fillRef>
            <a:effectRef idx="0">
              <a:schemeClr val="accent1"/>
            </a:effectRef>
            <a:fontRef idx="minor">
              <a:schemeClr val="tx1"/>
            </a:fontRef>
          </p:style>
        </p:cxnSp>
        <p:grpSp>
          <p:nvGrpSpPr>
            <p:cNvPr id="77" name="组合 76"/>
            <p:cNvGrpSpPr/>
            <p:nvPr/>
          </p:nvGrpSpPr>
          <p:grpSpPr>
            <a:xfrm>
              <a:off x="12636" y="5094"/>
              <a:ext cx="3710" cy="2139"/>
              <a:chOff x="13196" y="5094"/>
              <a:chExt cx="3710" cy="2139"/>
            </a:xfrm>
          </p:grpSpPr>
          <p:sp>
            <p:nvSpPr>
              <p:cNvPr id="51" name="圆角矩形 50"/>
              <p:cNvSpPr/>
              <p:nvPr>
                <p:custDataLst>
                  <p:tags r:id="rId31"/>
                </p:custDataLst>
              </p:nvPr>
            </p:nvSpPr>
            <p:spPr>
              <a:xfrm>
                <a:off x="13606" y="5288"/>
                <a:ext cx="3300" cy="1889"/>
              </a:xfrm>
              <a:prstGeom prst="roundRect">
                <a:avLst/>
              </a:prstGeom>
              <a:solidFill>
                <a:schemeClr val="bg1"/>
              </a:solidFill>
              <a:ln>
                <a:solidFill>
                  <a:srgbClr val="EFE3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2" name="文本框 51"/>
              <p:cNvSpPr txBox="1"/>
              <p:nvPr>
                <p:custDataLst>
                  <p:tags r:id="rId32"/>
                </p:custDataLst>
              </p:nvPr>
            </p:nvSpPr>
            <p:spPr>
              <a:xfrm>
                <a:off x="13196" y="5094"/>
                <a:ext cx="3240" cy="2139"/>
              </a:xfrm>
              <a:prstGeom prst="rect">
                <a:avLst/>
              </a:prstGeom>
              <a:noFill/>
            </p:spPr>
            <p:txBody>
              <a:bodyPr wrap="square" rtlCol="0" anchor="t">
                <a:spAutoFit/>
              </a:bodyPr>
              <a:p>
                <a:pPr>
                  <a:lnSpc>
                    <a:spcPct val="120000"/>
                  </a:lnSpc>
                  <a:spcBef>
                    <a:spcPts val="0"/>
                  </a:spcBef>
                  <a:spcAft>
                    <a:spcPts val="0"/>
                  </a:spcAft>
                </a:pPr>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Adaptation of interpersonal relationship</a:t>
                </a:r>
                <a:endPar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cxnSp>
          <p:nvCxnSpPr>
            <p:cNvPr id="53" name="直接连接符 52"/>
            <p:cNvCxnSpPr/>
            <p:nvPr>
              <p:custDataLst>
                <p:tags r:id="rId33"/>
              </p:custDataLst>
            </p:nvPr>
          </p:nvCxnSpPr>
          <p:spPr>
            <a:xfrm>
              <a:off x="10288" y="7580"/>
              <a:ext cx="2502" cy="0"/>
            </a:xfrm>
            <a:prstGeom prst="line">
              <a:avLst/>
            </a:prstGeom>
            <a:ln>
              <a:solidFill>
                <a:srgbClr val="906932"/>
              </a:solidFill>
              <a:headEnd type="oval"/>
            </a:ln>
          </p:spPr>
          <p:style>
            <a:lnRef idx="1">
              <a:schemeClr val="accent1"/>
            </a:lnRef>
            <a:fillRef idx="0">
              <a:schemeClr val="accent1"/>
            </a:fillRef>
            <a:effectRef idx="0">
              <a:schemeClr val="accent1"/>
            </a:effectRef>
            <a:fontRef idx="minor">
              <a:schemeClr val="tx1"/>
            </a:fontRef>
          </p:style>
        </p:cxnSp>
        <p:grpSp>
          <p:nvGrpSpPr>
            <p:cNvPr id="78" name="组合 77"/>
            <p:cNvGrpSpPr/>
            <p:nvPr/>
          </p:nvGrpSpPr>
          <p:grpSpPr>
            <a:xfrm>
              <a:off x="13046" y="7486"/>
              <a:ext cx="3300" cy="1794"/>
              <a:chOff x="12730" y="7486"/>
              <a:chExt cx="3300" cy="1794"/>
            </a:xfrm>
          </p:grpSpPr>
          <p:sp>
            <p:nvSpPr>
              <p:cNvPr id="54" name="圆角矩形 53"/>
              <p:cNvSpPr/>
              <p:nvPr>
                <p:custDataLst>
                  <p:tags r:id="rId34"/>
                </p:custDataLst>
              </p:nvPr>
            </p:nvSpPr>
            <p:spPr>
              <a:xfrm>
                <a:off x="12730" y="7486"/>
                <a:ext cx="3300" cy="1794"/>
              </a:xfrm>
              <a:prstGeom prst="roundRect">
                <a:avLst/>
              </a:prstGeom>
              <a:solidFill>
                <a:schemeClr val="bg1"/>
              </a:solidFill>
              <a:ln>
                <a:solidFill>
                  <a:srgbClr val="EFE3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5" name="文本框 54"/>
              <p:cNvSpPr txBox="1"/>
              <p:nvPr>
                <p:custDataLst>
                  <p:tags r:id="rId35"/>
                </p:custDataLst>
              </p:nvPr>
            </p:nvSpPr>
            <p:spPr>
              <a:xfrm>
                <a:off x="13030" y="7724"/>
                <a:ext cx="2721" cy="817"/>
              </a:xfrm>
              <a:prstGeom prst="rect">
                <a:avLst/>
              </a:prstGeom>
              <a:noFill/>
            </p:spPr>
            <p:txBody>
              <a:bodyPr wrap="square" rtlCol="0" anchor="t">
                <a:noAutofit/>
              </a:bodyPr>
              <a:p>
                <a:pPr>
                  <a:lnSpc>
                    <a:spcPct val="120000"/>
                  </a:lnSpc>
                  <a:spcBef>
                    <a:spcPts val="0"/>
                  </a:spcBef>
                  <a:spcAft>
                    <a:spcPts val="0"/>
                  </a:spcAft>
                </a:pPr>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worry</a:t>
                </a:r>
                <a:endPar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67" name="组合 66"/>
            <p:cNvGrpSpPr/>
            <p:nvPr/>
          </p:nvGrpSpPr>
          <p:grpSpPr>
            <a:xfrm>
              <a:off x="472" y="3318"/>
              <a:ext cx="4454" cy="1382"/>
              <a:chOff x="312" y="3238"/>
              <a:chExt cx="4454" cy="1382"/>
            </a:xfrm>
          </p:grpSpPr>
          <p:sp>
            <p:nvSpPr>
              <p:cNvPr id="5" name="圆角矩形 4"/>
              <p:cNvSpPr/>
              <p:nvPr>
                <p:custDataLst>
                  <p:tags r:id="rId36"/>
                </p:custDataLst>
              </p:nvPr>
            </p:nvSpPr>
            <p:spPr>
              <a:xfrm>
                <a:off x="312" y="3238"/>
                <a:ext cx="4454" cy="1382"/>
              </a:xfrm>
              <a:prstGeom prst="roundRect">
                <a:avLst/>
              </a:prstGeom>
              <a:solidFill>
                <a:schemeClr val="bg1"/>
              </a:solidFill>
              <a:ln>
                <a:solidFill>
                  <a:srgbClr val="EFE3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 name="文本框 5"/>
              <p:cNvSpPr txBox="1"/>
              <p:nvPr>
                <p:custDataLst>
                  <p:tags r:id="rId37"/>
                </p:custDataLst>
              </p:nvPr>
            </p:nvSpPr>
            <p:spPr>
              <a:xfrm>
                <a:off x="703" y="3391"/>
                <a:ext cx="3524" cy="841"/>
              </a:xfrm>
              <a:prstGeom prst="rect">
                <a:avLst/>
              </a:prstGeom>
              <a:noFill/>
            </p:spPr>
            <p:txBody>
              <a:bodyPr wrap="square" rtlCol="0" anchor="t">
                <a:spAutoFit/>
              </a:bodyPr>
              <a:p>
                <a:pPr>
                  <a:lnSpc>
                    <a:spcPct val="120000"/>
                  </a:lnSpc>
                  <a:spcBef>
                    <a:spcPts val="0"/>
                  </a:spcBef>
                  <a:spcAft>
                    <a:spcPts val="0"/>
                  </a:spcAft>
                </a:pPr>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Economic reasons</a:t>
                </a:r>
                <a:endPar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68" name="组合 67"/>
            <p:cNvGrpSpPr/>
            <p:nvPr/>
          </p:nvGrpSpPr>
          <p:grpSpPr>
            <a:xfrm>
              <a:off x="16" y="5054"/>
              <a:ext cx="6836" cy="2212"/>
              <a:chOff x="-144" y="3354"/>
              <a:chExt cx="6836" cy="2212"/>
            </a:xfrm>
          </p:grpSpPr>
          <p:sp>
            <p:nvSpPr>
              <p:cNvPr id="69" name="圆角矩形 68"/>
              <p:cNvSpPr/>
              <p:nvPr>
                <p:custDataLst>
                  <p:tags r:id="rId38"/>
                </p:custDataLst>
              </p:nvPr>
            </p:nvSpPr>
            <p:spPr>
              <a:xfrm>
                <a:off x="1532" y="3556"/>
                <a:ext cx="3300" cy="1420"/>
              </a:xfrm>
              <a:prstGeom prst="roundRect">
                <a:avLst/>
              </a:prstGeom>
              <a:solidFill>
                <a:schemeClr val="bg1"/>
              </a:solidFill>
              <a:ln>
                <a:solidFill>
                  <a:srgbClr val="EFE3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0" name="文本框 69"/>
              <p:cNvSpPr txBox="1"/>
              <p:nvPr>
                <p:custDataLst>
                  <p:tags r:id="rId39"/>
                </p:custDataLst>
              </p:nvPr>
            </p:nvSpPr>
            <p:spPr>
              <a:xfrm>
                <a:off x="-144" y="3354"/>
                <a:ext cx="6836" cy="2212"/>
              </a:xfrm>
              <a:prstGeom prst="rect">
                <a:avLst/>
              </a:prstGeom>
              <a:noFill/>
            </p:spPr>
            <p:txBody>
              <a:bodyPr wrap="square" rtlCol="0" anchor="t">
                <a:noAutofit/>
              </a:bodyPr>
              <a:p>
                <a:pPr>
                  <a:lnSpc>
                    <a:spcPct val="120000"/>
                  </a:lnSpc>
                  <a:spcBef>
                    <a:spcPts val="0"/>
                  </a:spcBef>
                  <a:spcAft>
                    <a:spcPts val="0"/>
                  </a:spcAft>
                </a:pPr>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Dependence on old organizations for economic reasons</a:t>
                </a:r>
                <a:endPar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71" name="组合 70"/>
            <p:cNvGrpSpPr/>
            <p:nvPr/>
          </p:nvGrpSpPr>
          <p:grpSpPr>
            <a:xfrm>
              <a:off x="773" y="7146"/>
              <a:ext cx="4219" cy="2208"/>
              <a:chOff x="613" y="3866"/>
              <a:chExt cx="4219" cy="2208"/>
            </a:xfrm>
          </p:grpSpPr>
          <p:sp>
            <p:nvSpPr>
              <p:cNvPr id="72" name="圆角矩形 71"/>
              <p:cNvSpPr/>
              <p:nvPr>
                <p:custDataLst>
                  <p:tags r:id="rId40"/>
                </p:custDataLst>
              </p:nvPr>
            </p:nvSpPr>
            <p:spPr>
              <a:xfrm>
                <a:off x="613" y="4031"/>
                <a:ext cx="4219" cy="1625"/>
              </a:xfrm>
              <a:prstGeom prst="roundRect">
                <a:avLst/>
              </a:prstGeom>
              <a:solidFill>
                <a:schemeClr val="bg1"/>
              </a:solidFill>
              <a:ln>
                <a:solidFill>
                  <a:srgbClr val="EFE3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3" name="文本框 72"/>
              <p:cNvSpPr txBox="1"/>
              <p:nvPr>
                <p:custDataLst>
                  <p:tags r:id="rId41"/>
                </p:custDataLst>
              </p:nvPr>
            </p:nvSpPr>
            <p:spPr>
              <a:xfrm>
                <a:off x="835" y="3866"/>
                <a:ext cx="3698" cy="2208"/>
              </a:xfrm>
              <a:prstGeom prst="rect">
                <a:avLst/>
              </a:prstGeom>
              <a:noFill/>
            </p:spPr>
            <p:txBody>
              <a:bodyPr wrap="square" rtlCol="0" anchor="t">
                <a:noAutofit/>
              </a:bodyPr>
              <a:p>
                <a:pPr>
                  <a:lnSpc>
                    <a:spcPct val="120000"/>
                  </a:lnSpc>
                  <a:spcBef>
                    <a:spcPts val="0"/>
                  </a:spcBef>
                  <a:spcAft>
                    <a:spcPts val="0"/>
                  </a:spcAft>
                </a:pPr>
                <a:r>
                  <a:rPr 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A</a:t>
                </a:r>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dhere to past practices</a:t>
                </a:r>
                <a:endPar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spTree>
    <p:custDataLst>
      <p:tags r:id="rId42"/>
    </p:custData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cxnSp>
        <p:nvCxnSpPr>
          <p:cNvPr id="56" name="直接连接符 55"/>
          <p:cNvCxnSpPr/>
          <p:nvPr>
            <p:custDataLst>
              <p:tags r:id="rId1"/>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7" name="矩形 6"/>
          <p:cNvSpPr/>
          <p:nvPr>
            <p:custDataLst>
              <p:tags r:id="rId2"/>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8" name="直接连接符 57"/>
          <p:cNvCxnSpPr/>
          <p:nvPr>
            <p:custDataLst>
              <p:tags r:id="rId3"/>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4"/>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5"/>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79" name="组合 78"/>
          <p:cNvGrpSpPr/>
          <p:nvPr/>
        </p:nvGrpSpPr>
        <p:grpSpPr>
          <a:xfrm>
            <a:off x="817880" y="1915160"/>
            <a:ext cx="9665335" cy="2933700"/>
            <a:chOff x="1288" y="3636"/>
            <a:chExt cx="15221" cy="4620"/>
          </a:xfrm>
        </p:grpSpPr>
        <p:cxnSp>
          <p:nvCxnSpPr>
            <p:cNvPr id="75" name="直接连接符 74"/>
            <p:cNvCxnSpPr/>
            <p:nvPr>
              <p:custDataLst>
                <p:tags r:id="rId6"/>
              </p:custDataLst>
            </p:nvPr>
          </p:nvCxnSpPr>
          <p:spPr>
            <a:xfrm>
              <a:off x="4705" y="7483"/>
              <a:ext cx="2502" cy="0"/>
            </a:xfrm>
            <a:prstGeom prst="line">
              <a:avLst/>
            </a:prstGeom>
            <a:ln>
              <a:solidFill>
                <a:srgbClr val="906932"/>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74" name="直接连接符 73"/>
            <p:cNvCxnSpPr/>
            <p:nvPr>
              <p:custDataLst>
                <p:tags r:id="rId7"/>
              </p:custDataLst>
            </p:nvPr>
          </p:nvCxnSpPr>
          <p:spPr>
            <a:xfrm>
              <a:off x="4085" y="5923"/>
              <a:ext cx="2502" cy="0"/>
            </a:xfrm>
            <a:prstGeom prst="line">
              <a:avLst/>
            </a:prstGeom>
            <a:ln>
              <a:solidFill>
                <a:srgbClr val="906932"/>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66" name="直接连接符 65"/>
            <p:cNvCxnSpPr/>
            <p:nvPr>
              <p:custDataLst>
                <p:tags r:id="rId8"/>
              </p:custDataLst>
            </p:nvPr>
          </p:nvCxnSpPr>
          <p:spPr>
            <a:xfrm>
              <a:off x="4665" y="4403"/>
              <a:ext cx="2502" cy="0"/>
            </a:xfrm>
            <a:prstGeom prst="line">
              <a:avLst/>
            </a:prstGeom>
            <a:ln>
              <a:solidFill>
                <a:srgbClr val="906932"/>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49" name="直接连接符 48"/>
            <p:cNvCxnSpPr/>
            <p:nvPr>
              <p:custDataLst>
                <p:tags r:id="rId9"/>
              </p:custDataLst>
            </p:nvPr>
          </p:nvCxnSpPr>
          <p:spPr>
            <a:xfrm>
              <a:off x="10584" y="4431"/>
              <a:ext cx="2502" cy="0"/>
            </a:xfrm>
            <a:prstGeom prst="line">
              <a:avLst/>
            </a:prstGeom>
            <a:ln>
              <a:solidFill>
                <a:srgbClr val="906932"/>
              </a:solidFill>
              <a:headEnd type="oval"/>
            </a:ln>
          </p:spPr>
          <p:style>
            <a:lnRef idx="1">
              <a:schemeClr val="accent1"/>
            </a:lnRef>
            <a:fillRef idx="0">
              <a:schemeClr val="accent1"/>
            </a:fillRef>
            <a:effectRef idx="0">
              <a:schemeClr val="accent1"/>
            </a:effectRef>
            <a:fontRef idx="minor">
              <a:schemeClr val="tx1"/>
            </a:fontRef>
          </p:style>
        </p:cxnSp>
        <p:sp>
          <p:nvSpPr>
            <p:cNvPr id="4" name="椭圆 3"/>
            <p:cNvSpPr/>
            <p:nvPr>
              <p:custDataLst>
                <p:tags r:id="rId10"/>
              </p:custDataLst>
            </p:nvPr>
          </p:nvSpPr>
          <p:spPr>
            <a:xfrm>
              <a:off x="7226" y="4317"/>
              <a:ext cx="3060" cy="3060"/>
            </a:xfrm>
            <a:prstGeom prst="ellipse">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5" name="椭圆 24"/>
            <p:cNvSpPr/>
            <p:nvPr>
              <p:custDataLst>
                <p:tags r:id="rId11"/>
              </p:custDataLst>
            </p:nvPr>
          </p:nvSpPr>
          <p:spPr>
            <a:xfrm>
              <a:off x="6966" y="4037"/>
              <a:ext cx="3640" cy="3640"/>
            </a:xfrm>
            <a:prstGeom prst="ellipse">
              <a:avLst/>
            </a:prstGeom>
            <a:noFill/>
            <a:ln w="12700" cmpd="sng">
              <a:solidFill>
                <a:srgbClr val="906932"/>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6" name="椭圆 25"/>
            <p:cNvSpPr/>
            <p:nvPr>
              <p:custDataLst>
                <p:tags r:id="rId12"/>
              </p:custDataLst>
            </p:nvPr>
          </p:nvSpPr>
          <p:spPr>
            <a:xfrm>
              <a:off x="6706" y="3747"/>
              <a:ext cx="4260" cy="4260"/>
            </a:xfrm>
            <a:prstGeom prst="ellipse">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7" name="椭圆 26"/>
            <p:cNvSpPr/>
            <p:nvPr>
              <p:custDataLst>
                <p:tags r:id="rId13"/>
              </p:custDataLst>
            </p:nvPr>
          </p:nvSpPr>
          <p:spPr>
            <a:xfrm>
              <a:off x="7526" y="4587"/>
              <a:ext cx="2482" cy="2482"/>
            </a:xfrm>
            <a:prstGeom prst="ellipse">
              <a:avLst/>
            </a:prstGeom>
            <a:noFill/>
            <a:ln w="12700" cmpd="sng">
              <a:solidFill>
                <a:srgbClr val="906932"/>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8" name="文本框 27"/>
            <p:cNvSpPr txBox="1"/>
            <p:nvPr>
              <p:custDataLst>
                <p:tags r:id="rId14"/>
              </p:custDataLst>
            </p:nvPr>
          </p:nvSpPr>
          <p:spPr>
            <a:xfrm>
              <a:off x="7416" y="5358"/>
              <a:ext cx="2920" cy="1210"/>
            </a:xfrm>
            <a:prstGeom prst="rect">
              <a:avLst/>
            </a:prstGeom>
            <a:noFill/>
          </p:spPr>
          <p:txBody>
            <a:bodyPr wrap="none" rtlCol="0">
              <a:spAutoFit/>
            </a:bodyPr>
            <a:p>
              <a:pPr algn="ctr"/>
              <a:r>
                <a:rPr lang="zh-CN" altLang="en-US" sz="2200">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Organizational </a:t>
              </a:r>
              <a:endParaRPr lang="zh-CN" altLang="en-US" sz="2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a:p>
              <a:pPr algn="ctr"/>
              <a:r>
                <a:rPr lang="zh-CN" altLang="en-US" sz="2200">
                  <a:latin typeface="汉仪魏碑简" panose="02010600000101010101" charset="-128"/>
                  <a:ea typeface="汉仪魏碑简" panose="02010600000101010101" charset="-128"/>
                  <a:cs typeface="汉仪魏碑简" panose="02010600000101010101" charset="-128"/>
                  <a:sym typeface="汉仪魏碑简" panose="02010600000101010101" charset="-128"/>
                </a:rPr>
                <a:t>resistance</a:t>
              </a:r>
              <a:endParaRPr lang="zh-CN" altLang="en-US" sz="2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31" name="组合 30"/>
            <p:cNvGrpSpPr/>
            <p:nvPr/>
          </p:nvGrpSpPr>
          <p:grpSpPr>
            <a:xfrm>
              <a:off x="10252" y="4287"/>
              <a:ext cx="320" cy="326"/>
              <a:chOff x="11206" y="4977"/>
              <a:chExt cx="400" cy="466"/>
            </a:xfrm>
          </p:grpSpPr>
          <p:sp>
            <p:nvSpPr>
              <p:cNvPr id="29" name="椭圆 28"/>
              <p:cNvSpPr/>
              <p:nvPr>
                <p:custDataLst>
                  <p:tags r:id="rId15"/>
                </p:custDataLst>
              </p:nvPr>
            </p:nvSpPr>
            <p:spPr>
              <a:xfrm>
                <a:off x="11206" y="4977"/>
                <a:ext cx="400" cy="467"/>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0" name="椭圆 29"/>
              <p:cNvSpPr/>
              <p:nvPr>
                <p:custDataLst>
                  <p:tags r:id="rId16"/>
                </p:custDataLst>
              </p:nvPr>
            </p:nvSpPr>
            <p:spPr>
              <a:xfrm>
                <a:off x="11266" y="5045"/>
                <a:ext cx="280" cy="33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32" name="组合 31"/>
            <p:cNvGrpSpPr/>
            <p:nvPr/>
          </p:nvGrpSpPr>
          <p:grpSpPr>
            <a:xfrm>
              <a:off x="10794" y="5875"/>
              <a:ext cx="320" cy="326"/>
              <a:chOff x="11206" y="4977"/>
              <a:chExt cx="400" cy="466"/>
            </a:xfrm>
          </p:grpSpPr>
          <p:sp>
            <p:nvSpPr>
              <p:cNvPr id="33" name="椭圆 32"/>
              <p:cNvSpPr/>
              <p:nvPr>
                <p:custDataLst>
                  <p:tags r:id="rId17"/>
                </p:custDataLst>
              </p:nvPr>
            </p:nvSpPr>
            <p:spPr>
              <a:xfrm>
                <a:off x="11206" y="4977"/>
                <a:ext cx="400" cy="467"/>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4" name="椭圆 33"/>
              <p:cNvSpPr/>
              <p:nvPr>
                <p:custDataLst>
                  <p:tags r:id="rId18"/>
                </p:custDataLst>
              </p:nvPr>
            </p:nvSpPr>
            <p:spPr>
              <a:xfrm>
                <a:off x="11266" y="5045"/>
                <a:ext cx="280" cy="33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35" name="组合 34"/>
            <p:cNvGrpSpPr/>
            <p:nvPr/>
          </p:nvGrpSpPr>
          <p:grpSpPr>
            <a:xfrm>
              <a:off x="9960" y="7397"/>
              <a:ext cx="320" cy="326"/>
              <a:chOff x="11206" y="4977"/>
              <a:chExt cx="400" cy="466"/>
            </a:xfrm>
          </p:grpSpPr>
          <p:sp>
            <p:nvSpPr>
              <p:cNvPr id="36" name="椭圆 35"/>
              <p:cNvSpPr/>
              <p:nvPr>
                <p:custDataLst>
                  <p:tags r:id="rId19"/>
                </p:custDataLst>
              </p:nvPr>
            </p:nvSpPr>
            <p:spPr>
              <a:xfrm>
                <a:off x="11206" y="4977"/>
                <a:ext cx="400" cy="467"/>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7" name="椭圆 36"/>
              <p:cNvSpPr/>
              <p:nvPr>
                <p:custDataLst>
                  <p:tags r:id="rId20"/>
                </p:custDataLst>
              </p:nvPr>
            </p:nvSpPr>
            <p:spPr>
              <a:xfrm>
                <a:off x="11266" y="5045"/>
                <a:ext cx="280" cy="33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38" name="组合 37"/>
            <p:cNvGrpSpPr/>
            <p:nvPr/>
          </p:nvGrpSpPr>
          <p:grpSpPr>
            <a:xfrm>
              <a:off x="7178" y="4239"/>
              <a:ext cx="320" cy="326"/>
              <a:chOff x="11206" y="4977"/>
              <a:chExt cx="400" cy="466"/>
            </a:xfrm>
          </p:grpSpPr>
          <p:sp>
            <p:nvSpPr>
              <p:cNvPr id="39" name="椭圆 38"/>
              <p:cNvSpPr/>
              <p:nvPr>
                <p:custDataLst>
                  <p:tags r:id="rId21"/>
                </p:custDataLst>
              </p:nvPr>
            </p:nvSpPr>
            <p:spPr>
              <a:xfrm>
                <a:off x="11206" y="4977"/>
                <a:ext cx="400" cy="467"/>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0" name="椭圆 39"/>
              <p:cNvSpPr/>
              <p:nvPr>
                <p:custDataLst>
                  <p:tags r:id="rId22"/>
                </p:custDataLst>
              </p:nvPr>
            </p:nvSpPr>
            <p:spPr>
              <a:xfrm>
                <a:off x="11266" y="5045"/>
                <a:ext cx="280" cy="33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41" name="组合 40"/>
            <p:cNvGrpSpPr/>
            <p:nvPr/>
          </p:nvGrpSpPr>
          <p:grpSpPr>
            <a:xfrm>
              <a:off x="6580" y="5713"/>
              <a:ext cx="320" cy="326"/>
              <a:chOff x="11206" y="4977"/>
              <a:chExt cx="400" cy="466"/>
            </a:xfrm>
          </p:grpSpPr>
          <p:sp>
            <p:nvSpPr>
              <p:cNvPr id="42" name="椭圆 41"/>
              <p:cNvSpPr/>
              <p:nvPr>
                <p:custDataLst>
                  <p:tags r:id="rId23"/>
                </p:custDataLst>
              </p:nvPr>
            </p:nvSpPr>
            <p:spPr>
              <a:xfrm>
                <a:off x="11206" y="4977"/>
                <a:ext cx="400" cy="467"/>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3" name="椭圆 42"/>
              <p:cNvSpPr/>
              <p:nvPr>
                <p:custDataLst>
                  <p:tags r:id="rId24"/>
                </p:custDataLst>
              </p:nvPr>
            </p:nvSpPr>
            <p:spPr>
              <a:xfrm>
                <a:off x="11266" y="5045"/>
                <a:ext cx="280" cy="33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44" name="组合 43"/>
            <p:cNvGrpSpPr/>
            <p:nvPr/>
          </p:nvGrpSpPr>
          <p:grpSpPr>
            <a:xfrm>
              <a:off x="7190" y="7289"/>
              <a:ext cx="320" cy="326"/>
              <a:chOff x="11206" y="4977"/>
              <a:chExt cx="400" cy="466"/>
            </a:xfrm>
          </p:grpSpPr>
          <p:sp>
            <p:nvSpPr>
              <p:cNvPr id="45" name="椭圆 44"/>
              <p:cNvSpPr/>
              <p:nvPr>
                <p:custDataLst>
                  <p:tags r:id="rId25"/>
                </p:custDataLst>
              </p:nvPr>
            </p:nvSpPr>
            <p:spPr>
              <a:xfrm>
                <a:off x="11206" y="4977"/>
                <a:ext cx="400" cy="467"/>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 name="椭圆 1"/>
              <p:cNvSpPr/>
              <p:nvPr>
                <p:custDataLst>
                  <p:tags r:id="rId26"/>
                </p:custDataLst>
              </p:nvPr>
            </p:nvSpPr>
            <p:spPr>
              <a:xfrm>
                <a:off x="11266" y="5045"/>
                <a:ext cx="280" cy="33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76" name="组合 75"/>
            <p:cNvGrpSpPr/>
            <p:nvPr/>
          </p:nvGrpSpPr>
          <p:grpSpPr>
            <a:xfrm>
              <a:off x="12580" y="3677"/>
              <a:ext cx="3929" cy="1420"/>
              <a:chOff x="12580" y="3677"/>
              <a:chExt cx="3929" cy="1420"/>
            </a:xfrm>
          </p:grpSpPr>
          <p:sp>
            <p:nvSpPr>
              <p:cNvPr id="48" name="圆角矩形 47"/>
              <p:cNvSpPr/>
              <p:nvPr>
                <p:custDataLst>
                  <p:tags r:id="rId27"/>
                </p:custDataLst>
              </p:nvPr>
            </p:nvSpPr>
            <p:spPr>
              <a:xfrm>
                <a:off x="12580" y="3677"/>
                <a:ext cx="3929" cy="1420"/>
              </a:xfrm>
              <a:prstGeom prst="roundRect">
                <a:avLst/>
              </a:prstGeom>
              <a:solidFill>
                <a:schemeClr val="bg1"/>
              </a:solidFill>
              <a:ln>
                <a:solidFill>
                  <a:srgbClr val="EFE3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 name="文本框 2"/>
              <p:cNvSpPr txBox="1"/>
              <p:nvPr>
                <p:custDataLst>
                  <p:tags r:id="rId28"/>
                </p:custDataLst>
              </p:nvPr>
            </p:nvSpPr>
            <p:spPr>
              <a:xfrm>
                <a:off x="12866" y="3700"/>
                <a:ext cx="3188" cy="1307"/>
              </a:xfrm>
              <a:prstGeom prst="rect">
                <a:avLst/>
              </a:prstGeom>
              <a:noFill/>
            </p:spPr>
            <p:txBody>
              <a:bodyPr wrap="square" rtlCol="0" anchor="t">
                <a:spAutoFit/>
              </a:bodyPr>
              <a:p>
                <a:pPr>
                  <a:lnSpc>
                    <a:spcPct val="120000"/>
                  </a:lnSpc>
                  <a:spcBef>
                    <a:spcPts val="0"/>
                  </a:spcBef>
                  <a:spcAft>
                    <a:spcPts val="0"/>
                  </a:spcAft>
                </a:pP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Change of power structure</a:t>
                </a:r>
                <a:endPar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cxnSp>
          <p:nvCxnSpPr>
            <p:cNvPr id="50" name="直接连接符 49"/>
            <p:cNvCxnSpPr/>
            <p:nvPr>
              <p:custDataLst>
                <p:tags r:id="rId29"/>
              </p:custDataLst>
            </p:nvPr>
          </p:nvCxnSpPr>
          <p:spPr>
            <a:xfrm>
              <a:off x="11124" y="6042"/>
              <a:ext cx="2502" cy="0"/>
            </a:xfrm>
            <a:prstGeom prst="line">
              <a:avLst/>
            </a:prstGeom>
            <a:ln>
              <a:solidFill>
                <a:srgbClr val="906932"/>
              </a:solidFill>
              <a:headEnd type="oval"/>
            </a:ln>
          </p:spPr>
          <p:style>
            <a:lnRef idx="1">
              <a:schemeClr val="accent1"/>
            </a:lnRef>
            <a:fillRef idx="0">
              <a:schemeClr val="accent1"/>
            </a:fillRef>
            <a:effectRef idx="0">
              <a:schemeClr val="accent1"/>
            </a:effectRef>
            <a:fontRef idx="minor">
              <a:schemeClr val="tx1"/>
            </a:fontRef>
          </p:style>
        </p:cxnSp>
        <p:grpSp>
          <p:nvGrpSpPr>
            <p:cNvPr id="77" name="组合 76"/>
            <p:cNvGrpSpPr/>
            <p:nvPr/>
          </p:nvGrpSpPr>
          <p:grpSpPr>
            <a:xfrm>
              <a:off x="13046" y="5288"/>
              <a:ext cx="3300" cy="1420"/>
              <a:chOff x="13606" y="5288"/>
              <a:chExt cx="3300" cy="1420"/>
            </a:xfrm>
          </p:grpSpPr>
          <p:sp>
            <p:nvSpPr>
              <p:cNvPr id="51" name="圆角矩形 50"/>
              <p:cNvSpPr/>
              <p:nvPr>
                <p:custDataLst>
                  <p:tags r:id="rId30"/>
                </p:custDataLst>
              </p:nvPr>
            </p:nvSpPr>
            <p:spPr>
              <a:xfrm>
                <a:off x="13606" y="5288"/>
                <a:ext cx="3300" cy="1420"/>
              </a:xfrm>
              <a:prstGeom prst="roundRect">
                <a:avLst/>
              </a:prstGeom>
              <a:solidFill>
                <a:schemeClr val="bg1"/>
              </a:solidFill>
              <a:ln>
                <a:solidFill>
                  <a:srgbClr val="EFE3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2" name="文本框 51"/>
              <p:cNvSpPr txBox="1"/>
              <p:nvPr>
                <p:custDataLst>
                  <p:tags r:id="rId31"/>
                </p:custDataLst>
              </p:nvPr>
            </p:nvSpPr>
            <p:spPr>
              <a:xfrm>
                <a:off x="14194" y="5546"/>
                <a:ext cx="1979" cy="725"/>
              </a:xfrm>
              <a:prstGeom prst="rect">
                <a:avLst/>
              </a:prstGeom>
              <a:noFill/>
            </p:spPr>
            <p:txBody>
              <a:bodyPr wrap="square" rtlCol="0" anchor="t">
                <a:spAutoFit/>
              </a:bodyPr>
              <a:p>
                <a:pPr>
                  <a:lnSpc>
                    <a:spcPct val="120000"/>
                  </a:lnSpc>
                  <a:spcBef>
                    <a:spcPts val="0"/>
                  </a:spcBef>
                  <a:spcAft>
                    <a:spcPts val="0"/>
                  </a:spcAft>
                </a:pPr>
                <a:r>
                  <a:rPr 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S</a:t>
                </a: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tructure</a:t>
                </a:r>
                <a:endPar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cxnSp>
          <p:nvCxnSpPr>
            <p:cNvPr id="53" name="直接连接符 52"/>
            <p:cNvCxnSpPr/>
            <p:nvPr>
              <p:custDataLst>
                <p:tags r:id="rId32"/>
              </p:custDataLst>
            </p:nvPr>
          </p:nvCxnSpPr>
          <p:spPr>
            <a:xfrm>
              <a:off x="10288" y="7580"/>
              <a:ext cx="2502" cy="0"/>
            </a:xfrm>
            <a:prstGeom prst="line">
              <a:avLst/>
            </a:prstGeom>
            <a:ln>
              <a:solidFill>
                <a:srgbClr val="906932"/>
              </a:solidFill>
              <a:headEnd type="oval"/>
            </a:ln>
          </p:spPr>
          <p:style>
            <a:lnRef idx="1">
              <a:schemeClr val="accent1"/>
            </a:lnRef>
            <a:fillRef idx="0">
              <a:schemeClr val="accent1"/>
            </a:fillRef>
            <a:effectRef idx="0">
              <a:schemeClr val="accent1"/>
            </a:effectRef>
            <a:fontRef idx="minor">
              <a:schemeClr val="tx1"/>
            </a:fontRef>
          </p:style>
        </p:cxnSp>
        <p:grpSp>
          <p:nvGrpSpPr>
            <p:cNvPr id="78" name="组合 77"/>
            <p:cNvGrpSpPr/>
            <p:nvPr/>
          </p:nvGrpSpPr>
          <p:grpSpPr>
            <a:xfrm>
              <a:off x="13046" y="6826"/>
              <a:ext cx="3300" cy="1420"/>
              <a:chOff x="12730" y="6826"/>
              <a:chExt cx="3300" cy="1420"/>
            </a:xfrm>
          </p:grpSpPr>
          <p:sp>
            <p:nvSpPr>
              <p:cNvPr id="54" name="圆角矩形 53"/>
              <p:cNvSpPr/>
              <p:nvPr>
                <p:custDataLst>
                  <p:tags r:id="rId33"/>
                </p:custDataLst>
              </p:nvPr>
            </p:nvSpPr>
            <p:spPr>
              <a:xfrm>
                <a:off x="12730" y="6826"/>
                <a:ext cx="3300" cy="1420"/>
              </a:xfrm>
              <a:prstGeom prst="roundRect">
                <a:avLst/>
              </a:prstGeom>
              <a:solidFill>
                <a:schemeClr val="bg1"/>
              </a:solidFill>
              <a:ln>
                <a:solidFill>
                  <a:srgbClr val="EFE3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5" name="文本框 54"/>
              <p:cNvSpPr txBox="1"/>
              <p:nvPr>
                <p:custDataLst>
                  <p:tags r:id="rId34"/>
                </p:custDataLst>
              </p:nvPr>
            </p:nvSpPr>
            <p:spPr>
              <a:xfrm>
                <a:off x="12913" y="7069"/>
                <a:ext cx="3117" cy="789"/>
              </a:xfrm>
              <a:prstGeom prst="rect">
                <a:avLst/>
              </a:prstGeom>
              <a:noFill/>
            </p:spPr>
            <p:txBody>
              <a:bodyPr wrap="square" rtlCol="0" anchor="t">
                <a:noAutofit/>
              </a:bodyPr>
              <a:p>
                <a:pPr>
                  <a:lnSpc>
                    <a:spcPct val="120000"/>
                  </a:lnSpc>
                  <a:spcBef>
                    <a:spcPts val="0"/>
                  </a:spcBef>
                  <a:spcAft>
                    <a:spcPts val="0"/>
                  </a:spcAft>
                </a:pP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natural resources</a:t>
                </a:r>
                <a:endPar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67" name="组合 66"/>
            <p:cNvGrpSpPr/>
            <p:nvPr/>
          </p:nvGrpSpPr>
          <p:grpSpPr>
            <a:xfrm>
              <a:off x="1692" y="3636"/>
              <a:ext cx="3867" cy="1764"/>
              <a:chOff x="1532" y="3556"/>
              <a:chExt cx="3867" cy="1764"/>
            </a:xfrm>
          </p:grpSpPr>
          <p:sp>
            <p:nvSpPr>
              <p:cNvPr id="57" name="圆角矩形 56"/>
              <p:cNvSpPr/>
              <p:nvPr>
                <p:custDataLst>
                  <p:tags r:id="rId35"/>
                </p:custDataLst>
              </p:nvPr>
            </p:nvSpPr>
            <p:spPr>
              <a:xfrm>
                <a:off x="1532" y="3556"/>
                <a:ext cx="3300" cy="1420"/>
              </a:xfrm>
              <a:prstGeom prst="roundRect">
                <a:avLst/>
              </a:prstGeom>
              <a:solidFill>
                <a:schemeClr val="bg1"/>
              </a:solidFill>
              <a:ln>
                <a:solidFill>
                  <a:srgbClr val="EFE3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 name="文本框 4"/>
              <p:cNvSpPr txBox="1"/>
              <p:nvPr>
                <p:custDataLst>
                  <p:tags r:id="rId36"/>
                </p:custDataLst>
              </p:nvPr>
            </p:nvSpPr>
            <p:spPr>
              <a:xfrm>
                <a:off x="1532" y="4013"/>
                <a:ext cx="3867" cy="1307"/>
              </a:xfrm>
              <a:prstGeom prst="rect">
                <a:avLst/>
              </a:prstGeom>
              <a:noFill/>
            </p:spPr>
            <p:txBody>
              <a:bodyPr wrap="square" rtlCol="0" anchor="t">
                <a:spAutoFit/>
              </a:bodyPr>
              <a:p>
                <a:pPr lvl="0" algn="l">
                  <a:lnSpc>
                    <a:spcPct val="120000"/>
                  </a:lnSpc>
                  <a:spcBef>
                    <a:spcPts val="0"/>
                  </a:spcBef>
                  <a:spcAft>
                    <a:spcPts val="0"/>
                  </a:spcAft>
                  <a:buClrTx/>
                  <a:buSzTx/>
                  <a:buFontTx/>
                </a:pPr>
                <a:r>
                  <a:rPr sz="2000">
                    <a:latin typeface="汉仪魏碑简" panose="02010600000101010101" charset="-128"/>
                    <a:ea typeface="汉仪魏碑简" panose="02010600000101010101" charset="-128"/>
                    <a:cs typeface="汉仪魏碑简" panose="02010600000101010101" charset="-128"/>
                    <a:sym typeface="汉仪尚巍手书W" panose="00020600040101010101" charset="-122"/>
                  </a:rPr>
                  <a:t>Manager's approval</a:t>
                </a:r>
                <a:endParaRPr sz="2000">
                  <a:latin typeface="汉仪魏碑简" panose="02010600000101010101" charset="-128"/>
                  <a:ea typeface="汉仪魏碑简" panose="02010600000101010101" charset="-128"/>
                  <a:cs typeface="汉仪魏碑简" panose="02010600000101010101" charset="-128"/>
                  <a:sym typeface="汉仪尚巍手书W" panose="00020600040101010101" charset="-122"/>
                </a:endParaRPr>
              </a:p>
            </p:txBody>
          </p:sp>
        </p:grpSp>
        <p:grpSp>
          <p:nvGrpSpPr>
            <p:cNvPr id="68" name="组合 67"/>
            <p:cNvGrpSpPr/>
            <p:nvPr/>
          </p:nvGrpSpPr>
          <p:grpSpPr>
            <a:xfrm>
              <a:off x="1288" y="5256"/>
              <a:ext cx="4204" cy="1420"/>
              <a:chOff x="1128" y="3556"/>
              <a:chExt cx="4204" cy="1420"/>
            </a:xfrm>
          </p:grpSpPr>
          <p:sp>
            <p:nvSpPr>
              <p:cNvPr id="69" name="圆角矩形 68"/>
              <p:cNvSpPr/>
              <p:nvPr>
                <p:custDataLst>
                  <p:tags r:id="rId37"/>
                </p:custDataLst>
              </p:nvPr>
            </p:nvSpPr>
            <p:spPr>
              <a:xfrm>
                <a:off x="1128" y="3556"/>
                <a:ext cx="3704" cy="1420"/>
              </a:xfrm>
              <a:prstGeom prst="roundRect">
                <a:avLst/>
              </a:prstGeom>
              <a:solidFill>
                <a:schemeClr val="bg1"/>
              </a:solidFill>
              <a:ln>
                <a:solidFill>
                  <a:srgbClr val="EFE3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0" name="文本框 69"/>
              <p:cNvSpPr txBox="1"/>
              <p:nvPr>
                <p:custDataLst>
                  <p:tags r:id="rId38"/>
                </p:custDataLst>
              </p:nvPr>
            </p:nvSpPr>
            <p:spPr>
              <a:xfrm>
                <a:off x="1190" y="3580"/>
                <a:ext cx="4142" cy="1307"/>
              </a:xfrm>
              <a:prstGeom prst="rect">
                <a:avLst/>
              </a:prstGeom>
              <a:noFill/>
            </p:spPr>
            <p:txBody>
              <a:bodyPr wrap="square" rtlCol="0" anchor="t">
                <a:spAutoFit/>
              </a:bodyPr>
              <a:p>
                <a:pPr>
                  <a:lnSpc>
                    <a:spcPct val="120000"/>
                  </a:lnSpc>
                  <a:spcBef>
                    <a:spcPts val="0"/>
                  </a:spcBef>
                  <a:spcAft>
                    <a:spcPts val="0"/>
                  </a:spcAft>
                </a:pP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Set the organization back</a:t>
                </a:r>
                <a:endPar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71" name="组合 70"/>
            <p:cNvGrpSpPr/>
            <p:nvPr/>
          </p:nvGrpSpPr>
          <p:grpSpPr>
            <a:xfrm>
              <a:off x="1350" y="6836"/>
              <a:ext cx="3642" cy="1420"/>
              <a:chOff x="1190" y="3556"/>
              <a:chExt cx="3642" cy="1420"/>
            </a:xfrm>
          </p:grpSpPr>
          <p:sp>
            <p:nvSpPr>
              <p:cNvPr id="72" name="圆角矩形 71"/>
              <p:cNvSpPr/>
              <p:nvPr>
                <p:custDataLst>
                  <p:tags r:id="rId39"/>
                </p:custDataLst>
              </p:nvPr>
            </p:nvSpPr>
            <p:spPr>
              <a:xfrm>
                <a:off x="1190" y="3556"/>
                <a:ext cx="3642" cy="1420"/>
              </a:xfrm>
              <a:prstGeom prst="roundRect">
                <a:avLst/>
              </a:prstGeom>
              <a:solidFill>
                <a:schemeClr val="bg1"/>
              </a:solidFill>
              <a:ln>
                <a:solidFill>
                  <a:srgbClr val="EFE3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3" name="文本框 72"/>
              <p:cNvSpPr txBox="1"/>
              <p:nvPr>
                <p:custDataLst>
                  <p:tags r:id="rId40"/>
                </p:custDataLst>
              </p:nvPr>
            </p:nvSpPr>
            <p:spPr>
              <a:xfrm>
                <a:off x="1523" y="3586"/>
                <a:ext cx="3038" cy="1307"/>
              </a:xfrm>
              <a:prstGeom prst="rect">
                <a:avLst/>
              </a:prstGeom>
              <a:noFill/>
            </p:spPr>
            <p:txBody>
              <a:bodyPr wrap="square" rtlCol="0" anchor="t">
                <a:spAutoFit/>
              </a:bodyPr>
              <a:p>
                <a:pPr>
                  <a:lnSpc>
                    <a:spcPct val="120000"/>
                  </a:lnSpc>
                  <a:spcBef>
                    <a:spcPts val="0"/>
                  </a:spcBef>
                  <a:spcAft>
                    <a:spcPts val="0"/>
                  </a:spcAft>
                </a:pP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Organization's agreement</a:t>
                </a:r>
                <a:endPar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sp>
        <p:nvSpPr>
          <p:cNvPr id="6" name="内容占位符 2"/>
          <p:cNvSpPr>
            <a:spLocks noGrp="1"/>
          </p:cNvSpPr>
          <p:nvPr>
            <p:custDataLst>
              <p:tags r:id="rId41"/>
            </p:custDataLst>
          </p:nvPr>
        </p:nvSpPr>
        <p:spPr>
          <a:xfrm>
            <a:off x="957580" y="756920"/>
            <a:ext cx="10515600" cy="5930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zh-CN" altLang="en-US">
                <a:sym typeface="+mn-ea"/>
              </a:rPr>
              <a:t>Resistance to organizational change</a:t>
            </a:r>
            <a:endParaRPr lang="zh-CN" altLang="en-US">
              <a:sym typeface="+mn-ea"/>
            </a:endParaRPr>
          </a:p>
        </p:txBody>
      </p:sp>
      <p:sp>
        <p:nvSpPr>
          <p:cNvPr id="8" name="矩形 7"/>
          <p:cNvSpPr/>
          <p:nvPr>
            <p:custDataLst>
              <p:tags r:id="rId42"/>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Tree>
    <p:custDataLst>
      <p:tags r:id="rId43"/>
    </p:custData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cxnSp>
        <p:nvCxnSpPr>
          <p:cNvPr id="56" name="直接连接符 55"/>
          <p:cNvCxnSpPr/>
          <p:nvPr>
            <p:custDataLst>
              <p:tags r:id="rId1"/>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7" name="矩形 6"/>
          <p:cNvSpPr/>
          <p:nvPr>
            <p:custDataLst>
              <p:tags r:id="rId2"/>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8" name="直接连接符 57"/>
          <p:cNvCxnSpPr/>
          <p:nvPr>
            <p:custDataLst>
              <p:tags r:id="rId3"/>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4"/>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5"/>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矩形 56"/>
          <p:cNvSpPr/>
          <p:nvPr>
            <p:custDataLst>
              <p:tags r:id="rId6"/>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9" name="任意多边形 8"/>
          <p:cNvSpPr/>
          <p:nvPr>
            <p:custDataLst>
              <p:tags r:id="rId7"/>
            </p:custDataLst>
          </p:nvPr>
        </p:nvSpPr>
        <p:spPr>
          <a:xfrm>
            <a:off x="2862580" y="1646555"/>
            <a:ext cx="2730500" cy="1397000"/>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4300" h="2200">
                <a:moveTo>
                  <a:pt x="0" y="0"/>
                </a:moveTo>
                <a:lnTo>
                  <a:pt x="4300" y="0"/>
                </a:lnTo>
                <a:lnTo>
                  <a:pt x="4300" y="630"/>
                </a:lnTo>
                <a:lnTo>
                  <a:pt x="4286" y="631"/>
                </a:lnTo>
                <a:cubicBezTo>
                  <a:pt x="4037" y="643"/>
                  <a:pt x="3840" y="849"/>
                  <a:pt x="3840" y="1100"/>
                </a:cubicBezTo>
                <a:cubicBezTo>
                  <a:pt x="3840" y="1351"/>
                  <a:pt x="4037" y="1557"/>
                  <a:pt x="4286" y="1569"/>
                </a:cubicBezTo>
                <a:lnTo>
                  <a:pt x="4300" y="1570"/>
                </a:lnTo>
                <a:lnTo>
                  <a:pt x="4300" y="2200"/>
                </a:lnTo>
                <a:lnTo>
                  <a:pt x="0" y="2200"/>
                </a:lnTo>
                <a:lnTo>
                  <a:pt x="0" y="1570"/>
                </a:lnTo>
                <a:lnTo>
                  <a:pt x="14" y="1569"/>
                </a:lnTo>
                <a:cubicBezTo>
                  <a:pt x="263" y="1557"/>
                  <a:pt x="460" y="1351"/>
                  <a:pt x="460" y="1100"/>
                </a:cubicBezTo>
                <a:cubicBezTo>
                  <a:pt x="460" y="849"/>
                  <a:pt x="263" y="643"/>
                  <a:pt x="14" y="631"/>
                </a:cubicBezTo>
                <a:lnTo>
                  <a:pt x="0" y="630"/>
                </a:lnTo>
                <a:lnTo>
                  <a:pt x="0" y="0"/>
                </a:lnTo>
                <a:close/>
              </a:path>
            </a:pathLst>
          </a:cu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3" name="任意多边形 12"/>
          <p:cNvSpPr/>
          <p:nvPr>
            <p:custDataLst>
              <p:tags r:id="rId8"/>
            </p:custDataLst>
          </p:nvPr>
        </p:nvSpPr>
        <p:spPr>
          <a:xfrm>
            <a:off x="6240780" y="1277620"/>
            <a:ext cx="3643630" cy="1765935"/>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4300" h="2200">
                <a:moveTo>
                  <a:pt x="0" y="0"/>
                </a:moveTo>
                <a:lnTo>
                  <a:pt x="4300" y="0"/>
                </a:lnTo>
                <a:lnTo>
                  <a:pt x="4300" y="630"/>
                </a:lnTo>
                <a:lnTo>
                  <a:pt x="4286" y="631"/>
                </a:lnTo>
                <a:cubicBezTo>
                  <a:pt x="4037" y="643"/>
                  <a:pt x="3840" y="849"/>
                  <a:pt x="3840" y="1100"/>
                </a:cubicBezTo>
                <a:cubicBezTo>
                  <a:pt x="3840" y="1351"/>
                  <a:pt x="4037" y="1557"/>
                  <a:pt x="4286" y="1569"/>
                </a:cubicBezTo>
                <a:lnTo>
                  <a:pt x="4300" y="1570"/>
                </a:lnTo>
                <a:lnTo>
                  <a:pt x="4300" y="2200"/>
                </a:lnTo>
                <a:lnTo>
                  <a:pt x="0" y="2200"/>
                </a:lnTo>
                <a:lnTo>
                  <a:pt x="0" y="1570"/>
                </a:lnTo>
                <a:lnTo>
                  <a:pt x="14" y="1569"/>
                </a:lnTo>
                <a:cubicBezTo>
                  <a:pt x="263" y="1557"/>
                  <a:pt x="460" y="1351"/>
                  <a:pt x="460" y="1100"/>
                </a:cubicBezTo>
                <a:cubicBezTo>
                  <a:pt x="460" y="849"/>
                  <a:pt x="263" y="643"/>
                  <a:pt x="14" y="631"/>
                </a:cubicBezTo>
                <a:lnTo>
                  <a:pt x="0" y="630"/>
                </a:lnTo>
                <a:lnTo>
                  <a:pt x="0" y="0"/>
                </a:lnTo>
                <a:close/>
              </a:path>
            </a:pathLst>
          </a:cu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 name="任意多边形 13"/>
          <p:cNvSpPr/>
          <p:nvPr>
            <p:custDataLst>
              <p:tags r:id="rId9"/>
            </p:custDataLst>
          </p:nvPr>
        </p:nvSpPr>
        <p:spPr>
          <a:xfrm>
            <a:off x="1414780" y="3839845"/>
            <a:ext cx="2730500" cy="1397000"/>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4300" h="2200">
                <a:moveTo>
                  <a:pt x="0" y="0"/>
                </a:moveTo>
                <a:lnTo>
                  <a:pt x="4300" y="0"/>
                </a:lnTo>
                <a:lnTo>
                  <a:pt x="4300" y="630"/>
                </a:lnTo>
                <a:lnTo>
                  <a:pt x="4286" y="631"/>
                </a:lnTo>
                <a:cubicBezTo>
                  <a:pt x="4037" y="643"/>
                  <a:pt x="3840" y="849"/>
                  <a:pt x="3840" y="1100"/>
                </a:cubicBezTo>
                <a:cubicBezTo>
                  <a:pt x="3840" y="1351"/>
                  <a:pt x="4037" y="1557"/>
                  <a:pt x="4286" y="1569"/>
                </a:cubicBezTo>
                <a:lnTo>
                  <a:pt x="4300" y="1570"/>
                </a:lnTo>
                <a:lnTo>
                  <a:pt x="4300" y="2200"/>
                </a:lnTo>
                <a:lnTo>
                  <a:pt x="0" y="2200"/>
                </a:lnTo>
                <a:lnTo>
                  <a:pt x="0" y="1570"/>
                </a:lnTo>
                <a:lnTo>
                  <a:pt x="14" y="1569"/>
                </a:lnTo>
                <a:cubicBezTo>
                  <a:pt x="263" y="1557"/>
                  <a:pt x="460" y="1351"/>
                  <a:pt x="460" y="1100"/>
                </a:cubicBezTo>
                <a:cubicBezTo>
                  <a:pt x="460" y="849"/>
                  <a:pt x="263" y="643"/>
                  <a:pt x="14" y="631"/>
                </a:cubicBezTo>
                <a:lnTo>
                  <a:pt x="0" y="630"/>
                </a:lnTo>
                <a:lnTo>
                  <a:pt x="0" y="0"/>
                </a:lnTo>
                <a:close/>
              </a:path>
            </a:pathLst>
          </a:cu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5" name="任意多边形 14"/>
          <p:cNvSpPr/>
          <p:nvPr>
            <p:custDataLst>
              <p:tags r:id="rId10"/>
            </p:custDataLst>
          </p:nvPr>
        </p:nvSpPr>
        <p:spPr>
          <a:xfrm>
            <a:off x="4831080" y="3839845"/>
            <a:ext cx="2730500" cy="1397000"/>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4300" h="2200">
                <a:moveTo>
                  <a:pt x="0" y="0"/>
                </a:moveTo>
                <a:lnTo>
                  <a:pt x="4300" y="0"/>
                </a:lnTo>
                <a:lnTo>
                  <a:pt x="4300" y="630"/>
                </a:lnTo>
                <a:lnTo>
                  <a:pt x="4286" y="631"/>
                </a:lnTo>
                <a:cubicBezTo>
                  <a:pt x="4037" y="643"/>
                  <a:pt x="3840" y="849"/>
                  <a:pt x="3840" y="1100"/>
                </a:cubicBezTo>
                <a:cubicBezTo>
                  <a:pt x="3840" y="1351"/>
                  <a:pt x="4037" y="1557"/>
                  <a:pt x="4286" y="1569"/>
                </a:cubicBezTo>
                <a:lnTo>
                  <a:pt x="4300" y="1570"/>
                </a:lnTo>
                <a:lnTo>
                  <a:pt x="4300" y="2200"/>
                </a:lnTo>
                <a:lnTo>
                  <a:pt x="0" y="2200"/>
                </a:lnTo>
                <a:lnTo>
                  <a:pt x="0" y="1570"/>
                </a:lnTo>
                <a:lnTo>
                  <a:pt x="14" y="1569"/>
                </a:lnTo>
                <a:cubicBezTo>
                  <a:pt x="263" y="1557"/>
                  <a:pt x="460" y="1351"/>
                  <a:pt x="460" y="1100"/>
                </a:cubicBezTo>
                <a:cubicBezTo>
                  <a:pt x="460" y="849"/>
                  <a:pt x="263" y="643"/>
                  <a:pt x="14" y="631"/>
                </a:cubicBezTo>
                <a:lnTo>
                  <a:pt x="0" y="630"/>
                </a:lnTo>
                <a:lnTo>
                  <a:pt x="0" y="0"/>
                </a:lnTo>
                <a:close/>
              </a:path>
            </a:pathLst>
          </a:cu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6" name="任意多边形 15"/>
          <p:cNvSpPr/>
          <p:nvPr>
            <p:custDataLst>
              <p:tags r:id="rId11"/>
            </p:custDataLst>
          </p:nvPr>
        </p:nvSpPr>
        <p:spPr>
          <a:xfrm>
            <a:off x="8247380" y="3839845"/>
            <a:ext cx="2730500" cy="1397000"/>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4300" h="2200">
                <a:moveTo>
                  <a:pt x="0" y="0"/>
                </a:moveTo>
                <a:lnTo>
                  <a:pt x="4300" y="0"/>
                </a:lnTo>
                <a:lnTo>
                  <a:pt x="4300" y="630"/>
                </a:lnTo>
                <a:lnTo>
                  <a:pt x="4286" y="631"/>
                </a:lnTo>
                <a:cubicBezTo>
                  <a:pt x="4037" y="643"/>
                  <a:pt x="3840" y="849"/>
                  <a:pt x="3840" y="1100"/>
                </a:cubicBezTo>
                <a:cubicBezTo>
                  <a:pt x="3840" y="1351"/>
                  <a:pt x="4037" y="1557"/>
                  <a:pt x="4286" y="1569"/>
                </a:cubicBezTo>
                <a:lnTo>
                  <a:pt x="4300" y="1570"/>
                </a:lnTo>
                <a:lnTo>
                  <a:pt x="4300" y="2200"/>
                </a:lnTo>
                <a:lnTo>
                  <a:pt x="0" y="2200"/>
                </a:lnTo>
                <a:lnTo>
                  <a:pt x="0" y="1570"/>
                </a:lnTo>
                <a:lnTo>
                  <a:pt x="14" y="1569"/>
                </a:lnTo>
                <a:cubicBezTo>
                  <a:pt x="263" y="1557"/>
                  <a:pt x="460" y="1351"/>
                  <a:pt x="460" y="1100"/>
                </a:cubicBezTo>
                <a:cubicBezTo>
                  <a:pt x="460" y="849"/>
                  <a:pt x="263" y="643"/>
                  <a:pt x="14" y="631"/>
                </a:cubicBezTo>
                <a:lnTo>
                  <a:pt x="0" y="630"/>
                </a:lnTo>
                <a:lnTo>
                  <a:pt x="0" y="0"/>
                </a:lnTo>
                <a:close/>
              </a:path>
            </a:pathLst>
          </a:cu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7" name="文本框 16"/>
          <p:cNvSpPr txBox="1"/>
          <p:nvPr>
            <p:custDataLst>
              <p:tags r:id="rId12"/>
            </p:custDataLst>
          </p:nvPr>
        </p:nvSpPr>
        <p:spPr>
          <a:xfrm>
            <a:off x="3369945" y="1967865"/>
            <a:ext cx="1465580" cy="460375"/>
          </a:xfrm>
          <a:prstGeom prst="rect">
            <a:avLst/>
          </a:prstGeom>
          <a:noFill/>
        </p:spPr>
        <p:txBody>
          <a:bodyPr wrap="square" rtlCol="0" anchor="t">
            <a:spAutoFit/>
          </a:bodyPr>
          <a:p>
            <a:pPr algn="ctr"/>
            <a:r>
              <a:rPr lang="zh-CN" alt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partake</a:t>
            </a:r>
            <a:endParaRPr lang="zh-CN" alt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8" name="文本框 17"/>
          <p:cNvSpPr txBox="1"/>
          <p:nvPr>
            <p:custDataLst>
              <p:tags r:id="rId13"/>
            </p:custDataLst>
          </p:nvPr>
        </p:nvSpPr>
        <p:spPr>
          <a:xfrm>
            <a:off x="6321425" y="1433195"/>
            <a:ext cx="3453130" cy="2738120"/>
          </a:xfrm>
          <a:prstGeom prst="rect">
            <a:avLst/>
          </a:prstGeom>
          <a:noFill/>
        </p:spPr>
        <p:txBody>
          <a:bodyPr wrap="square" rtlCol="0" anchor="t">
            <a:noAutofit/>
          </a:bodyPr>
          <a:p>
            <a:pPr algn="ct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Comparative analysis of resistance factors</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a:p>
            <a:pPr algn="ct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Grounds for recognition</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a:p>
            <a:pPr algn="ct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Reasons for objection</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9" name="文本框 18"/>
          <p:cNvSpPr txBox="1"/>
          <p:nvPr>
            <p:custDataLst>
              <p:tags r:id="rId14"/>
            </p:custDataLst>
          </p:nvPr>
        </p:nvSpPr>
        <p:spPr>
          <a:xfrm>
            <a:off x="1865630" y="3998595"/>
            <a:ext cx="1930400" cy="1014730"/>
          </a:xfrm>
          <a:prstGeom prst="rect">
            <a:avLst/>
          </a:prstGeom>
          <a:noFill/>
        </p:spPr>
        <p:txBody>
          <a:bodyPr wrap="square" rtlCol="0" anchor="t">
            <a:spAutoFit/>
          </a:bodyPr>
          <a:p>
            <a:pPr algn="ct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Establish the authority of the reformer</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0" name="文本框 19"/>
          <p:cNvSpPr txBox="1"/>
          <p:nvPr>
            <p:custDataLst>
              <p:tags r:id="rId15"/>
            </p:custDataLst>
          </p:nvPr>
        </p:nvSpPr>
        <p:spPr>
          <a:xfrm>
            <a:off x="5377815" y="4128770"/>
            <a:ext cx="1739265" cy="955040"/>
          </a:xfrm>
          <a:prstGeom prst="rect">
            <a:avLst/>
          </a:prstGeom>
          <a:noFill/>
        </p:spPr>
        <p:txBody>
          <a:bodyPr wrap="square" rtlCol="0" anchor="t">
            <a:noAutofit/>
          </a:bodyPr>
          <a:p>
            <a:pPr algn="ct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Psychological adaptation</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1" name="文本框 20"/>
          <p:cNvSpPr txBox="1"/>
          <p:nvPr>
            <p:custDataLst>
              <p:tags r:id="rId16"/>
            </p:custDataLst>
          </p:nvPr>
        </p:nvSpPr>
        <p:spPr>
          <a:xfrm>
            <a:off x="8572500" y="4129405"/>
            <a:ext cx="2311400" cy="916305"/>
          </a:xfrm>
          <a:prstGeom prst="rect">
            <a:avLst/>
          </a:prstGeom>
          <a:noFill/>
        </p:spPr>
        <p:txBody>
          <a:bodyPr wrap="square" rtlCol="0" anchor="t">
            <a:noAutofit/>
          </a:bodyPr>
          <a:p>
            <a:pPr algn="ct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Pay attention to community norms</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24" name="组合 23"/>
          <p:cNvGrpSpPr/>
          <p:nvPr/>
        </p:nvGrpSpPr>
        <p:grpSpPr>
          <a:xfrm>
            <a:off x="2653665" y="1362710"/>
            <a:ext cx="622300" cy="673100"/>
            <a:chOff x="4179" y="2146"/>
            <a:chExt cx="980" cy="1060"/>
          </a:xfrm>
        </p:grpSpPr>
        <p:sp>
          <p:nvSpPr>
            <p:cNvPr id="22" name="椭圆 21"/>
            <p:cNvSpPr/>
            <p:nvPr>
              <p:custDataLst>
                <p:tags r:id="rId17"/>
              </p:custDataLst>
            </p:nvPr>
          </p:nvSpPr>
          <p:spPr>
            <a:xfrm>
              <a:off x="4179" y="2146"/>
              <a:ext cx="980" cy="1060"/>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3" name="文本框 22"/>
            <p:cNvSpPr txBox="1"/>
            <p:nvPr>
              <p:custDataLst>
                <p:tags r:id="rId18"/>
              </p:custDataLst>
            </p:nvPr>
          </p:nvSpPr>
          <p:spPr>
            <a:xfrm>
              <a:off x="4385" y="2265"/>
              <a:ext cx="567" cy="822"/>
            </a:xfrm>
            <a:prstGeom prst="rect">
              <a:avLst/>
            </a:prstGeom>
            <a:noFill/>
          </p:spPr>
          <p:txBody>
            <a:bodyPr wrap="none" rtlCol="0">
              <a:spAutoFit/>
            </a:bodyPr>
            <a:p>
              <a:r>
                <a:rPr lang="en-US" altLang="zh-CN" sz="28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1</a:t>
              </a:r>
              <a:endParaRPr lang="en-US" altLang="zh-CN" sz="28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2" name="组合 1"/>
          <p:cNvGrpSpPr/>
          <p:nvPr/>
        </p:nvGrpSpPr>
        <p:grpSpPr>
          <a:xfrm>
            <a:off x="6042025" y="1375410"/>
            <a:ext cx="622300" cy="673100"/>
            <a:chOff x="4179" y="2146"/>
            <a:chExt cx="980" cy="1060"/>
          </a:xfrm>
        </p:grpSpPr>
        <p:sp>
          <p:nvSpPr>
            <p:cNvPr id="59" name="椭圆 58"/>
            <p:cNvSpPr/>
            <p:nvPr>
              <p:custDataLst>
                <p:tags r:id="rId19"/>
              </p:custDataLst>
            </p:nvPr>
          </p:nvSpPr>
          <p:spPr>
            <a:xfrm>
              <a:off x="4179" y="2146"/>
              <a:ext cx="980" cy="1060"/>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0" name="文本框 59"/>
            <p:cNvSpPr txBox="1"/>
            <p:nvPr>
              <p:custDataLst>
                <p:tags r:id="rId20"/>
              </p:custDataLst>
            </p:nvPr>
          </p:nvSpPr>
          <p:spPr>
            <a:xfrm>
              <a:off x="4385" y="2265"/>
              <a:ext cx="568" cy="822"/>
            </a:xfrm>
            <a:prstGeom prst="rect">
              <a:avLst/>
            </a:prstGeom>
            <a:noFill/>
          </p:spPr>
          <p:txBody>
            <a:bodyPr wrap="none" rtlCol="0">
              <a:spAutoFit/>
            </a:bodyPr>
            <a:p>
              <a:r>
                <a:rPr lang="en-US" altLang="zh-CN" sz="28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2</a:t>
              </a:r>
              <a:endParaRPr lang="en-US" altLang="zh-CN" sz="28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61" name="组合 60"/>
          <p:cNvGrpSpPr/>
          <p:nvPr/>
        </p:nvGrpSpPr>
        <p:grpSpPr>
          <a:xfrm>
            <a:off x="1162685" y="3547110"/>
            <a:ext cx="622300" cy="673100"/>
            <a:chOff x="4179" y="2146"/>
            <a:chExt cx="980" cy="1060"/>
          </a:xfrm>
        </p:grpSpPr>
        <p:sp>
          <p:nvSpPr>
            <p:cNvPr id="62" name="椭圆 61"/>
            <p:cNvSpPr/>
            <p:nvPr>
              <p:custDataLst>
                <p:tags r:id="rId21"/>
              </p:custDataLst>
            </p:nvPr>
          </p:nvSpPr>
          <p:spPr>
            <a:xfrm>
              <a:off x="4179" y="2146"/>
              <a:ext cx="980" cy="1060"/>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3" name="文本框 62"/>
            <p:cNvSpPr txBox="1"/>
            <p:nvPr>
              <p:custDataLst>
                <p:tags r:id="rId22"/>
              </p:custDataLst>
            </p:nvPr>
          </p:nvSpPr>
          <p:spPr>
            <a:xfrm>
              <a:off x="4385" y="2265"/>
              <a:ext cx="568" cy="822"/>
            </a:xfrm>
            <a:prstGeom prst="rect">
              <a:avLst/>
            </a:prstGeom>
            <a:noFill/>
          </p:spPr>
          <p:txBody>
            <a:bodyPr wrap="none" rtlCol="0">
              <a:spAutoFit/>
            </a:bodyPr>
            <a:p>
              <a:r>
                <a:rPr lang="en-US" altLang="zh-CN" sz="28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3</a:t>
              </a:r>
              <a:endParaRPr lang="en-US" altLang="zh-CN" sz="28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64" name="组合 63"/>
          <p:cNvGrpSpPr/>
          <p:nvPr/>
        </p:nvGrpSpPr>
        <p:grpSpPr>
          <a:xfrm>
            <a:off x="4639945" y="3547110"/>
            <a:ext cx="622300" cy="673100"/>
            <a:chOff x="4179" y="2146"/>
            <a:chExt cx="980" cy="1060"/>
          </a:xfrm>
        </p:grpSpPr>
        <p:sp>
          <p:nvSpPr>
            <p:cNvPr id="65" name="椭圆 64"/>
            <p:cNvSpPr/>
            <p:nvPr>
              <p:custDataLst>
                <p:tags r:id="rId23"/>
              </p:custDataLst>
            </p:nvPr>
          </p:nvSpPr>
          <p:spPr>
            <a:xfrm>
              <a:off x="4179" y="2146"/>
              <a:ext cx="980" cy="1060"/>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0" name="文本框 79"/>
            <p:cNvSpPr txBox="1"/>
            <p:nvPr>
              <p:custDataLst>
                <p:tags r:id="rId24"/>
              </p:custDataLst>
            </p:nvPr>
          </p:nvSpPr>
          <p:spPr>
            <a:xfrm>
              <a:off x="4385" y="2265"/>
              <a:ext cx="568" cy="822"/>
            </a:xfrm>
            <a:prstGeom prst="rect">
              <a:avLst/>
            </a:prstGeom>
            <a:noFill/>
          </p:spPr>
          <p:txBody>
            <a:bodyPr wrap="none" rtlCol="0">
              <a:spAutoFit/>
            </a:bodyPr>
            <a:p>
              <a:r>
                <a:rPr lang="en-US" altLang="zh-CN" sz="28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4</a:t>
              </a:r>
              <a:endParaRPr lang="en-US" altLang="zh-CN" sz="28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81" name="组合 80"/>
          <p:cNvGrpSpPr/>
          <p:nvPr/>
        </p:nvGrpSpPr>
        <p:grpSpPr>
          <a:xfrm>
            <a:off x="8117205" y="3547110"/>
            <a:ext cx="622300" cy="673100"/>
            <a:chOff x="4179" y="2146"/>
            <a:chExt cx="980" cy="1060"/>
          </a:xfrm>
        </p:grpSpPr>
        <p:sp>
          <p:nvSpPr>
            <p:cNvPr id="82" name="椭圆 81"/>
            <p:cNvSpPr/>
            <p:nvPr>
              <p:custDataLst>
                <p:tags r:id="rId25"/>
              </p:custDataLst>
            </p:nvPr>
          </p:nvSpPr>
          <p:spPr>
            <a:xfrm>
              <a:off x="4179" y="2146"/>
              <a:ext cx="980" cy="1060"/>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3" name="文本框 82"/>
            <p:cNvSpPr txBox="1"/>
            <p:nvPr>
              <p:custDataLst>
                <p:tags r:id="rId26"/>
              </p:custDataLst>
            </p:nvPr>
          </p:nvSpPr>
          <p:spPr>
            <a:xfrm>
              <a:off x="4385" y="2265"/>
              <a:ext cx="568" cy="822"/>
            </a:xfrm>
            <a:prstGeom prst="rect">
              <a:avLst/>
            </a:prstGeom>
            <a:noFill/>
          </p:spPr>
          <p:txBody>
            <a:bodyPr wrap="none" rtlCol="0">
              <a:spAutoFit/>
            </a:bodyPr>
            <a:p>
              <a:r>
                <a:rPr lang="en-US" altLang="zh-CN" sz="28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5</a:t>
              </a:r>
              <a:endParaRPr lang="en-US" altLang="zh-CN" sz="28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3" name="内容占位符 2"/>
          <p:cNvSpPr>
            <a:spLocks noGrp="1"/>
          </p:cNvSpPr>
          <p:nvPr>
            <p:custDataLst>
              <p:tags r:id="rId27"/>
            </p:custDataLst>
          </p:nvPr>
        </p:nvSpPr>
        <p:spPr>
          <a:xfrm>
            <a:off x="957580" y="769620"/>
            <a:ext cx="10515600" cy="5930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zh-CN" altLang="en-US"/>
              <a:t>Methods of overcoming resistance</a:t>
            </a:r>
            <a:endParaRPr lang="zh-CN" altLang="en-US"/>
          </a:p>
        </p:txBody>
      </p:sp>
    </p:spTree>
    <p:custDataLst>
      <p:tags r:id="rId28"/>
    </p:custData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cxnSp>
        <p:nvCxnSpPr>
          <p:cNvPr id="56" name="直接连接符 55"/>
          <p:cNvCxnSpPr/>
          <p:nvPr>
            <p:custDataLst>
              <p:tags r:id="rId1"/>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7" name="矩形 6"/>
          <p:cNvSpPr/>
          <p:nvPr>
            <p:custDataLst>
              <p:tags r:id="rId2"/>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8" name="直接连接符 57"/>
          <p:cNvCxnSpPr/>
          <p:nvPr>
            <p:custDataLst>
              <p:tags r:id="rId3"/>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4"/>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5"/>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矩形 56"/>
          <p:cNvSpPr/>
          <p:nvPr>
            <p:custDataLst>
              <p:tags r:id="rId6"/>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 name="内容占位符 2"/>
          <p:cNvSpPr>
            <a:spLocks noGrp="1"/>
          </p:cNvSpPr>
          <p:nvPr>
            <p:custDataLst>
              <p:tags r:id="rId7"/>
            </p:custDataLst>
          </p:nvPr>
        </p:nvSpPr>
        <p:spPr>
          <a:xfrm>
            <a:off x="957580" y="962025"/>
            <a:ext cx="10515600" cy="5549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t>Implementation of organizational development - working methods</a:t>
            </a:r>
          </a:p>
        </p:txBody>
      </p:sp>
      <p:grpSp>
        <p:nvGrpSpPr>
          <p:cNvPr id="69" name="组合 68"/>
          <p:cNvGrpSpPr/>
          <p:nvPr/>
        </p:nvGrpSpPr>
        <p:grpSpPr>
          <a:xfrm>
            <a:off x="623570" y="2383790"/>
            <a:ext cx="3109595" cy="869950"/>
            <a:chOff x="982" y="2917"/>
            <a:chExt cx="4897" cy="1370"/>
          </a:xfrm>
        </p:grpSpPr>
        <p:grpSp>
          <p:nvGrpSpPr>
            <p:cNvPr id="41" name="组合 40"/>
            <p:cNvGrpSpPr/>
            <p:nvPr/>
          </p:nvGrpSpPr>
          <p:grpSpPr>
            <a:xfrm>
              <a:off x="982" y="2917"/>
              <a:ext cx="4026" cy="1370"/>
              <a:chOff x="1653" y="3017"/>
              <a:chExt cx="4026" cy="1370"/>
            </a:xfrm>
          </p:grpSpPr>
          <p:sp>
            <p:nvSpPr>
              <p:cNvPr id="55" name="任意多边形: 形状 54"/>
              <p:cNvSpPr/>
              <p:nvPr>
                <p:custDataLst>
                  <p:tags r:id="rId8"/>
                </p:custDataLst>
              </p:nvPr>
            </p:nvSpPr>
            <p:spPr>
              <a:xfrm flipH="1">
                <a:off x="2599" y="3017"/>
                <a:ext cx="392" cy="254"/>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 name="任意多边形: 形状 56"/>
              <p:cNvSpPr/>
              <p:nvPr>
                <p:custDataLst>
                  <p:tags r:id="rId9"/>
                </p:custDataLst>
              </p:nvPr>
            </p:nvSpPr>
            <p:spPr>
              <a:xfrm flipH="1">
                <a:off x="1653" y="3018"/>
                <a:ext cx="1230" cy="682"/>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80826 w 394646"/>
                  <a:gd name="connsiteY1-44" fmla="*/ 216081 h 216081"/>
                  <a:gd name="connsiteX2-45" fmla="*/ 0 w 394646"/>
                  <a:gd name="connsiteY2-46" fmla="*/ 0 h 216081"/>
                  <a:gd name="connsiteX3-47" fmla="*/ 205299 w 394646"/>
                  <a:gd name="connsiteY3-48" fmla="*/ 0 h 216081"/>
                  <a:gd name="connsiteX4-49" fmla="*/ 394646 w 394646"/>
                  <a:gd name="connsiteY4-50" fmla="*/ 215179 h 216081"/>
                  <a:gd name="connsiteX0-51" fmla="*/ 394646 w 394646"/>
                  <a:gd name="connsiteY0-52" fmla="*/ 216976 h 216976"/>
                  <a:gd name="connsiteX1-53" fmla="*/ 180826 w 394646"/>
                  <a:gd name="connsiteY1-54" fmla="*/ 216081 h 216976"/>
                  <a:gd name="connsiteX2-55" fmla="*/ 0 w 394646"/>
                  <a:gd name="connsiteY2-56" fmla="*/ 0 h 216976"/>
                  <a:gd name="connsiteX3-57" fmla="*/ 205299 w 394646"/>
                  <a:gd name="connsiteY3-58" fmla="*/ 0 h 216976"/>
                  <a:gd name="connsiteX4-59" fmla="*/ 394646 w 394646"/>
                  <a:gd name="connsiteY4-60" fmla="*/ 216976 h 216976"/>
                  <a:gd name="connsiteX0-61" fmla="*/ 394646 w 394646"/>
                  <a:gd name="connsiteY0-62" fmla="*/ 216976 h 217878"/>
                  <a:gd name="connsiteX1-63" fmla="*/ 183531 w 394646"/>
                  <a:gd name="connsiteY1-64" fmla="*/ 217878 h 217878"/>
                  <a:gd name="connsiteX2-65" fmla="*/ 0 w 394646"/>
                  <a:gd name="connsiteY2-66" fmla="*/ 0 h 217878"/>
                  <a:gd name="connsiteX3-67" fmla="*/ 205299 w 394646"/>
                  <a:gd name="connsiteY3-68" fmla="*/ 0 h 217878"/>
                  <a:gd name="connsiteX4-69" fmla="*/ 394646 w 394646"/>
                  <a:gd name="connsiteY4-70" fmla="*/ 216976 h 217878"/>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646" h="217878">
                    <a:moveTo>
                      <a:pt x="394646" y="216976"/>
                    </a:moveTo>
                    <a:lnTo>
                      <a:pt x="183531" y="217878"/>
                    </a:lnTo>
                    <a:lnTo>
                      <a:pt x="0" y="0"/>
                    </a:lnTo>
                    <a:lnTo>
                      <a:pt x="205299" y="0"/>
                    </a:lnTo>
                    <a:cubicBezTo>
                      <a:pt x="289754" y="99377"/>
                      <a:pt x="310191" y="117599"/>
                      <a:pt x="394646" y="216976"/>
                    </a:cubicBezTo>
                    <a:close/>
                  </a:path>
                </a:pathLst>
              </a:custGeom>
              <a:solidFill>
                <a:srgbClr val="D0AC78"/>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 name="任意多边形: 形状 57"/>
              <p:cNvSpPr/>
              <p:nvPr>
                <p:custDataLst>
                  <p:tags r:id="rId10"/>
                </p:custDataLst>
              </p:nvPr>
            </p:nvSpPr>
            <p:spPr>
              <a:xfrm flipH="1" flipV="1">
                <a:off x="2579" y="4135"/>
                <a:ext cx="426" cy="252"/>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9" name="任意多边形: 形状 58"/>
              <p:cNvSpPr/>
              <p:nvPr>
                <p:custDataLst>
                  <p:tags r:id="rId11"/>
                </p:custDataLst>
              </p:nvPr>
            </p:nvSpPr>
            <p:spPr>
              <a:xfrm>
                <a:off x="1658" y="3694"/>
                <a:ext cx="1227" cy="693"/>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3745" h="219631">
                    <a:moveTo>
                      <a:pt x="393745" y="218728"/>
                    </a:moveTo>
                    <a:lnTo>
                      <a:pt x="179925" y="219631"/>
                    </a:lnTo>
                    <a:lnTo>
                      <a:pt x="0" y="0"/>
                    </a:lnTo>
                    <a:lnTo>
                      <a:pt x="213416" y="892"/>
                    </a:lnTo>
                    <a:lnTo>
                      <a:pt x="393745" y="218728"/>
                    </a:lnTo>
                    <a:close/>
                  </a:path>
                </a:pathLst>
              </a:custGeom>
              <a:solidFill>
                <a:srgbClr val="D0AC78"/>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7" name="任意多边形: 形状 58"/>
              <p:cNvSpPr/>
              <p:nvPr>
                <p:custDataLst>
                  <p:tags r:id="rId12"/>
                </p:custDataLst>
              </p:nvPr>
            </p:nvSpPr>
            <p:spPr>
              <a:xfrm>
                <a:off x="2179" y="3151"/>
                <a:ext cx="3500" cy="1020"/>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0" h="1020">
                    <a:moveTo>
                      <a:pt x="559" y="0"/>
                    </a:moveTo>
                    <a:lnTo>
                      <a:pt x="3940" y="0"/>
                    </a:lnTo>
                    <a:lnTo>
                      <a:pt x="3940" y="1020"/>
                    </a:lnTo>
                    <a:lnTo>
                      <a:pt x="506" y="1020"/>
                    </a:lnTo>
                    <a:lnTo>
                      <a:pt x="115" y="542"/>
                    </a:lnTo>
                    <a:lnTo>
                      <a:pt x="0" y="541"/>
                    </a:lnTo>
                    <a:lnTo>
                      <a:pt x="0" y="541"/>
                    </a:lnTo>
                    <a:lnTo>
                      <a:pt x="105" y="541"/>
                    </a:lnTo>
                    <a:lnTo>
                      <a:pt x="559" y="0"/>
                    </a:lnTo>
                    <a:close/>
                  </a:path>
                </a:pathLst>
              </a:custGeom>
              <a:solidFill>
                <a:srgbClr val="EFE3D1"/>
              </a:solidFill>
              <a:ln w="9525" cap="flat">
                <a:noFill/>
                <a:prstDash val="solid"/>
                <a:miter/>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64" name="矩形 63"/>
            <p:cNvSpPr/>
            <p:nvPr>
              <p:custDataLst>
                <p:tags r:id="rId13"/>
              </p:custDataLst>
            </p:nvPr>
          </p:nvSpPr>
          <p:spPr>
            <a:xfrm>
              <a:off x="1726" y="3277"/>
              <a:ext cx="4153" cy="793"/>
            </a:xfrm>
            <a:prstGeom prst="rect">
              <a:avLst/>
            </a:prstGeom>
          </p:spPr>
          <p:txBody>
            <a:bodyPr vert="horz" wrap="square" lIns="91440" tIns="45720" rIns="91440" bIns="45720" rtlCol="0">
              <a:noAutofit/>
            </a:bodyPr>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Work specialization</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70" name="组合 69"/>
          <p:cNvGrpSpPr/>
          <p:nvPr/>
        </p:nvGrpSpPr>
        <p:grpSpPr>
          <a:xfrm>
            <a:off x="3430270" y="2383790"/>
            <a:ext cx="2556510" cy="869950"/>
            <a:chOff x="982" y="2917"/>
            <a:chExt cx="4026" cy="1370"/>
          </a:xfrm>
        </p:grpSpPr>
        <p:grpSp>
          <p:nvGrpSpPr>
            <p:cNvPr id="71" name="组合 70"/>
            <p:cNvGrpSpPr/>
            <p:nvPr/>
          </p:nvGrpSpPr>
          <p:grpSpPr>
            <a:xfrm>
              <a:off x="982" y="2917"/>
              <a:ext cx="4026" cy="1370"/>
              <a:chOff x="1653" y="3017"/>
              <a:chExt cx="4026" cy="1370"/>
            </a:xfrm>
          </p:grpSpPr>
          <p:sp>
            <p:nvSpPr>
              <p:cNvPr id="72" name="任意多边形: 形状 54"/>
              <p:cNvSpPr/>
              <p:nvPr>
                <p:custDataLst>
                  <p:tags r:id="rId14"/>
                </p:custDataLst>
              </p:nvPr>
            </p:nvSpPr>
            <p:spPr>
              <a:xfrm flipH="1">
                <a:off x="2599" y="3017"/>
                <a:ext cx="392" cy="254"/>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3" name="任意多边形: 形状 56"/>
              <p:cNvSpPr/>
              <p:nvPr>
                <p:custDataLst>
                  <p:tags r:id="rId15"/>
                </p:custDataLst>
              </p:nvPr>
            </p:nvSpPr>
            <p:spPr>
              <a:xfrm flipH="1">
                <a:off x="1653" y="3018"/>
                <a:ext cx="1230" cy="682"/>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80826 w 394646"/>
                  <a:gd name="connsiteY1-44" fmla="*/ 216081 h 216081"/>
                  <a:gd name="connsiteX2-45" fmla="*/ 0 w 394646"/>
                  <a:gd name="connsiteY2-46" fmla="*/ 0 h 216081"/>
                  <a:gd name="connsiteX3-47" fmla="*/ 205299 w 394646"/>
                  <a:gd name="connsiteY3-48" fmla="*/ 0 h 216081"/>
                  <a:gd name="connsiteX4-49" fmla="*/ 394646 w 394646"/>
                  <a:gd name="connsiteY4-50" fmla="*/ 215179 h 216081"/>
                  <a:gd name="connsiteX0-51" fmla="*/ 394646 w 394646"/>
                  <a:gd name="connsiteY0-52" fmla="*/ 216976 h 216976"/>
                  <a:gd name="connsiteX1-53" fmla="*/ 180826 w 394646"/>
                  <a:gd name="connsiteY1-54" fmla="*/ 216081 h 216976"/>
                  <a:gd name="connsiteX2-55" fmla="*/ 0 w 394646"/>
                  <a:gd name="connsiteY2-56" fmla="*/ 0 h 216976"/>
                  <a:gd name="connsiteX3-57" fmla="*/ 205299 w 394646"/>
                  <a:gd name="connsiteY3-58" fmla="*/ 0 h 216976"/>
                  <a:gd name="connsiteX4-59" fmla="*/ 394646 w 394646"/>
                  <a:gd name="connsiteY4-60" fmla="*/ 216976 h 216976"/>
                  <a:gd name="connsiteX0-61" fmla="*/ 394646 w 394646"/>
                  <a:gd name="connsiteY0-62" fmla="*/ 216976 h 217878"/>
                  <a:gd name="connsiteX1-63" fmla="*/ 183531 w 394646"/>
                  <a:gd name="connsiteY1-64" fmla="*/ 217878 h 217878"/>
                  <a:gd name="connsiteX2-65" fmla="*/ 0 w 394646"/>
                  <a:gd name="connsiteY2-66" fmla="*/ 0 h 217878"/>
                  <a:gd name="connsiteX3-67" fmla="*/ 205299 w 394646"/>
                  <a:gd name="connsiteY3-68" fmla="*/ 0 h 217878"/>
                  <a:gd name="connsiteX4-69" fmla="*/ 394646 w 394646"/>
                  <a:gd name="connsiteY4-70" fmla="*/ 216976 h 217878"/>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646" h="217878">
                    <a:moveTo>
                      <a:pt x="394646" y="216976"/>
                    </a:moveTo>
                    <a:lnTo>
                      <a:pt x="183531" y="217878"/>
                    </a:lnTo>
                    <a:lnTo>
                      <a:pt x="0" y="0"/>
                    </a:lnTo>
                    <a:lnTo>
                      <a:pt x="205299" y="0"/>
                    </a:lnTo>
                    <a:cubicBezTo>
                      <a:pt x="289754" y="99377"/>
                      <a:pt x="310191" y="117599"/>
                      <a:pt x="394646" y="216976"/>
                    </a:cubicBezTo>
                    <a:close/>
                  </a:path>
                </a:pathLst>
              </a:custGeom>
              <a:solidFill>
                <a:srgbClr val="D0AC78"/>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8" name="任意多边形: 形状 57"/>
              <p:cNvSpPr/>
              <p:nvPr>
                <p:custDataLst>
                  <p:tags r:id="rId16"/>
                </p:custDataLst>
              </p:nvPr>
            </p:nvSpPr>
            <p:spPr>
              <a:xfrm flipH="1" flipV="1">
                <a:off x="2579" y="4135"/>
                <a:ext cx="426" cy="252"/>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9" name="任意多边形: 形状 58"/>
              <p:cNvSpPr/>
              <p:nvPr>
                <p:custDataLst>
                  <p:tags r:id="rId17"/>
                </p:custDataLst>
              </p:nvPr>
            </p:nvSpPr>
            <p:spPr>
              <a:xfrm>
                <a:off x="1658" y="3694"/>
                <a:ext cx="1227" cy="693"/>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3745" h="219631">
                    <a:moveTo>
                      <a:pt x="393745" y="218728"/>
                    </a:moveTo>
                    <a:lnTo>
                      <a:pt x="179925" y="219631"/>
                    </a:lnTo>
                    <a:lnTo>
                      <a:pt x="0" y="0"/>
                    </a:lnTo>
                    <a:lnTo>
                      <a:pt x="213416" y="892"/>
                    </a:lnTo>
                    <a:lnTo>
                      <a:pt x="393745" y="218728"/>
                    </a:lnTo>
                    <a:close/>
                  </a:path>
                </a:pathLst>
              </a:custGeom>
              <a:solidFill>
                <a:srgbClr val="D0AC78"/>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0" name="任意多边形: 形状 58"/>
              <p:cNvSpPr/>
              <p:nvPr>
                <p:custDataLst>
                  <p:tags r:id="rId18"/>
                </p:custDataLst>
              </p:nvPr>
            </p:nvSpPr>
            <p:spPr>
              <a:xfrm>
                <a:off x="2179" y="3151"/>
                <a:ext cx="3500" cy="1020"/>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0" h="1020">
                    <a:moveTo>
                      <a:pt x="559" y="0"/>
                    </a:moveTo>
                    <a:lnTo>
                      <a:pt x="3940" y="0"/>
                    </a:lnTo>
                    <a:lnTo>
                      <a:pt x="3940" y="1020"/>
                    </a:lnTo>
                    <a:lnTo>
                      <a:pt x="506" y="1020"/>
                    </a:lnTo>
                    <a:lnTo>
                      <a:pt x="115" y="542"/>
                    </a:lnTo>
                    <a:lnTo>
                      <a:pt x="0" y="541"/>
                    </a:lnTo>
                    <a:lnTo>
                      <a:pt x="0" y="541"/>
                    </a:lnTo>
                    <a:lnTo>
                      <a:pt x="105" y="541"/>
                    </a:lnTo>
                    <a:lnTo>
                      <a:pt x="559" y="0"/>
                    </a:lnTo>
                    <a:close/>
                  </a:path>
                </a:pathLst>
              </a:custGeom>
              <a:solidFill>
                <a:srgbClr val="EFE3D1"/>
              </a:solidFill>
              <a:ln w="9525" cap="flat">
                <a:noFill/>
                <a:prstDash val="solid"/>
                <a:miter/>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85" name="矩形 84"/>
            <p:cNvSpPr/>
            <p:nvPr>
              <p:custDataLst>
                <p:tags r:id="rId19"/>
              </p:custDataLst>
            </p:nvPr>
          </p:nvSpPr>
          <p:spPr>
            <a:xfrm>
              <a:off x="2174" y="3277"/>
              <a:ext cx="2795" cy="580"/>
            </a:xfrm>
            <a:prstGeom prst="rect">
              <a:avLst/>
            </a:prstGeom>
          </p:spPr>
          <p:txBody>
            <a:bodyPr vert="horz" wrap="square" lIns="91440" tIns="45720" rIns="91440" bIns="45720" rtlCol="0">
              <a:noAutofit/>
            </a:bodyPr>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Work expansion</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86" name="组合 85"/>
          <p:cNvGrpSpPr/>
          <p:nvPr/>
        </p:nvGrpSpPr>
        <p:grpSpPr>
          <a:xfrm>
            <a:off x="6236970" y="2383790"/>
            <a:ext cx="2556510" cy="869950"/>
            <a:chOff x="982" y="2917"/>
            <a:chExt cx="4026" cy="1370"/>
          </a:xfrm>
        </p:grpSpPr>
        <p:grpSp>
          <p:nvGrpSpPr>
            <p:cNvPr id="87" name="组合 86"/>
            <p:cNvGrpSpPr/>
            <p:nvPr/>
          </p:nvGrpSpPr>
          <p:grpSpPr>
            <a:xfrm>
              <a:off x="982" y="2917"/>
              <a:ext cx="4026" cy="1370"/>
              <a:chOff x="1653" y="3017"/>
              <a:chExt cx="4026" cy="1370"/>
            </a:xfrm>
          </p:grpSpPr>
          <p:sp>
            <p:nvSpPr>
              <p:cNvPr id="92" name="任意多边形: 形状 54"/>
              <p:cNvSpPr/>
              <p:nvPr>
                <p:custDataLst>
                  <p:tags r:id="rId20"/>
                </p:custDataLst>
              </p:nvPr>
            </p:nvSpPr>
            <p:spPr>
              <a:xfrm flipH="1">
                <a:off x="2599" y="3017"/>
                <a:ext cx="392" cy="254"/>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93" name="任意多边形: 形状 56"/>
              <p:cNvSpPr/>
              <p:nvPr>
                <p:custDataLst>
                  <p:tags r:id="rId21"/>
                </p:custDataLst>
              </p:nvPr>
            </p:nvSpPr>
            <p:spPr>
              <a:xfrm flipH="1">
                <a:off x="1653" y="3018"/>
                <a:ext cx="1230" cy="682"/>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80826 w 394646"/>
                  <a:gd name="connsiteY1-44" fmla="*/ 216081 h 216081"/>
                  <a:gd name="connsiteX2-45" fmla="*/ 0 w 394646"/>
                  <a:gd name="connsiteY2-46" fmla="*/ 0 h 216081"/>
                  <a:gd name="connsiteX3-47" fmla="*/ 205299 w 394646"/>
                  <a:gd name="connsiteY3-48" fmla="*/ 0 h 216081"/>
                  <a:gd name="connsiteX4-49" fmla="*/ 394646 w 394646"/>
                  <a:gd name="connsiteY4-50" fmla="*/ 215179 h 216081"/>
                  <a:gd name="connsiteX0-51" fmla="*/ 394646 w 394646"/>
                  <a:gd name="connsiteY0-52" fmla="*/ 216976 h 216976"/>
                  <a:gd name="connsiteX1-53" fmla="*/ 180826 w 394646"/>
                  <a:gd name="connsiteY1-54" fmla="*/ 216081 h 216976"/>
                  <a:gd name="connsiteX2-55" fmla="*/ 0 w 394646"/>
                  <a:gd name="connsiteY2-56" fmla="*/ 0 h 216976"/>
                  <a:gd name="connsiteX3-57" fmla="*/ 205299 w 394646"/>
                  <a:gd name="connsiteY3-58" fmla="*/ 0 h 216976"/>
                  <a:gd name="connsiteX4-59" fmla="*/ 394646 w 394646"/>
                  <a:gd name="connsiteY4-60" fmla="*/ 216976 h 216976"/>
                  <a:gd name="connsiteX0-61" fmla="*/ 394646 w 394646"/>
                  <a:gd name="connsiteY0-62" fmla="*/ 216976 h 217878"/>
                  <a:gd name="connsiteX1-63" fmla="*/ 183531 w 394646"/>
                  <a:gd name="connsiteY1-64" fmla="*/ 217878 h 217878"/>
                  <a:gd name="connsiteX2-65" fmla="*/ 0 w 394646"/>
                  <a:gd name="connsiteY2-66" fmla="*/ 0 h 217878"/>
                  <a:gd name="connsiteX3-67" fmla="*/ 205299 w 394646"/>
                  <a:gd name="connsiteY3-68" fmla="*/ 0 h 217878"/>
                  <a:gd name="connsiteX4-69" fmla="*/ 394646 w 394646"/>
                  <a:gd name="connsiteY4-70" fmla="*/ 216976 h 217878"/>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646" h="217878">
                    <a:moveTo>
                      <a:pt x="394646" y="216976"/>
                    </a:moveTo>
                    <a:lnTo>
                      <a:pt x="183531" y="217878"/>
                    </a:lnTo>
                    <a:lnTo>
                      <a:pt x="0" y="0"/>
                    </a:lnTo>
                    <a:lnTo>
                      <a:pt x="205299" y="0"/>
                    </a:lnTo>
                    <a:cubicBezTo>
                      <a:pt x="289754" y="99377"/>
                      <a:pt x="310191" y="117599"/>
                      <a:pt x="394646" y="216976"/>
                    </a:cubicBezTo>
                    <a:close/>
                  </a:path>
                </a:pathLst>
              </a:custGeom>
              <a:solidFill>
                <a:srgbClr val="D0AC78"/>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94" name="任意多边形: 形状 57"/>
              <p:cNvSpPr/>
              <p:nvPr>
                <p:custDataLst>
                  <p:tags r:id="rId22"/>
                </p:custDataLst>
              </p:nvPr>
            </p:nvSpPr>
            <p:spPr>
              <a:xfrm flipH="1" flipV="1">
                <a:off x="2579" y="4135"/>
                <a:ext cx="426" cy="252"/>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95" name="任意多边形: 形状 58"/>
              <p:cNvSpPr/>
              <p:nvPr>
                <p:custDataLst>
                  <p:tags r:id="rId23"/>
                </p:custDataLst>
              </p:nvPr>
            </p:nvSpPr>
            <p:spPr>
              <a:xfrm>
                <a:off x="1658" y="3694"/>
                <a:ext cx="1227" cy="693"/>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3745" h="219631">
                    <a:moveTo>
                      <a:pt x="393745" y="218728"/>
                    </a:moveTo>
                    <a:lnTo>
                      <a:pt x="179925" y="219631"/>
                    </a:lnTo>
                    <a:lnTo>
                      <a:pt x="0" y="0"/>
                    </a:lnTo>
                    <a:lnTo>
                      <a:pt x="213416" y="892"/>
                    </a:lnTo>
                    <a:lnTo>
                      <a:pt x="393745" y="218728"/>
                    </a:lnTo>
                    <a:close/>
                  </a:path>
                </a:pathLst>
              </a:custGeom>
              <a:solidFill>
                <a:srgbClr val="D0AC78"/>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96" name="任意多边形: 形状 58"/>
              <p:cNvSpPr/>
              <p:nvPr>
                <p:custDataLst>
                  <p:tags r:id="rId24"/>
                </p:custDataLst>
              </p:nvPr>
            </p:nvSpPr>
            <p:spPr>
              <a:xfrm>
                <a:off x="2179" y="3151"/>
                <a:ext cx="3500" cy="1020"/>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0" h="1020">
                    <a:moveTo>
                      <a:pt x="559" y="0"/>
                    </a:moveTo>
                    <a:lnTo>
                      <a:pt x="3940" y="0"/>
                    </a:lnTo>
                    <a:lnTo>
                      <a:pt x="3940" y="1020"/>
                    </a:lnTo>
                    <a:lnTo>
                      <a:pt x="506" y="1020"/>
                    </a:lnTo>
                    <a:lnTo>
                      <a:pt x="115" y="542"/>
                    </a:lnTo>
                    <a:lnTo>
                      <a:pt x="0" y="541"/>
                    </a:lnTo>
                    <a:lnTo>
                      <a:pt x="0" y="541"/>
                    </a:lnTo>
                    <a:lnTo>
                      <a:pt x="105" y="541"/>
                    </a:lnTo>
                    <a:lnTo>
                      <a:pt x="559" y="0"/>
                    </a:lnTo>
                    <a:close/>
                  </a:path>
                </a:pathLst>
              </a:custGeom>
              <a:solidFill>
                <a:srgbClr val="EFE3D1"/>
              </a:solidFill>
              <a:ln w="9525" cap="flat">
                <a:noFill/>
                <a:prstDash val="solid"/>
                <a:miter/>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97" name="矩形 96"/>
            <p:cNvSpPr/>
            <p:nvPr>
              <p:custDataLst>
                <p:tags r:id="rId25"/>
              </p:custDataLst>
            </p:nvPr>
          </p:nvSpPr>
          <p:spPr>
            <a:xfrm>
              <a:off x="2174" y="3277"/>
              <a:ext cx="2795" cy="580"/>
            </a:xfrm>
            <a:prstGeom prst="rect">
              <a:avLst/>
            </a:prstGeom>
          </p:spPr>
          <p:txBody>
            <a:bodyPr vert="horz" wrap="square" lIns="91440" tIns="45720" rIns="91440" bIns="45720" rtlCol="0">
              <a:noAutofit/>
            </a:bodyPr>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Job enrichment</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98" name="组合 97"/>
          <p:cNvGrpSpPr/>
          <p:nvPr/>
        </p:nvGrpSpPr>
        <p:grpSpPr>
          <a:xfrm>
            <a:off x="9043670" y="2383790"/>
            <a:ext cx="3147695" cy="869950"/>
            <a:chOff x="982" y="2917"/>
            <a:chExt cx="4957" cy="1370"/>
          </a:xfrm>
        </p:grpSpPr>
        <p:grpSp>
          <p:nvGrpSpPr>
            <p:cNvPr id="99" name="组合 98"/>
            <p:cNvGrpSpPr/>
            <p:nvPr/>
          </p:nvGrpSpPr>
          <p:grpSpPr>
            <a:xfrm>
              <a:off x="982" y="2917"/>
              <a:ext cx="4782" cy="1370"/>
              <a:chOff x="1653" y="3017"/>
              <a:chExt cx="4782" cy="1370"/>
            </a:xfrm>
          </p:grpSpPr>
          <p:sp>
            <p:nvSpPr>
              <p:cNvPr id="100" name="任意多边形: 形状 54"/>
              <p:cNvSpPr/>
              <p:nvPr>
                <p:custDataLst>
                  <p:tags r:id="rId26"/>
                </p:custDataLst>
              </p:nvPr>
            </p:nvSpPr>
            <p:spPr>
              <a:xfrm flipH="1">
                <a:off x="2599" y="3017"/>
                <a:ext cx="392" cy="254"/>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01" name="任意多边形: 形状 56"/>
              <p:cNvSpPr/>
              <p:nvPr>
                <p:custDataLst>
                  <p:tags r:id="rId27"/>
                </p:custDataLst>
              </p:nvPr>
            </p:nvSpPr>
            <p:spPr>
              <a:xfrm flipH="1">
                <a:off x="1653" y="3018"/>
                <a:ext cx="1230" cy="682"/>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80826 w 394646"/>
                  <a:gd name="connsiteY1-44" fmla="*/ 216081 h 216081"/>
                  <a:gd name="connsiteX2-45" fmla="*/ 0 w 394646"/>
                  <a:gd name="connsiteY2-46" fmla="*/ 0 h 216081"/>
                  <a:gd name="connsiteX3-47" fmla="*/ 205299 w 394646"/>
                  <a:gd name="connsiteY3-48" fmla="*/ 0 h 216081"/>
                  <a:gd name="connsiteX4-49" fmla="*/ 394646 w 394646"/>
                  <a:gd name="connsiteY4-50" fmla="*/ 215179 h 216081"/>
                  <a:gd name="connsiteX0-51" fmla="*/ 394646 w 394646"/>
                  <a:gd name="connsiteY0-52" fmla="*/ 216976 h 216976"/>
                  <a:gd name="connsiteX1-53" fmla="*/ 180826 w 394646"/>
                  <a:gd name="connsiteY1-54" fmla="*/ 216081 h 216976"/>
                  <a:gd name="connsiteX2-55" fmla="*/ 0 w 394646"/>
                  <a:gd name="connsiteY2-56" fmla="*/ 0 h 216976"/>
                  <a:gd name="connsiteX3-57" fmla="*/ 205299 w 394646"/>
                  <a:gd name="connsiteY3-58" fmla="*/ 0 h 216976"/>
                  <a:gd name="connsiteX4-59" fmla="*/ 394646 w 394646"/>
                  <a:gd name="connsiteY4-60" fmla="*/ 216976 h 216976"/>
                  <a:gd name="connsiteX0-61" fmla="*/ 394646 w 394646"/>
                  <a:gd name="connsiteY0-62" fmla="*/ 216976 h 217878"/>
                  <a:gd name="connsiteX1-63" fmla="*/ 183531 w 394646"/>
                  <a:gd name="connsiteY1-64" fmla="*/ 217878 h 217878"/>
                  <a:gd name="connsiteX2-65" fmla="*/ 0 w 394646"/>
                  <a:gd name="connsiteY2-66" fmla="*/ 0 h 217878"/>
                  <a:gd name="connsiteX3-67" fmla="*/ 205299 w 394646"/>
                  <a:gd name="connsiteY3-68" fmla="*/ 0 h 217878"/>
                  <a:gd name="connsiteX4-69" fmla="*/ 394646 w 394646"/>
                  <a:gd name="connsiteY4-70" fmla="*/ 216976 h 217878"/>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646" h="217878">
                    <a:moveTo>
                      <a:pt x="394646" y="216976"/>
                    </a:moveTo>
                    <a:lnTo>
                      <a:pt x="183531" y="217878"/>
                    </a:lnTo>
                    <a:lnTo>
                      <a:pt x="0" y="0"/>
                    </a:lnTo>
                    <a:lnTo>
                      <a:pt x="205299" y="0"/>
                    </a:lnTo>
                    <a:cubicBezTo>
                      <a:pt x="289754" y="99377"/>
                      <a:pt x="310191" y="117599"/>
                      <a:pt x="394646" y="216976"/>
                    </a:cubicBezTo>
                    <a:close/>
                  </a:path>
                </a:pathLst>
              </a:custGeom>
              <a:solidFill>
                <a:srgbClr val="D0AC78"/>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02" name="任意多边形: 形状 57"/>
              <p:cNvSpPr/>
              <p:nvPr>
                <p:custDataLst>
                  <p:tags r:id="rId28"/>
                </p:custDataLst>
              </p:nvPr>
            </p:nvSpPr>
            <p:spPr>
              <a:xfrm flipH="1" flipV="1">
                <a:off x="2579" y="4135"/>
                <a:ext cx="426" cy="252"/>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03" name="任意多边形: 形状 58"/>
              <p:cNvSpPr/>
              <p:nvPr>
                <p:custDataLst>
                  <p:tags r:id="rId29"/>
                </p:custDataLst>
              </p:nvPr>
            </p:nvSpPr>
            <p:spPr>
              <a:xfrm>
                <a:off x="1658" y="3694"/>
                <a:ext cx="1227" cy="693"/>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3745" h="219631">
                    <a:moveTo>
                      <a:pt x="393745" y="218728"/>
                    </a:moveTo>
                    <a:lnTo>
                      <a:pt x="179925" y="219631"/>
                    </a:lnTo>
                    <a:lnTo>
                      <a:pt x="0" y="0"/>
                    </a:lnTo>
                    <a:lnTo>
                      <a:pt x="213416" y="892"/>
                    </a:lnTo>
                    <a:lnTo>
                      <a:pt x="393745" y="218728"/>
                    </a:lnTo>
                    <a:close/>
                  </a:path>
                </a:pathLst>
              </a:custGeom>
              <a:solidFill>
                <a:srgbClr val="D0AC78"/>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04" name="任意多边形: 形状 58"/>
              <p:cNvSpPr/>
              <p:nvPr>
                <p:custDataLst>
                  <p:tags r:id="rId30"/>
                </p:custDataLst>
              </p:nvPr>
            </p:nvSpPr>
            <p:spPr>
              <a:xfrm>
                <a:off x="2179" y="3151"/>
                <a:ext cx="4256" cy="1020"/>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0" h="1020">
                    <a:moveTo>
                      <a:pt x="559" y="0"/>
                    </a:moveTo>
                    <a:lnTo>
                      <a:pt x="3940" y="0"/>
                    </a:lnTo>
                    <a:lnTo>
                      <a:pt x="3940" y="1020"/>
                    </a:lnTo>
                    <a:lnTo>
                      <a:pt x="506" y="1020"/>
                    </a:lnTo>
                    <a:lnTo>
                      <a:pt x="115" y="542"/>
                    </a:lnTo>
                    <a:lnTo>
                      <a:pt x="0" y="541"/>
                    </a:lnTo>
                    <a:lnTo>
                      <a:pt x="0" y="541"/>
                    </a:lnTo>
                    <a:lnTo>
                      <a:pt x="105" y="541"/>
                    </a:lnTo>
                    <a:lnTo>
                      <a:pt x="559" y="0"/>
                    </a:lnTo>
                    <a:close/>
                  </a:path>
                </a:pathLst>
              </a:custGeom>
              <a:solidFill>
                <a:srgbClr val="EFE3D1"/>
              </a:solidFill>
              <a:ln w="9525" cap="flat">
                <a:noFill/>
                <a:prstDash val="solid"/>
                <a:miter/>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05" name="矩形 104"/>
            <p:cNvSpPr/>
            <p:nvPr>
              <p:custDataLst>
                <p:tags r:id="rId31"/>
              </p:custDataLst>
            </p:nvPr>
          </p:nvSpPr>
          <p:spPr>
            <a:xfrm>
              <a:off x="1694" y="3277"/>
              <a:ext cx="4245" cy="580"/>
            </a:xfrm>
            <a:prstGeom prst="rect">
              <a:avLst/>
            </a:prstGeom>
          </p:spPr>
          <p:txBody>
            <a:bodyPr vert="horz" wrap="square" lIns="91440" tIns="45720" rIns="91440" bIns="45720" rtlCol="0">
              <a:noAutofit/>
            </a:bodyPr>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Flexible working hours</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106" name="组合 105"/>
          <p:cNvGrpSpPr/>
          <p:nvPr/>
        </p:nvGrpSpPr>
        <p:grpSpPr>
          <a:xfrm>
            <a:off x="626745" y="3940810"/>
            <a:ext cx="2880995" cy="869950"/>
            <a:chOff x="982" y="2917"/>
            <a:chExt cx="4537" cy="1370"/>
          </a:xfrm>
        </p:grpSpPr>
        <p:grpSp>
          <p:nvGrpSpPr>
            <p:cNvPr id="107" name="组合 106"/>
            <p:cNvGrpSpPr/>
            <p:nvPr/>
          </p:nvGrpSpPr>
          <p:grpSpPr>
            <a:xfrm>
              <a:off x="982" y="2917"/>
              <a:ext cx="4026" cy="1370"/>
              <a:chOff x="1653" y="3017"/>
              <a:chExt cx="4026" cy="1370"/>
            </a:xfrm>
          </p:grpSpPr>
          <p:sp>
            <p:nvSpPr>
              <p:cNvPr id="127" name="任意多边形: 形状 54"/>
              <p:cNvSpPr/>
              <p:nvPr>
                <p:custDataLst>
                  <p:tags r:id="rId32"/>
                </p:custDataLst>
              </p:nvPr>
            </p:nvSpPr>
            <p:spPr>
              <a:xfrm flipH="1">
                <a:off x="2599" y="3017"/>
                <a:ext cx="392" cy="254"/>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28" name="任意多边形: 形状 56"/>
              <p:cNvSpPr/>
              <p:nvPr>
                <p:custDataLst>
                  <p:tags r:id="rId33"/>
                </p:custDataLst>
              </p:nvPr>
            </p:nvSpPr>
            <p:spPr>
              <a:xfrm flipH="1">
                <a:off x="1653" y="3018"/>
                <a:ext cx="1230" cy="682"/>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80826 w 394646"/>
                  <a:gd name="connsiteY1-44" fmla="*/ 216081 h 216081"/>
                  <a:gd name="connsiteX2-45" fmla="*/ 0 w 394646"/>
                  <a:gd name="connsiteY2-46" fmla="*/ 0 h 216081"/>
                  <a:gd name="connsiteX3-47" fmla="*/ 205299 w 394646"/>
                  <a:gd name="connsiteY3-48" fmla="*/ 0 h 216081"/>
                  <a:gd name="connsiteX4-49" fmla="*/ 394646 w 394646"/>
                  <a:gd name="connsiteY4-50" fmla="*/ 215179 h 216081"/>
                  <a:gd name="connsiteX0-51" fmla="*/ 394646 w 394646"/>
                  <a:gd name="connsiteY0-52" fmla="*/ 216976 h 216976"/>
                  <a:gd name="connsiteX1-53" fmla="*/ 180826 w 394646"/>
                  <a:gd name="connsiteY1-54" fmla="*/ 216081 h 216976"/>
                  <a:gd name="connsiteX2-55" fmla="*/ 0 w 394646"/>
                  <a:gd name="connsiteY2-56" fmla="*/ 0 h 216976"/>
                  <a:gd name="connsiteX3-57" fmla="*/ 205299 w 394646"/>
                  <a:gd name="connsiteY3-58" fmla="*/ 0 h 216976"/>
                  <a:gd name="connsiteX4-59" fmla="*/ 394646 w 394646"/>
                  <a:gd name="connsiteY4-60" fmla="*/ 216976 h 216976"/>
                  <a:gd name="connsiteX0-61" fmla="*/ 394646 w 394646"/>
                  <a:gd name="connsiteY0-62" fmla="*/ 216976 h 217878"/>
                  <a:gd name="connsiteX1-63" fmla="*/ 183531 w 394646"/>
                  <a:gd name="connsiteY1-64" fmla="*/ 217878 h 217878"/>
                  <a:gd name="connsiteX2-65" fmla="*/ 0 w 394646"/>
                  <a:gd name="connsiteY2-66" fmla="*/ 0 h 217878"/>
                  <a:gd name="connsiteX3-67" fmla="*/ 205299 w 394646"/>
                  <a:gd name="connsiteY3-68" fmla="*/ 0 h 217878"/>
                  <a:gd name="connsiteX4-69" fmla="*/ 394646 w 394646"/>
                  <a:gd name="connsiteY4-70" fmla="*/ 216976 h 217878"/>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646" h="217878">
                    <a:moveTo>
                      <a:pt x="394646" y="216976"/>
                    </a:moveTo>
                    <a:lnTo>
                      <a:pt x="183531" y="217878"/>
                    </a:lnTo>
                    <a:lnTo>
                      <a:pt x="0" y="0"/>
                    </a:lnTo>
                    <a:lnTo>
                      <a:pt x="205299" y="0"/>
                    </a:lnTo>
                    <a:cubicBezTo>
                      <a:pt x="289754" y="99377"/>
                      <a:pt x="310191" y="117599"/>
                      <a:pt x="394646" y="216976"/>
                    </a:cubicBezTo>
                    <a:close/>
                  </a:path>
                </a:pathLst>
              </a:custGeom>
              <a:solidFill>
                <a:srgbClr val="D0AC78"/>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29" name="任意多边形: 形状 57"/>
              <p:cNvSpPr/>
              <p:nvPr>
                <p:custDataLst>
                  <p:tags r:id="rId34"/>
                </p:custDataLst>
              </p:nvPr>
            </p:nvSpPr>
            <p:spPr>
              <a:xfrm flipH="1" flipV="1">
                <a:off x="2579" y="4135"/>
                <a:ext cx="426" cy="252"/>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30" name="任意多边形: 形状 58"/>
              <p:cNvSpPr/>
              <p:nvPr>
                <p:custDataLst>
                  <p:tags r:id="rId35"/>
                </p:custDataLst>
              </p:nvPr>
            </p:nvSpPr>
            <p:spPr>
              <a:xfrm>
                <a:off x="1658" y="3694"/>
                <a:ext cx="1227" cy="693"/>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3745" h="219631">
                    <a:moveTo>
                      <a:pt x="393745" y="218728"/>
                    </a:moveTo>
                    <a:lnTo>
                      <a:pt x="179925" y="219631"/>
                    </a:lnTo>
                    <a:lnTo>
                      <a:pt x="0" y="0"/>
                    </a:lnTo>
                    <a:lnTo>
                      <a:pt x="213416" y="892"/>
                    </a:lnTo>
                    <a:lnTo>
                      <a:pt x="393745" y="218728"/>
                    </a:lnTo>
                    <a:close/>
                  </a:path>
                </a:pathLst>
              </a:custGeom>
              <a:solidFill>
                <a:srgbClr val="D0AC78"/>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31" name="任意多边形: 形状 58"/>
              <p:cNvSpPr/>
              <p:nvPr>
                <p:custDataLst>
                  <p:tags r:id="rId36"/>
                </p:custDataLst>
              </p:nvPr>
            </p:nvSpPr>
            <p:spPr>
              <a:xfrm>
                <a:off x="2179" y="3151"/>
                <a:ext cx="3500" cy="1020"/>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0" h="1020">
                    <a:moveTo>
                      <a:pt x="559" y="0"/>
                    </a:moveTo>
                    <a:lnTo>
                      <a:pt x="3940" y="0"/>
                    </a:lnTo>
                    <a:lnTo>
                      <a:pt x="3940" y="1020"/>
                    </a:lnTo>
                    <a:lnTo>
                      <a:pt x="506" y="1020"/>
                    </a:lnTo>
                    <a:lnTo>
                      <a:pt x="115" y="542"/>
                    </a:lnTo>
                    <a:lnTo>
                      <a:pt x="0" y="541"/>
                    </a:lnTo>
                    <a:lnTo>
                      <a:pt x="0" y="541"/>
                    </a:lnTo>
                    <a:lnTo>
                      <a:pt x="105" y="541"/>
                    </a:lnTo>
                    <a:lnTo>
                      <a:pt x="559" y="0"/>
                    </a:lnTo>
                    <a:close/>
                  </a:path>
                </a:pathLst>
              </a:custGeom>
              <a:solidFill>
                <a:srgbClr val="EFE3D1"/>
              </a:solidFill>
              <a:ln w="9525" cap="flat">
                <a:noFill/>
                <a:prstDash val="solid"/>
                <a:miter/>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32" name="矩形 131"/>
            <p:cNvSpPr/>
            <p:nvPr>
              <p:custDataLst>
                <p:tags r:id="rId37"/>
              </p:custDataLst>
            </p:nvPr>
          </p:nvSpPr>
          <p:spPr>
            <a:xfrm>
              <a:off x="2034" y="3053"/>
              <a:ext cx="3485" cy="580"/>
            </a:xfrm>
            <a:prstGeom prst="rect">
              <a:avLst/>
            </a:prstGeom>
          </p:spPr>
          <p:txBody>
            <a:bodyPr vert="horz" wrap="square" lIns="91440" tIns="45720" rIns="91440" bIns="45720" rtlCol="0">
              <a:noAutofit/>
            </a:bodyPr>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Management by objectives</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133" name="组合 132"/>
          <p:cNvGrpSpPr/>
          <p:nvPr/>
        </p:nvGrpSpPr>
        <p:grpSpPr>
          <a:xfrm>
            <a:off x="3433445" y="3940810"/>
            <a:ext cx="2556510" cy="869950"/>
            <a:chOff x="982" y="2917"/>
            <a:chExt cx="4026" cy="1370"/>
          </a:xfrm>
        </p:grpSpPr>
        <p:grpSp>
          <p:nvGrpSpPr>
            <p:cNvPr id="134" name="组合 133"/>
            <p:cNvGrpSpPr/>
            <p:nvPr/>
          </p:nvGrpSpPr>
          <p:grpSpPr>
            <a:xfrm>
              <a:off x="982" y="2917"/>
              <a:ext cx="4026" cy="1370"/>
              <a:chOff x="1653" y="3017"/>
              <a:chExt cx="4026" cy="1370"/>
            </a:xfrm>
          </p:grpSpPr>
          <p:sp>
            <p:nvSpPr>
              <p:cNvPr id="135" name="任意多边形: 形状 54"/>
              <p:cNvSpPr/>
              <p:nvPr>
                <p:custDataLst>
                  <p:tags r:id="rId38"/>
                </p:custDataLst>
              </p:nvPr>
            </p:nvSpPr>
            <p:spPr>
              <a:xfrm flipH="1">
                <a:off x="2599" y="3017"/>
                <a:ext cx="392" cy="254"/>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36" name="任意多边形: 形状 56"/>
              <p:cNvSpPr/>
              <p:nvPr>
                <p:custDataLst>
                  <p:tags r:id="rId39"/>
                </p:custDataLst>
              </p:nvPr>
            </p:nvSpPr>
            <p:spPr>
              <a:xfrm flipH="1">
                <a:off x="1653" y="3018"/>
                <a:ext cx="1230" cy="682"/>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80826 w 394646"/>
                  <a:gd name="connsiteY1-44" fmla="*/ 216081 h 216081"/>
                  <a:gd name="connsiteX2-45" fmla="*/ 0 w 394646"/>
                  <a:gd name="connsiteY2-46" fmla="*/ 0 h 216081"/>
                  <a:gd name="connsiteX3-47" fmla="*/ 205299 w 394646"/>
                  <a:gd name="connsiteY3-48" fmla="*/ 0 h 216081"/>
                  <a:gd name="connsiteX4-49" fmla="*/ 394646 w 394646"/>
                  <a:gd name="connsiteY4-50" fmla="*/ 215179 h 216081"/>
                  <a:gd name="connsiteX0-51" fmla="*/ 394646 w 394646"/>
                  <a:gd name="connsiteY0-52" fmla="*/ 216976 h 216976"/>
                  <a:gd name="connsiteX1-53" fmla="*/ 180826 w 394646"/>
                  <a:gd name="connsiteY1-54" fmla="*/ 216081 h 216976"/>
                  <a:gd name="connsiteX2-55" fmla="*/ 0 w 394646"/>
                  <a:gd name="connsiteY2-56" fmla="*/ 0 h 216976"/>
                  <a:gd name="connsiteX3-57" fmla="*/ 205299 w 394646"/>
                  <a:gd name="connsiteY3-58" fmla="*/ 0 h 216976"/>
                  <a:gd name="connsiteX4-59" fmla="*/ 394646 w 394646"/>
                  <a:gd name="connsiteY4-60" fmla="*/ 216976 h 216976"/>
                  <a:gd name="connsiteX0-61" fmla="*/ 394646 w 394646"/>
                  <a:gd name="connsiteY0-62" fmla="*/ 216976 h 217878"/>
                  <a:gd name="connsiteX1-63" fmla="*/ 183531 w 394646"/>
                  <a:gd name="connsiteY1-64" fmla="*/ 217878 h 217878"/>
                  <a:gd name="connsiteX2-65" fmla="*/ 0 w 394646"/>
                  <a:gd name="connsiteY2-66" fmla="*/ 0 h 217878"/>
                  <a:gd name="connsiteX3-67" fmla="*/ 205299 w 394646"/>
                  <a:gd name="connsiteY3-68" fmla="*/ 0 h 217878"/>
                  <a:gd name="connsiteX4-69" fmla="*/ 394646 w 394646"/>
                  <a:gd name="connsiteY4-70" fmla="*/ 216976 h 217878"/>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646" h="217878">
                    <a:moveTo>
                      <a:pt x="394646" y="216976"/>
                    </a:moveTo>
                    <a:lnTo>
                      <a:pt x="183531" y="217878"/>
                    </a:lnTo>
                    <a:lnTo>
                      <a:pt x="0" y="0"/>
                    </a:lnTo>
                    <a:lnTo>
                      <a:pt x="205299" y="0"/>
                    </a:lnTo>
                    <a:cubicBezTo>
                      <a:pt x="289754" y="99377"/>
                      <a:pt x="310191" y="117599"/>
                      <a:pt x="394646" y="216976"/>
                    </a:cubicBezTo>
                    <a:close/>
                  </a:path>
                </a:pathLst>
              </a:custGeom>
              <a:solidFill>
                <a:srgbClr val="D0AC78"/>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37" name="任意多边形: 形状 57"/>
              <p:cNvSpPr/>
              <p:nvPr>
                <p:custDataLst>
                  <p:tags r:id="rId40"/>
                </p:custDataLst>
              </p:nvPr>
            </p:nvSpPr>
            <p:spPr>
              <a:xfrm flipH="1" flipV="1">
                <a:off x="2579" y="4135"/>
                <a:ext cx="426" cy="252"/>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38" name="任意多边形: 形状 58"/>
              <p:cNvSpPr/>
              <p:nvPr>
                <p:custDataLst>
                  <p:tags r:id="rId41"/>
                </p:custDataLst>
              </p:nvPr>
            </p:nvSpPr>
            <p:spPr>
              <a:xfrm>
                <a:off x="1658" y="3694"/>
                <a:ext cx="1227" cy="693"/>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3745" h="219631">
                    <a:moveTo>
                      <a:pt x="393745" y="218728"/>
                    </a:moveTo>
                    <a:lnTo>
                      <a:pt x="179925" y="219631"/>
                    </a:lnTo>
                    <a:lnTo>
                      <a:pt x="0" y="0"/>
                    </a:lnTo>
                    <a:lnTo>
                      <a:pt x="213416" y="892"/>
                    </a:lnTo>
                    <a:lnTo>
                      <a:pt x="393745" y="218728"/>
                    </a:lnTo>
                    <a:close/>
                  </a:path>
                </a:pathLst>
              </a:custGeom>
              <a:solidFill>
                <a:srgbClr val="D0AC78"/>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39" name="任意多边形: 形状 58"/>
              <p:cNvSpPr/>
              <p:nvPr>
                <p:custDataLst>
                  <p:tags r:id="rId42"/>
                </p:custDataLst>
              </p:nvPr>
            </p:nvSpPr>
            <p:spPr>
              <a:xfrm>
                <a:off x="2179" y="3151"/>
                <a:ext cx="3500" cy="1020"/>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0" h="1020">
                    <a:moveTo>
                      <a:pt x="559" y="0"/>
                    </a:moveTo>
                    <a:lnTo>
                      <a:pt x="3940" y="0"/>
                    </a:lnTo>
                    <a:lnTo>
                      <a:pt x="3940" y="1020"/>
                    </a:lnTo>
                    <a:lnTo>
                      <a:pt x="506" y="1020"/>
                    </a:lnTo>
                    <a:lnTo>
                      <a:pt x="115" y="542"/>
                    </a:lnTo>
                    <a:lnTo>
                      <a:pt x="0" y="541"/>
                    </a:lnTo>
                    <a:lnTo>
                      <a:pt x="0" y="541"/>
                    </a:lnTo>
                    <a:lnTo>
                      <a:pt x="105" y="541"/>
                    </a:lnTo>
                    <a:lnTo>
                      <a:pt x="559" y="0"/>
                    </a:lnTo>
                    <a:close/>
                  </a:path>
                </a:pathLst>
              </a:custGeom>
              <a:solidFill>
                <a:srgbClr val="EFE3D1"/>
              </a:solidFill>
              <a:ln w="9525" cap="flat">
                <a:noFill/>
                <a:prstDash val="solid"/>
                <a:miter/>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40" name="矩形 139"/>
            <p:cNvSpPr/>
            <p:nvPr>
              <p:custDataLst>
                <p:tags r:id="rId43"/>
              </p:custDataLst>
            </p:nvPr>
          </p:nvSpPr>
          <p:spPr>
            <a:xfrm>
              <a:off x="2174" y="3277"/>
              <a:ext cx="2795" cy="580"/>
            </a:xfrm>
            <a:prstGeom prst="rect">
              <a:avLst/>
            </a:prstGeom>
          </p:spPr>
          <p:txBody>
            <a:bodyPr vert="horz" wrap="square" lIns="91440" tIns="45720" rIns="91440" bIns="45720" rtlCol="0">
              <a:noAutofit/>
            </a:bodyPr>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Scanlon system</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141" name="组合 140"/>
          <p:cNvGrpSpPr/>
          <p:nvPr/>
        </p:nvGrpSpPr>
        <p:grpSpPr>
          <a:xfrm>
            <a:off x="6240145" y="3940810"/>
            <a:ext cx="2853055" cy="869950"/>
            <a:chOff x="982" y="2917"/>
            <a:chExt cx="4493" cy="1370"/>
          </a:xfrm>
        </p:grpSpPr>
        <p:grpSp>
          <p:nvGrpSpPr>
            <p:cNvPr id="142" name="组合 141"/>
            <p:cNvGrpSpPr/>
            <p:nvPr/>
          </p:nvGrpSpPr>
          <p:grpSpPr>
            <a:xfrm>
              <a:off x="982" y="2917"/>
              <a:ext cx="4026" cy="1370"/>
              <a:chOff x="1653" y="3017"/>
              <a:chExt cx="4026" cy="1370"/>
            </a:xfrm>
          </p:grpSpPr>
          <p:sp>
            <p:nvSpPr>
              <p:cNvPr id="143" name="任意多边形: 形状 54"/>
              <p:cNvSpPr/>
              <p:nvPr>
                <p:custDataLst>
                  <p:tags r:id="rId44"/>
                </p:custDataLst>
              </p:nvPr>
            </p:nvSpPr>
            <p:spPr>
              <a:xfrm flipH="1">
                <a:off x="2599" y="3017"/>
                <a:ext cx="392" cy="254"/>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4" name="任意多边形: 形状 56"/>
              <p:cNvSpPr/>
              <p:nvPr>
                <p:custDataLst>
                  <p:tags r:id="rId45"/>
                </p:custDataLst>
              </p:nvPr>
            </p:nvSpPr>
            <p:spPr>
              <a:xfrm flipH="1">
                <a:off x="1653" y="3018"/>
                <a:ext cx="1230" cy="682"/>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80826 w 394646"/>
                  <a:gd name="connsiteY1-44" fmla="*/ 216081 h 216081"/>
                  <a:gd name="connsiteX2-45" fmla="*/ 0 w 394646"/>
                  <a:gd name="connsiteY2-46" fmla="*/ 0 h 216081"/>
                  <a:gd name="connsiteX3-47" fmla="*/ 205299 w 394646"/>
                  <a:gd name="connsiteY3-48" fmla="*/ 0 h 216081"/>
                  <a:gd name="connsiteX4-49" fmla="*/ 394646 w 394646"/>
                  <a:gd name="connsiteY4-50" fmla="*/ 215179 h 216081"/>
                  <a:gd name="connsiteX0-51" fmla="*/ 394646 w 394646"/>
                  <a:gd name="connsiteY0-52" fmla="*/ 216976 h 216976"/>
                  <a:gd name="connsiteX1-53" fmla="*/ 180826 w 394646"/>
                  <a:gd name="connsiteY1-54" fmla="*/ 216081 h 216976"/>
                  <a:gd name="connsiteX2-55" fmla="*/ 0 w 394646"/>
                  <a:gd name="connsiteY2-56" fmla="*/ 0 h 216976"/>
                  <a:gd name="connsiteX3-57" fmla="*/ 205299 w 394646"/>
                  <a:gd name="connsiteY3-58" fmla="*/ 0 h 216976"/>
                  <a:gd name="connsiteX4-59" fmla="*/ 394646 w 394646"/>
                  <a:gd name="connsiteY4-60" fmla="*/ 216976 h 216976"/>
                  <a:gd name="connsiteX0-61" fmla="*/ 394646 w 394646"/>
                  <a:gd name="connsiteY0-62" fmla="*/ 216976 h 217878"/>
                  <a:gd name="connsiteX1-63" fmla="*/ 183531 w 394646"/>
                  <a:gd name="connsiteY1-64" fmla="*/ 217878 h 217878"/>
                  <a:gd name="connsiteX2-65" fmla="*/ 0 w 394646"/>
                  <a:gd name="connsiteY2-66" fmla="*/ 0 h 217878"/>
                  <a:gd name="connsiteX3-67" fmla="*/ 205299 w 394646"/>
                  <a:gd name="connsiteY3-68" fmla="*/ 0 h 217878"/>
                  <a:gd name="connsiteX4-69" fmla="*/ 394646 w 394646"/>
                  <a:gd name="connsiteY4-70" fmla="*/ 216976 h 217878"/>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646" h="217878">
                    <a:moveTo>
                      <a:pt x="394646" y="216976"/>
                    </a:moveTo>
                    <a:lnTo>
                      <a:pt x="183531" y="217878"/>
                    </a:lnTo>
                    <a:lnTo>
                      <a:pt x="0" y="0"/>
                    </a:lnTo>
                    <a:lnTo>
                      <a:pt x="205299" y="0"/>
                    </a:lnTo>
                    <a:cubicBezTo>
                      <a:pt x="289754" y="99377"/>
                      <a:pt x="310191" y="117599"/>
                      <a:pt x="394646" y="216976"/>
                    </a:cubicBezTo>
                    <a:close/>
                  </a:path>
                </a:pathLst>
              </a:custGeom>
              <a:solidFill>
                <a:srgbClr val="D0AC78"/>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5" name="任意多边形: 形状 57"/>
              <p:cNvSpPr/>
              <p:nvPr>
                <p:custDataLst>
                  <p:tags r:id="rId46"/>
                </p:custDataLst>
              </p:nvPr>
            </p:nvSpPr>
            <p:spPr>
              <a:xfrm flipH="1" flipV="1">
                <a:off x="2579" y="4135"/>
                <a:ext cx="426" cy="252"/>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6" name="任意多边形: 形状 58"/>
              <p:cNvSpPr/>
              <p:nvPr>
                <p:custDataLst>
                  <p:tags r:id="rId47"/>
                </p:custDataLst>
              </p:nvPr>
            </p:nvSpPr>
            <p:spPr>
              <a:xfrm>
                <a:off x="1658" y="3694"/>
                <a:ext cx="1227" cy="693"/>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3745" h="219631">
                    <a:moveTo>
                      <a:pt x="393745" y="218728"/>
                    </a:moveTo>
                    <a:lnTo>
                      <a:pt x="179925" y="219631"/>
                    </a:lnTo>
                    <a:lnTo>
                      <a:pt x="0" y="0"/>
                    </a:lnTo>
                    <a:lnTo>
                      <a:pt x="213416" y="892"/>
                    </a:lnTo>
                    <a:lnTo>
                      <a:pt x="393745" y="218728"/>
                    </a:lnTo>
                    <a:close/>
                  </a:path>
                </a:pathLst>
              </a:custGeom>
              <a:solidFill>
                <a:srgbClr val="D0AC78"/>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7" name="任意多边形: 形状 58"/>
              <p:cNvSpPr/>
              <p:nvPr>
                <p:custDataLst>
                  <p:tags r:id="rId48"/>
                </p:custDataLst>
              </p:nvPr>
            </p:nvSpPr>
            <p:spPr>
              <a:xfrm>
                <a:off x="2179" y="3151"/>
                <a:ext cx="3500" cy="1020"/>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0" h="1020">
                    <a:moveTo>
                      <a:pt x="559" y="0"/>
                    </a:moveTo>
                    <a:lnTo>
                      <a:pt x="3940" y="0"/>
                    </a:lnTo>
                    <a:lnTo>
                      <a:pt x="3940" y="1020"/>
                    </a:lnTo>
                    <a:lnTo>
                      <a:pt x="506" y="1020"/>
                    </a:lnTo>
                    <a:lnTo>
                      <a:pt x="115" y="542"/>
                    </a:lnTo>
                    <a:lnTo>
                      <a:pt x="0" y="541"/>
                    </a:lnTo>
                    <a:lnTo>
                      <a:pt x="0" y="541"/>
                    </a:lnTo>
                    <a:lnTo>
                      <a:pt x="105" y="541"/>
                    </a:lnTo>
                    <a:lnTo>
                      <a:pt x="559" y="0"/>
                    </a:lnTo>
                    <a:close/>
                  </a:path>
                </a:pathLst>
              </a:custGeom>
              <a:solidFill>
                <a:srgbClr val="EFE3D1"/>
              </a:solidFill>
              <a:ln w="9525" cap="flat">
                <a:noFill/>
                <a:prstDash val="solid"/>
                <a:miter/>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48" name="矩形 147"/>
            <p:cNvSpPr/>
            <p:nvPr>
              <p:custDataLst>
                <p:tags r:id="rId49"/>
              </p:custDataLst>
            </p:nvPr>
          </p:nvSpPr>
          <p:spPr>
            <a:xfrm>
              <a:off x="1726" y="3277"/>
              <a:ext cx="3749" cy="759"/>
            </a:xfrm>
            <a:prstGeom prst="rect">
              <a:avLst/>
            </a:prstGeom>
          </p:spPr>
          <p:txBody>
            <a:bodyPr vert="horz" wrap="square" lIns="91440" tIns="45720" rIns="91440" bIns="45720" rtlCol="0">
              <a:noAutofit/>
            </a:bodyPr>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Career development</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149" name="组合 148"/>
          <p:cNvGrpSpPr/>
          <p:nvPr/>
        </p:nvGrpSpPr>
        <p:grpSpPr>
          <a:xfrm>
            <a:off x="9046845" y="3940810"/>
            <a:ext cx="2629535" cy="869950"/>
            <a:chOff x="982" y="2917"/>
            <a:chExt cx="4141" cy="1370"/>
          </a:xfrm>
        </p:grpSpPr>
        <p:grpSp>
          <p:nvGrpSpPr>
            <p:cNvPr id="150" name="组合 149"/>
            <p:cNvGrpSpPr/>
            <p:nvPr/>
          </p:nvGrpSpPr>
          <p:grpSpPr>
            <a:xfrm>
              <a:off x="982" y="2917"/>
              <a:ext cx="4026" cy="1370"/>
              <a:chOff x="1653" y="3017"/>
              <a:chExt cx="4026" cy="1370"/>
            </a:xfrm>
          </p:grpSpPr>
          <p:sp>
            <p:nvSpPr>
              <p:cNvPr id="151" name="任意多边形: 形状 54"/>
              <p:cNvSpPr/>
              <p:nvPr>
                <p:custDataLst>
                  <p:tags r:id="rId50"/>
                </p:custDataLst>
              </p:nvPr>
            </p:nvSpPr>
            <p:spPr>
              <a:xfrm flipH="1">
                <a:off x="2599" y="3017"/>
                <a:ext cx="392" cy="254"/>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52" name="任意多边形: 形状 56"/>
              <p:cNvSpPr/>
              <p:nvPr>
                <p:custDataLst>
                  <p:tags r:id="rId51"/>
                </p:custDataLst>
              </p:nvPr>
            </p:nvSpPr>
            <p:spPr>
              <a:xfrm flipH="1">
                <a:off x="1653" y="3018"/>
                <a:ext cx="1230" cy="682"/>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80826 w 394646"/>
                  <a:gd name="connsiteY1-44" fmla="*/ 216081 h 216081"/>
                  <a:gd name="connsiteX2-45" fmla="*/ 0 w 394646"/>
                  <a:gd name="connsiteY2-46" fmla="*/ 0 h 216081"/>
                  <a:gd name="connsiteX3-47" fmla="*/ 205299 w 394646"/>
                  <a:gd name="connsiteY3-48" fmla="*/ 0 h 216081"/>
                  <a:gd name="connsiteX4-49" fmla="*/ 394646 w 394646"/>
                  <a:gd name="connsiteY4-50" fmla="*/ 215179 h 216081"/>
                  <a:gd name="connsiteX0-51" fmla="*/ 394646 w 394646"/>
                  <a:gd name="connsiteY0-52" fmla="*/ 216976 h 216976"/>
                  <a:gd name="connsiteX1-53" fmla="*/ 180826 w 394646"/>
                  <a:gd name="connsiteY1-54" fmla="*/ 216081 h 216976"/>
                  <a:gd name="connsiteX2-55" fmla="*/ 0 w 394646"/>
                  <a:gd name="connsiteY2-56" fmla="*/ 0 h 216976"/>
                  <a:gd name="connsiteX3-57" fmla="*/ 205299 w 394646"/>
                  <a:gd name="connsiteY3-58" fmla="*/ 0 h 216976"/>
                  <a:gd name="connsiteX4-59" fmla="*/ 394646 w 394646"/>
                  <a:gd name="connsiteY4-60" fmla="*/ 216976 h 216976"/>
                  <a:gd name="connsiteX0-61" fmla="*/ 394646 w 394646"/>
                  <a:gd name="connsiteY0-62" fmla="*/ 216976 h 217878"/>
                  <a:gd name="connsiteX1-63" fmla="*/ 183531 w 394646"/>
                  <a:gd name="connsiteY1-64" fmla="*/ 217878 h 217878"/>
                  <a:gd name="connsiteX2-65" fmla="*/ 0 w 394646"/>
                  <a:gd name="connsiteY2-66" fmla="*/ 0 h 217878"/>
                  <a:gd name="connsiteX3-67" fmla="*/ 205299 w 394646"/>
                  <a:gd name="connsiteY3-68" fmla="*/ 0 h 217878"/>
                  <a:gd name="connsiteX4-69" fmla="*/ 394646 w 394646"/>
                  <a:gd name="connsiteY4-70" fmla="*/ 216976 h 217878"/>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646" h="217878">
                    <a:moveTo>
                      <a:pt x="394646" y="216976"/>
                    </a:moveTo>
                    <a:lnTo>
                      <a:pt x="183531" y="217878"/>
                    </a:lnTo>
                    <a:lnTo>
                      <a:pt x="0" y="0"/>
                    </a:lnTo>
                    <a:lnTo>
                      <a:pt x="205299" y="0"/>
                    </a:lnTo>
                    <a:cubicBezTo>
                      <a:pt x="289754" y="99377"/>
                      <a:pt x="310191" y="117599"/>
                      <a:pt x="394646" y="216976"/>
                    </a:cubicBezTo>
                    <a:close/>
                  </a:path>
                </a:pathLst>
              </a:custGeom>
              <a:solidFill>
                <a:srgbClr val="D0AC78"/>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53" name="任意多边形: 形状 57"/>
              <p:cNvSpPr/>
              <p:nvPr>
                <p:custDataLst>
                  <p:tags r:id="rId52"/>
                </p:custDataLst>
              </p:nvPr>
            </p:nvSpPr>
            <p:spPr>
              <a:xfrm flipH="1" flipV="1">
                <a:off x="2579" y="4135"/>
                <a:ext cx="426" cy="252"/>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54" name="任意多边形: 形状 58"/>
              <p:cNvSpPr/>
              <p:nvPr>
                <p:custDataLst>
                  <p:tags r:id="rId53"/>
                </p:custDataLst>
              </p:nvPr>
            </p:nvSpPr>
            <p:spPr>
              <a:xfrm>
                <a:off x="1658" y="3694"/>
                <a:ext cx="1227" cy="693"/>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3745" h="219631">
                    <a:moveTo>
                      <a:pt x="393745" y="218728"/>
                    </a:moveTo>
                    <a:lnTo>
                      <a:pt x="179925" y="219631"/>
                    </a:lnTo>
                    <a:lnTo>
                      <a:pt x="0" y="0"/>
                    </a:lnTo>
                    <a:lnTo>
                      <a:pt x="213416" y="892"/>
                    </a:lnTo>
                    <a:lnTo>
                      <a:pt x="393745" y="218728"/>
                    </a:lnTo>
                    <a:close/>
                  </a:path>
                </a:pathLst>
              </a:custGeom>
              <a:solidFill>
                <a:srgbClr val="D0AC78"/>
              </a:solidFill>
              <a:ln w="9525" cap="flat">
                <a:noFill/>
                <a:prstDash val="solid"/>
                <a:miter/>
              </a:ln>
            </p:spPr>
            <p:txBody>
              <a:bodyPr/>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55" name="任意多边形: 形状 58"/>
              <p:cNvSpPr/>
              <p:nvPr>
                <p:custDataLst>
                  <p:tags r:id="rId54"/>
                </p:custDataLst>
              </p:nvPr>
            </p:nvSpPr>
            <p:spPr>
              <a:xfrm>
                <a:off x="2179" y="3151"/>
                <a:ext cx="3500" cy="1020"/>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0" h="1020">
                    <a:moveTo>
                      <a:pt x="559" y="0"/>
                    </a:moveTo>
                    <a:lnTo>
                      <a:pt x="3940" y="0"/>
                    </a:lnTo>
                    <a:lnTo>
                      <a:pt x="3940" y="1020"/>
                    </a:lnTo>
                    <a:lnTo>
                      <a:pt x="506" y="1020"/>
                    </a:lnTo>
                    <a:lnTo>
                      <a:pt x="115" y="542"/>
                    </a:lnTo>
                    <a:lnTo>
                      <a:pt x="0" y="541"/>
                    </a:lnTo>
                    <a:lnTo>
                      <a:pt x="0" y="541"/>
                    </a:lnTo>
                    <a:lnTo>
                      <a:pt x="105" y="541"/>
                    </a:lnTo>
                    <a:lnTo>
                      <a:pt x="559" y="0"/>
                    </a:lnTo>
                    <a:close/>
                  </a:path>
                </a:pathLst>
              </a:custGeom>
              <a:solidFill>
                <a:srgbClr val="EFE3D1"/>
              </a:solidFill>
              <a:ln w="9525" cap="flat">
                <a:noFill/>
                <a:prstDash val="solid"/>
                <a:miter/>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56" name="矩形 155"/>
            <p:cNvSpPr/>
            <p:nvPr>
              <p:custDataLst>
                <p:tags r:id="rId55"/>
              </p:custDataLst>
            </p:nvPr>
          </p:nvSpPr>
          <p:spPr>
            <a:xfrm>
              <a:off x="1782" y="3277"/>
              <a:ext cx="3341" cy="580"/>
            </a:xfrm>
            <a:prstGeom prst="rect">
              <a:avLst/>
            </a:prstGeom>
          </p:spPr>
          <p:txBody>
            <a:bodyPr vert="horz" wrap="square" lIns="91440" tIns="45720" rIns="91440" bIns="45720" rtlCol="0">
              <a:noAutofit/>
            </a:bodyPr>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Quality Assurance</a:t>
              </a:r>
              <a:endPar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Tree>
    <p:custDataLst>
      <p:tags r:id="rId56"/>
    </p:custData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7" name="矩形 6"/>
          <p:cNvSpPr/>
          <p:nvPr>
            <p:custDataLst>
              <p:tags r:id="rId1"/>
            </p:custDataLst>
          </p:nvPr>
        </p:nvSpPr>
        <p:spPr>
          <a:xfrm>
            <a:off x="-371475" y="-12700"/>
            <a:ext cx="12255500" cy="6870700"/>
          </a:xfrm>
          <a:prstGeom prst="rect">
            <a:avLst/>
          </a:prstGeom>
          <a:solidFill>
            <a:srgbClr val="D2B2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pic>
        <p:nvPicPr>
          <p:cNvPr id="5" name="图片 4" descr="C:/Users/LDP004/AppData/Local/Temp/picturecompress_20211218111449/output_1.pngoutput_1"/>
          <p:cNvPicPr>
            <a:picLocks noChangeAspect="1"/>
          </p:cNvPicPr>
          <p:nvPr>
            <p:custDataLst>
              <p:tags r:id="rId2"/>
            </p:custDataLst>
          </p:nvPr>
        </p:nvPicPr>
        <p:blipFill>
          <a:blip r:embed="rId3"/>
          <a:srcRect r="65000"/>
          <a:stretch>
            <a:fillRect/>
          </a:stretch>
        </p:blipFill>
        <p:spPr>
          <a:xfrm rot="16200000">
            <a:off x="1471295" y="2028825"/>
            <a:ext cx="3325495" cy="6344920"/>
          </a:xfrm>
          <a:prstGeom prst="rect">
            <a:avLst/>
          </a:prstGeom>
        </p:spPr>
      </p:pic>
      <p:sp>
        <p:nvSpPr>
          <p:cNvPr id="6" name="文本框 5"/>
          <p:cNvSpPr txBox="1"/>
          <p:nvPr>
            <p:custDataLst>
              <p:tags r:id="rId4"/>
            </p:custDataLst>
          </p:nvPr>
        </p:nvSpPr>
        <p:spPr>
          <a:xfrm>
            <a:off x="1688465" y="1932940"/>
            <a:ext cx="2469515" cy="2247900"/>
          </a:xfrm>
          <a:prstGeom prst="rect">
            <a:avLst/>
          </a:prstGeom>
          <a:noFill/>
        </p:spPr>
        <p:txBody>
          <a:bodyPr wrap="square" rtlCol="0" anchor="t">
            <a:noAutofit/>
          </a:bodyPr>
          <a:p>
            <a:pPr algn="dist"/>
            <a:r>
              <a:rPr lang="en-US" altLang="zh-CN" sz="4000">
                <a:latin typeface="汉仪魏碑简" panose="02010600000101010101" charset="-128"/>
                <a:ea typeface="汉仪魏碑简" panose="02010600000101010101" charset="-128"/>
                <a:cs typeface="汉仪魏碑简" panose="02010600000101010101" charset="-128"/>
                <a:sym typeface="汉仪魏碑简" panose="02010600000101010101" charset="-128"/>
              </a:rPr>
              <a:t>Part </a:t>
            </a:r>
            <a:r>
              <a:rPr lang="en-US" altLang="zh-CN" sz="3600">
                <a:latin typeface="汉仪魏碑简" panose="02010600000101010101" charset="-128"/>
                <a:ea typeface="汉仪魏碑简" panose="02010600000101010101" charset="-128"/>
                <a:cs typeface="汉仪魏碑简" panose="02010600000101010101" charset="-128"/>
                <a:sym typeface="汉仪魏碑简" panose="02010600000101010101" charset="-128"/>
              </a:rPr>
              <a:t>D</a:t>
            </a:r>
            <a:endParaRPr lang="en-US" altLang="zh-CN" sz="36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16" name="组合 15"/>
          <p:cNvGrpSpPr/>
          <p:nvPr/>
        </p:nvGrpSpPr>
        <p:grpSpPr>
          <a:xfrm rot="0">
            <a:off x="6090920" y="1379855"/>
            <a:ext cx="831215" cy="832485"/>
            <a:chOff x="9352" y="2173"/>
            <a:chExt cx="1309" cy="1311"/>
          </a:xfrm>
        </p:grpSpPr>
        <p:grpSp>
          <p:nvGrpSpPr>
            <p:cNvPr id="10" name="组合 9"/>
            <p:cNvGrpSpPr/>
            <p:nvPr/>
          </p:nvGrpSpPr>
          <p:grpSpPr>
            <a:xfrm>
              <a:off x="9532" y="2173"/>
              <a:ext cx="1040" cy="1117"/>
              <a:chOff x="11094" y="2627"/>
              <a:chExt cx="1040" cy="1117"/>
            </a:xfrm>
          </p:grpSpPr>
          <p:sp>
            <p:nvSpPr>
              <p:cNvPr id="9" name="矩形 8"/>
              <p:cNvSpPr/>
              <p:nvPr>
                <p:custDataLst>
                  <p:tags r:id="rId5"/>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 name="矩形 7"/>
              <p:cNvSpPr/>
              <p:nvPr>
                <p:custDataLst>
                  <p:tags r:id="rId6"/>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1" name="文本框 10"/>
            <p:cNvSpPr txBox="1"/>
            <p:nvPr>
              <p:custDataLst>
                <p:tags r:id="rId7"/>
              </p:custDataLst>
            </p:nvPr>
          </p:nvSpPr>
          <p:spPr>
            <a:xfrm>
              <a:off x="9352" y="2250"/>
              <a:ext cx="1309" cy="1234"/>
            </a:xfrm>
            <a:prstGeom prst="rect">
              <a:avLst/>
            </a:prstGeom>
            <a:noFill/>
          </p:spPr>
          <p:txBody>
            <a:bodyPr wrap="square" rtlCol="0">
              <a:spAutoFit/>
            </a:bodyPr>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1</a:t>
              </a:r>
              <a:endPar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12" name="组合 11"/>
          <p:cNvGrpSpPr/>
          <p:nvPr/>
        </p:nvGrpSpPr>
        <p:grpSpPr>
          <a:xfrm rot="0">
            <a:off x="7014210" y="1100455"/>
            <a:ext cx="5177155" cy="1141095"/>
            <a:chOff x="11094" y="2627"/>
            <a:chExt cx="1040" cy="1364"/>
          </a:xfrm>
        </p:grpSpPr>
        <p:sp>
          <p:nvSpPr>
            <p:cNvPr id="13" name="矩形 12"/>
            <p:cNvSpPr/>
            <p:nvPr>
              <p:custDataLst>
                <p:tags r:id="rId8"/>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 name="矩形 13"/>
            <p:cNvSpPr/>
            <p:nvPr>
              <p:custDataLst>
                <p:tags r:id="rId9"/>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7" name="文本框 16"/>
          <p:cNvSpPr txBox="1"/>
          <p:nvPr>
            <p:custDataLst>
              <p:tags r:id="rId10"/>
            </p:custDataLst>
          </p:nvPr>
        </p:nvSpPr>
        <p:spPr>
          <a:xfrm>
            <a:off x="7006590" y="1423035"/>
            <a:ext cx="4622165" cy="553085"/>
          </a:xfrm>
          <a:prstGeom prst="rect">
            <a:avLst/>
          </a:prstGeom>
          <a:noFill/>
        </p:spPr>
        <p:txBody>
          <a:bodyPr wrap="square" rtlCol="0" anchor="t">
            <a:spAutoFit/>
          </a:bodyPr>
          <a:p>
            <a:pPr algn="l"/>
            <a:r>
              <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rPr>
              <a:t>？</a:t>
            </a:r>
            <a:endPar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endParaRPr>
          </a:p>
        </p:txBody>
      </p:sp>
      <p:grpSp>
        <p:nvGrpSpPr>
          <p:cNvPr id="21" name="组合 20"/>
          <p:cNvGrpSpPr/>
          <p:nvPr/>
        </p:nvGrpSpPr>
        <p:grpSpPr>
          <a:xfrm rot="0">
            <a:off x="6090920" y="2677795"/>
            <a:ext cx="831215" cy="832485"/>
            <a:chOff x="9352" y="2173"/>
            <a:chExt cx="1309" cy="1311"/>
          </a:xfrm>
        </p:grpSpPr>
        <p:grpSp>
          <p:nvGrpSpPr>
            <p:cNvPr id="22" name="组合 21"/>
            <p:cNvGrpSpPr/>
            <p:nvPr/>
          </p:nvGrpSpPr>
          <p:grpSpPr>
            <a:xfrm>
              <a:off x="9532" y="2173"/>
              <a:ext cx="1040" cy="1117"/>
              <a:chOff x="11094" y="2627"/>
              <a:chExt cx="1040" cy="1117"/>
            </a:xfrm>
          </p:grpSpPr>
          <p:sp>
            <p:nvSpPr>
              <p:cNvPr id="23" name="矩形 22"/>
              <p:cNvSpPr/>
              <p:nvPr>
                <p:custDataLst>
                  <p:tags r:id="rId11"/>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4" name="矩形 23"/>
              <p:cNvSpPr/>
              <p:nvPr>
                <p:custDataLst>
                  <p:tags r:id="rId12"/>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25" name="文本框 24"/>
            <p:cNvSpPr txBox="1"/>
            <p:nvPr>
              <p:custDataLst>
                <p:tags r:id="rId13"/>
              </p:custDataLst>
            </p:nvPr>
          </p:nvSpPr>
          <p:spPr>
            <a:xfrm>
              <a:off x="9352" y="2250"/>
              <a:ext cx="1309" cy="1234"/>
            </a:xfrm>
            <a:prstGeom prst="rect">
              <a:avLst/>
            </a:prstGeom>
            <a:noFill/>
          </p:spPr>
          <p:txBody>
            <a:bodyPr wrap="square" rtlCol="0">
              <a:spAutoFit/>
            </a:bodyPr>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2</a:t>
              </a:r>
              <a:endPar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26" name="组合 25"/>
          <p:cNvGrpSpPr/>
          <p:nvPr/>
        </p:nvGrpSpPr>
        <p:grpSpPr>
          <a:xfrm rot="0">
            <a:off x="7014210" y="2398395"/>
            <a:ext cx="5177790" cy="1141095"/>
            <a:chOff x="11094" y="2627"/>
            <a:chExt cx="1040" cy="1364"/>
          </a:xfrm>
        </p:grpSpPr>
        <p:sp>
          <p:nvSpPr>
            <p:cNvPr id="27" name="矩形 26"/>
            <p:cNvSpPr/>
            <p:nvPr>
              <p:custDataLst>
                <p:tags r:id="rId14"/>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8" name="矩形 27"/>
            <p:cNvSpPr/>
            <p:nvPr>
              <p:custDataLst>
                <p:tags r:id="rId15"/>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29" name="文本框 28"/>
          <p:cNvSpPr txBox="1"/>
          <p:nvPr>
            <p:custDataLst>
              <p:tags r:id="rId16"/>
            </p:custDataLst>
          </p:nvPr>
        </p:nvSpPr>
        <p:spPr>
          <a:xfrm>
            <a:off x="7020560" y="2577465"/>
            <a:ext cx="4863465" cy="553085"/>
          </a:xfrm>
          <a:prstGeom prst="rect">
            <a:avLst/>
          </a:prstGeom>
          <a:noFill/>
        </p:spPr>
        <p:txBody>
          <a:bodyPr wrap="square" rtlCol="0" anchor="t">
            <a:spAutoFit/>
          </a:bodyPr>
          <a:p>
            <a:pPr algn="l"/>
            <a:r>
              <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rPr>
              <a:t>？</a:t>
            </a:r>
            <a:endPar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endParaRPr>
          </a:p>
        </p:txBody>
      </p:sp>
      <p:grpSp>
        <p:nvGrpSpPr>
          <p:cNvPr id="31" name="组合 30"/>
          <p:cNvGrpSpPr/>
          <p:nvPr/>
        </p:nvGrpSpPr>
        <p:grpSpPr>
          <a:xfrm rot="0">
            <a:off x="6090920" y="3975735"/>
            <a:ext cx="831215" cy="832485"/>
            <a:chOff x="9352" y="2173"/>
            <a:chExt cx="1309" cy="1311"/>
          </a:xfrm>
        </p:grpSpPr>
        <p:grpSp>
          <p:nvGrpSpPr>
            <p:cNvPr id="32" name="组合 31"/>
            <p:cNvGrpSpPr/>
            <p:nvPr/>
          </p:nvGrpSpPr>
          <p:grpSpPr>
            <a:xfrm>
              <a:off x="9532" y="2173"/>
              <a:ext cx="1040" cy="1117"/>
              <a:chOff x="11094" y="2627"/>
              <a:chExt cx="1040" cy="1117"/>
            </a:xfrm>
          </p:grpSpPr>
          <p:sp>
            <p:nvSpPr>
              <p:cNvPr id="33" name="矩形 32"/>
              <p:cNvSpPr/>
              <p:nvPr>
                <p:custDataLst>
                  <p:tags r:id="rId17"/>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4" name="矩形 33"/>
              <p:cNvSpPr/>
              <p:nvPr>
                <p:custDataLst>
                  <p:tags r:id="rId18"/>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35" name="文本框 34"/>
            <p:cNvSpPr txBox="1"/>
            <p:nvPr>
              <p:custDataLst>
                <p:tags r:id="rId19"/>
              </p:custDataLst>
            </p:nvPr>
          </p:nvSpPr>
          <p:spPr>
            <a:xfrm>
              <a:off x="9352" y="2250"/>
              <a:ext cx="1309" cy="1234"/>
            </a:xfrm>
            <a:prstGeom prst="rect">
              <a:avLst/>
            </a:prstGeom>
            <a:noFill/>
          </p:spPr>
          <p:txBody>
            <a:bodyPr wrap="square" rtlCol="0">
              <a:spAutoFit/>
            </a:bodyPr>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3</a:t>
              </a:r>
              <a:endPar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36" name="组合 35"/>
          <p:cNvGrpSpPr/>
          <p:nvPr/>
        </p:nvGrpSpPr>
        <p:grpSpPr>
          <a:xfrm rot="0">
            <a:off x="7013575" y="3696335"/>
            <a:ext cx="5179060" cy="1141095"/>
            <a:chOff x="11094" y="2627"/>
            <a:chExt cx="1040" cy="1364"/>
          </a:xfrm>
        </p:grpSpPr>
        <p:sp>
          <p:nvSpPr>
            <p:cNvPr id="37" name="矩形 36"/>
            <p:cNvSpPr/>
            <p:nvPr>
              <p:custDataLst>
                <p:tags r:id="rId20"/>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8" name="矩形 37"/>
            <p:cNvSpPr/>
            <p:nvPr>
              <p:custDataLst>
                <p:tags r:id="rId21"/>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39" name="文本框 38"/>
          <p:cNvSpPr txBox="1"/>
          <p:nvPr>
            <p:custDataLst>
              <p:tags r:id="rId22"/>
            </p:custDataLst>
          </p:nvPr>
        </p:nvSpPr>
        <p:spPr>
          <a:xfrm>
            <a:off x="7042150" y="3837305"/>
            <a:ext cx="5180330" cy="553085"/>
          </a:xfrm>
          <a:prstGeom prst="rect">
            <a:avLst/>
          </a:prstGeom>
          <a:noFill/>
        </p:spPr>
        <p:txBody>
          <a:bodyPr wrap="square" rtlCol="0" anchor="t">
            <a:spAutoFit/>
          </a:bodyPr>
          <a:p>
            <a:pPr algn="l"/>
            <a:r>
              <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rPr>
              <a:t>？</a:t>
            </a:r>
            <a:endPar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endParaRPr>
          </a:p>
        </p:txBody>
      </p:sp>
      <p:grpSp>
        <p:nvGrpSpPr>
          <p:cNvPr id="41" name="组合 40"/>
          <p:cNvGrpSpPr/>
          <p:nvPr/>
        </p:nvGrpSpPr>
        <p:grpSpPr>
          <a:xfrm rot="0">
            <a:off x="6090920" y="5273675"/>
            <a:ext cx="831215" cy="832485"/>
            <a:chOff x="9352" y="2173"/>
            <a:chExt cx="1309" cy="1311"/>
          </a:xfrm>
        </p:grpSpPr>
        <p:grpSp>
          <p:nvGrpSpPr>
            <p:cNvPr id="42" name="组合 41"/>
            <p:cNvGrpSpPr/>
            <p:nvPr/>
          </p:nvGrpSpPr>
          <p:grpSpPr>
            <a:xfrm>
              <a:off x="9532" y="2173"/>
              <a:ext cx="1040" cy="1117"/>
              <a:chOff x="11094" y="2627"/>
              <a:chExt cx="1040" cy="1117"/>
            </a:xfrm>
          </p:grpSpPr>
          <p:sp>
            <p:nvSpPr>
              <p:cNvPr id="43" name="矩形 42"/>
              <p:cNvSpPr/>
              <p:nvPr>
                <p:custDataLst>
                  <p:tags r:id="rId23"/>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custDataLst>
                  <p:tags r:id="rId24"/>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45" name="文本框 44"/>
            <p:cNvSpPr txBox="1"/>
            <p:nvPr>
              <p:custDataLst>
                <p:tags r:id="rId25"/>
              </p:custDataLst>
            </p:nvPr>
          </p:nvSpPr>
          <p:spPr>
            <a:xfrm>
              <a:off x="9352" y="2250"/>
              <a:ext cx="1309" cy="1234"/>
            </a:xfrm>
            <a:prstGeom prst="rect">
              <a:avLst/>
            </a:prstGeom>
            <a:noFill/>
          </p:spPr>
          <p:txBody>
            <a:bodyPr wrap="square" rtlCol="0">
              <a:spAutoFit/>
            </a:bodyPr>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4</a:t>
              </a:r>
              <a:endPar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46" name="组合 45"/>
          <p:cNvGrpSpPr/>
          <p:nvPr/>
        </p:nvGrpSpPr>
        <p:grpSpPr>
          <a:xfrm rot="0">
            <a:off x="7014210" y="4994275"/>
            <a:ext cx="5177155" cy="1141095"/>
            <a:chOff x="11094" y="2627"/>
            <a:chExt cx="1040" cy="1364"/>
          </a:xfrm>
        </p:grpSpPr>
        <p:sp>
          <p:nvSpPr>
            <p:cNvPr id="47" name="矩形 46"/>
            <p:cNvSpPr/>
            <p:nvPr>
              <p:custDataLst>
                <p:tags r:id="rId26"/>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8" name="矩形 47"/>
            <p:cNvSpPr/>
            <p:nvPr>
              <p:custDataLst>
                <p:tags r:id="rId27"/>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49" name="文本框 48"/>
          <p:cNvSpPr txBox="1"/>
          <p:nvPr>
            <p:custDataLst>
              <p:tags r:id="rId28"/>
            </p:custDataLst>
          </p:nvPr>
        </p:nvSpPr>
        <p:spPr>
          <a:xfrm>
            <a:off x="7041515" y="5177155"/>
            <a:ext cx="4805680" cy="553085"/>
          </a:xfrm>
          <a:prstGeom prst="rect">
            <a:avLst/>
          </a:prstGeom>
          <a:noFill/>
        </p:spPr>
        <p:txBody>
          <a:bodyPr wrap="square" rtlCol="0" anchor="t">
            <a:spAutoFit/>
          </a:bodyPr>
          <a:p>
            <a:pPr algn="l"/>
            <a:r>
              <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a:t>
            </a:r>
            <a:endPar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2" name="文本框 51"/>
          <p:cNvSpPr txBox="1"/>
          <p:nvPr>
            <p:custDataLst>
              <p:tags r:id="rId29"/>
            </p:custDataLst>
          </p:nvPr>
        </p:nvSpPr>
        <p:spPr>
          <a:xfrm>
            <a:off x="7413625" y="5671820"/>
            <a:ext cx="3582035" cy="275590"/>
          </a:xfrm>
          <a:prstGeom prst="rect">
            <a:avLst/>
          </a:prstGeom>
          <a:noFill/>
        </p:spPr>
        <p:txBody>
          <a:bodyPr wrap="square" rtlCol="0" anchor="t">
            <a:spAutoFit/>
          </a:bodyPr>
          <a:p>
            <a:pPr algn="dist"/>
            <a:endParaRPr sz="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 name="文本框 1"/>
          <p:cNvSpPr txBox="1"/>
          <p:nvPr>
            <p:custDataLst>
              <p:tags r:id="rId30"/>
            </p:custDataLst>
          </p:nvPr>
        </p:nvSpPr>
        <p:spPr>
          <a:xfrm>
            <a:off x="294005" y="2677795"/>
            <a:ext cx="5692775" cy="1180465"/>
          </a:xfrm>
          <a:prstGeom prst="rect">
            <a:avLst/>
          </a:prstGeom>
          <a:noFill/>
        </p:spPr>
        <p:txBody>
          <a:bodyPr wrap="square" rtlCol="0">
            <a:noAutofit/>
          </a:bodyPr>
          <a:p>
            <a:pPr algn="l">
              <a:buClrTx/>
              <a:buSzTx/>
              <a:buFontTx/>
            </a:pPr>
            <a:r>
              <a:rPr lang="zh-CN" alt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completion and effect of organizational change</a:t>
            </a:r>
            <a:endParaRPr lang="zh-CN" altLang="en-US" sz="2400"/>
          </a:p>
        </p:txBody>
      </p:sp>
      <p:sp>
        <p:nvSpPr>
          <p:cNvPr id="15" name="Freeform 5"/>
          <p:cNvSpPr/>
          <p:nvPr userDrawn="1">
            <p:custDataLst>
              <p:tags r:id="rId31"/>
            </p:custDataLst>
          </p:nvPr>
        </p:nvSpPr>
        <p:spPr bwMode="auto">
          <a:xfrm>
            <a:off x="4725670" y="0"/>
            <a:ext cx="5741035" cy="6858000"/>
          </a:xfrm>
          <a:custGeom>
            <a:avLst/>
            <a:gdLst>
              <a:gd name="T0" fmla="*/ 2801 w 7700"/>
              <a:gd name="T1" fmla="*/ 0 h 5412"/>
              <a:gd name="T2" fmla="*/ 7700 w 7700"/>
              <a:gd name="T3" fmla="*/ 0 h 5412"/>
              <a:gd name="T4" fmla="*/ 4902 w 7700"/>
              <a:gd name="T5" fmla="*/ 5412 h 5412"/>
              <a:gd name="T6" fmla="*/ 0 w 7700"/>
              <a:gd name="T7" fmla="*/ 5412 h 5412"/>
              <a:gd name="T8" fmla="*/ 2801 w 7700"/>
              <a:gd name="T9" fmla="*/ 0 h 5412"/>
            </a:gdLst>
            <a:ahLst/>
            <a:cxnLst>
              <a:cxn ang="0">
                <a:pos x="T0" y="T1"/>
              </a:cxn>
              <a:cxn ang="0">
                <a:pos x="T2" y="T3"/>
              </a:cxn>
              <a:cxn ang="0">
                <a:pos x="T4" y="T5"/>
              </a:cxn>
              <a:cxn ang="0">
                <a:pos x="T6" y="T7"/>
              </a:cxn>
              <a:cxn ang="0">
                <a:pos x="T8" y="T9"/>
              </a:cxn>
            </a:cxnLst>
            <a:rect l="0" t="0" r="r" b="b"/>
            <a:pathLst>
              <a:path w="7700" h="5412">
                <a:moveTo>
                  <a:pt x="2801" y="0"/>
                </a:moveTo>
                <a:lnTo>
                  <a:pt x="7700" y="0"/>
                </a:lnTo>
                <a:lnTo>
                  <a:pt x="4902" y="5412"/>
                </a:lnTo>
                <a:lnTo>
                  <a:pt x="0" y="5412"/>
                </a:lnTo>
                <a:lnTo>
                  <a:pt x="2801" y="0"/>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汉仪旗黑-55简" panose="00020600040101010101" charset="-128"/>
            </a:endParaRPr>
          </a:p>
        </p:txBody>
      </p:sp>
    </p:spTree>
    <p:custDataLst>
      <p:tags r:id="rId32"/>
    </p:custData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cxnSp>
        <p:nvCxnSpPr>
          <p:cNvPr id="56" name="直接连接符 55"/>
          <p:cNvCxnSpPr/>
          <p:nvPr>
            <p:custDataLst>
              <p:tags r:id="rId1"/>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7" name="矩形 6"/>
          <p:cNvSpPr/>
          <p:nvPr>
            <p:custDataLst>
              <p:tags r:id="rId2"/>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8" name="直接连接符 57"/>
          <p:cNvCxnSpPr/>
          <p:nvPr>
            <p:custDataLst>
              <p:tags r:id="rId3"/>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4"/>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5"/>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矩形 56"/>
          <p:cNvSpPr/>
          <p:nvPr>
            <p:custDataLst>
              <p:tags r:id="rId6"/>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 name="内容占位符 2"/>
          <p:cNvSpPr>
            <a:spLocks noGrp="1"/>
          </p:cNvSpPr>
          <p:nvPr>
            <p:custDataLst>
              <p:tags r:id="rId7"/>
            </p:custDataLst>
          </p:nvPr>
        </p:nvSpPr>
        <p:spPr>
          <a:xfrm>
            <a:off x="957580" y="641985"/>
            <a:ext cx="10515600" cy="52895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zh-CN" altLang="en-US"/>
              <a:t>Formulate and complete the development strategy of the organization</a:t>
            </a:r>
            <a:endParaRPr lang="zh-CN" altLang="en-US"/>
          </a:p>
        </p:txBody>
      </p:sp>
      <p:grpSp>
        <p:nvGrpSpPr>
          <p:cNvPr id="2" name="组合 1"/>
          <p:cNvGrpSpPr/>
          <p:nvPr/>
        </p:nvGrpSpPr>
        <p:grpSpPr>
          <a:xfrm>
            <a:off x="1230776" y="1104912"/>
            <a:ext cx="4361740" cy="5464970"/>
            <a:chOff x="1172" y="2409"/>
            <a:chExt cx="5627" cy="7678"/>
          </a:xfrm>
        </p:grpSpPr>
        <p:grpSp>
          <p:nvGrpSpPr>
            <p:cNvPr id="10" name="组合 9"/>
            <p:cNvGrpSpPr/>
            <p:nvPr/>
          </p:nvGrpSpPr>
          <p:grpSpPr>
            <a:xfrm rot="0">
              <a:off x="1172" y="2441"/>
              <a:ext cx="5627" cy="7162"/>
              <a:chOff x="11091" y="2443"/>
              <a:chExt cx="1085" cy="1302"/>
            </a:xfrm>
          </p:grpSpPr>
          <p:sp>
            <p:nvSpPr>
              <p:cNvPr id="9" name="矩形 8"/>
              <p:cNvSpPr/>
              <p:nvPr>
                <p:custDataLst>
                  <p:tags r:id="rId8"/>
                </p:custDataLst>
              </p:nvPr>
            </p:nvSpPr>
            <p:spPr>
              <a:xfrm>
                <a:off x="11194" y="2627"/>
                <a:ext cx="940" cy="1040"/>
              </a:xfrm>
              <a:prstGeom prst="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 name="矩形 7"/>
              <p:cNvSpPr/>
              <p:nvPr>
                <p:custDataLst>
                  <p:tags r:id="rId9"/>
                </p:custDataLst>
              </p:nvPr>
            </p:nvSpPr>
            <p:spPr>
              <a:xfrm>
                <a:off x="11094" y="2537"/>
                <a:ext cx="1082" cy="1208"/>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 name="矩形 3"/>
              <p:cNvSpPr/>
              <p:nvPr>
                <p:custDataLst>
                  <p:tags r:id="rId10"/>
                </p:custDataLst>
              </p:nvPr>
            </p:nvSpPr>
            <p:spPr>
              <a:xfrm>
                <a:off x="11091" y="2443"/>
                <a:ext cx="1085" cy="174"/>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5" name="矩形 4"/>
            <p:cNvSpPr/>
            <p:nvPr>
              <p:custDataLst>
                <p:tags r:id="rId11"/>
              </p:custDataLst>
            </p:nvPr>
          </p:nvSpPr>
          <p:spPr>
            <a:xfrm>
              <a:off x="1787" y="2409"/>
              <a:ext cx="5002" cy="1294"/>
            </a:xfrm>
            <a:prstGeom prst="rect">
              <a:avLst/>
            </a:prstGeom>
          </p:spPr>
          <p:txBody>
            <a:bodyPr vert="horz" wrap="square" lIns="91440" tIns="45720" rIns="91440" bIns="45720" rtlCol="0" anchor="t">
              <a:noAutofit/>
            </a:bodyPr>
            <a:p>
              <a:pPr lvl="0" algn="l">
                <a:lnSpc>
                  <a:spcPct val="90000"/>
                </a:lnSpc>
                <a:spcBef>
                  <a:spcPts val="1000"/>
                </a:spcBef>
                <a:buClrTx/>
                <a:buSzTx/>
                <a:buFont typeface="汉仪魏碑简" panose="02010600000101010101" charset="-128"/>
              </a:pPr>
              <a:r>
                <a:rPr lang="zh-CN" altLang="en-US" sz="24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Direction of organization development</a:t>
              </a:r>
              <a:endParaRPr lang="zh-CN" altLang="en-US" sz="24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 name="矩形 5"/>
            <p:cNvSpPr/>
            <p:nvPr>
              <p:custDataLst>
                <p:tags r:id="rId12"/>
              </p:custDataLst>
            </p:nvPr>
          </p:nvSpPr>
          <p:spPr>
            <a:xfrm>
              <a:off x="1188" y="4084"/>
              <a:ext cx="5611" cy="6003"/>
            </a:xfrm>
            <a:prstGeom prst="rect">
              <a:avLst/>
            </a:prstGeom>
          </p:spPr>
          <p:txBody>
            <a:bodyPr vert="horz" wrap="square" lIns="91440" tIns="45720" rIns="91440" bIns="45720" rtlCol="0" anchor="t">
              <a:noAutofit/>
            </a:bodyPr>
            <a:p>
              <a:pPr marL="342900" lvl="0" indent="-342900" algn="l">
                <a:lnSpc>
                  <a:spcPct val="90000"/>
                </a:lnSpc>
                <a:spcBef>
                  <a:spcPts val="1000"/>
                </a:spcBef>
                <a:buClrTx/>
                <a:buSzTx/>
                <a:buFont typeface="汉仪魏碑简" panose="02010600000101010101" charset="-128"/>
                <a:buChar char="l"/>
              </a:pPr>
              <a:r>
                <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Human-centered organizational development</a:t>
              </a:r>
              <a:endPar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a:p>
              <a:pPr marL="342900" lvl="0" indent="-342900" algn="l">
                <a:lnSpc>
                  <a:spcPct val="90000"/>
                </a:lnSpc>
                <a:spcBef>
                  <a:spcPts val="1000"/>
                </a:spcBef>
                <a:buClrTx/>
                <a:buSzTx/>
                <a:buFont typeface="汉仪魏碑简" panose="02010600000101010101" charset="-128"/>
                <a:buChar char="l"/>
              </a:pPr>
              <a:r>
                <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Organization-centered organizational development</a:t>
              </a:r>
              <a:endPar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a:p>
              <a:pPr marL="342900" lvl="0" indent="-342900" algn="l">
                <a:lnSpc>
                  <a:spcPct val="90000"/>
                </a:lnSpc>
                <a:spcBef>
                  <a:spcPts val="1000"/>
                </a:spcBef>
                <a:buClrTx/>
                <a:buSzTx/>
                <a:buFont typeface="汉仪魏碑简" panose="02010600000101010101" charset="-128"/>
                <a:buChar char="l"/>
              </a:pPr>
              <a:r>
                <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Technology-centered organizational development</a:t>
              </a:r>
              <a:endPar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a:p>
              <a:pPr marL="342900" lvl="0" indent="-342900" algn="l">
                <a:lnSpc>
                  <a:spcPct val="90000"/>
                </a:lnSpc>
                <a:spcBef>
                  <a:spcPts val="1000"/>
                </a:spcBef>
                <a:buClrTx/>
                <a:buSzTx/>
                <a:buFont typeface="汉仪魏碑简" panose="02010600000101010101" charset="-128"/>
                <a:buChar char="l"/>
              </a:pPr>
              <a:r>
                <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Organizational development centered on the adaptation of the organization to the environment</a:t>
              </a:r>
              <a:endPar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a:p>
              <a:pPr marL="342900" lvl="0" indent="-342900" algn="l">
                <a:lnSpc>
                  <a:spcPct val="90000"/>
                </a:lnSpc>
                <a:spcBef>
                  <a:spcPts val="1000"/>
                </a:spcBef>
                <a:buClrTx/>
                <a:buSzTx/>
                <a:buFont typeface="汉仪魏碑简" panose="02010600000101010101" charset="-128"/>
                <a:buChar char="l"/>
              </a:pPr>
              <a:r>
                <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Organizational development centered on organizational management</a:t>
              </a:r>
              <a:endPar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12" name="组合 11"/>
          <p:cNvGrpSpPr/>
          <p:nvPr/>
        </p:nvGrpSpPr>
        <p:grpSpPr>
          <a:xfrm>
            <a:off x="5951061" y="1069467"/>
            <a:ext cx="5986757" cy="5168177"/>
            <a:chOff x="368" y="2334"/>
            <a:chExt cx="7279" cy="7263"/>
          </a:xfrm>
        </p:grpSpPr>
        <p:grpSp>
          <p:nvGrpSpPr>
            <p:cNvPr id="13" name="组合 12"/>
            <p:cNvGrpSpPr/>
            <p:nvPr/>
          </p:nvGrpSpPr>
          <p:grpSpPr>
            <a:xfrm rot="0">
              <a:off x="369" y="2375"/>
              <a:ext cx="6867" cy="7222"/>
              <a:chOff x="10936" y="2431"/>
              <a:chExt cx="1324" cy="1313"/>
            </a:xfrm>
          </p:grpSpPr>
          <p:sp>
            <p:nvSpPr>
              <p:cNvPr id="14" name="矩形 13"/>
              <p:cNvSpPr/>
              <p:nvPr>
                <p:custDataLst>
                  <p:tags r:id="rId13"/>
                </p:custDataLst>
              </p:nvPr>
            </p:nvSpPr>
            <p:spPr>
              <a:xfrm>
                <a:off x="11194" y="2627"/>
                <a:ext cx="940" cy="1040"/>
              </a:xfrm>
              <a:prstGeom prst="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5" name="矩形 14"/>
              <p:cNvSpPr/>
              <p:nvPr>
                <p:custDataLst>
                  <p:tags r:id="rId14"/>
                </p:custDataLst>
              </p:nvPr>
            </p:nvSpPr>
            <p:spPr>
              <a:xfrm>
                <a:off x="10936" y="2613"/>
                <a:ext cx="1324" cy="1131"/>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7" name="矩形 16"/>
              <p:cNvSpPr/>
              <p:nvPr>
                <p:custDataLst>
                  <p:tags r:id="rId15"/>
                </p:custDataLst>
              </p:nvPr>
            </p:nvSpPr>
            <p:spPr>
              <a:xfrm>
                <a:off x="10936" y="2431"/>
                <a:ext cx="1324" cy="174"/>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8" name="矩形 17"/>
            <p:cNvSpPr/>
            <p:nvPr>
              <p:custDataLst>
                <p:tags r:id="rId16"/>
              </p:custDataLst>
            </p:nvPr>
          </p:nvSpPr>
          <p:spPr>
            <a:xfrm>
              <a:off x="678" y="2334"/>
              <a:ext cx="6969" cy="952"/>
            </a:xfrm>
            <a:prstGeom prst="rect">
              <a:avLst/>
            </a:prstGeom>
          </p:spPr>
          <p:txBody>
            <a:bodyPr vert="horz" wrap="square" lIns="91440" tIns="45720" rIns="91440" bIns="45720" rtlCol="0" anchor="t">
              <a:noAutofit/>
            </a:bodyPr>
            <a:p>
              <a:pPr lvl="0" algn="l">
                <a:lnSpc>
                  <a:spcPct val="90000"/>
                </a:lnSpc>
                <a:spcBef>
                  <a:spcPts val="1000"/>
                </a:spcBef>
                <a:buClrTx/>
                <a:buSzTx/>
                <a:buFont typeface="汉仪魏碑简" panose="02010600000101010101" charset="-128"/>
              </a:pPr>
              <a:r>
                <a:rPr lang="zh-CN" altLang="en-US" sz="24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Strategic approach to organizational development</a:t>
              </a:r>
              <a:endParaRPr lang="zh-CN" altLang="en-US" sz="24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9" name="矩形 18"/>
            <p:cNvSpPr/>
            <p:nvPr>
              <p:custDataLst>
                <p:tags r:id="rId17"/>
              </p:custDataLst>
            </p:nvPr>
          </p:nvSpPr>
          <p:spPr>
            <a:xfrm>
              <a:off x="368" y="3308"/>
              <a:ext cx="6870" cy="5439"/>
            </a:xfrm>
            <a:prstGeom prst="rect">
              <a:avLst/>
            </a:prstGeom>
          </p:spPr>
          <p:txBody>
            <a:bodyPr vert="horz" wrap="square" lIns="91440" tIns="45720" rIns="91440" bIns="45720" rtlCol="0" anchor="t">
              <a:noAutofit/>
            </a:bodyPr>
            <a:p>
              <a:pPr marL="342900" lvl="0" indent="-342900" algn="l">
                <a:lnSpc>
                  <a:spcPct val="90000"/>
                </a:lnSpc>
                <a:spcBef>
                  <a:spcPts val="1000"/>
                </a:spcBef>
                <a:buClrTx/>
                <a:buSzTx/>
                <a:buFont typeface="汉仪魏碑简" panose="02010600000101010101" charset="-128"/>
                <a:buChar char="l"/>
              </a:pPr>
              <a:r>
                <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application of these methods is conducive to the implementation of organizational development</a:t>
              </a:r>
              <a:endPar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a:p>
              <a:pPr marL="342900" lvl="0" indent="-342900" algn="l">
                <a:lnSpc>
                  <a:spcPct val="90000"/>
                </a:lnSpc>
                <a:spcBef>
                  <a:spcPts val="1000"/>
                </a:spcBef>
                <a:buClrTx/>
                <a:buSzTx/>
                <a:buFont typeface="汉仪魏碑简" panose="02010600000101010101" charset="-128"/>
                <a:buChar char="l"/>
              </a:pPr>
              <a:r>
                <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Laboratory personnel training</a:t>
              </a:r>
              <a:endPar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a:p>
              <a:pPr marL="342900" lvl="0" indent="-342900" algn="l">
                <a:lnSpc>
                  <a:spcPct val="90000"/>
                </a:lnSpc>
                <a:spcBef>
                  <a:spcPts val="1000"/>
                </a:spcBef>
                <a:buClrTx/>
                <a:buSzTx/>
                <a:buFont typeface="汉仪魏碑简" panose="02010600000101010101" charset="-128"/>
                <a:buChar char="l"/>
              </a:pPr>
              <a:r>
                <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Apply role analysis technology to solve personal role problems and conflicts in organizational development</a:t>
              </a:r>
              <a:endPar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a:p>
              <a:pPr marL="342900" lvl="0" indent="-342900" algn="l">
                <a:lnSpc>
                  <a:spcPct val="90000"/>
                </a:lnSpc>
                <a:spcBef>
                  <a:spcPts val="1000"/>
                </a:spcBef>
                <a:buClrTx/>
                <a:buSzTx/>
                <a:buFont typeface="汉仪魏碑简" panose="02010600000101010101" charset="-128"/>
                <a:buChar char="l"/>
              </a:pPr>
              <a:r>
                <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Use the power of group behavior to promote the development of the organization</a:t>
              </a:r>
              <a:endPar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a:p>
              <a:pPr marL="342900" lvl="0" indent="-342900" algn="l">
                <a:lnSpc>
                  <a:spcPct val="90000"/>
                </a:lnSpc>
                <a:spcBef>
                  <a:spcPts val="1000"/>
                </a:spcBef>
                <a:buClrTx/>
                <a:buSzTx/>
                <a:buFont typeface="汉仪魏碑简" panose="02010600000101010101" charset="-128"/>
                <a:buChar char="l"/>
              </a:pPr>
              <a:r>
                <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Coordinate the relationship between departments in the development of the organization</a:t>
              </a:r>
              <a:endPar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a:p>
              <a:pPr marL="342900" lvl="0" indent="-342900" algn="l">
                <a:lnSpc>
                  <a:spcPct val="90000"/>
                </a:lnSpc>
                <a:spcBef>
                  <a:spcPts val="1000"/>
                </a:spcBef>
                <a:buClrTx/>
                <a:buSzTx/>
                <a:buFont typeface="汉仪魏碑简" panose="02010600000101010101" charset="-128"/>
                <a:buChar char="l"/>
              </a:pPr>
              <a:r>
                <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Conduct adequate consultation and consultation</a:t>
              </a:r>
              <a:endPar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a:p>
              <a:pPr marL="342900" lvl="0" indent="-342900" algn="l">
                <a:lnSpc>
                  <a:spcPct val="90000"/>
                </a:lnSpc>
                <a:spcBef>
                  <a:spcPts val="1000"/>
                </a:spcBef>
                <a:buClrTx/>
                <a:buSzTx/>
                <a:buFont typeface="汉仪魏碑简" panose="02010600000101010101" charset="-128"/>
                <a:buChar char="l"/>
              </a:pPr>
              <a:r>
                <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Emphasize team building in organizational development</a:t>
              </a:r>
              <a:endPar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Tree>
    <p:custDataLst>
      <p:tags r:id="rId18"/>
    </p:custData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7" name="矩形 6"/>
          <p:cNvSpPr/>
          <p:nvPr>
            <p:custDataLst>
              <p:tags r:id="rId1"/>
            </p:custDataLst>
          </p:nvPr>
        </p:nvSpPr>
        <p:spPr>
          <a:xfrm>
            <a:off x="-38100" y="3175"/>
            <a:ext cx="12255500" cy="6870700"/>
          </a:xfrm>
          <a:prstGeom prst="rect">
            <a:avLst/>
          </a:prstGeom>
          <a:solidFill>
            <a:srgbClr val="D2B2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 name="文本框 3"/>
          <p:cNvSpPr txBox="1"/>
          <p:nvPr>
            <p:custDataLst>
              <p:tags r:id="rId2"/>
            </p:custDataLst>
          </p:nvPr>
        </p:nvSpPr>
        <p:spPr>
          <a:xfrm>
            <a:off x="4052570" y="2888615"/>
            <a:ext cx="7127240" cy="783590"/>
          </a:xfrm>
          <a:prstGeom prst="rect">
            <a:avLst/>
          </a:prstGeom>
          <a:noFill/>
        </p:spPr>
        <p:txBody>
          <a:bodyPr wrap="square" rtlCol="0" anchor="t">
            <a:spAutoFit/>
          </a:bodyPr>
          <a:p>
            <a:pPr algn="dist"/>
            <a:r>
              <a:rPr lang="zh-CN" altLang="en-US" sz="4500" i="1">
                <a:latin typeface="汉仪魏碑简" panose="02010600000101010101" charset="-128"/>
                <a:ea typeface="汉仪魏碑简" panose="02010600000101010101" charset="-128"/>
                <a:cs typeface="汉仪魏碑简" panose="02010600000101010101" charset="-128"/>
                <a:sym typeface="汉仪魏碑简" panose="02010600000101010101" charset="-128"/>
              </a:rPr>
              <a:t>Thank you for watching</a:t>
            </a:r>
            <a:endParaRPr lang="zh-CN" altLang="en-US" sz="4500" i="1">
              <a:solidFill>
                <a:schemeClr val="tx1"/>
              </a:solidFill>
              <a:latin typeface="汉仪尚巍手书W" panose="00020600040101010101" charset="-122"/>
              <a:ea typeface="汉仪尚巍手书W" panose="00020600040101010101" charset="-122"/>
              <a:cs typeface="汉仪魏碑简" panose="02010600000101010101" charset="-128"/>
            </a:endParaRPr>
          </a:p>
        </p:txBody>
      </p:sp>
      <p:pic>
        <p:nvPicPr>
          <p:cNvPr id="5" name="图片 4" descr="C:/Users/LDP004/AppData/Local/Temp/picturecompress_20211218111449/output_1.pngoutput_1"/>
          <p:cNvPicPr>
            <a:picLocks noChangeAspect="1"/>
          </p:cNvPicPr>
          <p:nvPr>
            <p:custDataLst>
              <p:tags r:id="rId3"/>
            </p:custDataLst>
          </p:nvPr>
        </p:nvPicPr>
        <p:blipFill>
          <a:blip r:embed="rId4"/>
          <a:srcRect r="65000"/>
          <a:stretch>
            <a:fillRect/>
          </a:stretch>
        </p:blipFill>
        <p:spPr>
          <a:xfrm>
            <a:off x="0" y="3175"/>
            <a:ext cx="3593465" cy="6854825"/>
          </a:xfrm>
          <a:prstGeom prst="rect">
            <a:avLst/>
          </a:prstGeom>
        </p:spPr>
      </p:pic>
      <p:pic>
        <p:nvPicPr>
          <p:cNvPr id="6" name="图片 5" descr="C:/Users/LDP004/AppData/Local/Temp/picturecompress_20211218111449/output_1.pngoutput_1"/>
          <p:cNvPicPr>
            <a:picLocks noChangeAspect="1"/>
          </p:cNvPicPr>
          <p:nvPr>
            <p:custDataLst>
              <p:tags r:id="rId5"/>
            </p:custDataLst>
          </p:nvPr>
        </p:nvPicPr>
        <p:blipFill>
          <a:blip r:embed="rId4"/>
          <a:srcRect l="39847" t="44331" r="20153" b="43646"/>
          <a:stretch>
            <a:fillRect/>
          </a:stretch>
        </p:blipFill>
        <p:spPr>
          <a:xfrm>
            <a:off x="4441825" y="1489075"/>
            <a:ext cx="3308985" cy="662940"/>
          </a:xfrm>
          <a:prstGeom prst="rect">
            <a:avLst/>
          </a:prstGeom>
        </p:spPr>
      </p:pic>
      <p:sp>
        <p:nvSpPr>
          <p:cNvPr id="10" name="文本框 9"/>
          <p:cNvSpPr txBox="1"/>
          <p:nvPr>
            <p:custDataLst>
              <p:tags r:id="rId6"/>
            </p:custDataLst>
          </p:nvPr>
        </p:nvSpPr>
        <p:spPr>
          <a:xfrm>
            <a:off x="4511040" y="4408805"/>
            <a:ext cx="4235450" cy="475615"/>
          </a:xfrm>
          <a:prstGeom prst="rect">
            <a:avLst/>
          </a:prstGeom>
          <a:noFill/>
        </p:spPr>
        <p:txBody>
          <a:bodyPr wrap="square" rtlCol="0" anchor="t">
            <a:spAutoFit/>
          </a:bodyPr>
          <a:p>
            <a:pPr algn="dist"/>
            <a:r>
              <a:rPr lang="en-US" altLang="zh-CN" sz="25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Speaker:Dongxu Su</a:t>
            </a:r>
            <a:endParaRPr lang="en-US" altLang="zh-CN" sz="25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3" name="矩形 12"/>
          <p:cNvSpPr/>
          <p:nvPr>
            <p:custDataLst>
              <p:tags r:id="rId7"/>
            </p:custDataLst>
          </p:nvPr>
        </p:nvSpPr>
        <p:spPr>
          <a:xfrm>
            <a:off x="4441190" y="2711450"/>
            <a:ext cx="5626100" cy="1282700"/>
          </a:xfrm>
          <a:prstGeom prst="rect">
            <a:avLst/>
          </a:prstGeom>
          <a:noFill/>
          <a:ln w="12700" cmpd="sng">
            <a:solidFill>
              <a:schemeClr val="bg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Tree>
    <p:custDataLst>
      <p:tags r:id="rId8"/>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ags/tag63.xml><?xml version="1.0" encoding="utf-8"?>
<p:tagLst xmlns:p="http://schemas.openxmlformats.org/presentationml/2006/main">
  <p:tag name="KSO_WM_UNIT_PLACING_PICTURE_USER_VIEWPORT" val="{&quot;height&quot;:10795,&quot;width&quot;:5659}"/>
</p:tagLst>
</file>

<file path=ppt/tags/tag64.xml><?xml version="1.0" encoding="utf-8"?>
<p:tagLst xmlns:p="http://schemas.openxmlformats.org/presentationml/2006/main">
  <p:tag name="KSO_WM_UNIT_PLACING_PICTURE_USER_VIEWPORT" val="{&quot;height&quot;:10795,&quot;width&quot;:5659}"/>
</p:tagLst>
</file>

<file path=ppt/tags/tag65.xml><?xml version="1.0" encoding="utf-8"?>
<p:tagLst xmlns:p="http://schemas.openxmlformats.org/presentationml/2006/main">
  <p:tag name="KSO_WM_UNIT_PLACING_PICTURE_USER_VIEWPORT" val="{&quot;height&quot;:10795,&quot;width&quot;:5659}"/>
</p:tagLst>
</file>

<file path=ppt/tags/tag66.xml><?xml version="1.0" encoding="utf-8"?>
<p:tagLst xmlns:p="http://schemas.openxmlformats.org/presentationml/2006/main">
  <p:tag name="KSO_WM_UNIT_PLACING_PICTURE_USER_VIEWPORT" val="{&quot;height&quot;:10795,&quot;width&quot;:5659}"/>
</p:tagLst>
</file>

<file path=ppt/tags/tag67.xml><?xml version="1.0" encoding="utf-8"?>
<p:tagLst xmlns:p="http://schemas.openxmlformats.org/presentationml/2006/main">
  <p:tag name="KSO_WM_UNIT_PLACING_PICTURE_USER_VIEWPORT" val="{&quot;height&quot;:10795,&quot;width&quot;:5659}"/>
</p:tagLst>
</file>

<file path=ppt/tags/tag68.xml><?xml version="1.0" encoding="utf-8"?>
<p:tagLst xmlns:p="http://schemas.openxmlformats.org/presentationml/2006/main">
  <p:tag name="KSO_WM_BEAUTIFY_FLAG" val=""/>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BEAUTIFY_FLAG" val=""/>
</p:tagLst>
</file>

<file path=ppt/tags/tag75.xml><?xml version="1.0" encoding="utf-8"?>
<p:tagLst xmlns:p="http://schemas.openxmlformats.org/presentationml/2006/main">
  <p:tag name="KSO_WM_BEAUTIFY_FLAG" val=""/>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
</p:tagLst>
</file>

<file path=ppt/tags/tag79.xml><?xml version="1.0" encoding="utf-8"?>
<p:tagLst xmlns:p="http://schemas.openxmlformats.org/presentationml/2006/main">
  <p:tag name="KSO_WM_BEAUTIFY_FLAG" val=""/>
</p:tagLst>
</file>

<file path=ppt/tags/tag80.xml><?xml version="1.0" encoding="utf-8"?>
<p:tagLst xmlns:p="http://schemas.openxmlformats.org/presentationml/2006/main">
  <p:tag name="KSO_WM_BEAUTIFY_FLAG" val=""/>
</p:tagLst>
</file>

<file path=ppt/tags/tag81.xml><?xml version="1.0" encoding="utf-8"?>
<p:tagLst xmlns:p="http://schemas.openxmlformats.org/presentationml/2006/main">
  <p:tag name="KSO_WM_BEAUTIFY_FLAG" val=""/>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
</p:tagLst>
</file>

<file path=ppt/tags/tag84.xml><?xml version="1.0" encoding="utf-8"?>
<p:tagLst xmlns:p="http://schemas.openxmlformats.org/presentationml/2006/main">
  <p:tag name="KSO_WM_BEAUTIFY_FLAG" val=""/>
</p:tagLst>
</file>

<file path=ppt/tags/tag85.xml><?xml version="1.0" encoding="utf-8"?>
<p:tagLst xmlns:p="http://schemas.openxmlformats.org/presentationml/2006/main">
  <p:tag name="KSO_WM_BEAUTIFY_FLAG" val=""/>
</p:tagLst>
</file>

<file path=ppt/tags/tag86.xml><?xml version="1.0" encoding="utf-8"?>
<p:tagLst xmlns:p="http://schemas.openxmlformats.org/presentationml/2006/main">
  <p:tag name="KSO_WM_BEAUTIFY_FLAG" val=""/>
</p:tagLst>
</file>

<file path=ppt/tags/tag87.xml><?xml version="1.0" encoding="utf-8"?>
<p:tagLst xmlns:p="http://schemas.openxmlformats.org/presentationml/2006/main">
  <p:tag name="KSO_WM_BEAUTIFY_FLAG" val=""/>
</p:tagLst>
</file>

<file path=ppt/tags/tag88.xml><?xml version="1.0" encoding="utf-8"?>
<p:tagLst xmlns:p="http://schemas.openxmlformats.org/presentationml/2006/main">
  <p:tag name="KSO_WM_BEAUTIFY_FLAG" val=""/>
</p:tagLst>
</file>

<file path=ppt/tags/tag89.xml><?xml version="1.0" encoding="utf-8"?>
<p:tagLst xmlns:p="http://schemas.openxmlformats.org/presentationml/2006/main">
  <p:tag name="KSO_WM_BEAUTIFY_FLAG" val=""/>
</p:tagLst>
</file>

<file path=ppt/tags/tag90.xml><?xml version="1.0" encoding="utf-8"?>
<p:tagLst xmlns:p="http://schemas.openxmlformats.org/presentationml/2006/main">
  <p:tag name="KSO_WM_BEAUTIFY_FLAG" val=""/>
</p:tagLst>
</file>

<file path=ppt/tags/tag91.xml><?xml version="1.0" encoding="utf-8"?>
<p:tagLst xmlns:p="http://schemas.openxmlformats.org/presentationml/2006/main">
  <p:tag name="KSO_WM_BEAUTIFY_FLAG" val=""/>
</p:tagLst>
</file>

<file path=ppt/tags/tag92.xml><?xml version="1.0" encoding="utf-8"?>
<p:tagLst xmlns:p="http://schemas.openxmlformats.org/presentationml/2006/main">
  <p:tag name="KSO_WM_BEAUTIFY_FLAG" val=""/>
</p:tagLst>
</file>

<file path=ppt/tags/tag93.xml><?xml version="1.0" encoding="utf-8"?>
<p:tagLst xmlns:p="http://schemas.openxmlformats.org/presentationml/2006/main">
  <p:tag name="KSO_WM_BEAUTIFY_FLAG" val=""/>
</p:tagLst>
</file>

<file path=ppt/tags/tag94.xml><?xml version="1.0" encoding="utf-8"?>
<p:tagLst xmlns:p="http://schemas.openxmlformats.org/presentationml/2006/main">
  <p:tag name="KSO_WM_BEAUTIFY_FLAG" val=""/>
</p:tagLst>
</file>

<file path=ppt/tags/tag95.xml><?xml version="1.0" encoding="utf-8"?>
<p:tagLst xmlns:p="http://schemas.openxmlformats.org/presentationml/2006/main">
  <p:tag name="KSO_WM_BEAUTIFY_FLAG" val=""/>
</p:tagLst>
</file>

<file path=ppt/tags/tag96.xml><?xml version="1.0" encoding="utf-8"?>
<p:tagLst xmlns:p="http://schemas.openxmlformats.org/presentationml/2006/main">
  <p:tag name="KSO_WM_BEAUTIFY_FLAG" val=""/>
</p:tagLst>
</file>

<file path=ppt/tags/tag97.xml><?xml version="1.0" encoding="utf-8"?>
<p:tagLst xmlns:p="http://schemas.openxmlformats.org/presentationml/2006/main">
  <p:tag name="KSO_WM_BEAUTIFY_FLAG" val=""/>
</p:tagLst>
</file>

<file path=ppt/tags/tag98.xml><?xml version="1.0" encoding="utf-8"?>
<p:tagLst xmlns:p="http://schemas.openxmlformats.org/presentationml/2006/main">
  <p:tag name="KSO_WM_BEAUTIFY_FLAG" val=""/>
</p:tagLst>
</file>

<file path=ppt/tags/tag99.xml><?xml version="1.0" encoding="utf-8"?>
<p:tagLst xmlns:p="http://schemas.openxmlformats.org/presentationml/2006/main">
  <p:tag name="KSO_WM_BEAUTIFY_FLAG" val=""/>
</p:tagLst>
</file>

<file path=ppt/tags/tag100.xml><?xml version="1.0" encoding="utf-8"?>
<p:tagLst xmlns:p="http://schemas.openxmlformats.org/presentationml/2006/main">
  <p:tag name="KSO_WM_BEAUTIFY_FLAG" val=""/>
</p:tagLst>
</file>

<file path=ppt/tags/tag101.xml><?xml version="1.0" encoding="utf-8"?>
<p:tagLst xmlns:p="http://schemas.openxmlformats.org/presentationml/2006/main">
  <p:tag name="KSO_WM_BEAUTIFY_FLAG" val=""/>
</p:tagLst>
</file>

<file path=ppt/tags/tag102.xml><?xml version="1.0" encoding="utf-8"?>
<p:tagLst xmlns:p="http://schemas.openxmlformats.org/presentationml/2006/main">
  <p:tag name="KSO_WM_BEAUTIFY_FLAG" val=""/>
</p:tagLst>
</file>

<file path=ppt/tags/tag103.xml><?xml version="1.0" encoding="utf-8"?>
<p:tagLst xmlns:p="http://schemas.openxmlformats.org/presentationml/2006/main">
  <p:tag name="KSO_WM_BEAUTIFY_FLAG" val=""/>
</p:tagLst>
</file>

<file path=ppt/tags/tag104.xml><?xml version="1.0" encoding="utf-8"?>
<p:tagLst xmlns:p="http://schemas.openxmlformats.org/presentationml/2006/main">
  <p:tag name="KSO_WM_BEAUTIFY_FLAG" val=""/>
</p:tagLst>
</file>

<file path=ppt/tags/tag105.xml><?xml version="1.0" encoding="utf-8"?>
<p:tagLst xmlns:p="http://schemas.openxmlformats.org/presentationml/2006/main">
  <p:tag name="KSO_WM_BEAUTIFY_FLAG" val=""/>
</p:tagLst>
</file>

<file path=ppt/tags/tag106.xml><?xml version="1.0" encoding="utf-8"?>
<p:tagLst xmlns:p="http://schemas.openxmlformats.org/presentationml/2006/main">
  <p:tag name="KSO_WM_BEAUTIFY_FLAG" val=""/>
</p:tagLst>
</file>

<file path=ppt/tags/tag107.xml><?xml version="1.0" encoding="utf-8"?>
<p:tagLst xmlns:p="http://schemas.openxmlformats.org/presentationml/2006/main">
  <p:tag name="KSO_WM_BEAUTIFY_FLAG" val=""/>
</p:tagLst>
</file>

<file path=ppt/tags/tag108.xml><?xml version="1.0" encoding="utf-8"?>
<p:tagLst xmlns:p="http://schemas.openxmlformats.org/presentationml/2006/main">
  <p:tag name="KSO_WM_BEAUTIFY_FLAG" val=""/>
</p:tagLst>
</file>

<file path=ppt/tags/tag109.xml><?xml version="1.0" encoding="utf-8"?>
<p:tagLst xmlns:p="http://schemas.openxmlformats.org/presentationml/2006/main">
  <p:tag name="KSO_WM_BEAUTIFY_FLAG" val=""/>
</p:tagLst>
</file>

<file path=ppt/tags/tag110.xml><?xml version="1.0" encoding="utf-8"?>
<p:tagLst xmlns:p="http://schemas.openxmlformats.org/presentationml/2006/main">
  <p:tag name="KSO_WM_BEAUTIFY_FLAG" val=""/>
</p:tagLst>
</file>

<file path=ppt/tags/tag111.xml><?xml version="1.0" encoding="utf-8"?>
<p:tagLst xmlns:p="http://schemas.openxmlformats.org/presentationml/2006/main">
  <p:tag name="KSO_WM_BEAUTIFY_FLAG" val=""/>
</p:tagLst>
</file>

<file path=ppt/tags/tag112.xml><?xml version="1.0" encoding="utf-8"?>
<p:tagLst xmlns:p="http://schemas.openxmlformats.org/presentationml/2006/main">
  <p:tag name="KSO_WM_BEAUTIFY_FLAG" val=""/>
</p:tagLst>
</file>

<file path=ppt/tags/tag113.xml><?xml version="1.0" encoding="utf-8"?>
<p:tagLst xmlns:p="http://schemas.openxmlformats.org/presentationml/2006/main">
  <p:tag name="KSO_WM_BEAUTIFY_FLAG" val=""/>
</p:tagLst>
</file>

<file path=ppt/tags/tag114.xml><?xml version="1.0" encoding="utf-8"?>
<p:tagLst xmlns:p="http://schemas.openxmlformats.org/presentationml/2006/main">
  <p:tag name="KSO_WM_BEAUTIFY_FLAG" val=""/>
</p:tagLst>
</file>

<file path=ppt/tags/tag115.xml><?xml version="1.0" encoding="utf-8"?>
<p:tagLst xmlns:p="http://schemas.openxmlformats.org/presentationml/2006/main">
  <p:tag name="KSO_WM_BEAUTIFY_FLAG" val=""/>
</p:tagLst>
</file>

<file path=ppt/tags/tag116.xml><?xml version="1.0" encoding="utf-8"?>
<p:tagLst xmlns:p="http://schemas.openxmlformats.org/presentationml/2006/main">
  <p:tag name="KSO_WM_BEAUTIFY_FLAG" val=""/>
</p:tagLst>
</file>

<file path=ppt/tags/tag117.xml><?xml version="1.0" encoding="utf-8"?>
<p:tagLst xmlns:p="http://schemas.openxmlformats.org/presentationml/2006/main">
  <p:tag name="KSO_WM_BEAUTIFY_FLAG" val=""/>
</p:tagLst>
</file>

<file path=ppt/tags/tag118.xml><?xml version="1.0" encoding="utf-8"?>
<p:tagLst xmlns:p="http://schemas.openxmlformats.org/presentationml/2006/main">
  <p:tag name="KSO_WM_BEAUTIFY_FLAG" val=""/>
</p:tagLst>
</file>

<file path=ppt/tags/tag119.xml><?xml version="1.0" encoding="utf-8"?>
<p:tagLst xmlns:p="http://schemas.openxmlformats.org/presentationml/2006/main">
  <p:tag name="KSO_WM_BEAUTIFY_FLAG" val=""/>
</p:tagLst>
</file>

<file path=ppt/tags/tag120.xml><?xml version="1.0" encoding="utf-8"?>
<p:tagLst xmlns:p="http://schemas.openxmlformats.org/presentationml/2006/main">
  <p:tag name="KSO_WM_BEAUTIFY_FLAG" val=""/>
</p:tagLst>
</file>

<file path=ppt/tags/tag121.xml><?xml version="1.0" encoding="utf-8"?>
<p:tagLst xmlns:p="http://schemas.openxmlformats.org/presentationml/2006/main">
  <p:tag name="KSO_WM_BEAUTIFY_FLAG" val=""/>
</p:tagLst>
</file>

<file path=ppt/tags/tag122.xml><?xml version="1.0" encoding="utf-8"?>
<p:tagLst xmlns:p="http://schemas.openxmlformats.org/presentationml/2006/main">
  <p:tag name="KSO_WM_BEAUTIFY_FLAG" val=""/>
</p:tagLst>
</file>

<file path=ppt/tags/tag123.xml><?xml version="1.0" encoding="utf-8"?>
<p:tagLst xmlns:p="http://schemas.openxmlformats.org/presentationml/2006/main">
  <p:tag name="KSO_WM_BEAUTIFY_FLAG" val=""/>
</p:tagLst>
</file>

<file path=ppt/tags/tag124.xml><?xml version="1.0" encoding="utf-8"?>
<p:tagLst xmlns:p="http://schemas.openxmlformats.org/presentationml/2006/main">
  <p:tag name="KSO_WM_BEAUTIFY_FLAG" val=""/>
</p:tagLst>
</file>

<file path=ppt/tags/tag125.xml><?xml version="1.0" encoding="utf-8"?>
<p:tagLst xmlns:p="http://schemas.openxmlformats.org/presentationml/2006/main">
  <p:tag name="KSO_WM_BEAUTIFY_FLAG" val=""/>
</p:tagLst>
</file>

<file path=ppt/tags/tag126.xml><?xml version="1.0" encoding="utf-8"?>
<p:tagLst xmlns:p="http://schemas.openxmlformats.org/presentationml/2006/main">
  <p:tag name="KSO_WM_BEAUTIFY_FLAG" val=""/>
</p:tagLst>
</file>

<file path=ppt/tags/tag127.xml><?xml version="1.0" encoding="utf-8"?>
<p:tagLst xmlns:p="http://schemas.openxmlformats.org/presentationml/2006/main">
  <p:tag name="KSO_WM_BEAUTIFY_FLAG" val=""/>
</p:tagLst>
</file>

<file path=ppt/tags/tag128.xml><?xml version="1.0" encoding="utf-8"?>
<p:tagLst xmlns:p="http://schemas.openxmlformats.org/presentationml/2006/main">
  <p:tag name="KSO_WM_BEAUTIFY_FLAG" val=""/>
</p:tagLst>
</file>

<file path=ppt/tags/tag129.xml><?xml version="1.0" encoding="utf-8"?>
<p:tagLst xmlns:p="http://schemas.openxmlformats.org/presentationml/2006/main">
  <p:tag name="KSO_WM_BEAUTIFY_FLAG" val=""/>
</p:tagLst>
</file>

<file path=ppt/tags/tag130.xml><?xml version="1.0" encoding="utf-8"?>
<p:tagLst xmlns:p="http://schemas.openxmlformats.org/presentationml/2006/main">
  <p:tag name="KSO_WM_BEAUTIFY_FLAG" val=""/>
</p:tagLst>
</file>

<file path=ppt/tags/tag131.xml><?xml version="1.0" encoding="utf-8"?>
<p:tagLst xmlns:p="http://schemas.openxmlformats.org/presentationml/2006/main">
  <p:tag name="KSO_WM_BEAUTIFY_FLAG" val=""/>
</p:tagLst>
</file>

<file path=ppt/tags/tag132.xml><?xml version="1.0" encoding="utf-8"?>
<p:tagLst xmlns:p="http://schemas.openxmlformats.org/presentationml/2006/main">
  <p:tag name="KSO_WM_BEAUTIFY_FLAG" val=""/>
</p:tagLst>
</file>

<file path=ppt/tags/tag133.xml><?xml version="1.0" encoding="utf-8"?>
<p:tagLst xmlns:p="http://schemas.openxmlformats.org/presentationml/2006/main">
  <p:tag name="KSO_WM_BEAUTIFY_FLAG" val=""/>
</p:tagLst>
</file>

<file path=ppt/tags/tag134.xml><?xml version="1.0" encoding="utf-8"?>
<p:tagLst xmlns:p="http://schemas.openxmlformats.org/presentationml/2006/main">
  <p:tag name="KSO_WM_BEAUTIFY_FLAG" val=""/>
</p:tagLst>
</file>

<file path=ppt/tags/tag135.xml><?xml version="1.0" encoding="utf-8"?>
<p:tagLst xmlns:p="http://schemas.openxmlformats.org/presentationml/2006/main">
  <p:tag name="KSO_WM_BEAUTIFY_FLAG" val=""/>
</p:tagLst>
</file>

<file path=ppt/tags/tag136.xml><?xml version="1.0" encoding="utf-8"?>
<p:tagLst xmlns:p="http://schemas.openxmlformats.org/presentationml/2006/main">
  <p:tag name="KSO_WM_BEAUTIFY_FLAG" val=""/>
</p:tagLst>
</file>

<file path=ppt/tags/tag137.xml><?xml version="1.0" encoding="utf-8"?>
<p:tagLst xmlns:p="http://schemas.openxmlformats.org/presentationml/2006/main">
  <p:tag name="KSO_WM_BEAUTIFY_FLAG" val=""/>
</p:tagLst>
</file>

<file path=ppt/tags/tag138.xml><?xml version="1.0" encoding="utf-8"?>
<p:tagLst xmlns:p="http://schemas.openxmlformats.org/presentationml/2006/main">
  <p:tag name="KSO_WM_BEAUTIFY_FLAG" val=""/>
</p:tagLst>
</file>

<file path=ppt/tags/tag139.xml><?xml version="1.0" encoding="utf-8"?>
<p:tagLst xmlns:p="http://schemas.openxmlformats.org/presentationml/2006/main">
  <p:tag name="KSO_WM_BEAUTIFY_FLAG" val=""/>
</p:tagLst>
</file>

<file path=ppt/tags/tag140.xml><?xml version="1.0" encoding="utf-8"?>
<p:tagLst xmlns:p="http://schemas.openxmlformats.org/presentationml/2006/main">
  <p:tag name="KSO_WM_BEAUTIFY_FLAG" val=""/>
</p:tagLst>
</file>

<file path=ppt/tags/tag141.xml><?xml version="1.0" encoding="utf-8"?>
<p:tagLst xmlns:p="http://schemas.openxmlformats.org/presentationml/2006/main">
  <p:tag name="KSO_WM_BEAUTIFY_FLAG" val=""/>
</p:tagLst>
</file>

<file path=ppt/tags/tag142.xml><?xml version="1.0" encoding="utf-8"?>
<p:tagLst xmlns:p="http://schemas.openxmlformats.org/presentationml/2006/main">
  <p:tag name="KSO_WM_BEAUTIFY_FLAG" val=""/>
</p:tagLst>
</file>

<file path=ppt/tags/tag143.xml><?xml version="1.0" encoding="utf-8"?>
<p:tagLst xmlns:p="http://schemas.openxmlformats.org/presentationml/2006/main">
  <p:tag name="KSO_WM_BEAUTIFY_FLAG" val=""/>
</p:tagLst>
</file>

<file path=ppt/tags/tag144.xml><?xml version="1.0" encoding="utf-8"?>
<p:tagLst xmlns:p="http://schemas.openxmlformats.org/presentationml/2006/main">
  <p:tag name="KSO_WM_BEAUTIFY_FLAG" val=""/>
</p:tagLst>
</file>

<file path=ppt/tags/tag145.xml><?xml version="1.0" encoding="utf-8"?>
<p:tagLst xmlns:p="http://schemas.openxmlformats.org/presentationml/2006/main">
  <p:tag name="KSO_WM_BEAUTIFY_FLAG" val=""/>
</p:tagLst>
</file>

<file path=ppt/tags/tag146.xml><?xml version="1.0" encoding="utf-8"?>
<p:tagLst xmlns:p="http://schemas.openxmlformats.org/presentationml/2006/main">
  <p:tag name="KSO_WM_TAG_VERSION" val="1.0"/>
  <p:tag name="KSO_WM_BEAUTIFY_FLAG" val="#wm#"/>
  <p:tag name="KSO_WM_UNIT_TYPE" val="i"/>
  <p:tag name="KSO_WM_UNIT_ID" val="diagram160077_3*i*0"/>
  <p:tag name="KSO_WM_TEMPLATE_CATEGORY" val="diagram"/>
  <p:tag name="KSO_WM_TEMPLATE_INDEX" val="160077"/>
  <p:tag name="KSO_WM_UNIT_INDEX" val="0"/>
</p:tagLst>
</file>

<file path=ppt/tags/tag147.xml><?xml version="1.0" encoding="utf-8"?>
<p:tagLst xmlns:p="http://schemas.openxmlformats.org/presentationml/2006/main">
  <p:tag name="KSO_WM_TAG_VERSION" val="1.0"/>
  <p:tag name="KSO_WM_BEAUTIFY_FLAG" val="#wm#"/>
  <p:tag name="KSO_WM_TEMPLATE_CATEGORY" val="diagram"/>
  <p:tag name="KSO_WM_TEMPLATE_INDEX" val="160077"/>
  <p:tag name="KSO_WM_UNIT_TYPE" val="l_h_f"/>
  <p:tag name="KSO_WM_UNIT_INDEX" val="1_1_1"/>
  <p:tag name="KSO_WM_UNIT_ID" val="diagram160077_3*l_h_f*1_1_1"/>
  <p:tag name="KSO_WM_UNIT_CLEAR" val="1"/>
  <p:tag name="KSO_WM_UNIT_LAYERLEVEL" val="1_1_1"/>
  <p:tag name="KSO_WM_UNIT_VALUE" val="64"/>
  <p:tag name="KSO_WM_UNIT_HIGHLIGHT" val="0"/>
  <p:tag name="KSO_WM_UNIT_COMPATIBLE" val="0"/>
  <p:tag name="KSO_WM_DIAGRAM_GROUP_CODE" val="l1-1"/>
  <p:tag name="KSO_WM_UNIT_PRESET_TEXT" val="LOREM"/>
  <p:tag name="KSO_WM_UNIT_FILL_FORE_SCHEMECOLOR_INDEX" val="5"/>
  <p:tag name="KSO_WM_UNIT_FILL_TYPE" val="1"/>
  <p:tag name="KSO_WM_UNIT_TEXT_FILL_FORE_SCHEMECOLOR_INDEX" val="5"/>
  <p:tag name="KSO_WM_UNIT_TEXT_FILL_TYPE" val="1"/>
</p:tagLst>
</file>

<file path=ppt/tags/tag148.xml><?xml version="1.0" encoding="utf-8"?>
<p:tagLst xmlns:p="http://schemas.openxmlformats.org/presentationml/2006/main">
  <p:tag name="KSO_WM_TAG_VERSION" val="1.0"/>
  <p:tag name="KSO_WM_BEAUTIFY_FLAG" val="#wm#"/>
  <p:tag name="KSO_WM_TEMPLATE_CATEGORY" val="diagram"/>
  <p:tag name="KSO_WM_TEMPLATE_INDEX" val="160077"/>
  <p:tag name="KSO_WM_UNIT_TYPE" val="l_i"/>
  <p:tag name="KSO_WM_UNIT_INDEX" val="1_1"/>
  <p:tag name="KSO_WM_UNIT_ID" val="diagram160077_3*l_i*1_1"/>
  <p:tag name="KSO_WM_UNIT_CLEAR" val="1"/>
  <p:tag name="KSO_WM_UNIT_LAYERLEVEL" val="1_1"/>
  <p:tag name="KSO_WM_DIAGRAM_GROUP_CODE" val="l1-1"/>
  <p:tag name="KSO_WM_UNIT_FILL_FORE_SCHEMECOLOR_INDEX" val="5"/>
  <p:tag name="KSO_WM_UNIT_FILL_TYPE" val="1"/>
  <p:tag name="KSO_WM_UNIT_TEXT_FILL_FORE_SCHEMECOLOR_INDEX" val="13"/>
  <p:tag name="KSO_WM_UNIT_TEXT_FILL_TYPE" val="1"/>
</p:tagLst>
</file>

<file path=ppt/tags/tag149.xml><?xml version="1.0" encoding="utf-8"?>
<p:tagLst xmlns:p="http://schemas.openxmlformats.org/presentationml/2006/main">
  <p:tag name="KSO_WM_TAG_VERSION" val="1.0"/>
  <p:tag name="KSO_WM_BEAUTIFY_FLAG" val="#wm#"/>
  <p:tag name="KSO_WM_TEMPLATE_CATEGORY" val="diagram"/>
  <p:tag name="KSO_WM_TEMPLATE_INDEX" val="160077"/>
  <p:tag name="KSO_WM_UNIT_TYPE" val="l_i"/>
  <p:tag name="KSO_WM_UNIT_INDEX" val="1_2"/>
  <p:tag name="KSO_WM_UNIT_ID" val="diagram160077_3*l_i*1_2"/>
  <p:tag name="KSO_WM_UNIT_CLEAR" val="1"/>
  <p:tag name="KSO_WM_UNIT_LAYERLEVEL" val="1_1"/>
  <p:tag name="KSO_WM_DIAGRAM_GROUP_CODE" val="l1-1"/>
  <p:tag name="KSO_WM_UNIT_FILL_FORE_SCHEMECOLOR_INDEX" val="5"/>
  <p:tag name="KSO_WM_UNIT_FILL_TYPE" val="1"/>
  <p:tag name="KSO_WM_UNIT_LINE_FORE_SCHEMECOLOR_INDEX" val="14"/>
  <p:tag name="KSO_WM_UNIT_LINE_FILL_TYPE" val="2"/>
  <p:tag name="KSO_WM_UNIT_TEXT_FILL_FORE_SCHEMECOLOR_INDEX" val="14"/>
  <p:tag name="KSO_WM_UNIT_TEXT_FILL_TYPE" val="1"/>
</p:tagLst>
</file>

<file path=ppt/tags/tag150.xml><?xml version="1.0" encoding="utf-8"?>
<p:tagLst xmlns:p="http://schemas.openxmlformats.org/presentationml/2006/main">
  <p:tag name="KSO_WM_TAG_VERSION" val="1.0"/>
  <p:tag name="KSO_WM_BEAUTIFY_FLAG" val="#wm#"/>
  <p:tag name="KSO_WM_UNIT_TYPE" val="i"/>
  <p:tag name="KSO_WM_UNIT_ID" val="diagram160077_3*i*7"/>
  <p:tag name="KSO_WM_TEMPLATE_CATEGORY" val="diagram"/>
  <p:tag name="KSO_WM_TEMPLATE_INDEX" val="160077"/>
  <p:tag name="KSO_WM_UNIT_INDEX" val="7"/>
</p:tagLst>
</file>

<file path=ppt/tags/tag151.xml><?xml version="1.0" encoding="utf-8"?>
<p:tagLst xmlns:p="http://schemas.openxmlformats.org/presentationml/2006/main">
  <p:tag name="KSO_WM_TAG_VERSION" val="1.0"/>
  <p:tag name="KSO_WM_BEAUTIFY_FLAG" val="#wm#"/>
  <p:tag name="KSO_WM_TEMPLATE_CATEGORY" val="diagram"/>
  <p:tag name="KSO_WM_TEMPLATE_INDEX" val="160077"/>
  <p:tag name="KSO_WM_UNIT_TYPE" val="l_h_f"/>
  <p:tag name="KSO_WM_UNIT_INDEX" val="1_2_1"/>
  <p:tag name="KSO_WM_UNIT_ID" val="diagram160077_3*l_h_f*1_2_1"/>
  <p:tag name="KSO_WM_UNIT_CLEAR" val="1"/>
  <p:tag name="KSO_WM_UNIT_LAYERLEVEL" val="1_1_1"/>
  <p:tag name="KSO_WM_UNIT_VALUE" val="64"/>
  <p:tag name="KSO_WM_UNIT_HIGHLIGHT" val="0"/>
  <p:tag name="KSO_WM_UNIT_COMPATIBLE" val="0"/>
  <p:tag name="KSO_WM_DIAGRAM_GROUP_CODE" val="l1-1"/>
  <p:tag name="KSO_WM_UNIT_PRESET_TEXT" val="LOREM"/>
  <p:tag name="KSO_WM_UNIT_FILL_FORE_SCHEMECOLOR_INDEX" val="6"/>
  <p:tag name="KSO_WM_UNIT_FILL_TYPE" val="1"/>
  <p:tag name="KSO_WM_UNIT_TEXT_FILL_FORE_SCHEMECOLOR_INDEX" val="6"/>
  <p:tag name="KSO_WM_UNIT_TEXT_FILL_TYPE" val="1"/>
</p:tagLst>
</file>

<file path=ppt/tags/tag152.xml><?xml version="1.0" encoding="utf-8"?>
<p:tagLst xmlns:p="http://schemas.openxmlformats.org/presentationml/2006/main">
  <p:tag name="KSO_WM_TAG_VERSION" val="1.0"/>
  <p:tag name="KSO_WM_BEAUTIFY_FLAG" val="#wm#"/>
  <p:tag name="KSO_WM_TEMPLATE_CATEGORY" val="diagram"/>
  <p:tag name="KSO_WM_TEMPLATE_INDEX" val="160077"/>
  <p:tag name="KSO_WM_UNIT_TYPE" val="l_i"/>
  <p:tag name="KSO_WM_UNIT_INDEX" val="1_3"/>
  <p:tag name="KSO_WM_UNIT_ID" val="diagram160077_3*l_i*1_3"/>
  <p:tag name="KSO_WM_UNIT_CLEAR" val="1"/>
  <p:tag name="KSO_WM_UNIT_LAYERLEVEL" val="1_1"/>
  <p:tag name="KSO_WM_DIAGRAM_GROUP_CODE" val="l1-1"/>
  <p:tag name="KSO_WM_UNIT_FILL_FORE_SCHEMECOLOR_INDEX" val="6"/>
  <p:tag name="KSO_WM_UNIT_FILL_TYPE" val="1"/>
  <p:tag name="KSO_WM_UNIT_TEXT_FILL_FORE_SCHEMECOLOR_INDEX" val="13"/>
  <p:tag name="KSO_WM_UNIT_TEXT_FILL_TYPE" val="1"/>
</p:tagLst>
</file>

<file path=ppt/tags/tag153.xml><?xml version="1.0" encoding="utf-8"?>
<p:tagLst xmlns:p="http://schemas.openxmlformats.org/presentationml/2006/main">
  <p:tag name="KSO_WM_TAG_VERSION" val="1.0"/>
  <p:tag name="KSO_WM_BEAUTIFY_FLAG" val="#wm#"/>
  <p:tag name="KSO_WM_TEMPLATE_CATEGORY" val="diagram"/>
  <p:tag name="KSO_WM_TEMPLATE_INDEX" val="160077"/>
  <p:tag name="KSO_WM_UNIT_TYPE" val="l_i"/>
  <p:tag name="KSO_WM_UNIT_INDEX" val="1_4"/>
  <p:tag name="KSO_WM_UNIT_ID" val="diagram160077_3*l_i*1_4"/>
  <p:tag name="KSO_WM_UNIT_CLEAR" val="1"/>
  <p:tag name="KSO_WM_UNIT_LAYERLEVEL" val="1_1"/>
  <p:tag name="KSO_WM_DIAGRAM_GROUP_CODE" val="l1-1"/>
  <p:tag name="KSO_WM_UNIT_FILL_FORE_SCHEMECOLOR_INDEX" val="6"/>
  <p:tag name="KSO_WM_UNIT_FILL_TYPE" val="1"/>
  <p:tag name="KSO_WM_UNIT_LINE_FORE_SCHEMECOLOR_INDEX" val="14"/>
  <p:tag name="KSO_WM_UNIT_LINE_FILL_TYPE" val="2"/>
  <p:tag name="KSO_WM_UNIT_TEXT_FILL_FORE_SCHEMECOLOR_INDEX" val="14"/>
  <p:tag name="KSO_WM_UNIT_TEXT_FILL_TYPE" val="1"/>
</p:tagLst>
</file>

<file path=ppt/tags/tag154.xml><?xml version="1.0" encoding="utf-8"?>
<p:tagLst xmlns:p="http://schemas.openxmlformats.org/presentationml/2006/main">
  <p:tag name="KSO_WM_TAG_VERSION" val="1.0"/>
  <p:tag name="KSO_WM_BEAUTIFY_FLAG" val="#wm#"/>
  <p:tag name="KSO_WM_UNIT_TYPE" val="i"/>
  <p:tag name="KSO_WM_UNIT_ID" val="diagram160077_3*i*14"/>
  <p:tag name="KSO_WM_TEMPLATE_CATEGORY" val="diagram"/>
  <p:tag name="KSO_WM_TEMPLATE_INDEX" val="160077"/>
  <p:tag name="KSO_WM_UNIT_INDEX" val="14"/>
</p:tagLst>
</file>

<file path=ppt/tags/tag155.xml><?xml version="1.0" encoding="utf-8"?>
<p:tagLst xmlns:p="http://schemas.openxmlformats.org/presentationml/2006/main">
  <p:tag name="KSO_WM_TAG_VERSION" val="1.0"/>
  <p:tag name="KSO_WM_BEAUTIFY_FLAG" val="#wm#"/>
  <p:tag name="KSO_WM_TEMPLATE_CATEGORY" val="diagram"/>
  <p:tag name="KSO_WM_TEMPLATE_INDEX" val="160077"/>
  <p:tag name="KSO_WM_UNIT_TYPE" val="l_h_f"/>
  <p:tag name="KSO_WM_UNIT_INDEX" val="1_3_1"/>
  <p:tag name="KSO_WM_UNIT_ID" val="diagram160077_3*l_h_f*1_3_1"/>
  <p:tag name="KSO_WM_UNIT_CLEAR" val="1"/>
  <p:tag name="KSO_WM_UNIT_LAYERLEVEL" val="1_1_1"/>
  <p:tag name="KSO_WM_UNIT_VALUE" val="64"/>
  <p:tag name="KSO_WM_UNIT_HIGHLIGHT" val="0"/>
  <p:tag name="KSO_WM_UNIT_COMPATIBLE" val="0"/>
  <p:tag name="KSO_WM_DIAGRAM_GROUP_CODE" val="l1-1"/>
  <p:tag name="KSO_WM_UNIT_PRESET_TEXT" val="LOREM"/>
  <p:tag name="KSO_WM_UNIT_FILL_FORE_SCHEMECOLOR_INDEX" val="5"/>
  <p:tag name="KSO_WM_UNIT_FILL_TYPE" val="1"/>
  <p:tag name="KSO_WM_UNIT_TEXT_FILL_FORE_SCHEMECOLOR_INDEX" val="5"/>
  <p:tag name="KSO_WM_UNIT_TEXT_FILL_TYPE" val="1"/>
</p:tagLst>
</file>

<file path=ppt/tags/tag156.xml><?xml version="1.0" encoding="utf-8"?>
<p:tagLst xmlns:p="http://schemas.openxmlformats.org/presentationml/2006/main">
  <p:tag name="KSO_WM_TAG_VERSION" val="1.0"/>
  <p:tag name="KSO_WM_BEAUTIFY_FLAG" val="#wm#"/>
  <p:tag name="KSO_WM_TEMPLATE_CATEGORY" val="diagram"/>
  <p:tag name="KSO_WM_TEMPLATE_INDEX" val="160077"/>
  <p:tag name="KSO_WM_UNIT_TYPE" val="l_i"/>
  <p:tag name="KSO_WM_UNIT_INDEX" val="1_5"/>
  <p:tag name="KSO_WM_UNIT_ID" val="diagram160077_3*l_i*1_5"/>
  <p:tag name="KSO_WM_UNIT_CLEAR" val="1"/>
  <p:tag name="KSO_WM_UNIT_LAYERLEVEL" val="1_1"/>
  <p:tag name="KSO_WM_DIAGRAM_GROUP_CODE" val="l1-1"/>
  <p:tag name="KSO_WM_UNIT_FILL_FORE_SCHEMECOLOR_INDEX" val="5"/>
  <p:tag name="KSO_WM_UNIT_FILL_TYPE" val="1"/>
  <p:tag name="KSO_WM_UNIT_TEXT_FILL_FORE_SCHEMECOLOR_INDEX" val="13"/>
  <p:tag name="KSO_WM_UNIT_TEXT_FILL_TYPE" val="1"/>
</p:tagLst>
</file>

<file path=ppt/tags/tag157.xml><?xml version="1.0" encoding="utf-8"?>
<p:tagLst xmlns:p="http://schemas.openxmlformats.org/presentationml/2006/main">
  <p:tag name="KSO_WM_TAG_VERSION" val="1.0"/>
  <p:tag name="KSO_WM_BEAUTIFY_FLAG" val="#wm#"/>
  <p:tag name="KSO_WM_TEMPLATE_CATEGORY" val="diagram"/>
  <p:tag name="KSO_WM_TEMPLATE_INDEX" val="160077"/>
  <p:tag name="KSO_WM_UNIT_TYPE" val="l_i"/>
  <p:tag name="KSO_WM_UNIT_INDEX" val="1_6"/>
  <p:tag name="KSO_WM_UNIT_ID" val="diagram160077_3*l_i*1_6"/>
  <p:tag name="KSO_WM_UNIT_CLEAR" val="1"/>
  <p:tag name="KSO_WM_UNIT_LAYERLEVEL" val="1_1"/>
  <p:tag name="KSO_WM_DIAGRAM_GROUP_CODE" val="l1-1"/>
  <p:tag name="KSO_WM_UNIT_FILL_FORE_SCHEMECOLOR_INDEX" val="5"/>
  <p:tag name="KSO_WM_UNIT_FILL_TYPE" val="1"/>
  <p:tag name="KSO_WM_UNIT_LINE_FORE_SCHEMECOLOR_INDEX" val="14"/>
  <p:tag name="KSO_WM_UNIT_LINE_FILL_TYPE" val="2"/>
  <p:tag name="KSO_WM_UNIT_TEXT_FILL_FORE_SCHEMECOLOR_INDEX" val="14"/>
  <p:tag name="KSO_WM_UNIT_TEXT_FILL_TYPE" val="1"/>
</p:tagLst>
</file>

<file path=ppt/tags/tag158.xml><?xml version="1.0" encoding="utf-8"?>
<p:tagLst xmlns:p="http://schemas.openxmlformats.org/presentationml/2006/main">
  <p:tag name="KSO_WM_TAG_VERSION" val="1.0"/>
  <p:tag name="KSO_WM_BEAUTIFY_FLAG" val="#wm#"/>
  <p:tag name="KSO_WM_TEMPLATE_CATEGORY" val="diagram"/>
  <p:tag name="KSO_WM_TEMPLATE_INDEX" val="160077"/>
  <p:tag name="KSO_WM_UNIT_TYPE" val="g"/>
  <p:tag name="KSO_WM_UNIT_INDEX" val="1"/>
  <p:tag name="KSO_WM_UNIT_ID" val="diagram160077_3*g*1"/>
  <p:tag name="KSO_WM_UNIT_CLEAR" val="1"/>
  <p:tag name="KSO_WM_UNIT_LAYERLEVEL" val="1"/>
  <p:tag name="KSO_WM_UNIT_VALUE" val="29"/>
  <p:tag name="KSO_WM_UNIT_HIGHLIGHT" val="0"/>
  <p:tag name="KSO_WM_UNIT_COMPATIBLE" val="1"/>
  <p:tag name="KSO_WM_UNIT_RELATE_UNITID" val="diagram160077_3*l*1"/>
  <p:tag name="KSO_WM_UNIT_PRESET_TEXT_INDEX" val="3"/>
  <p:tag name="KSO_WM_UNIT_PRESET_TEXT_LEN" val="23"/>
</p:tagLst>
</file>

<file path=ppt/tags/tag159.xml><?xml version="1.0" encoding="utf-8"?>
<p:tagLst xmlns:p="http://schemas.openxmlformats.org/presentationml/2006/main">
  <p:tag name="KSO_WM_BEAUTIFY_FLAG" val=""/>
</p:tagLst>
</file>

<file path=ppt/tags/tag160.xml><?xml version="1.0" encoding="utf-8"?>
<p:tagLst xmlns:p="http://schemas.openxmlformats.org/presentationml/2006/main">
  <p:tag name="KSO_WM_BEAUTIFY_FLAG" val=""/>
</p:tagLst>
</file>

<file path=ppt/tags/tag161.xml><?xml version="1.0" encoding="utf-8"?>
<p:tagLst xmlns:p="http://schemas.openxmlformats.org/presentationml/2006/main">
  <p:tag name="KSO_WM_BEAUTIFY_FLAG" val=""/>
</p:tagLst>
</file>

<file path=ppt/tags/tag162.xml><?xml version="1.0" encoding="utf-8"?>
<p:tagLst xmlns:p="http://schemas.openxmlformats.org/presentationml/2006/main">
  <p:tag name="KSO_WM_BEAUTIFY_FLAG" val=""/>
</p:tagLst>
</file>

<file path=ppt/tags/tag163.xml><?xml version="1.0" encoding="utf-8"?>
<p:tagLst xmlns:p="http://schemas.openxmlformats.org/presentationml/2006/main">
  <p:tag name="KSO_WM_BEAUTIFY_FLAG" val=""/>
</p:tagLst>
</file>

<file path=ppt/tags/tag164.xml><?xml version="1.0" encoding="utf-8"?>
<p:tagLst xmlns:p="http://schemas.openxmlformats.org/presentationml/2006/main">
  <p:tag name="KSO_WM_BEAUTIFY_FLAG" val=""/>
</p:tagLst>
</file>

<file path=ppt/tags/tag165.xml><?xml version="1.0" encoding="utf-8"?>
<p:tagLst xmlns:p="http://schemas.openxmlformats.org/presentationml/2006/main">
  <p:tag name="KSO_WM_BEAUTIFY_FLAG" val=""/>
</p:tagLst>
</file>

<file path=ppt/tags/tag1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132_1*i*2"/>
  <p:tag name="KSO_WM_TEMPLATE_CATEGORY" val="diagram"/>
  <p:tag name="KSO_WM_TEMPLATE_INDEX" val="20200132"/>
  <p:tag name="KSO_WM_UNIT_LAYERLEVEL" val="1"/>
  <p:tag name="KSO_WM_TAG_VERSION" val="1.0"/>
  <p:tag name="KSO_WM_BEAUTIFY_FLAG" val="#wm#"/>
  <p:tag name="KSO_WM_UNIT_LARGE_SHAPE" val="1"/>
  <p:tag name="KSO_WM_DIAGRAM_GROUP_CODE" val="n1-1"/>
  <p:tag name="KSO_WM_UNIT_TYPE" val="i"/>
  <p:tag name="KSO_WM_UNIT_INDEX" val="2"/>
  <p:tag name="KSO_WM_UNIT_FILL_FORE_SCHEMECOLOR_INDEX" val="14"/>
  <p:tag name="KSO_WM_UNIT_FILL_TYPE" val="1"/>
  <p:tag name="KSO_WM_UNIT_TEXT_FILL_FORE_SCHEMECOLOR_INDEX" val="2"/>
  <p:tag name="KSO_WM_UNIT_TEXT_FILL_TYPE" val="1"/>
</p:tagLst>
</file>

<file path=ppt/tags/tag1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132_1*n_h_h_i*1_1_1_3"/>
  <p:tag name="KSO_WM_TEMPLATE_CATEGORY" val="diagram"/>
  <p:tag name="KSO_WM_TEMPLATE_INDEX" val="20200132"/>
  <p:tag name="KSO_WM_UNIT_LAYERLEVEL" val="1_1_1_1"/>
  <p:tag name="KSO_WM_TAG_VERSION" val="1.0"/>
  <p:tag name="KSO_WM_BEAUTIFY_FLAG" val="#wm#"/>
  <p:tag name="KSO_WM_DIAGRAM_GROUP_CODE" val="n1-1"/>
  <p:tag name="KSO_WM_UNIT_TYPE" val="n_h_h_i"/>
  <p:tag name="KSO_WM_UNIT_INDEX" val="1_1_1_3"/>
  <p:tag name="KSO_WM_UNIT_FILL_FORE_SCHEMECOLOR_INDEX" val="14"/>
  <p:tag name="KSO_WM_UNIT_FILL_TYPE" val="1"/>
  <p:tag name="KSO_WM_UNIT_TEXT_FILL_FORE_SCHEMECOLOR_INDEX" val="13"/>
  <p:tag name="KSO_WM_UNIT_TEXT_FILL_TYPE" val="1"/>
</p:tagLst>
</file>

<file path=ppt/tags/tag1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132_1*n_h_h_i*1_1_2_3"/>
  <p:tag name="KSO_WM_TEMPLATE_CATEGORY" val="diagram"/>
  <p:tag name="KSO_WM_TEMPLATE_INDEX" val="20200132"/>
  <p:tag name="KSO_WM_UNIT_LAYERLEVEL" val="1_1_1_1"/>
  <p:tag name="KSO_WM_TAG_VERSION" val="1.0"/>
  <p:tag name="KSO_WM_BEAUTIFY_FLAG" val="#wm#"/>
  <p:tag name="KSO_WM_DIAGRAM_GROUP_CODE" val="n1-1"/>
  <p:tag name="KSO_WM_UNIT_TYPE" val="n_h_h_i"/>
  <p:tag name="KSO_WM_UNIT_INDEX" val="1_1_2_3"/>
  <p:tag name="KSO_WM_UNIT_FILL_FORE_SCHEMECOLOR_INDEX" val="14"/>
  <p:tag name="KSO_WM_UNIT_FILL_TYPE" val="1"/>
  <p:tag name="KSO_WM_UNIT_TEXT_FILL_FORE_SCHEMECOLOR_INDEX" val="13"/>
  <p:tag name="KSO_WM_UNIT_TEXT_FILL_TYPE" val="1"/>
</p:tagLst>
</file>

<file path=ppt/tags/tag1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132_1*n_h_h_i*1_1_3_3"/>
  <p:tag name="KSO_WM_TEMPLATE_CATEGORY" val="diagram"/>
  <p:tag name="KSO_WM_TEMPLATE_INDEX" val="20200132"/>
  <p:tag name="KSO_WM_UNIT_LAYERLEVEL" val="1_1_1_1"/>
  <p:tag name="KSO_WM_TAG_VERSION" val="1.0"/>
  <p:tag name="KSO_WM_BEAUTIFY_FLAG" val="#wm#"/>
  <p:tag name="KSO_WM_DIAGRAM_GROUP_CODE" val="n1-1"/>
  <p:tag name="KSO_WM_UNIT_TYPE" val="n_h_h_i"/>
  <p:tag name="KSO_WM_UNIT_INDEX" val="1_1_3_3"/>
  <p:tag name="KSO_WM_UNIT_FILL_FORE_SCHEMECOLOR_INDEX" val="14"/>
  <p:tag name="KSO_WM_UNIT_FILL_TYPE" val="1"/>
  <p:tag name="KSO_WM_UNIT_TEXT_FILL_FORE_SCHEMECOLOR_INDEX" val="13"/>
  <p:tag name="KSO_WM_UNIT_TEXT_FILL_TYPE" val="1"/>
</p:tagLst>
</file>

<file path=ppt/tags/tag1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132_1*n_h_h_i*1_1_2_2"/>
  <p:tag name="KSO_WM_TEMPLATE_CATEGORY" val="diagram"/>
  <p:tag name="KSO_WM_TEMPLATE_INDEX" val="20200132"/>
  <p:tag name="KSO_WM_UNIT_LAYERLEVEL" val="1_1_1_1"/>
  <p:tag name="KSO_WM_TAG_VERSION" val="1.0"/>
  <p:tag name="KSO_WM_BEAUTIFY_FLAG" val="#wm#"/>
  <p:tag name="KSO_WM_DIAGRAM_GROUP_CODE" val="n1-1"/>
  <p:tag name="KSO_WM_UNIT_TYPE" val="n_h_h_i"/>
  <p:tag name="KSO_WM_UNIT_INDEX" val="1_1_2_2"/>
  <p:tag name="KSO_WM_UNIT_FILL_FORE_SCHEMECOLOR_INDEX" val="14"/>
  <p:tag name="KSO_WM_UNIT_FILL_TYPE" val="1"/>
  <p:tag name="KSO_WM_UNIT_TEXT_FILL_FORE_SCHEMECOLOR_INDEX" val="13"/>
  <p:tag name="KSO_WM_UNIT_TEXT_FILL_TYPE" val="1"/>
</p:tagLst>
</file>

<file path=ppt/tags/tag1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132_1*n_h_h_i*1_1_1_2"/>
  <p:tag name="KSO_WM_TEMPLATE_CATEGORY" val="diagram"/>
  <p:tag name="KSO_WM_TEMPLATE_INDEX" val="20200132"/>
  <p:tag name="KSO_WM_UNIT_LAYERLEVEL" val="1_1_1_1"/>
  <p:tag name="KSO_WM_TAG_VERSION" val="1.0"/>
  <p:tag name="KSO_WM_BEAUTIFY_FLAG" val="#wm#"/>
  <p:tag name="KSO_WM_DIAGRAM_GROUP_CODE" val="n1-1"/>
  <p:tag name="KSO_WM_UNIT_TYPE" val="n_h_h_i"/>
  <p:tag name="KSO_WM_UNIT_INDEX" val="1_1_1_2"/>
  <p:tag name="KSO_WM_UNIT_FILL_FORE_SCHEMECOLOR_INDEX" val="14"/>
  <p:tag name="KSO_WM_UNIT_FILL_TYPE" val="1"/>
  <p:tag name="KSO_WM_UNIT_TEXT_FILL_FORE_SCHEMECOLOR_INDEX" val="13"/>
  <p:tag name="KSO_WM_UNIT_TEXT_FILL_TYPE" val="1"/>
</p:tagLst>
</file>

<file path=ppt/tags/tag17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132_1*n_h_h_i*1_1_3_2"/>
  <p:tag name="KSO_WM_TEMPLATE_CATEGORY" val="diagram"/>
  <p:tag name="KSO_WM_TEMPLATE_INDEX" val="20200132"/>
  <p:tag name="KSO_WM_UNIT_LAYERLEVEL" val="1_1_1_1"/>
  <p:tag name="KSO_WM_TAG_VERSION" val="1.0"/>
  <p:tag name="KSO_WM_BEAUTIFY_FLAG" val="#wm#"/>
  <p:tag name="KSO_WM_DIAGRAM_GROUP_CODE" val="n1-1"/>
  <p:tag name="KSO_WM_UNIT_TYPE" val="n_h_h_i"/>
  <p:tag name="KSO_WM_UNIT_INDEX" val="1_1_3_2"/>
  <p:tag name="KSO_WM_UNIT_FILL_FORE_SCHEMECOLOR_INDEX" val="14"/>
  <p:tag name="KSO_WM_UNIT_FILL_TYPE" val="1"/>
  <p:tag name="KSO_WM_UNIT_TEXT_FILL_FORE_SCHEMECOLOR_INDEX" val="13"/>
  <p:tag name="KSO_WM_UNIT_TEXT_FILL_TYPE" val="1"/>
</p:tagLst>
</file>

<file path=ppt/tags/tag17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132_1*n_h_a*1_1_1"/>
  <p:tag name="KSO_WM_TEMPLATE_CATEGORY" val="diagram"/>
  <p:tag name="KSO_WM_TEMPLATE_INDEX" val="20200132"/>
  <p:tag name="KSO_WM_UNIT_LAYERLEVEL" val="1_1_1"/>
  <p:tag name="KSO_WM_TAG_VERSION" val="1.0"/>
  <p:tag name="KSO_WM_BEAUTIFY_FLAG" val="#wm#"/>
  <p:tag name="KSO_WM_UNIT_ISCONTENTSTITLE" val="0"/>
  <p:tag name="KSO_WM_UNIT_PRESET_TEXT" val="添加标题"/>
  <p:tag name="KSO_WM_UNIT_NOCLEAR" val="0"/>
  <p:tag name="KSO_WM_UNIT_VALUE" val="6"/>
  <p:tag name="KSO_WM_DIAGRAM_GROUP_CODE" val="n1-1"/>
  <p:tag name="KSO_WM_UNIT_TYPE" val="n_h_a"/>
  <p:tag name="KSO_WM_UNIT_INDEX" val="1_1_1"/>
  <p:tag name="KSO_WM_UNIT_TEXT_FILL_FORE_SCHEMECOLOR_INDEX" val="13"/>
  <p:tag name="KSO_WM_UNIT_TEXT_FILL_TYPE" val="1"/>
</p:tagLst>
</file>

<file path=ppt/tags/tag1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132_1*i*1"/>
  <p:tag name="KSO_WM_TEMPLATE_CATEGORY" val="diagram"/>
  <p:tag name="KSO_WM_TEMPLATE_INDEX" val="20200132"/>
  <p:tag name="KSO_WM_UNIT_LAYERLEVEL" val="1"/>
  <p:tag name="KSO_WM_TAG_VERSION" val="1.0"/>
  <p:tag name="KSO_WM_BEAUTIFY_FLAG" val="#wm#"/>
  <p:tag name="KSO_WM_DIAGRAM_GROUP_CODE" val="n1-1"/>
  <p:tag name="KSO_WM_UNIT_TYPE" val="i"/>
  <p:tag name="KSO_WM_UNIT_INDEX" val="1"/>
  <p:tag name="KSO_WM_UNIT_FILL_FORE_SCHEMECOLOR_INDEX" val="14"/>
  <p:tag name="KSO_WM_UNIT_FILL_TYPE" val="1"/>
</p:tagLst>
</file>

<file path=ppt/tags/tag17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132_1*n_h_i*1_1_1"/>
  <p:tag name="KSO_WM_TEMPLATE_CATEGORY" val="diagram"/>
  <p:tag name="KSO_WM_TEMPLATE_INDEX" val="20200132"/>
  <p:tag name="KSO_WM_UNIT_LAYERLEVEL" val="1_1_1"/>
  <p:tag name="KSO_WM_TAG_VERSION" val="1.0"/>
  <p:tag name="KSO_WM_BEAUTIFY_FLAG" val="#wm#"/>
  <p:tag name="KSO_WM_DIAGRAM_GROUP_CODE" val="n1-1"/>
  <p:tag name="KSO_WM_UNIT_TYPE" val="n_h_i"/>
  <p:tag name="KSO_WM_UNIT_INDEX" val="1_1_1"/>
  <p:tag name="KSO_WM_UNIT_LINE_FORE_SCHEMECOLOR_INDEX" val="14"/>
  <p:tag name="KSO_WM_UNIT_LINE_FILL_TYPE" val="2"/>
  <p:tag name="KSO_WM_UNIT_TEXT_FILL_FORE_SCHEMECOLOR_INDEX" val="13"/>
  <p:tag name="KSO_WM_UNIT_TEXT_FILL_TYPE" val="1"/>
</p:tagLst>
</file>

<file path=ppt/tags/tag17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132_1*n_h_h_a*1_1_3_1"/>
  <p:tag name="KSO_WM_TEMPLATE_CATEGORY" val="diagram"/>
  <p:tag name="KSO_WM_TEMPLATE_INDEX" val="20200132"/>
  <p:tag name="KSO_WM_UNIT_LAYERLEVEL" val="1_1_1_1"/>
  <p:tag name="KSO_WM_TAG_VERSION" val="1.0"/>
  <p:tag name="KSO_WM_BEAUTIFY_FLAG" val="#wm#"/>
  <p:tag name="KSO_WM_UNIT_ISCONTENTSTITLE" val="0"/>
  <p:tag name="KSO_WM_UNIT_PRESET_TEXT" val="添加标题"/>
  <p:tag name="KSO_WM_UNIT_NOCLEAR" val="0"/>
  <p:tag name="KSO_WM_DIAGRAM_GROUP_CODE" val="n1-1"/>
  <p:tag name="KSO_WM_UNIT_TYPE" val="n_h_h_a"/>
  <p:tag name="KSO_WM_UNIT_INDEX" val="1_1_3_1"/>
  <p:tag name="KSO_WM_UNIT_TEXT_FILL_FORE_SCHEMECOLOR_INDEX" val="13"/>
  <p:tag name="KSO_WM_UNIT_TEXT_FILL_TYPE" val="1"/>
</p:tagLst>
</file>

<file path=ppt/tags/tag17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132_1*n_h_h_a*1_1_2_1"/>
  <p:tag name="KSO_WM_TEMPLATE_CATEGORY" val="diagram"/>
  <p:tag name="KSO_WM_TEMPLATE_INDEX" val="20200132"/>
  <p:tag name="KSO_WM_UNIT_LAYERLEVEL" val="1_1_1_1"/>
  <p:tag name="KSO_WM_TAG_VERSION" val="1.0"/>
  <p:tag name="KSO_WM_BEAUTIFY_FLAG" val="#wm#"/>
  <p:tag name="KSO_WM_UNIT_ISCONTENTSTITLE" val="0"/>
  <p:tag name="KSO_WM_UNIT_PRESET_TEXT" val="添加标题"/>
  <p:tag name="KSO_WM_UNIT_NOCLEAR" val="0"/>
  <p:tag name="KSO_WM_DIAGRAM_GROUP_CODE" val="n1-1"/>
  <p:tag name="KSO_WM_UNIT_TYPE" val="n_h_h_a"/>
  <p:tag name="KSO_WM_UNIT_INDEX" val="1_1_2_1"/>
  <p:tag name="KSO_WM_UNIT_TEXT_FILL_FORE_SCHEMECOLOR_INDEX" val="13"/>
  <p:tag name="KSO_WM_UNIT_TEXT_FILL_TYPE" val="1"/>
</p:tagLst>
</file>

<file path=ppt/tags/tag1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132_1*n_h_h_a*1_1_1_1"/>
  <p:tag name="KSO_WM_TEMPLATE_CATEGORY" val="diagram"/>
  <p:tag name="KSO_WM_TEMPLATE_INDEX" val="20200132"/>
  <p:tag name="KSO_WM_UNIT_LAYERLEVEL" val="1_1_1_1"/>
  <p:tag name="KSO_WM_TAG_VERSION" val="1.0"/>
  <p:tag name="KSO_WM_BEAUTIFY_FLAG" val="#wm#"/>
  <p:tag name="KSO_WM_UNIT_ISCONTENTSTITLE" val="0"/>
  <p:tag name="KSO_WM_UNIT_PRESET_TEXT" val="添加标题"/>
  <p:tag name="KSO_WM_UNIT_NOCLEAR" val="0"/>
  <p:tag name="KSO_WM_DIAGRAM_GROUP_CODE" val="n1-1"/>
  <p:tag name="KSO_WM_UNIT_TYPE" val="n_h_h_a"/>
  <p:tag name="KSO_WM_UNIT_INDEX" val="1_1_1_1"/>
  <p:tag name="KSO_WM_UNIT_TEXT_FILL_FORE_SCHEMECOLOR_INDEX" val="13"/>
  <p:tag name="KSO_WM_UNIT_TEXT_FILL_TYPE" val="1"/>
</p:tagLst>
</file>

<file path=ppt/tags/tag1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132_1*n_h_h_i*1_1_1_1"/>
  <p:tag name="KSO_WM_TEMPLATE_CATEGORY" val="diagram"/>
  <p:tag name="KSO_WM_TEMPLATE_INDEX" val="20200132"/>
  <p:tag name="KSO_WM_UNIT_LAYERLEVEL" val="1_1_1_1"/>
  <p:tag name="KSO_WM_TAG_VERSION" val="1.0"/>
  <p:tag name="KSO_WM_BEAUTIFY_FLAG" val="#wm#"/>
  <p:tag name="KSO_WM_DIAGRAM_GROUP_CODE" val="n1-1"/>
  <p:tag name="KSO_WM_UNIT_TYPE" val="n_h_h_i"/>
  <p:tag name="KSO_WM_UNIT_INDEX" val="1_1_1_1"/>
  <p:tag name="KSO_WM_UNIT_FILL_FORE_SCHEMECOLOR_INDEX" val="5"/>
  <p:tag name="KSO_WM_UNIT_FILL_TYPE" val="1"/>
</p:tagLst>
</file>

<file path=ppt/tags/tag1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132_1*a*1"/>
  <p:tag name="KSO_WM_TEMPLATE_CATEGORY" val="diagram"/>
  <p:tag name="KSO_WM_TEMPLATE_INDEX" val="20200132"/>
  <p:tag name="KSO_WM_UNIT_LAYERLEVEL" val="1"/>
  <p:tag name="KSO_WM_TAG_VERSION" val="1.0"/>
  <p:tag name="KSO_WM_BEAUTIFY_FLAG" val="#wm#"/>
  <p:tag name="KSO_WM_UNIT_ISCONTENTSTITLE" val="0"/>
  <p:tag name="KSO_WM_UNIT_PRESET_TEXT" val="单击此处添加标题"/>
  <p:tag name="KSO_WM_UNIT_NOCLEAR" val="0"/>
  <p:tag name="KSO_WM_UNIT_VALUE" val="11"/>
  <p:tag name="KSO_WM_DIAGRAM_GROUP_CODE" val="n1-1"/>
  <p:tag name="KSO_WM_UNIT_TYPE" val="a"/>
  <p:tag name="KSO_WM_UNIT_INDEX" val="1"/>
  <p:tag name="KSO_WM_UNIT_TEXT_FILL_FORE_SCHEMECOLOR_INDEX" val="13"/>
  <p:tag name="KSO_WM_UNIT_TEXT_FILL_TYPE" val="1"/>
</p:tagLst>
</file>

<file path=ppt/tags/tag18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0132_1*f*1"/>
  <p:tag name="KSO_WM_TEMPLATE_CATEGORY" val="diagram"/>
  <p:tag name="KSO_WM_TEMPLATE_INDEX" val="20200132"/>
  <p:tag name="KSO_WM_UNIT_LAYERLEVEL" val="1"/>
  <p:tag name="KSO_WM_TAG_VERSION" val="1.0"/>
  <p:tag name="KSO_WM_BEAUTIFY_FLAG" val="#wm#"/>
  <p:tag name="KSO_WM_UNIT_PRESET_TEXT" val="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13;单击此处添加文本具体内容，简明扼要的阐述您的观点。根据需要可酌情增减文字，以便观者准确的理解您传达的思想。&#13;单击此处添加文本具体内容，简明扼要的阐述您的观点。根据需要可酌情增减文字，以便观者准确的理解您传达的思想。"/>
  <p:tag name="KSO_WM_UNIT_NOCLEAR" val="0"/>
  <p:tag name="KSO_WM_UNIT_VALUE" val="340"/>
  <p:tag name="KSO_WM_DIAGRAM_GROUP_CODE" val="n1-1"/>
  <p:tag name="KSO_WM_UNIT_TYPE" val="f"/>
  <p:tag name="KSO_WM_UNIT_INDEX" val="1"/>
  <p:tag name="KSO_WM_UNIT_TEXT_FILL_FORE_SCHEMECOLOR_INDEX" val="13"/>
  <p:tag name="KSO_WM_UNIT_TEXT_FILL_TYPE" val="1"/>
</p:tagLst>
</file>

<file path=ppt/tags/tag182.xml><?xml version="1.0" encoding="utf-8"?>
<p:tagLst xmlns:p="http://schemas.openxmlformats.org/presentationml/2006/main">
  <p:tag name="KSO_WM_BEAUTIFY_FLAG" val=""/>
</p:tagLst>
</file>

<file path=ppt/tags/tag183.xml><?xml version="1.0" encoding="utf-8"?>
<p:tagLst xmlns:p="http://schemas.openxmlformats.org/presentationml/2006/main">
  <p:tag name="KSO_WM_BEAUTIFY_FLAG" val=""/>
</p:tagLst>
</file>

<file path=ppt/tags/tag184.xml><?xml version="1.0" encoding="utf-8"?>
<p:tagLst xmlns:p="http://schemas.openxmlformats.org/presentationml/2006/main">
  <p:tag name="KSO_WM_BEAUTIFY_FLAG" val=""/>
</p:tagLst>
</file>

<file path=ppt/tags/tag185.xml><?xml version="1.0" encoding="utf-8"?>
<p:tagLst xmlns:p="http://schemas.openxmlformats.org/presentationml/2006/main">
  <p:tag name="KSO_WM_UNIT_PLACING_PICTURE_USER_VIEWPORT" val="{&quot;height&quot;:9992,&quot;width&quot;:5237}"/>
  <p:tag name="KSO_WM_BEAUTIFY_FLAG" val=""/>
</p:tagLst>
</file>

<file path=ppt/tags/tag186.xml><?xml version="1.0" encoding="utf-8"?>
<p:tagLst xmlns:p="http://schemas.openxmlformats.org/presentationml/2006/main">
  <p:tag name="KSO_WM_BEAUTIFY_FLAG" val=""/>
</p:tagLst>
</file>

<file path=ppt/tags/tag187.xml><?xml version="1.0" encoding="utf-8"?>
<p:tagLst xmlns:p="http://schemas.openxmlformats.org/presentationml/2006/main">
  <p:tag name="KSO_WM_BEAUTIFY_FLAG" val=""/>
</p:tagLst>
</file>

<file path=ppt/tags/tag188.xml><?xml version="1.0" encoding="utf-8"?>
<p:tagLst xmlns:p="http://schemas.openxmlformats.org/presentationml/2006/main">
  <p:tag name="KSO_WM_BEAUTIFY_FLAG" val=""/>
</p:tagLst>
</file>

<file path=ppt/tags/tag189.xml><?xml version="1.0" encoding="utf-8"?>
<p:tagLst xmlns:p="http://schemas.openxmlformats.org/presentationml/2006/main">
  <p:tag name="KSO_WM_UNIT_PLACING_PICTURE_USER_VIEWPORT" val="{&quot;height&quot;:9992,&quot;width&quot;:5237}"/>
  <p:tag name="KSO_WM_BEAUTIFY_FLAG" val=""/>
</p:tagLst>
</file>

<file path=ppt/tags/tag190.xml><?xml version="1.0" encoding="utf-8"?>
<p:tagLst xmlns:p="http://schemas.openxmlformats.org/presentationml/2006/main">
  <p:tag name="KSO_WM_UNIT_PLACING_PICTURE_USER_VIEWPORT" val="{&quot;height&quot;:10838,&quot;width&quot;:5756}"/>
  <p:tag name="KSO_WM_BEAUTIFY_FLAG" val=""/>
</p:tagLst>
</file>

<file path=ppt/tags/tag191.xml><?xml version="1.0" encoding="utf-8"?>
<p:tagLst xmlns:p="http://schemas.openxmlformats.org/presentationml/2006/main">
  <p:tag name="KSO_WM_BEAUTIFY_FLAG" val=""/>
</p:tagLst>
</file>

<file path=ppt/tags/tag192.xml><?xml version="1.0" encoding="utf-8"?>
<p:tagLst xmlns:p="http://schemas.openxmlformats.org/presentationml/2006/main">
  <p:tag name="KSO_WM_BEAUTIFY_FLAG" val=""/>
</p:tagLst>
</file>

<file path=ppt/tags/tag193.xml><?xml version="1.0" encoding="utf-8"?>
<p:tagLst xmlns:p="http://schemas.openxmlformats.org/presentationml/2006/main">
  <p:tag name="KSO_WM_BEAUTIFY_FLAG" val=""/>
</p:tagLst>
</file>

<file path=ppt/tags/tag194.xml><?xml version="1.0" encoding="utf-8"?>
<p:tagLst xmlns:p="http://schemas.openxmlformats.org/presentationml/2006/main">
  <p:tag name="KSO_WM_BEAUTIFY_FLAG" val=""/>
</p:tagLst>
</file>

<file path=ppt/tags/tag195.xml><?xml version="1.0" encoding="utf-8"?>
<p:tagLst xmlns:p="http://schemas.openxmlformats.org/presentationml/2006/main">
  <p:tag name="KSO_WM_BEAUTIFY_FLAG" val=""/>
</p:tagLst>
</file>

<file path=ppt/tags/tag196.xml><?xml version="1.0" encoding="utf-8"?>
<p:tagLst xmlns:p="http://schemas.openxmlformats.org/presentationml/2006/main">
  <p:tag name="KSO_WM_BEAUTIFY_FLAG" val=""/>
</p:tagLst>
</file>

<file path=ppt/tags/tag197.xml><?xml version="1.0" encoding="utf-8"?>
<p:tagLst xmlns:p="http://schemas.openxmlformats.org/presentationml/2006/main">
  <p:tag name="KSO_WM_BEAUTIFY_FLAG" val=""/>
</p:tagLst>
</file>

<file path=ppt/tags/tag198.xml><?xml version="1.0" encoding="utf-8"?>
<p:tagLst xmlns:p="http://schemas.openxmlformats.org/presentationml/2006/main">
  <p:tag name="KSO_WM_BEAUTIFY_FLAG" val=""/>
</p:tagLst>
</file>

<file path=ppt/tags/tag199.xml><?xml version="1.0" encoding="utf-8"?>
<p:tagLst xmlns:p="http://schemas.openxmlformats.org/presentationml/2006/main">
  <p:tag name="KSO_WM_BEAUTIFY_FLAG" val=""/>
</p:tagLst>
</file>

<file path=ppt/tags/tag200.xml><?xml version="1.0" encoding="utf-8"?>
<p:tagLst xmlns:p="http://schemas.openxmlformats.org/presentationml/2006/main">
  <p:tag name="KSO_WM_BEAUTIFY_FLAG" val=""/>
</p:tagLst>
</file>

<file path=ppt/tags/tag201.xml><?xml version="1.0" encoding="utf-8"?>
<p:tagLst xmlns:p="http://schemas.openxmlformats.org/presentationml/2006/main">
  <p:tag name="KSO_WM_BEAUTIFY_FLAG" val=""/>
</p:tagLst>
</file>

<file path=ppt/tags/tag202.xml><?xml version="1.0" encoding="utf-8"?>
<p:tagLst xmlns:p="http://schemas.openxmlformats.org/presentationml/2006/main">
  <p:tag name="KSO_WM_BEAUTIFY_FLAG" val=""/>
</p:tagLst>
</file>

<file path=ppt/tags/tag203.xml><?xml version="1.0" encoding="utf-8"?>
<p:tagLst xmlns:p="http://schemas.openxmlformats.org/presentationml/2006/main">
  <p:tag name="KSO_WM_BEAUTIFY_FLAG" val=""/>
</p:tagLst>
</file>

<file path=ppt/tags/tag204.xml><?xml version="1.0" encoding="utf-8"?>
<p:tagLst xmlns:p="http://schemas.openxmlformats.org/presentationml/2006/main">
  <p:tag name="KSO_WM_BEAUTIFY_FLAG" val=""/>
</p:tagLst>
</file>

<file path=ppt/tags/tag205.xml><?xml version="1.0" encoding="utf-8"?>
<p:tagLst xmlns:p="http://schemas.openxmlformats.org/presentationml/2006/main">
  <p:tag name="KSO_WM_BEAUTIFY_FLAG" val=""/>
</p:tagLst>
</file>

<file path=ppt/tags/tag206.xml><?xml version="1.0" encoding="utf-8"?>
<p:tagLst xmlns:p="http://schemas.openxmlformats.org/presentationml/2006/main">
  <p:tag name="KSO_WM_BEAUTIFY_FLAG" val=""/>
</p:tagLst>
</file>

<file path=ppt/tags/tag207.xml><?xml version="1.0" encoding="utf-8"?>
<p:tagLst xmlns:p="http://schemas.openxmlformats.org/presentationml/2006/main">
  <p:tag name="KSO_WM_BEAUTIFY_FLAG" val=""/>
</p:tagLst>
</file>

<file path=ppt/tags/tag208.xml><?xml version="1.0" encoding="utf-8"?>
<p:tagLst xmlns:p="http://schemas.openxmlformats.org/presentationml/2006/main">
  <p:tag name="KSO_WM_BEAUTIFY_FLAG" val=""/>
</p:tagLst>
</file>

<file path=ppt/tags/tag209.xml><?xml version="1.0" encoding="utf-8"?>
<p:tagLst xmlns:p="http://schemas.openxmlformats.org/presentationml/2006/main">
  <p:tag name="KSO_WM_BEAUTIFY_FLAG" val=""/>
</p:tagLst>
</file>

<file path=ppt/tags/tag210.xml><?xml version="1.0" encoding="utf-8"?>
<p:tagLst xmlns:p="http://schemas.openxmlformats.org/presentationml/2006/main">
  <p:tag name="KSO_WM_BEAUTIFY_FLAG" val=""/>
</p:tagLst>
</file>

<file path=ppt/tags/tag211.xml><?xml version="1.0" encoding="utf-8"?>
<p:tagLst xmlns:p="http://schemas.openxmlformats.org/presentationml/2006/main">
  <p:tag name="KSO_WM_BEAUTIFY_FLAG" val=""/>
</p:tagLst>
</file>

<file path=ppt/tags/tag212.xml><?xml version="1.0" encoding="utf-8"?>
<p:tagLst xmlns:p="http://schemas.openxmlformats.org/presentationml/2006/main">
  <p:tag name="KSO_WM_BEAUTIFY_FLAG" val=""/>
</p:tagLst>
</file>

<file path=ppt/tags/tag213.xml><?xml version="1.0" encoding="utf-8"?>
<p:tagLst xmlns:p="http://schemas.openxmlformats.org/presentationml/2006/main">
  <p:tag name="KSO_WM_UNIT_PLACING_PICTURE_USER_VIEWPORT" val="{&quot;height&quot;:10795,&quot;width&quot;:5659}"/>
  <p:tag name="KSO_WM_BEAUTIFY_FLAG" val=""/>
</p:tagLst>
</file>

<file path=ppt/tags/tag214.xml><?xml version="1.0" encoding="utf-8"?>
<p:tagLst xmlns:p="http://schemas.openxmlformats.org/presentationml/2006/main">
  <p:tag name="KSO_WM_BEAUTIFY_FLAG" val=""/>
</p:tagLst>
</file>

<file path=ppt/tags/tag215.xml><?xml version="1.0" encoding="utf-8"?>
<p:tagLst xmlns:p="http://schemas.openxmlformats.org/presentationml/2006/main">
  <p:tag name="KSO_WM_BEAUTIFY_FLAG" val=""/>
</p:tagLst>
</file>

<file path=ppt/tags/tag216.xml><?xml version="1.0" encoding="utf-8"?>
<p:tagLst xmlns:p="http://schemas.openxmlformats.org/presentationml/2006/main">
  <p:tag name="KSO_WM_BEAUTIFY_FLAG" val=""/>
</p:tagLst>
</file>

<file path=ppt/tags/tag217.xml><?xml version="1.0" encoding="utf-8"?>
<p:tagLst xmlns:p="http://schemas.openxmlformats.org/presentationml/2006/main">
  <p:tag name="KSO_WM_BEAUTIFY_FLAG" val=""/>
</p:tagLst>
</file>

<file path=ppt/tags/tag218.xml><?xml version="1.0" encoding="utf-8"?>
<p:tagLst xmlns:p="http://schemas.openxmlformats.org/presentationml/2006/main">
  <p:tag name="KSO_WM_UNIT_PLACING_PICTURE_USER_VIEWPORT" val="{&quot;height&quot;:10795,&quot;width&quot;:5659}"/>
  <p:tag name="KSO_WM_BEAUTIFY_FLAG" val=""/>
</p:tagLst>
</file>

<file path=ppt/tags/tag219.xml><?xml version="1.0" encoding="utf-8"?>
<p:tagLst xmlns:p="http://schemas.openxmlformats.org/presentationml/2006/main">
  <p:tag name="KSO_WM_UNIT_PLACING_PICTURE_USER_VIEWPORT" val="{&quot;height&quot;:10795,&quot;width&quot;:5659}"/>
  <p:tag name="KSO_WM_BEAUTIFY_FLAG" val=""/>
</p:tagLst>
</file>

<file path=ppt/tags/tag220.xml><?xml version="1.0" encoding="utf-8"?>
<p:tagLst xmlns:p="http://schemas.openxmlformats.org/presentationml/2006/main">
  <p:tag name="KSO_WM_SLIDE_ID" val="diagram20194814_1"/>
  <p:tag name="KSO_WM_SLIDE_ITEM_CNT" val="0"/>
  <p:tag name="KSO_WM_SLIDE_INDEX" val="1"/>
  <p:tag name="KSO_WM_TAG_VERSION" val="1.0"/>
  <p:tag name="KSO_WM_BEAUTIFY_FLAG" val="#wm#"/>
  <p:tag name="KSO_WM_TEMPLATE_CATEGORY" val="diagram"/>
  <p:tag name="KSO_WM_TEMPLATE_INDEX" val="20194814"/>
  <p:tag name="KSO_WM_SLIDE_LAYOUT" val="f"/>
  <p:tag name="KSO_WM_SLIDE_LAYOUT_CNT" val="2"/>
  <p:tag name="KSO_WM_SLIDE_TYPE" val="text"/>
  <p:tag name="KSO_WM_SLIDE_SUBTYPE" val="pureTxt"/>
  <p:tag name="KSO_WM_SLIDE_SIZE" val="942*530"/>
  <p:tag name="KSO_WM_SLIDE_POSITION" val="1*0"/>
  <p:tag name="KSO_WM_SLIDE_COLORSCHEME_VERSION" val="3.2"/>
  <p:tag name="KSO_WM_TEMPLATE_SUBCATEGORY" val="0"/>
  <p:tag name="KSO_WM_TEMPLATE_MASTER_TYPE" val="0"/>
  <p:tag name="KSO_WM_TEMPLATE_COLOR_TYPE" val="1"/>
</p:tagLst>
</file>

<file path=ppt/tags/tag221.xml><?xml version="1.0" encoding="utf-8"?>
<p:tagLst xmlns:p="http://schemas.openxmlformats.org/presentationml/2006/main">
  <p:tag name="KSO_WM_BEAUTIFY_FLAG" val=""/>
</p:tagLst>
</file>

<file path=ppt/tags/tag222.xml><?xml version="1.0" encoding="utf-8"?>
<p:tagLst xmlns:p="http://schemas.openxmlformats.org/presentationml/2006/main">
  <p:tag name="KSO_WM_BEAUTIFY_FLAG" val=""/>
</p:tagLst>
</file>

<file path=ppt/tags/tag223.xml><?xml version="1.0" encoding="utf-8"?>
<p:tagLst xmlns:p="http://schemas.openxmlformats.org/presentationml/2006/main">
  <p:tag name="KSO_WM_BEAUTIFY_FLAG" val=""/>
</p:tagLst>
</file>

<file path=ppt/tags/tag224.xml><?xml version="1.0" encoding="utf-8"?>
<p:tagLst xmlns:p="http://schemas.openxmlformats.org/presentationml/2006/main">
  <p:tag name="KSO_WM_BEAUTIFY_FLAG" val=""/>
</p:tagLst>
</file>

<file path=ppt/tags/tag225.xml><?xml version="1.0" encoding="utf-8"?>
<p:tagLst xmlns:p="http://schemas.openxmlformats.org/presentationml/2006/main">
  <p:tag name="KSO_WM_BEAUTIFY_FLAG" val=""/>
</p:tagLst>
</file>

<file path=ppt/tags/tag226.xml><?xml version="1.0" encoding="utf-8"?>
<p:tagLst xmlns:p="http://schemas.openxmlformats.org/presentationml/2006/main">
  <p:tag name="KSO_WM_BEAUTIFY_FLAG" val=""/>
</p:tagLst>
</file>

<file path=ppt/tags/tag227.xml><?xml version="1.0" encoding="utf-8"?>
<p:tagLst xmlns:p="http://schemas.openxmlformats.org/presentationml/2006/main">
  <p:tag name="KSO_WM_BEAUTIFY_FLAG" val=""/>
</p:tagLst>
</file>

<file path=ppt/tags/tag228.xml><?xml version="1.0" encoding="utf-8"?>
<p:tagLst xmlns:p="http://schemas.openxmlformats.org/presentationml/2006/main">
  <p:tag name="KSO_WM_BEAUTIFY_FLAG" val=""/>
</p:tagLst>
</file>

<file path=ppt/tags/tag229.xml><?xml version="1.0" encoding="utf-8"?>
<p:tagLst xmlns:p="http://schemas.openxmlformats.org/presentationml/2006/main">
  <p:tag name="KSO_WM_BEAUTIFY_FLAG" val=""/>
</p:tagLst>
</file>

<file path=ppt/tags/tag230.xml><?xml version="1.0" encoding="utf-8"?>
<p:tagLst xmlns:p="http://schemas.openxmlformats.org/presentationml/2006/main">
  <p:tag name="KSO_WM_BEAUTIFY_FLAG" val=""/>
</p:tagLst>
</file>

<file path=ppt/tags/tag231.xml><?xml version="1.0" encoding="utf-8"?>
<p:tagLst xmlns:p="http://schemas.openxmlformats.org/presentationml/2006/main">
  <p:tag name="KSO_WM_BEAUTIFY_FLAG" val=""/>
</p:tagLst>
</file>

<file path=ppt/tags/tag232.xml><?xml version="1.0" encoding="utf-8"?>
<p:tagLst xmlns:p="http://schemas.openxmlformats.org/presentationml/2006/main">
  <p:tag name="KSO_WM_BEAUTIFY_FLAG" val=""/>
</p:tagLst>
</file>

<file path=ppt/tags/tag233.xml><?xml version="1.0" encoding="utf-8"?>
<p:tagLst xmlns:p="http://schemas.openxmlformats.org/presentationml/2006/main">
  <p:tag name="KSO_WM_BEAUTIFY_FLAG" val=""/>
</p:tagLst>
</file>

<file path=ppt/tags/tag234.xml><?xml version="1.0" encoding="utf-8"?>
<p:tagLst xmlns:p="http://schemas.openxmlformats.org/presentationml/2006/main">
  <p:tag name="KSO_WM_BEAUTIFY_FLAG" val=""/>
</p:tagLst>
</file>

<file path=ppt/tags/tag235.xml><?xml version="1.0" encoding="utf-8"?>
<p:tagLst xmlns:p="http://schemas.openxmlformats.org/presentationml/2006/main">
  <p:tag name="KSO_WM_BEAUTIFY_FLAG" val=""/>
</p:tagLst>
</file>

<file path=ppt/tags/tag236.xml><?xml version="1.0" encoding="utf-8"?>
<p:tagLst xmlns:p="http://schemas.openxmlformats.org/presentationml/2006/main">
  <p:tag name="KSO_WM_BEAUTIFY_FLAG" val=""/>
</p:tagLst>
</file>

<file path=ppt/tags/tag237.xml><?xml version="1.0" encoding="utf-8"?>
<p:tagLst xmlns:p="http://schemas.openxmlformats.org/presentationml/2006/main">
  <p:tag name="KSO_WM_BEAUTIFY_FLAG" val=""/>
</p:tagLst>
</file>

<file path=ppt/tags/tag238.xml><?xml version="1.0" encoding="utf-8"?>
<p:tagLst xmlns:p="http://schemas.openxmlformats.org/presentationml/2006/main">
  <p:tag name="KSO_WM_BEAUTIFY_FLAG" val=""/>
</p:tagLst>
</file>

<file path=ppt/tags/tag239.xml><?xml version="1.0" encoding="utf-8"?>
<p:tagLst xmlns:p="http://schemas.openxmlformats.org/presentationml/2006/main">
  <p:tag name="KSO_WM_SPECIAL_SOURCE" val="bdnull"/>
  <p:tag name="KSO_WM_SLIDE_ID" val="diagram20228119_3"/>
  <p:tag name="KSO_WM_TEMPLATE_SUBCATEGORY" val="0"/>
  <p:tag name="KSO_WM_TEMPLATE_MASTER_TYPE" val="1"/>
  <p:tag name="KSO_WM_TEMPLATE_COLOR_TYPE" val="0"/>
  <p:tag name="KSO_WM_SLIDE_ITEM_CNT" val="3"/>
  <p:tag name="KSO_WM_SLIDE_INDEX" val="3"/>
  <p:tag name="KSO_WM_TAG_VERSION" val="1.0"/>
  <p:tag name="KSO_WM_BEAUTIFY_FLAG" val="#wm#"/>
  <p:tag name="KSO_WM_TEMPLATE_CATEGORY" val="diagram"/>
  <p:tag name="KSO_WM_TEMPLATE_INDEX" val="20228119"/>
  <p:tag name="KSO_WM_SLIDE_TYPE" val="text"/>
  <p:tag name="KSO_WM_SLIDE_SUBTYPE" val="diag"/>
  <p:tag name="KSO_WM_SLIDE_SIZE" val="539.8*372.35"/>
  <p:tag name="KSO_WM_SLIDE_POSITION" val="214.1*130"/>
  <p:tag name="KSO_WM_DIAGRAM_GROUP_CODE" val="l1-1"/>
  <p:tag name="KSO_WM_SLIDE_DIAGTYPE" val="l"/>
  <p:tag name="KSO_WM_SLIDE_LAYOUT" val="a_b_l"/>
  <p:tag name="KSO_WM_SLIDE_LAYOUT_CNT" val="1_1_1"/>
</p:tagLst>
</file>

<file path=ppt/tags/tag240.xml><?xml version="1.0" encoding="utf-8"?>
<p:tagLst xmlns:p="http://schemas.openxmlformats.org/presentationml/2006/main">
  <p:tag name="KSO_WM_BEAUTIFY_FLAG" val=""/>
</p:tagLst>
</file>

<file path=ppt/tags/tag241.xml><?xml version="1.0" encoding="utf-8"?>
<p:tagLst xmlns:p="http://schemas.openxmlformats.org/presentationml/2006/main">
  <p:tag name="KSO_WM_BEAUTIFY_FLAG" val=""/>
</p:tagLst>
</file>

<file path=ppt/tags/tag242.xml><?xml version="1.0" encoding="utf-8"?>
<p:tagLst xmlns:p="http://schemas.openxmlformats.org/presentationml/2006/main">
  <p:tag name="KSO_WM_BEAUTIFY_FLAG" val=""/>
</p:tagLst>
</file>

<file path=ppt/tags/tag243.xml><?xml version="1.0" encoding="utf-8"?>
<p:tagLst xmlns:p="http://schemas.openxmlformats.org/presentationml/2006/main">
  <p:tag name="KSO_WM_BEAUTIFY_FLAG" val=""/>
</p:tagLst>
</file>

<file path=ppt/tags/tag244.xml><?xml version="1.0" encoding="utf-8"?>
<p:tagLst xmlns:p="http://schemas.openxmlformats.org/presentationml/2006/main">
  <p:tag name="KSO_WM_BEAUTIFY_FLAG" val=""/>
</p:tagLst>
</file>

<file path=ppt/tags/tag245.xml><?xml version="1.0" encoding="utf-8"?>
<p:tagLst xmlns:p="http://schemas.openxmlformats.org/presentationml/2006/main">
  <p:tag name="KSO_WM_BEAUTIFY_FLAG" val=""/>
</p:tagLst>
</file>

<file path=ppt/tags/tag246.xml><?xml version="1.0" encoding="utf-8"?>
<p:tagLst xmlns:p="http://schemas.openxmlformats.org/presentationml/2006/main">
  <p:tag name="KSO_WM_BEAUTIFY_FLAG" val=""/>
</p:tagLst>
</file>

<file path=ppt/tags/tag247.xml><?xml version="1.0" encoding="utf-8"?>
<p:tagLst xmlns:p="http://schemas.openxmlformats.org/presentationml/2006/main">
  <p:tag name="KSO_WM_BEAUTIFY_FLAG" val=""/>
</p:tagLst>
</file>

<file path=ppt/tags/tag248.xml><?xml version="1.0" encoding="utf-8"?>
<p:tagLst xmlns:p="http://schemas.openxmlformats.org/presentationml/2006/main">
  <p:tag name="KSO_WM_BEAUTIFY_FLAG" val=""/>
</p:tagLst>
</file>

<file path=ppt/tags/tag249.xml><?xml version="1.0" encoding="utf-8"?>
<p:tagLst xmlns:p="http://schemas.openxmlformats.org/presentationml/2006/main">
  <p:tag name="KSO_WM_BEAUTIFY_FLAG" val=""/>
</p:tagLst>
</file>

<file path=ppt/tags/tag250.xml><?xml version="1.0" encoding="utf-8"?>
<p:tagLst xmlns:p="http://schemas.openxmlformats.org/presentationml/2006/main">
  <p:tag name="KSO_WM_BEAUTIFY_FLAG" val=""/>
</p:tagLst>
</file>

<file path=ppt/tags/tag251.xml><?xml version="1.0" encoding="utf-8"?>
<p:tagLst xmlns:p="http://schemas.openxmlformats.org/presentationml/2006/main">
  <p:tag name="KSO_WM_BEAUTIFY_FLAG" val=""/>
</p:tagLst>
</file>

<file path=ppt/tags/tag252.xml><?xml version="1.0" encoding="utf-8"?>
<p:tagLst xmlns:p="http://schemas.openxmlformats.org/presentationml/2006/main">
  <p:tag name="KSO_WM_BEAUTIFY_FLAG" val=""/>
</p:tagLst>
</file>

<file path=ppt/tags/tag253.xml><?xml version="1.0" encoding="utf-8"?>
<p:tagLst xmlns:p="http://schemas.openxmlformats.org/presentationml/2006/main">
  <p:tag name="KSO_WM_BEAUTIFY_FLAG" val=""/>
</p:tagLst>
</file>

<file path=ppt/tags/tag254.xml><?xml version="1.0" encoding="utf-8"?>
<p:tagLst xmlns:p="http://schemas.openxmlformats.org/presentationml/2006/main">
  <p:tag name="KSO_WM_BEAUTIFY_FLAG" val=""/>
</p:tagLst>
</file>

<file path=ppt/tags/tag255.xml><?xml version="1.0" encoding="utf-8"?>
<p:tagLst xmlns:p="http://schemas.openxmlformats.org/presentationml/2006/main">
  <p:tag name="KSO_WM_BEAUTIFY_FLAG" val=""/>
</p:tagLst>
</file>

<file path=ppt/tags/tag256.xml><?xml version="1.0" encoding="utf-8"?>
<p:tagLst xmlns:p="http://schemas.openxmlformats.org/presentationml/2006/main">
  <p:tag name="KSO_WM_BEAUTIFY_FLAG" val=""/>
</p:tagLst>
</file>

<file path=ppt/tags/tag257.xml><?xml version="1.0" encoding="utf-8"?>
<p:tagLst xmlns:p="http://schemas.openxmlformats.org/presentationml/2006/main">
  <p:tag name="KSO_WM_BEAUTIFY_FLAG" val=""/>
</p:tagLst>
</file>

<file path=ppt/tags/tag258.xml><?xml version="1.0" encoding="utf-8"?>
<p:tagLst xmlns:p="http://schemas.openxmlformats.org/presentationml/2006/main">
  <p:tag name="KSO_WM_BEAUTIFY_FLAG" val=""/>
</p:tagLst>
</file>

<file path=ppt/tags/tag259.xml><?xml version="1.0" encoding="utf-8"?>
<p:tagLst xmlns:p="http://schemas.openxmlformats.org/presentationml/2006/main">
  <p:tag name="KSO_WM_BEAUTIFY_FLAG" val=""/>
</p:tagLst>
</file>

<file path=ppt/tags/tag260.xml><?xml version="1.0" encoding="utf-8"?>
<p:tagLst xmlns:p="http://schemas.openxmlformats.org/presentationml/2006/main">
  <p:tag name="KSO_WM_BEAUTIFY_FLAG" val=""/>
</p:tagLst>
</file>

<file path=ppt/tags/tag261.xml><?xml version="1.0" encoding="utf-8"?>
<p:tagLst xmlns:p="http://schemas.openxmlformats.org/presentationml/2006/main">
  <p:tag name="KSO_WM_BEAUTIFY_FLAG" val=""/>
</p:tagLst>
</file>

<file path=ppt/tags/tag262.xml><?xml version="1.0" encoding="utf-8"?>
<p:tagLst xmlns:p="http://schemas.openxmlformats.org/presentationml/2006/main">
  <p:tag name="KSO_WM_BEAUTIFY_FLAG" val=""/>
</p:tagLst>
</file>

<file path=ppt/tags/tag263.xml><?xml version="1.0" encoding="utf-8"?>
<p:tagLst xmlns:p="http://schemas.openxmlformats.org/presentationml/2006/main">
  <p:tag name="KSO_WM_BEAUTIFY_FLAG" val=""/>
</p:tagLst>
</file>

<file path=ppt/tags/tag264.xml><?xml version="1.0" encoding="utf-8"?>
<p:tagLst xmlns:p="http://schemas.openxmlformats.org/presentationml/2006/main">
  <p:tag name="KSO_WM_BEAUTIFY_FLAG" val=""/>
</p:tagLst>
</file>

<file path=ppt/tags/tag265.xml><?xml version="1.0" encoding="utf-8"?>
<p:tagLst xmlns:p="http://schemas.openxmlformats.org/presentationml/2006/main">
  <p:tag name="KSO_WM_BEAUTIFY_FLAG" val=""/>
</p:tagLst>
</file>

<file path=ppt/tags/tag266.xml><?xml version="1.0" encoding="utf-8"?>
<p:tagLst xmlns:p="http://schemas.openxmlformats.org/presentationml/2006/main">
  <p:tag name="KSO_WM_BEAUTIFY_FLAG" val=""/>
</p:tagLst>
</file>

<file path=ppt/tags/tag267.xml><?xml version="1.0" encoding="utf-8"?>
<p:tagLst xmlns:p="http://schemas.openxmlformats.org/presentationml/2006/main">
  <p:tag name="KSO_WM_BEAUTIFY_FLAG" val=""/>
</p:tagLst>
</file>

<file path=ppt/tags/tag268.xml><?xml version="1.0" encoding="utf-8"?>
<p:tagLst xmlns:p="http://schemas.openxmlformats.org/presentationml/2006/main">
  <p:tag name="KSO_WM_BEAUTIFY_FLAG" val=""/>
</p:tagLst>
</file>

<file path=ppt/tags/tag269.xml><?xml version="1.0" encoding="utf-8"?>
<p:tagLst xmlns:p="http://schemas.openxmlformats.org/presentationml/2006/main">
  <p:tag name="KSO_WM_BEAUTIFY_FLAG" val=""/>
</p:tagLst>
</file>

<file path=ppt/tags/tag270.xml><?xml version="1.0" encoding="utf-8"?>
<p:tagLst xmlns:p="http://schemas.openxmlformats.org/presentationml/2006/main">
  <p:tag name="KSO_WM_BEAUTIFY_FLAG" val=""/>
</p:tagLst>
</file>

<file path=ppt/tags/tag271.xml><?xml version="1.0" encoding="utf-8"?>
<p:tagLst xmlns:p="http://schemas.openxmlformats.org/presentationml/2006/main">
  <p:tag name="KSO_WM_BEAUTIFY_FLAG" val=""/>
</p:tagLst>
</file>

<file path=ppt/tags/tag272.xml><?xml version="1.0" encoding="utf-8"?>
<p:tagLst xmlns:p="http://schemas.openxmlformats.org/presentationml/2006/main">
  <p:tag name="KSO_WM_BEAUTIFY_FLAG" val=""/>
</p:tagLst>
</file>

<file path=ppt/tags/tag273.xml><?xml version="1.0" encoding="utf-8"?>
<p:tagLst xmlns:p="http://schemas.openxmlformats.org/presentationml/2006/main">
  <p:tag name="KSO_WM_BEAUTIFY_FLAG" val=""/>
</p:tagLst>
</file>

<file path=ppt/tags/tag274.xml><?xml version="1.0" encoding="utf-8"?>
<p:tagLst xmlns:p="http://schemas.openxmlformats.org/presentationml/2006/main">
  <p:tag name="KSO_WM_BEAUTIFY_FLAG" val=""/>
</p:tagLst>
</file>

<file path=ppt/tags/tag275.xml><?xml version="1.0" encoding="utf-8"?>
<p:tagLst xmlns:p="http://schemas.openxmlformats.org/presentationml/2006/main">
  <p:tag name="KSO_WM_BEAUTIFY_FLAG" val=""/>
</p:tagLst>
</file>

<file path=ppt/tags/tag276.xml><?xml version="1.0" encoding="utf-8"?>
<p:tagLst xmlns:p="http://schemas.openxmlformats.org/presentationml/2006/main">
  <p:tag name="KSO_WM_SPECIAL_SOURCE" val="bdnull"/>
  <p:tag name="KSO_WM_SLIDE_ID" val="diagram20229821_1"/>
  <p:tag name="KSO_WM_TEMPLATE_SUBCATEGORY" val="0"/>
  <p:tag name="KSO_WM_TEMPLATE_MASTER_TYPE" val="1"/>
  <p:tag name="KSO_WM_TEMPLATE_COLOR_TYPE" val="0"/>
  <p:tag name="KSO_WM_SLIDE_TYPE" val="text"/>
  <p:tag name="KSO_WM_SLIDE_SUBTYPE" val="picTxt"/>
  <p:tag name="KSO_WM_SLIDE_ITEM_CNT" val="3"/>
  <p:tag name="KSO_WM_SLIDE_INDEX" val="1"/>
  <p:tag name="KSO_WM_SLIDE_SIZE" val="487.65*350.6"/>
  <p:tag name="KSO_WM_SLIDE_POSITION" val="396.55*105.8"/>
  <p:tag name="KSO_WM_DIAGRAM_GROUP_CODE" val="l1-1"/>
  <p:tag name="KSO_WM_SLIDE_DIAGTYPE" val="l"/>
  <p:tag name="KSO_WM_TAG_VERSION" val="1.0"/>
  <p:tag name="KSO_WM_BEAUTIFY_FLAG" val="#wm#"/>
  <p:tag name="KSO_WM_TEMPLATE_CATEGORY" val="diagram"/>
  <p:tag name="KSO_WM_TEMPLATE_INDEX" val="20229821"/>
  <p:tag name="KSO_WM_SLIDE_LAYOUT" val="d_l"/>
  <p:tag name="KSO_WM_SLIDE_LAYOUT_CNT" val="1_1"/>
</p:tagLst>
</file>

<file path=ppt/tags/tag277.xml><?xml version="1.0" encoding="utf-8"?>
<p:tagLst xmlns:p="http://schemas.openxmlformats.org/presentationml/2006/main">
  <p:tag name="KSO_WM_BEAUTIFY_FLAG" val=""/>
</p:tagLst>
</file>

<file path=ppt/tags/tag278.xml><?xml version="1.0" encoding="utf-8"?>
<p:tagLst xmlns:p="http://schemas.openxmlformats.org/presentationml/2006/main">
  <p:tag name="KSO_WM_UNIT_PLACING_PICTURE_USER_VIEWPORT" val="{&quot;height&quot;:10795,&quot;width&quot;:5659}"/>
  <p:tag name="KSO_WM_BEAUTIFY_FLAG" val=""/>
</p:tagLst>
</file>

<file path=ppt/tags/tag279.xml><?xml version="1.0" encoding="utf-8"?>
<p:tagLst xmlns:p="http://schemas.openxmlformats.org/presentationml/2006/main">
  <p:tag name="KSO_WM_BEAUTIFY_FLAG" val=""/>
</p:tagLst>
</file>

<file path=ppt/tags/tag280.xml><?xml version="1.0" encoding="utf-8"?>
<p:tagLst xmlns:p="http://schemas.openxmlformats.org/presentationml/2006/main">
  <p:tag name="KSO_WM_BEAUTIFY_FLAG" val=""/>
</p:tagLst>
</file>

<file path=ppt/tags/tag281.xml><?xml version="1.0" encoding="utf-8"?>
<p:tagLst xmlns:p="http://schemas.openxmlformats.org/presentationml/2006/main">
  <p:tag name="KSO_WM_BEAUTIFY_FLAG" val=""/>
</p:tagLst>
</file>

<file path=ppt/tags/tag282.xml><?xml version="1.0" encoding="utf-8"?>
<p:tagLst xmlns:p="http://schemas.openxmlformats.org/presentationml/2006/main">
  <p:tag name="KSO_WM_BEAUTIFY_FLAG" val=""/>
</p:tagLst>
</file>

<file path=ppt/tags/tag283.xml><?xml version="1.0" encoding="utf-8"?>
<p:tagLst xmlns:p="http://schemas.openxmlformats.org/presentationml/2006/main">
  <p:tag name="KSO_WM_UNIT_PLACING_PICTURE_USER_VIEWPORT" val="{&quot;height&quot;:10795,&quot;width&quot;:5659}"/>
  <p:tag name="KSO_WM_BEAUTIFY_FLAG" val=""/>
</p:tagLst>
</file>

<file path=ppt/tags/tag284.xml><?xml version="1.0" encoding="utf-8"?>
<p:tagLst xmlns:p="http://schemas.openxmlformats.org/presentationml/2006/main">
  <p:tag name="KSO_WM_UNIT_PLACING_PICTURE_USER_VIEWPORT" val="{&quot;height&quot;:10795,&quot;width&quot;:5659}"/>
  <p:tag name="KSO_WM_BEAUTIFY_FLAG" val=""/>
</p:tagLst>
</file>

<file path=ppt/tags/tag285.xml><?xml version="1.0" encoding="utf-8"?>
<p:tagLst xmlns:p="http://schemas.openxmlformats.org/presentationml/2006/main">
  <p:tag name="KSO_WM_BEAUTIFY_FLAG" val="#wm#"/>
  <p:tag name="KSO_WM_TEMPLATE_CATEGORY" val="diagram"/>
  <p:tag name="KSO_WM_TEMPLATE_INDEX" val="20229821"/>
</p:tagLst>
</file>

<file path=ppt/tags/tag286.xml><?xml version="1.0" encoding="utf-8"?>
<p:tagLst xmlns:p="http://schemas.openxmlformats.org/presentationml/2006/main">
  <p:tag name="KSO_WM_BEAUTIFY_FLAG" val=""/>
</p:tagLst>
</file>

<file path=ppt/tags/tag287.xml><?xml version="1.0" encoding="utf-8"?>
<p:tagLst xmlns:p="http://schemas.openxmlformats.org/presentationml/2006/main">
  <p:tag name="KSO_WM_BEAUTIFY_FLAG" val=""/>
</p:tagLst>
</file>

<file path=ppt/tags/tag288.xml><?xml version="1.0" encoding="utf-8"?>
<p:tagLst xmlns:p="http://schemas.openxmlformats.org/presentationml/2006/main">
  <p:tag name="KSO_WM_BEAUTIFY_FLAG" val=""/>
</p:tagLst>
</file>

<file path=ppt/tags/tag289.xml><?xml version="1.0" encoding="utf-8"?>
<p:tagLst xmlns:p="http://schemas.openxmlformats.org/presentationml/2006/main">
  <p:tag name="KSO_WM_BEAUTIFY_FLAG" val=""/>
</p:tagLst>
</file>

<file path=ppt/tags/tag290.xml><?xml version="1.0" encoding="utf-8"?>
<p:tagLst xmlns:p="http://schemas.openxmlformats.org/presentationml/2006/main">
  <p:tag name="KSO_WM_BEAUTIFY_FLAG" val=""/>
</p:tagLst>
</file>

<file path=ppt/tags/tag291.xml><?xml version="1.0" encoding="utf-8"?>
<p:tagLst xmlns:p="http://schemas.openxmlformats.org/presentationml/2006/main">
  <p:tag name="KSO_WM_BEAUTIFY_FLAG" val=""/>
</p:tagLst>
</file>

<file path=ppt/tags/tag292.xml><?xml version="1.0" encoding="utf-8"?>
<p:tagLst xmlns:p="http://schemas.openxmlformats.org/presentationml/2006/main">
  <p:tag name="KSO_WM_BEAUTIFY_FLAG" val=""/>
</p:tagLst>
</file>

<file path=ppt/tags/tag293.xml><?xml version="1.0" encoding="utf-8"?>
<p:tagLst xmlns:p="http://schemas.openxmlformats.org/presentationml/2006/main">
  <p:tag name="KSO_WM_BEAUTIFY_FLAG" val=""/>
</p:tagLst>
</file>

<file path=ppt/tags/tag294.xml><?xml version="1.0" encoding="utf-8"?>
<p:tagLst xmlns:p="http://schemas.openxmlformats.org/presentationml/2006/main">
  <p:tag name="KSO_WM_BEAUTIFY_FLAG" val=""/>
</p:tagLst>
</file>

<file path=ppt/tags/tag295.xml><?xml version="1.0" encoding="utf-8"?>
<p:tagLst xmlns:p="http://schemas.openxmlformats.org/presentationml/2006/main">
  <p:tag name="KSO_WM_BEAUTIFY_FLAG" val=""/>
</p:tagLst>
</file>

<file path=ppt/tags/tag296.xml><?xml version="1.0" encoding="utf-8"?>
<p:tagLst xmlns:p="http://schemas.openxmlformats.org/presentationml/2006/main">
  <p:tag name="KSO_WM_BEAUTIFY_FLAG" val=""/>
</p:tagLst>
</file>

<file path=ppt/tags/tag297.xml><?xml version="1.0" encoding="utf-8"?>
<p:tagLst xmlns:p="http://schemas.openxmlformats.org/presentationml/2006/main">
  <p:tag name="KSO_WM_BEAUTIFY_FLAG" val=""/>
</p:tagLst>
</file>

<file path=ppt/tags/tag298.xml><?xml version="1.0" encoding="utf-8"?>
<p:tagLst xmlns:p="http://schemas.openxmlformats.org/presentationml/2006/main">
  <p:tag name="KSO_WM_BEAUTIFY_FLAG" val=""/>
</p:tagLst>
</file>

<file path=ppt/tags/tag299.xml><?xml version="1.0" encoding="utf-8"?>
<p:tagLst xmlns:p="http://schemas.openxmlformats.org/presentationml/2006/main">
  <p:tag name="KSO_WM_BEAUTIFY_FLAG" val=""/>
</p:tagLst>
</file>

<file path=ppt/tags/tag300.xml><?xml version="1.0" encoding="utf-8"?>
<p:tagLst xmlns:p="http://schemas.openxmlformats.org/presentationml/2006/main">
  <p:tag name="KSO_WM_BEAUTIFY_FLAG" val=""/>
</p:tagLst>
</file>

<file path=ppt/tags/tag301.xml><?xml version="1.0" encoding="utf-8"?>
<p:tagLst xmlns:p="http://schemas.openxmlformats.org/presentationml/2006/main">
  <p:tag name="KSO_WM_BEAUTIFY_FLAG" val=""/>
</p:tagLst>
</file>

<file path=ppt/tags/tag302.xml><?xml version="1.0" encoding="utf-8"?>
<p:tagLst xmlns:p="http://schemas.openxmlformats.org/presentationml/2006/main">
  <p:tag name="KSO_WM_BEAUTIFY_FLAG" val=""/>
</p:tagLst>
</file>

<file path=ppt/tags/tag303.xml><?xml version="1.0" encoding="utf-8"?>
<p:tagLst xmlns:p="http://schemas.openxmlformats.org/presentationml/2006/main">
  <p:tag name="KSO_WM_BEAUTIFY_FLAG" val=""/>
</p:tagLst>
</file>

<file path=ppt/tags/tag304.xml><?xml version="1.0" encoding="utf-8"?>
<p:tagLst xmlns:p="http://schemas.openxmlformats.org/presentationml/2006/main">
  <p:tag name="KSO_WM_BEAUTIFY_FLAG" val="#wm#"/>
  <p:tag name="KSO_WM_TEMPLATE_CATEGORY" val="diagram"/>
  <p:tag name="KSO_WM_TEMPLATE_INDEX" val="20229821"/>
</p:tagLst>
</file>

<file path=ppt/tags/tag305.xml><?xml version="1.0" encoding="utf-8"?>
<p:tagLst xmlns:p="http://schemas.openxmlformats.org/presentationml/2006/main">
  <p:tag name="KSO_WM_BEAUTIFY_FLAG" val=""/>
</p:tagLst>
</file>

<file path=ppt/tags/tag306.xml><?xml version="1.0" encoding="utf-8"?>
<p:tagLst xmlns:p="http://schemas.openxmlformats.org/presentationml/2006/main">
  <p:tag name="KSO_WM_BEAUTIFY_FLAG" val=""/>
</p:tagLst>
</file>

<file path=ppt/tags/tag307.xml><?xml version="1.0" encoding="utf-8"?>
<p:tagLst xmlns:p="http://schemas.openxmlformats.org/presentationml/2006/main">
  <p:tag name="KSO_WM_BEAUTIFY_FLAG" val=""/>
</p:tagLst>
</file>

<file path=ppt/tags/tag308.xml><?xml version="1.0" encoding="utf-8"?>
<p:tagLst xmlns:p="http://schemas.openxmlformats.org/presentationml/2006/main">
  <p:tag name="KSO_WM_BEAUTIFY_FLAG" val=""/>
</p:tagLst>
</file>

<file path=ppt/tags/tag309.xml><?xml version="1.0" encoding="utf-8"?>
<p:tagLst xmlns:p="http://schemas.openxmlformats.org/presentationml/2006/main">
  <p:tag name="KSO_WM_BEAUTIFY_FLAG" val=""/>
</p:tagLst>
</file>

<file path=ppt/tags/tag310.xml><?xml version="1.0" encoding="utf-8"?>
<p:tagLst xmlns:p="http://schemas.openxmlformats.org/presentationml/2006/main">
  <p:tag name="KSO_WM_BEAUTIFY_FLAG" val=""/>
</p:tagLst>
</file>

<file path=ppt/tags/tag311.xml><?xml version="1.0" encoding="utf-8"?>
<p:tagLst xmlns:p="http://schemas.openxmlformats.org/presentationml/2006/main">
  <p:tag name="KSO_WM_BEAUTIFY_FLAG" val=""/>
</p:tagLst>
</file>

<file path=ppt/tags/tag312.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m1-1"/>
  <p:tag name="KSO_WM_UNIT_TYPE" val="m_i"/>
  <p:tag name="KSO_WM_UNIT_INDEX" val="1_1"/>
  <p:tag name="KSO_WM_UNIT_ID" val="diagram20188127_4*m_i*1_1"/>
  <p:tag name="KSO_WM_TEMPLATE_CATEGORY" val="diagram"/>
  <p:tag name="KSO_WM_TEMPLATE_INDEX" val="20188127"/>
  <p:tag name="KSO_WM_UNIT_LAYERLEVEL" val="1_1"/>
  <p:tag name="KSO_WM_TAG_VERSION" val="1.0"/>
  <p:tag name="KSO_WM_BEAUTIFY_FLAG" val=""/>
  <p:tag name="KSO_WM_UNIT_LINE_FORE_SCHEMECOLOR_INDEX" val="15"/>
  <p:tag name="KSO_WM_UNIT_LINE_FILL_TYPE" val="2"/>
  <p:tag name="KSO_WM_UNIT_TEXT_FILL_FORE_SCHEMECOLOR_INDEX" val="13"/>
  <p:tag name="KSO_WM_UNIT_TEXT_FILL_TYPE" val="1"/>
</p:tagLst>
</file>

<file path=ppt/tags/tag313.xml><?xml version="1.0" encoding="utf-8"?>
<p:tagLst xmlns:p="http://schemas.openxmlformats.org/presentationml/2006/main">
  <p:tag name="KSO_WM_BEAUTIFY_FLAG" val=""/>
</p:tagLst>
</file>

<file path=ppt/tags/tag314.xml><?xml version="1.0" encoding="utf-8"?>
<p:tagLst xmlns:p="http://schemas.openxmlformats.org/presentationml/2006/main">
  <p:tag name="KSO_WM_BEAUTIFY_FLAG" val=""/>
</p:tagLst>
</file>

<file path=ppt/tags/tag315.xml><?xml version="1.0" encoding="utf-8"?>
<p:tagLst xmlns:p="http://schemas.openxmlformats.org/presentationml/2006/main">
  <p:tag name="KSO_WM_BEAUTIFY_FLAG" val=""/>
</p:tagLst>
</file>

<file path=ppt/tags/tag316.xml><?xml version="1.0" encoding="utf-8"?>
<p:tagLst xmlns:p="http://schemas.openxmlformats.org/presentationml/2006/main">
  <p:tag name="KSO_WM_BEAUTIFY_FLAG" val=""/>
</p:tagLst>
</file>

<file path=ppt/tags/tag317.xml><?xml version="1.0" encoding="utf-8"?>
<p:tagLst xmlns:p="http://schemas.openxmlformats.org/presentationml/2006/main">
  <p:tag name="KSO_WM_BEAUTIFY_FLAG" val=""/>
</p:tagLst>
</file>

<file path=ppt/tags/tag318.xml><?xml version="1.0" encoding="utf-8"?>
<p:tagLst xmlns:p="http://schemas.openxmlformats.org/presentationml/2006/main">
  <p:tag name="KSO_WM_BEAUTIFY_FLAG" val=""/>
</p:tagLst>
</file>

<file path=ppt/tags/tag319.xml><?xml version="1.0" encoding="utf-8"?>
<p:tagLst xmlns:p="http://schemas.openxmlformats.org/presentationml/2006/main">
  <p:tag name="KSO_WM_BEAUTIFY_FLAG" val=""/>
</p:tagLst>
</file>

<file path=ppt/tags/tag320.xml><?xml version="1.0" encoding="utf-8"?>
<p:tagLst xmlns:p="http://schemas.openxmlformats.org/presentationml/2006/main">
  <p:tag name="KSO_WM_BEAUTIFY_FLAG" val=""/>
</p:tagLst>
</file>

<file path=ppt/tags/tag321.xml><?xml version="1.0" encoding="utf-8"?>
<p:tagLst xmlns:p="http://schemas.openxmlformats.org/presentationml/2006/main">
  <p:tag name="KSO_WM_BEAUTIFY_FLAG" val=""/>
</p:tagLst>
</file>

<file path=ppt/tags/tag322.xml><?xml version="1.0" encoding="utf-8"?>
<p:tagLst xmlns:p="http://schemas.openxmlformats.org/presentationml/2006/main">
  <p:tag name="KSO_WM_BEAUTIFY_FLAG" val=""/>
</p:tagLst>
</file>

<file path=ppt/tags/tag323.xml><?xml version="1.0" encoding="utf-8"?>
<p:tagLst xmlns:p="http://schemas.openxmlformats.org/presentationml/2006/main">
  <p:tag name="KSO_WM_BEAUTIFY_FLAG" val=""/>
</p:tagLst>
</file>

<file path=ppt/tags/tag324.xml><?xml version="1.0" encoding="utf-8"?>
<p:tagLst xmlns:p="http://schemas.openxmlformats.org/presentationml/2006/main">
  <p:tag name="KSO_WM_BEAUTIFY_FLAG" val=""/>
</p:tagLst>
</file>

<file path=ppt/tags/tag325.xml><?xml version="1.0" encoding="utf-8"?>
<p:tagLst xmlns:p="http://schemas.openxmlformats.org/presentationml/2006/main">
  <p:tag name="KSO_WM_BEAUTIFY_FLAG" val=""/>
</p:tagLst>
</file>

<file path=ppt/tags/tag326.xml><?xml version="1.0" encoding="utf-8"?>
<p:tagLst xmlns:p="http://schemas.openxmlformats.org/presentationml/2006/main">
  <p:tag name="KSO_WM_BEAUTIFY_FLAG" val=""/>
</p:tagLst>
</file>

<file path=ppt/tags/tag327.xml><?xml version="1.0" encoding="utf-8"?>
<p:tagLst xmlns:p="http://schemas.openxmlformats.org/presentationml/2006/main">
  <p:tag name="KSO_WM_BEAUTIFY_FLAG" val=""/>
</p:tagLst>
</file>

<file path=ppt/tags/tag328.xml><?xml version="1.0" encoding="utf-8"?>
<p:tagLst xmlns:p="http://schemas.openxmlformats.org/presentationml/2006/main">
  <p:tag name="KSO_WM_BEAUTIFY_FLAG" val=""/>
</p:tagLst>
</file>

<file path=ppt/tags/tag329.xml><?xml version="1.0" encoding="utf-8"?>
<p:tagLst xmlns:p="http://schemas.openxmlformats.org/presentationml/2006/main">
  <p:tag name="KSO_WM_BEAUTIFY_FLAG" val=""/>
</p:tagLst>
</file>

<file path=ppt/tags/tag330.xml><?xml version="1.0" encoding="utf-8"?>
<p:tagLst xmlns:p="http://schemas.openxmlformats.org/presentationml/2006/main">
  <p:tag name="KSO_WM_BEAUTIFY_FLAG" val=""/>
</p:tagLst>
</file>

<file path=ppt/tags/tag331.xml><?xml version="1.0" encoding="utf-8"?>
<p:tagLst xmlns:p="http://schemas.openxmlformats.org/presentationml/2006/main">
  <p:tag name="KSO_WM_BEAUTIFY_FLAG" val=""/>
</p:tagLst>
</file>

<file path=ppt/tags/tag332.xml><?xml version="1.0" encoding="utf-8"?>
<p:tagLst xmlns:p="http://schemas.openxmlformats.org/presentationml/2006/main">
  <p:tag name="KSO_WM_BEAUTIFY_FLAG" val=""/>
</p:tagLst>
</file>

<file path=ppt/tags/tag333.xml><?xml version="1.0" encoding="utf-8"?>
<p:tagLst xmlns:p="http://schemas.openxmlformats.org/presentationml/2006/main">
  <p:tag name="KSO_WM_BEAUTIFY_FLAG" val=""/>
</p:tagLst>
</file>

<file path=ppt/tags/tag334.xml><?xml version="1.0" encoding="utf-8"?>
<p:tagLst xmlns:p="http://schemas.openxmlformats.org/presentationml/2006/main">
  <p:tag name="KSO_WM_BEAUTIFY_FLAG" val=""/>
</p:tagLst>
</file>

<file path=ppt/tags/tag335.xml><?xml version="1.0" encoding="utf-8"?>
<p:tagLst xmlns:p="http://schemas.openxmlformats.org/presentationml/2006/main">
  <p:tag name="KSO_WM_BEAUTIFY_FLAG" val=""/>
</p:tagLst>
</file>

<file path=ppt/tags/tag336.xml><?xml version="1.0" encoding="utf-8"?>
<p:tagLst xmlns:p="http://schemas.openxmlformats.org/presentationml/2006/main">
  <p:tag name="KSO_WM_BEAUTIFY_FLAG" val=""/>
</p:tagLst>
</file>

<file path=ppt/tags/tag337.xml><?xml version="1.0" encoding="utf-8"?>
<p:tagLst xmlns:p="http://schemas.openxmlformats.org/presentationml/2006/main">
  <p:tag name="KSO_WM_BEAUTIFY_FLAG" val=""/>
</p:tagLst>
</file>

<file path=ppt/tags/tag338.xml><?xml version="1.0" encoding="utf-8"?>
<p:tagLst xmlns:p="http://schemas.openxmlformats.org/presentationml/2006/main">
  <p:tag name="KSO_WM_BEAUTIFY_FLAG" val=""/>
</p:tagLst>
</file>

<file path=ppt/tags/tag339.xml><?xml version="1.0" encoding="utf-8"?>
<p:tagLst xmlns:p="http://schemas.openxmlformats.org/presentationml/2006/main">
  <p:tag name="KSO_WM_BEAUTIFY_FLAG" val=""/>
</p:tagLst>
</file>

<file path=ppt/tags/tag340.xml><?xml version="1.0" encoding="utf-8"?>
<p:tagLst xmlns:p="http://schemas.openxmlformats.org/presentationml/2006/main">
  <p:tag name="KSO_WM_BEAUTIFY_FLAG" val=""/>
</p:tagLst>
</file>

<file path=ppt/tags/tag341.xml><?xml version="1.0" encoding="utf-8"?>
<p:tagLst xmlns:p="http://schemas.openxmlformats.org/presentationml/2006/main">
  <p:tag name="KSO_WM_BEAUTIFY_FLAG" val=""/>
</p:tagLst>
</file>

<file path=ppt/tags/tag342.xml><?xml version="1.0" encoding="utf-8"?>
<p:tagLst xmlns:p="http://schemas.openxmlformats.org/presentationml/2006/main">
  <p:tag name="KSO_WM_BEAUTIFY_FLAG" val=""/>
</p:tagLst>
</file>

<file path=ppt/tags/tag343.xml><?xml version="1.0" encoding="utf-8"?>
<p:tagLst xmlns:p="http://schemas.openxmlformats.org/presentationml/2006/main">
  <p:tag name="KSO_WM_BEAUTIFY_FLAG" val=""/>
</p:tagLst>
</file>

<file path=ppt/tags/tag344.xml><?xml version="1.0" encoding="utf-8"?>
<p:tagLst xmlns:p="http://schemas.openxmlformats.org/presentationml/2006/main">
  <p:tag name="KSO_WM_BEAUTIFY_FLAG" val="#wm#"/>
  <p:tag name="KSO_WM_TEMPLATE_CATEGORY" val="diagram"/>
  <p:tag name="KSO_WM_TEMPLATE_INDEX" val="20229821"/>
</p:tagLst>
</file>

<file path=ppt/tags/tag345.xml><?xml version="1.0" encoding="utf-8"?>
<p:tagLst xmlns:p="http://schemas.openxmlformats.org/presentationml/2006/main">
  <p:tag name="KSO_WM_BEAUTIFY_FLAG" val=""/>
</p:tagLst>
</file>

<file path=ppt/tags/tag346.xml><?xml version="1.0" encoding="utf-8"?>
<p:tagLst xmlns:p="http://schemas.openxmlformats.org/presentationml/2006/main">
  <p:tag name="KSO_WM_UNIT_PLACING_PICTURE_USER_VIEWPORT" val="{&quot;height&quot;:10795,&quot;width&quot;:5659}"/>
  <p:tag name="KSO_WM_BEAUTIFY_FLAG" val=""/>
</p:tagLst>
</file>

<file path=ppt/tags/tag347.xml><?xml version="1.0" encoding="utf-8"?>
<p:tagLst xmlns:p="http://schemas.openxmlformats.org/presentationml/2006/main">
  <p:tag name="KSO_WM_BEAUTIFY_FLAG" val=""/>
</p:tagLst>
</file>

<file path=ppt/tags/tag348.xml><?xml version="1.0" encoding="utf-8"?>
<p:tagLst xmlns:p="http://schemas.openxmlformats.org/presentationml/2006/main">
  <p:tag name="KSO_WM_BEAUTIFY_FLAG" val=""/>
</p:tagLst>
</file>

<file path=ppt/tags/tag349.xml><?xml version="1.0" encoding="utf-8"?>
<p:tagLst xmlns:p="http://schemas.openxmlformats.org/presentationml/2006/main">
  <p:tag name="KSO_WM_BEAUTIFY_FLAG" val=""/>
</p:tagLst>
</file>

<file path=ppt/tags/tag350.xml><?xml version="1.0" encoding="utf-8"?>
<p:tagLst xmlns:p="http://schemas.openxmlformats.org/presentationml/2006/main">
  <p:tag name="KSO_WM_BEAUTIFY_FLAG" val=""/>
</p:tagLst>
</file>

<file path=ppt/tags/tag351.xml><?xml version="1.0" encoding="utf-8"?>
<p:tagLst xmlns:p="http://schemas.openxmlformats.org/presentationml/2006/main">
  <p:tag name="KSO_WM_BEAUTIFY_FLAG" val=""/>
</p:tagLst>
</file>

<file path=ppt/tags/tag352.xml><?xml version="1.0" encoding="utf-8"?>
<p:tagLst xmlns:p="http://schemas.openxmlformats.org/presentationml/2006/main">
  <p:tag name="KSO_WM_BEAUTIFY_FLAG" val=""/>
</p:tagLst>
</file>

<file path=ppt/tags/tag353.xml><?xml version="1.0" encoding="utf-8"?>
<p:tagLst xmlns:p="http://schemas.openxmlformats.org/presentationml/2006/main">
  <p:tag name="KSO_WM_BEAUTIFY_FLAG" val=""/>
</p:tagLst>
</file>

<file path=ppt/tags/tag354.xml><?xml version="1.0" encoding="utf-8"?>
<p:tagLst xmlns:p="http://schemas.openxmlformats.org/presentationml/2006/main">
  <p:tag name="KSO_WM_BEAUTIFY_FLAG" val=""/>
</p:tagLst>
</file>

<file path=ppt/tags/tag355.xml><?xml version="1.0" encoding="utf-8"?>
<p:tagLst xmlns:p="http://schemas.openxmlformats.org/presentationml/2006/main">
  <p:tag name="KSO_WM_BEAUTIFY_FLAG" val=""/>
</p:tagLst>
</file>

<file path=ppt/tags/tag356.xml><?xml version="1.0" encoding="utf-8"?>
<p:tagLst xmlns:p="http://schemas.openxmlformats.org/presentationml/2006/main">
  <p:tag name="KSO_WM_BEAUTIFY_FLAG" val=""/>
</p:tagLst>
</file>

<file path=ppt/tags/tag357.xml><?xml version="1.0" encoding="utf-8"?>
<p:tagLst xmlns:p="http://schemas.openxmlformats.org/presentationml/2006/main">
  <p:tag name="KSO_WM_BEAUTIFY_FLAG" val=""/>
</p:tagLst>
</file>

<file path=ppt/tags/tag358.xml><?xml version="1.0" encoding="utf-8"?>
<p:tagLst xmlns:p="http://schemas.openxmlformats.org/presentationml/2006/main">
  <p:tag name="KSO_WM_BEAUTIFY_FLAG" val=""/>
</p:tagLst>
</file>

<file path=ppt/tags/tag359.xml><?xml version="1.0" encoding="utf-8"?>
<p:tagLst xmlns:p="http://schemas.openxmlformats.org/presentationml/2006/main">
  <p:tag name="KSO_WM_BEAUTIFY_FLAG" val=""/>
</p:tagLst>
</file>

<file path=ppt/tags/tag360.xml><?xml version="1.0" encoding="utf-8"?>
<p:tagLst xmlns:p="http://schemas.openxmlformats.org/presentationml/2006/main">
  <p:tag name="KSO_WM_BEAUTIFY_FLAG" val=""/>
</p:tagLst>
</file>

<file path=ppt/tags/tag361.xml><?xml version="1.0" encoding="utf-8"?>
<p:tagLst xmlns:p="http://schemas.openxmlformats.org/presentationml/2006/main">
  <p:tag name="KSO_WM_BEAUTIFY_FLAG" val=""/>
</p:tagLst>
</file>

<file path=ppt/tags/tag362.xml><?xml version="1.0" encoding="utf-8"?>
<p:tagLst xmlns:p="http://schemas.openxmlformats.org/presentationml/2006/main">
  <p:tag name="KSO_WM_BEAUTIFY_FLAG" val=""/>
</p:tagLst>
</file>

<file path=ppt/tags/tag363.xml><?xml version="1.0" encoding="utf-8"?>
<p:tagLst xmlns:p="http://schemas.openxmlformats.org/presentationml/2006/main">
  <p:tag name="KSO_WM_BEAUTIFY_FLAG" val=""/>
</p:tagLst>
</file>

<file path=ppt/tags/tag364.xml><?xml version="1.0" encoding="utf-8"?>
<p:tagLst xmlns:p="http://schemas.openxmlformats.org/presentationml/2006/main">
  <p:tag name="KSO_WM_BEAUTIFY_FLAG" val=""/>
</p:tagLst>
</file>

<file path=ppt/tags/tag365.xml><?xml version="1.0" encoding="utf-8"?>
<p:tagLst xmlns:p="http://schemas.openxmlformats.org/presentationml/2006/main">
  <p:tag name="KSO_WM_BEAUTIFY_FLAG" val=""/>
</p:tagLst>
</file>

<file path=ppt/tags/tag366.xml><?xml version="1.0" encoding="utf-8"?>
<p:tagLst xmlns:p="http://schemas.openxmlformats.org/presentationml/2006/main">
  <p:tag name="KSO_WM_BEAUTIFY_FLAG" val=""/>
</p:tagLst>
</file>

<file path=ppt/tags/tag367.xml><?xml version="1.0" encoding="utf-8"?>
<p:tagLst xmlns:p="http://schemas.openxmlformats.org/presentationml/2006/main">
  <p:tag name="KSO_WM_BEAUTIFY_FLAG" val=""/>
</p:tagLst>
</file>

<file path=ppt/tags/tag368.xml><?xml version="1.0" encoding="utf-8"?>
<p:tagLst xmlns:p="http://schemas.openxmlformats.org/presentationml/2006/main">
  <p:tag name="KSO_WM_BEAUTIFY_FLAG" val=""/>
</p:tagLst>
</file>

<file path=ppt/tags/tag369.xml><?xml version="1.0" encoding="utf-8"?>
<p:tagLst xmlns:p="http://schemas.openxmlformats.org/presentationml/2006/main">
  <p:tag name="KSO_WM_BEAUTIFY_FLAG" val=""/>
</p:tagLst>
</file>

<file path=ppt/tags/tag370.xml><?xml version="1.0" encoding="utf-8"?>
<p:tagLst xmlns:p="http://schemas.openxmlformats.org/presentationml/2006/main">
  <p:tag name="KSO_WM_BEAUTIFY_FLAG" val=""/>
</p:tagLst>
</file>

<file path=ppt/tags/tag371.xml><?xml version="1.0" encoding="utf-8"?>
<p:tagLst xmlns:p="http://schemas.openxmlformats.org/presentationml/2006/main">
  <p:tag name="KSO_WM_BEAUTIFY_FLAG" val=""/>
</p:tagLst>
</file>

<file path=ppt/tags/tag372.xml><?xml version="1.0" encoding="utf-8"?>
<p:tagLst xmlns:p="http://schemas.openxmlformats.org/presentationml/2006/main">
  <p:tag name="KSO_WM_BEAUTIFY_FLAG" val=""/>
</p:tagLst>
</file>

<file path=ppt/tags/tag373.xml><?xml version="1.0" encoding="utf-8"?>
<p:tagLst xmlns:p="http://schemas.openxmlformats.org/presentationml/2006/main">
  <p:tag name="KSO_WM_BEAUTIFY_FLAG" val=""/>
</p:tagLst>
</file>

<file path=ppt/tags/tag374.xml><?xml version="1.0" encoding="utf-8"?>
<p:tagLst xmlns:p="http://schemas.openxmlformats.org/presentationml/2006/main">
  <p:tag name="KSO_WM_BEAUTIFY_FLAG" val=""/>
</p:tagLst>
</file>

<file path=ppt/tags/tag375.xml><?xml version="1.0" encoding="utf-8"?>
<p:tagLst xmlns:p="http://schemas.openxmlformats.org/presentationml/2006/main">
  <p:tag name="KSO_WM_BEAUTIFY_FLAG" val="#wm#"/>
  <p:tag name="KSO_WM_TEMPLATE_CATEGORY" val="diagram"/>
  <p:tag name="KSO_WM_TEMPLATE_INDEX" val="20229821"/>
</p:tagLst>
</file>

<file path=ppt/tags/tag376.xml><?xml version="1.0" encoding="utf-8"?>
<p:tagLst xmlns:p="http://schemas.openxmlformats.org/presentationml/2006/main">
  <p:tag name="KSO_WM_BEAUTIFY_FLAG" val=""/>
</p:tagLst>
</file>

<file path=ppt/tags/tag377.xml><?xml version="1.0" encoding="utf-8"?>
<p:tagLst xmlns:p="http://schemas.openxmlformats.org/presentationml/2006/main">
  <p:tag name="KSO_WM_BEAUTIFY_FLAG" val=""/>
</p:tagLst>
</file>

<file path=ppt/tags/tag378.xml><?xml version="1.0" encoding="utf-8"?>
<p:tagLst xmlns:p="http://schemas.openxmlformats.org/presentationml/2006/main">
  <p:tag name="KSO_WM_BEAUTIFY_FLAG" val=""/>
</p:tagLst>
</file>

<file path=ppt/tags/tag379.xml><?xml version="1.0" encoding="utf-8"?>
<p:tagLst xmlns:p="http://schemas.openxmlformats.org/presentationml/2006/main">
  <p:tag name="KSO_WM_BEAUTIFY_FLAG" val=""/>
</p:tagLst>
</file>

<file path=ppt/tags/tag380.xml><?xml version="1.0" encoding="utf-8"?>
<p:tagLst xmlns:p="http://schemas.openxmlformats.org/presentationml/2006/main">
  <p:tag name="KSO_WM_BEAUTIFY_FLAG" val=""/>
</p:tagLst>
</file>

<file path=ppt/tags/tag381.xml><?xml version="1.0" encoding="utf-8"?>
<p:tagLst xmlns:p="http://schemas.openxmlformats.org/presentationml/2006/main">
  <p:tag name="KSO_WM_BEAUTIFY_FLAG" val=""/>
</p:tagLst>
</file>

<file path=ppt/tags/tag382.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4"/>
  <p:tag name="KSO_WM_UNIT_ID" val="diagram20228046_3*l_h_i*1_2_4"/>
  <p:tag name="KSO_WM_TEMPLATE_CATEGORY" val="diagram"/>
  <p:tag name="KSO_WM_TEMPLATE_INDEX" val="20228046"/>
  <p:tag name="KSO_WM_UNIT_LAYERLEVEL" val="1_1_1"/>
  <p:tag name="KSO_WM_TAG_VERSION" val="1.0"/>
  <p:tag name="KSO_WM_BEAUTIFY_FLAG" val="#wm#"/>
  <p:tag name="KSO_WM_UNIT_LINE_FORE_SCHEMECOLOR_INDEX" val="6"/>
  <p:tag name="KSO_WM_UNIT_LINE_FILL_TYPE" val="2"/>
  <p:tag name="KSO_WM_UNIT_SHADOW_SCHEMECOLOR_INDEX" val="13"/>
  <p:tag name="KSO_WM_UNIT_TEXT_FILL_FORE_SCHEMECOLOR_INDEX" val="2"/>
  <p:tag name="KSO_WM_UNIT_TEXT_FILL_TYPE" val="1"/>
</p:tagLst>
</file>

<file path=ppt/tags/tag383.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4"/>
  <p:tag name="KSO_WM_UNIT_ID" val="diagram20228046_3*l_h_i*1_1_4"/>
  <p:tag name="KSO_WM_TEMPLATE_CATEGORY" val="diagram"/>
  <p:tag name="KSO_WM_TEMPLATE_INDEX" val="20228046"/>
  <p:tag name="KSO_WM_UNIT_LAYERLEVEL" val="1_1_1"/>
  <p:tag name="KSO_WM_TAG_VERSION" val="1.0"/>
  <p:tag name="KSO_WM_BEAUTIFY_FLAG" val="#wm#"/>
  <p:tag name="KSO_WM_UNIT_LINE_FORE_SCHEMECOLOR_INDEX" val="5"/>
  <p:tag name="KSO_WM_UNIT_LINE_FILL_TYPE" val="2"/>
  <p:tag name="KSO_WM_UNIT_SHADOW_SCHEMECOLOR_INDEX" val="13"/>
  <p:tag name="KSO_WM_UNIT_TEXT_FILL_FORE_SCHEMECOLOR_INDEX" val="2"/>
  <p:tag name="KSO_WM_UNIT_TEXT_FILL_TYPE" val="1"/>
</p:tagLst>
</file>

<file path=ppt/tags/tag384.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4"/>
  <p:tag name="KSO_WM_UNIT_ID" val="diagram20228046_3*l_h_i*1_3_4"/>
  <p:tag name="KSO_WM_TEMPLATE_CATEGORY" val="diagram"/>
  <p:tag name="KSO_WM_TEMPLATE_INDEX" val="20228046"/>
  <p:tag name="KSO_WM_UNIT_LAYERLEVEL" val="1_1_1"/>
  <p:tag name="KSO_WM_TAG_VERSION" val="1.0"/>
  <p:tag name="KSO_WM_BEAUTIFY_FLAG" val="#wm#"/>
  <p:tag name="KSO_WM_UNIT_LINE_FORE_SCHEMECOLOR_INDEX" val="7"/>
  <p:tag name="KSO_WM_UNIT_LINE_FILL_TYPE" val="2"/>
  <p:tag name="KSO_WM_UNIT_SHADOW_SCHEMECOLOR_INDEX" val="13"/>
  <p:tag name="KSO_WM_UNIT_TEXT_FILL_FORE_SCHEMECOLOR_INDEX" val="2"/>
  <p:tag name="KSO_WM_UNIT_TEXT_FILL_TYPE" val="1"/>
</p:tagLst>
</file>

<file path=ppt/tags/tag385.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28046_3*l_h_i*1_1_1"/>
  <p:tag name="KSO_WM_TEMPLATE_CATEGORY" val="diagram"/>
  <p:tag name="KSO_WM_TEMPLATE_INDEX" val="20228046"/>
  <p:tag name="KSO_WM_UNIT_LAYERLEVEL" val="1_1_1"/>
  <p:tag name="KSO_WM_TAG_VERSION" val="1.0"/>
  <p:tag name="KSO_WM_BEAUTIFY_FLAG" val="#wm#"/>
  <p:tag name="KSO_WM_UNIT_FILL_FORE_SCHEMECOLOR_INDEX" val="5"/>
  <p:tag name="KSO_WM_UNIT_FILL_TYPE" val="1"/>
  <p:tag name="KSO_WM_UNIT_SHADOW_SCHEMECOLOR_INDEX" val="13"/>
  <p:tag name="KSO_WM_UNIT_TEXT_FILL_FORE_SCHEMECOLOR_INDEX" val="2"/>
  <p:tag name="KSO_WM_UNIT_TEXT_FILL_TYPE" val="1"/>
</p:tagLst>
</file>

<file path=ppt/tags/tag386.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28046_3*l_h_i*1_2_1"/>
  <p:tag name="KSO_WM_TEMPLATE_CATEGORY" val="diagram"/>
  <p:tag name="KSO_WM_TEMPLATE_INDEX" val="20228046"/>
  <p:tag name="KSO_WM_UNIT_LAYERLEVEL" val="1_1_1"/>
  <p:tag name="KSO_WM_TAG_VERSION" val="1.0"/>
  <p:tag name="KSO_WM_BEAUTIFY_FLAG" val="#wm#"/>
  <p:tag name="KSO_WM_UNIT_FILL_FORE_SCHEMECOLOR_INDEX" val="6"/>
  <p:tag name="KSO_WM_UNIT_FILL_TYPE" val="1"/>
  <p:tag name="KSO_WM_UNIT_SHADOW_SCHEMECOLOR_INDEX" val="13"/>
  <p:tag name="KSO_WM_UNIT_TEXT_FILL_FORE_SCHEMECOLOR_INDEX" val="2"/>
  <p:tag name="KSO_WM_UNIT_TEXT_FILL_TYPE" val="1"/>
</p:tagLst>
</file>

<file path=ppt/tags/tag387.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1"/>
  <p:tag name="KSO_WM_UNIT_ID" val="diagram20228046_3*l_h_i*1_3_1"/>
  <p:tag name="KSO_WM_TEMPLATE_CATEGORY" val="diagram"/>
  <p:tag name="KSO_WM_TEMPLATE_INDEX" val="20228046"/>
  <p:tag name="KSO_WM_UNIT_LAYERLEVEL" val="1_1_1"/>
  <p:tag name="KSO_WM_TAG_VERSION" val="1.0"/>
  <p:tag name="KSO_WM_BEAUTIFY_FLAG" val="#wm#"/>
  <p:tag name="KSO_WM_UNIT_FILL_FORE_SCHEMECOLOR_INDEX" val="7"/>
  <p:tag name="KSO_WM_UNIT_FILL_TYPE" val="1"/>
  <p:tag name="KSO_WM_UNIT_SHADOW_SCHEMECOLOR_INDEX" val="13"/>
  <p:tag name="KSO_WM_UNIT_TEXT_FILL_FORE_SCHEMECOLOR_INDEX" val="2"/>
  <p:tag name="KSO_WM_UNIT_TEXT_FILL_TYPE" val="1"/>
</p:tagLst>
</file>

<file path=ppt/tags/tag388.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e"/>
  <p:tag name="KSO_WM_UNIT_TYPE" val="l_h_i"/>
  <p:tag name="KSO_WM_UNIT_INDEX" val="1_2_2"/>
  <p:tag name="KSO_WM_UNIT_ID" val="diagram20228046_3*l_h_i*1_2_2"/>
  <p:tag name="KSO_WM_TEMPLATE_CATEGORY" val="diagram"/>
  <p:tag name="KSO_WM_TEMPLATE_INDEX" val="20228046"/>
  <p:tag name="KSO_WM_UNIT_LAYERLEVEL" val="1_1_1"/>
  <p:tag name="KSO_WM_TAG_VERSION" val="1.0"/>
  <p:tag name="KSO_WM_BEAUTIFY_FLAG" val="#wm#"/>
  <p:tag name="KSO_WM_UNIT_FILL_FORE_SCHEMECOLOR_INDEX" val="14"/>
  <p:tag name="KSO_WM_UNIT_FILL_TYPE" val="1"/>
  <p:tag name="KSO_WM_UNIT_SHADOW_SCHEMECOLOR_INDEX" val="13"/>
  <p:tag name="KSO_WM_UNIT_TEXT_FILL_FORE_SCHEMECOLOR_INDEX" val="2"/>
  <p:tag name="KSO_WM_UNIT_TEXT_FILL_TYPE" val="1"/>
</p:tagLst>
</file>

<file path=ppt/tags/tag389.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e"/>
  <p:tag name="KSO_WM_UNIT_TYPE" val="l_h_i"/>
  <p:tag name="KSO_WM_UNIT_INDEX" val="1_1_2"/>
  <p:tag name="KSO_WM_UNIT_ID" val="diagram20228046_3*l_h_i*1_1_2"/>
  <p:tag name="KSO_WM_TEMPLATE_CATEGORY" val="diagram"/>
  <p:tag name="KSO_WM_TEMPLATE_INDEX" val="20228046"/>
  <p:tag name="KSO_WM_UNIT_LAYERLEVEL" val="1_1_1"/>
  <p:tag name="KSO_WM_TAG_VERSION" val="1.0"/>
  <p:tag name="KSO_WM_BEAUTIFY_FLAG" val="#wm#"/>
  <p:tag name="KSO_WM_UNIT_FILL_FORE_SCHEMECOLOR_INDEX" val="14"/>
  <p:tag name="KSO_WM_UNIT_FILL_TYPE" val="1"/>
  <p:tag name="KSO_WM_UNIT_SHADOW_SCHEMECOLOR_INDEX" val="13"/>
  <p:tag name="KSO_WM_UNIT_TEXT_FILL_FORE_SCHEMECOLOR_INDEX" val="2"/>
  <p:tag name="KSO_WM_UNIT_TEXT_FILL_TYPE" val="1"/>
</p:tagLst>
</file>

<file path=ppt/tags/tag390.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e"/>
  <p:tag name="KSO_WM_UNIT_TYPE" val="l_h_i"/>
  <p:tag name="KSO_WM_UNIT_INDEX" val="1_3_2"/>
  <p:tag name="KSO_WM_UNIT_ID" val="diagram20228046_3*l_h_i*1_3_2"/>
  <p:tag name="KSO_WM_TEMPLATE_CATEGORY" val="diagram"/>
  <p:tag name="KSO_WM_TEMPLATE_INDEX" val="20228046"/>
  <p:tag name="KSO_WM_UNIT_LAYERLEVEL" val="1_1_1"/>
  <p:tag name="KSO_WM_TAG_VERSION" val="1.0"/>
  <p:tag name="KSO_WM_BEAUTIFY_FLAG" val="#wm#"/>
  <p:tag name="KSO_WM_UNIT_FILL_FORE_SCHEMECOLOR_INDEX" val="14"/>
  <p:tag name="KSO_WM_UNIT_FILL_TYPE" val="1"/>
  <p:tag name="KSO_WM_UNIT_SHADOW_SCHEMECOLOR_INDEX" val="13"/>
  <p:tag name="KSO_WM_UNIT_TEXT_FILL_FORE_SCHEMECOLOR_INDEX" val="2"/>
  <p:tag name="KSO_WM_UNIT_TEXT_FILL_TYPE" val="1"/>
</p:tagLst>
</file>

<file path=ppt/tags/tag391.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2_3"/>
  <p:tag name="KSO_WM_UNIT_ID" val="diagram20228046_3*l_h_i*1_2_3"/>
  <p:tag name="KSO_WM_TEMPLATE_CATEGORY" val="diagram"/>
  <p:tag name="KSO_WM_TEMPLATE_INDEX" val="20228046"/>
  <p:tag name="KSO_WM_UNIT_LAYERLEVEL" val="1_1_1"/>
  <p:tag name="KSO_WM_TAG_VERSION" val="1.0"/>
  <p:tag name="KSO_WM_BEAUTIFY_FLAG" val="#wm#"/>
  <p:tag name="KSO_WM_UNIT_TEXT_FILL_FORE_SCHEMECOLOR_INDEX" val="6"/>
  <p:tag name="KSO_WM_UNIT_TEXT_FILL_TYPE" val="1"/>
</p:tagLst>
</file>

<file path=ppt/tags/tag392.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1_3"/>
  <p:tag name="KSO_WM_UNIT_ID" val="diagram20228046_3*l_h_i*1_1_3"/>
  <p:tag name="KSO_WM_TEMPLATE_CATEGORY" val="diagram"/>
  <p:tag name="KSO_WM_TEMPLATE_INDEX" val="20228046"/>
  <p:tag name="KSO_WM_UNIT_LAYERLEVEL" val="1_1_1"/>
  <p:tag name="KSO_WM_TAG_VERSION" val="1.0"/>
  <p:tag name="KSO_WM_BEAUTIFY_FLAG" val="#wm#"/>
  <p:tag name="KSO_WM_UNIT_TEXT_FILL_FORE_SCHEMECOLOR_INDEX" val="5"/>
  <p:tag name="KSO_WM_UNIT_TEXT_FILL_TYPE" val="1"/>
</p:tagLst>
</file>

<file path=ppt/tags/tag393.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3_3"/>
  <p:tag name="KSO_WM_UNIT_ID" val="diagram20228046_3*l_h_i*1_3_3"/>
  <p:tag name="KSO_WM_TEMPLATE_CATEGORY" val="diagram"/>
  <p:tag name="KSO_WM_TEMPLATE_INDEX" val="20228046"/>
  <p:tag name="KSO_WM_UNIT_LAYERLEVEL" val="1_1_1"/>
  <p:tag name="KSO_WM_TAG_VERSION" val="1.0"/>
  <p:tag name="KSO_WM_BEAUTIFY_FLAG" val="#wm#"/>
  <p:tag name="KSO_WM_UNIT_TEXT_FILL_FORE_SCHEMECOLOR_INDEX" val="7"/>
  <p:tag name="KSO_WM_UNIT_TEXT_FILL_TYPE" val="1"/>
</p:tagLst>
</file>

<file path=ppt/tags/tag394.xml><?xml version="1.0" encoding="utf-8"?>
<p:tagLst xmlns:p="http://schemas.openxmlformats.org/presentationml/2006/main">
  <p:tag name="KSO_WM_UNIT_ISCONTENTSTITLE" val="0"/>
  <p:tag name="KSO_WM_UNIT_ISNUMDGMTITLE" val="0"/>
  <p:tag name="KSO_WM_UNIT_PRESET_TEXT" val="添加小标题"/>
  <p:tag name="KSO_WM_UNIT_NOCLEAR" val="0"/>
  <p:tag name="KSO_WM_UNIT_HIGHLIGHT" val="0"/>
  <p:tag name="KSO_WM_UNIT_COMPATIBLE" val="0"/>
  <p:tag name="KSO_WM_UNIT_DIAGRAM_ISNUMVISUAL" val="0"/>
  <p:tag name="KSO_WM_UNIT_DIAGRAM_ISREFERUNIT" val="0"/>
  <p:tag name="KSO_WM_DIAGRAM_GROUP_CODE" val="l1-1"/>
  <p:tag name="KSO_WM_UNIT_TYPE" val="l_h_a"/>
  <p:tag name="KSO_WM_UNIT_INDEX" val="1_1_1"/>
  <p:tag name="KSO_WM_UNIT_ID" val="diagram20228046_3*l_h_a*1_1_1"/>
  <p:tag name="KSO_WM_TEMPLATE_CATEGORY" val="diagram"/>
  <p:tag name="KSO_WM_TEMPLATE_INDEX" val="20228046"/>
  <p:tag name="KSO_WM_UNIT_LAYERLEVEL" val="1_1_1"/>
  <p:tag name="KSO_WM_TAG_VERSION" val="1.0"/>
  <p:tag name="KSO_WM_BEAUTIFY_FLAG" val="#wm#"/>
  <p:tag name="KSO_WM_UNIT_TEXT_FILL_FORE_SCHEMECOLOR_INDEX" val="14"/>
  <p:tag name="KSO_WM_UNIT_TEXT_FILL_TYPE" val="1"/>
</p:tagLst>
</file>

<file path=ppt/tags/tag395.xml><?xml version="1.0" encoding="utf-8"?>
<p:tagLst xmlns:p="http://schemas.openxmlformats.org/presentationml/2006/main">
  <p:tag name="KSO_WM_UNIT_ISCONTENTSTITLE" val="0"/>
  <p:tag name="KSO_WM_UNIT_ISNUMDGMTITLE" val="0"/>
  <p:tag name="KSO_WM_UNIT_PRESET_TEXT" val="添加小标题"/>
  <p:tag name="KSO_WM_UNIT_NOCLEAR" val="0"/>
  <p:tag name="KSO_WM_UNIT_HIGHLIGHT" val="0"/>
  <p:tag name="KSO_WM_UNIT_COMPATIBLE" val="0"/>
  <p:tag name="KSO_WM_UNIT_DIAGRAM_ISNUMVISUAL" val="0"/>
  <p:tag name="KSO_WM_UNIT_DIAGRAM_ISREFERUNIT" val="0"/>
  <p:tag name="KSO_WM_DIAGRAM_GROUP_CODE" val="l1-1"/>
  <p:tag name="KSO_WM_UNIT_TYPE" val="l_h_a"/>
  <p:tag name="KSO_WM_UNIT_INDEX" val="1_3_1"/>
  <p:tag name="KSO_WM_UNIT_ID" val="diagram20228046_3*l_h_a*1_3_1"/>
  <p:tag name="KSO_WM_TEMPLATE_CATEGORY" val="diagram"/>
  <p:tag name="KSO_WM_TEMPLATE_INDEX" val="20228046"/>
  <p:tag name="KSO_WM_UNIT_LAYERLEVEL" val="1_1_1"/>
  <p:tag name="KSO_WM_TAG_VERSION" val="1.0"/>
  <p:tag name="KSO_WM_BEAUTIFY_FLAG" val="#wm#"/>
  <p:tag name="KSO_WM_UNIT_TEXT_FILL_FORE_SCHEMECOLOR_INDEX" val="14"/>
  <p:tag name="KSO_WM_UNIT_TEXT_FILL_TYPE" val="1"/>
</p:tagLst>
</file>

<file path=ppt/tags/tag396.xml><?xml version="1.0" encoding="utf-8"?>
<p:tagLst xmlns:p="http://schemas.openxmlformats.org/presentationml/2006/main">
  <p:tag name="KSO_WM_UNIT_ISCONTENTSTITLE" val="0"/>
  <p:tag name="KSO_WM_UNIT_ISNUMDGMTITLE" val="0"/>
  <p:tag name="KSO_WM_UNIT_PRESET_TEXT" val="添加小标题"/>
  <p:tag name="KSO_WM_UNIT_NOCLEAR" val="0"/>
  <p:tag name="KSO_WM_UNIT_HIGHLIGHT" val="0"/>
  <p:tag name="KSO_WM_UNIT_COMPATIBLE" val="0"/>
  <p:tag name="KSO_WM_UNIT_DIAGRAM_ISNUMVISUAL" val="0"/>
  <p:tag name="KSO_WM_UNIT_DIAGRAM_ISREFERUNIT" val="0"/>
  <p:tag name="KSO_WM_DIAGRAM_GROUP_CODE" val="l1-1"/>
  <p:tag name="KSO_WM_UNIT_TYPE" val="l_h_a"/>
  <p:tag name="KSO_WM_UNIT_INDEX" val="1_2_1"/>
  <p:tag name="KSO_WM_UNIT_ID" val="diagram20228046_3*l_h_a*1_2_1"/>
  <p:tag name="KSO_WM_TEMPLATE_CATEGORY" val="diagram"/>
  <p:tag name="KSO_WM_TEMPLATE_INDEX" val="20228046"/>
  <p:tag name="KSO_WM_UNIT_LAYERLEVEL" val="1_1_1"/>
  <p:tag name="KSO_WM_TAG_VERSION" val="1.0"/>
  <p:tag name="KSO_WM_BEAUTIFY_FLAG" val="#wm#"/>
  <p:tag name="KSO_WM_UNIT_TEXT_FILL_FORE_SCHEMECOLOR_INDEX" val="14"/>
  <p:tag name="KSO_WM_UNIT_TEXT_FILL_TYPE" val="1"/>
</p:tagLst>
</file>

<file path=ppt/tags/tag397.xml><?xml version="1.0" encoding="utf-8"?>
<p:tagLst xmlns:p="http://schemas.openxmlformats.org/presentationml/2006/main">
  <p:tag name="KSO_WM_UNIT_ISCONTENTSTITLE" val="0"/>
  <p:tag name="KSO_WM_UNIT_ISNUMDGMTITLE" val="0"/>
  <p:tag name="KSO_WM_UNIT_PRESET_TEXT" val="添加大标题内容"/>
  <p:tag name="KSO_WM_UNIT_NOCLEAR" val="0"/>
  <p:tag name="KSO_WM_UNIT_VALUE" val="8"/>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UNIT_ID" val="diagram20228046_3*a*1"/>
  <p:tag name="KSO_WM_TEMPLATE_CATEGORY" val="diagram"/>
  <p:tag name="KSO_WM_TEMPLATE_INDEX" val="20228046"/>
  <p:tag name="KSO_WM_UNIT_LAYERLEVEL" val="1"/>
  <p:tag name="KSO_WM_TAG_VERSION" val="1.0"/>
  <p:tag name="KSO_WM_BEAUTIFY_FLAG" val="#wm#"/>
  <p:tag name="KSO_WM_UNIT_TEXT_FILL_FORE_SCHEMECOLOR_INDEX" val="13"/>
  <p:tag name="KSO_WM_UNIT_TEXT_FILL_TYPE" val="1"/>
</p:tagLst>
</file>

<file path=ppt/tags/tag398.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1"/>
  <p:tag name="KSO_WM_UNIT_ID" val="diagram20228046_3*i*1"/>
  <p:tag name="KSO_WM_TEMPLATE_CATEGORY" val="diagram"/>
  <p:tag name="KSO_WM_TEMPLATE_INDEX" val="20228046"/>
  <p:tag name="KSO_WM_UNIT_LAYERLEVEL" val="1"/>
  <p:tag name="KSO_WM_TAG_VERSION" val="1.0"/>
  <p:tag name="KSO_WM_BEAUTIFY_FLAG" val="#wm#"/>
  <p:tag name="KSO_WM_UNIT_FILL_FORE_SCHEMECOLOR_INDEX" val="5"/>
  <p:tag name="KSO_WM_UNIT_FILL_TYPE" val="1"/>
  <p:tag name="KSO_WM_UNIT_TEXT_FILL_FORE_SCHEMECOLOR_INDEX" val="2"/>
  <p:tag name="KSO_WM_UNIT_TEXT_FILL_TYPE" val="1"/>
</p:tagLst>
</file>

<file path=ppt/tags/tag399.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2"/>
  <p:tag name="KSO_WM_UNIT_ID" val="diagram20228046_3*i*2"/>
  <p:tag name="KSO_WM_TEMPLATE_CATEGORY" val="diagram"/>
  <p:tag name="KSO_WM_TEMPLATE_INDEX" val="20228046"/>
  <p:tag name="KSO_WM_UNIT_LAYERLEVEL" val="1"/>
  <p:tag name="KSO_WM_TAG_VERSION" val="1.0"/>
  <p:tag name="KSO_WM_BEAUTIFY_FLAG" val="#wm#"/>
  <p:tag name="KSO_WM_UNIT_FILL_FORE_SCHEMECOLOR_INDEX" val="5"/>
  <p:tag name="KSO_WM_UNIT_FILL_TYPE" val="1"/>
  <p:tag name="KSO_WM_UNIT_TEXT_FILL_FORE_SCHEMECOLOR_INDEX" val="2"/>
  <p:tag name="KSO_WM_UNIT_TEXT_FILL_TYPE" val="1"/>
</p:tagLst>
</file>

<file path=ppt/tags/tag400.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3"/>
  <p:tag name="KSO_WM_UNIT_ID" val="diagram20228046_3*i*3"/>
  <p:tag name="KSO_WM_TEMPLATE_CATEGORY" val="diagram"/>
  <p:tag name="KSO_WM_TEMPLATE_INDEX" val="20228046"/>
  <p:tag name="KSO_WM_UNIT_LAYERLEVEL" val="1"/>
  <p:tag name="KSO_WM_TAG_VERSION" val="1.0"/>
  <p:tag name="KSO_WM_BEAUTIFY_FLAG" val="#wm#"/>
  <p:tag name="KSO_WM_UNIT_FILL_FORE_SCHEMECOLOR_INDEX" val="5"/>
  <p:tag name="KSO_WM_UNIT_FILL_TYPE" val="1"/>
  <p:tag name="KSO_WM_UNIT_TEXT_FILL_FORE_SCHEMECOLOR_INDEX" val="2"/>
  <p:tag name="KSO_WM_UNIT_TEXT_FILL_TYPE" val="1"/>
</p:tagLst>
</file>

<file path=ppt/tags/tag401.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4"/>
  <p:tag name="KSO_WM_UNIT_ID" val="diagram20228046_3*i*4"/>
  <p:tag name="KSO_WM_TEMPLATE_CATEGORY" val="diagram"/>
  <p:tag name="KSO_WM_TEMPLATE_INDEX" val="20228046"/>
  <p:tag name="KSO_WM_UNIT_LAYERLEVEL" val="1"/>
  <p:tag name="KSO_WM_TAG_VERSION" val="1.0"/>
  <p:tag name="KSO_WM_BEAUTIFY_FLAG" val="#wm#"/>
  <p:tag name="KSO_WM_UNIT_FILL_FORE_SCHEMECOLOR_INDEX" val="5"/>
  <p:tag name="KSO_WM_UNIT_FILL_TYPE" val="1"/>
  <p:tag name="KSO_WM_UNIT_TEXT_FILL_FORE_SCHEMECOLOR_INDEX" val="2"/>
  <p:tag name="KSO_WM_UNIT_TEXT_FILL_TYPE" val="1"/>
</p:tagLst>
</file>

<file path=ppt/tags/tag402.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5"/>
  <p:tag name="KSO_WM_UNIT_ID" val="diagram20228046_3*i*5"/>
  <p:tag name="KSO_WM_TEMPLATE_CATEGORY" val="diagram"/>
  <p:tag name="KSO_WM_TEMPLATE_INDEX" val="20228046"/>
  <p:tag name="KSO_WM_UNIT_LAYERLEVEL" val="1"/>
  <p:tag name="KSO_WM_TAG_VERSION" val="1.0"/>
  <p:tag name="KSO_WM_BEAUTIFY_FLAG" val="#wm#"/>
  <p:tag name="KSO_WM_UNIT_FILL_FORE_SCHEMECOLOR_INDEX" val="14"/>
  <p:tag name="KSO_WM_UNIT_FILL_TYPE" val="1"/>
  <p:tag name="KSO_WM_UNIT_TEXT_FILL_FORE_SCHEMECOLOR_INDEX" val="2"/>
  <p:tag name="KSO_WM_UNIT_TEXT_FILL_TYPE" val="1"/>
</p:tagLst>
</file>

<file path=ppt/tags/tag403.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6"/>
  <p:tag name="KSO_WM_UNIT_ID" val="diagram20228046_3*i*6"/>
  <p:tag name="KSO_WM_TEMPLATE_CATEGORY" val="diagram"/>
  <p:tag name="KSO_WM_TEMPLATE_INDEX" val="20228046"/>
  <p:tag name="KSO_WM_UNIT_LAYERLEVEL" val="1"/>
  <p:tag name="KSO_WM_TAG_VERSION" val="1.0"/>
  <p:tag name="KSO_WM_BEAUTIFY_FLAG" val="#wm#"/>
  <p:tag name="KSO_WM_UNIT_FILL_FORE_SCHEMECOLOR_INDEX" val="14"/>
  <p:tag name="KSO_WM_UNIT_FILL_TYPE" val="1"/>
  <p:tag name="KSO_WM_UNIT_TEXT_FILL_FORE_SCHEMECOLOR_INDEX" val="2"/>
  <p:tag name="KSO_WM_UNIT_TEXT_FILL_TYPE" val="1"/>
</p:tagLst>
</file>

<file path=ppt/tags/tag404.xml><?xml version="1.0" encoding="utf-8"?>
<p:tagLst xmlns:p="http://schemas.openxmlformats.org/presentationml/2006/main">
  <p:tag name="KSO_WM_BEAUTIFY_FLAG" val="#wm#"/>
  <p:tag name="KSO_WM_TEMPLATE_CATEGORY" val="diagram"/>
  <p:tag name="KSO_WM_TEMPLATE_INDEX" val="20229821"/>
</p:tagLst>
</file>

<file path=ppt/tags/tag405.xml><?xml version="1.0" encoding="utf-8"?>
<p:tagLst xmlns:p="http://schemas.openxmlformats.org/presentationml/2006/main">
  <p:tag name="KSO_WM_BEAUTIFY_FLAG" val=""/>
</p:tagLst>
</file>

<file path=ppt/tags/tag406.xml><?xml version="1.0" encoding="utf-8"?>
<p:tagLst xmlns:p="http://schemas.openxmlformats.org/presentationml/2006/main">
  <p:tag name="KSO_WM_BEAUTIFY_FLAG" val=""/>
</p:tagLst>
</file>

<file path=ppt/tags/tag407.xml><?xml version="1.0" encoding="utf-8"?>
<p:tagLst xmlns:p="http://schemas.openxmlformats.org/presentationml/2006/main">
  <p:tag name="KSO_WM_BEAUTIFY_FLAG" val=""/>
</p:tagLst>
</file>

<file path=ppt/tags/tag408.xml><?xml version="1.0" encoding="utf-8"?>
<p:tagLst xmlns:p="http://schemas.openxmlformats.org/presentationml/2006/main">
  <p:tag name="KSO_WM_BEAUTIFY_FLAG" val=""/>
</p:tagLst>
</file>

<file path=ppt/tags/tag409.xml><?xml version="1.0" encoding="utf-8"?>
<p:tagLst xmlns:p="http://schemas.openxmlformats.org/presentationml/2006/main">
  <p:tag name="KSO_WM_BEAUTIFY_FLAG" val=""/>
</p:tagLst>
</file>

<file path=ppt/tags/tag410.xml><?xml version="1.0" encoding="utf-8"?>
<p:tagLst xmlns:p="http://schemas.openxmlformats.org/presentationml/2006/main">
  <p:tag name="KSO_WM_BEAUTIFY_FLAG" val=""/>
</p:tagLst>
</file>

<file path=ppt/tags/tag411.xml><?xml version="1.0" encoding="utf-8"?>
<p:tagLst xmlns:p="http://schemas.openxmlformats.org/presentationml/2006/main">
  <p:tag name="KSO_WM_BEAUTIFY_FLAG" val=""/>
</p:tagLst>
</file>

<file path=ppt/tags/tag412.xml><?xml version="1.0" encoding="utf-8"?>
<p:tagLst xmlns:p="http://schemas.openxmlformats.org/presentationml/2006/main">
  <p:tag name="KSO_WM_BEAUTIFY_FLAG" val=""/>
</p:tagLst>
</file>

<file path=ppt/tags/tag413.xml><?xml version="1.0" encoding="utf-8"?>
<p:tagLst xmlns:p="http://schemas.openxmlformats.org/presentationml/2006/main">
  <p:tag name="KSO_WM_BEAUTIFY_FLAG" val=""/>
</p:tagLst>
</file>

<file path=ppt/tags/tag414.xml><?xml version="1.0" encoding="utf-8"?>
<p:tagLst xmlns:p="http://schemas.openxmlformats.org/presentationml/2006/main">
  <p:tag name="KSO_WM_BEAUTIFY_FLAG" val=""/>
</p:tagLst>
</file>

<file path=ppt/tags/tag415.xml><?xml version="1.0" encoding="utf-8"?>
<p:tagLst xmlns:p="http://schemas.openxmlformats.org/presentationml/2006/main">
  <p:tag name="KSO_WM_BEAUTIFY_FLAG" val=""/>
</p:tagLst>
</file>

<file path=ppt/tags/tag416.xml><?xml version="1.0" encoding="utf-8"?>
<p:tagLst xmlns:p="http://schemas.openxmlformats.org/presentationml/2006/main">
  <p:tag name="KSO_WM_BEAUTIFY_FLAG" val=""/>
</p:tagLst>
</file>

<file path=ppt/tags/tag417.xml><?xml version="1.0" encoding="utf-8"?>
<p:tagLst xmlns:p="http://schemas.openxmlformats.org/presentationml/2006/main">
  <p:tag name="KSO_WM_BEAUTIFY_FLAG" val=""/>
</p:tagLst>
</file>

<file path=ppt/tags/tag418.xml><?xml version="1.0" encoding="utf-8"?>
<p:tagLst xmlns:p="http://schemas.openxmlformats.org/presentationml/2006/main">
  <p:tag name="KSO_WM_BEAUTIFY_FLAG" val=""/>
</p:tagLst>
</file>

<file path=ppt/tags/tag419.xml><?xml version="1.0" encoding="utf-8"?>
<p:tagLst xmlns:p="http://schemas.openxmlformats.org/presentationml/2006/main">
  <p:tag name="KSO_WM_BEAUTIFY_FLAG" val=""/>
</p:tagLst>
</file>

<file path=ppt/tags/tag420.xml><?xml version="1.0" encoding="utf-8"?>
<p:tagLst xmlns:p="http://schemas.openxmlformats.org/presentationml/2006/main">
  <p:tag name="KSO_WM_BEAUTIFY_FLAG" val=""/>
</p:tagLst>
</file>

<file path=ppt/tags/tag421.xml><?xml version="1.0" encoding="utf-8"?>
<p:tagLst xmlns:p="http://schemas.openxmlformats.org/presentationml/2006/main">
  <p:tag name="KSO_WM_BEAUTIFY_FLAG" val=""/>
</p:tagLst>
</file>

<file path=ppt/tags/tag422.xml><?xml version="1.0" encoding="utf-8"?>
<p:tagLst xmlns:p="http://schemas.openxmlformats.org/presentationml/2006/main">
  <p:tag name="KSO_WM_BEAUTIFY_FLAG" val=""/>
</p:tagLst>
</file>

<file path=ppt/tags/tag423.xml><?xml version="1.0" encoding="utf-8"?>
<p:tagLst xmlns:p="http://schemas.openxmlformats.org/presentationml/2006/main">
  <p:tag name="KSO_WM_BEAUTIFY_FLAG" val=""/>
</p:tagLst>
</file>

<file path=ppt/tags/tag424.xml><?xml version="1.0" encoding="utf-8"?>
<p:tagLst xmlns:p="http://schemas.openxmlformats.org/presentationml/2006/main">
  <p:tag name="KSO_WM_BEAUTIFY_FLAG" val=""/>
</p:tagLst>
</file>

<file path=ppt/tags/tag425.xml><?xml version="1.0" encoding="utf-8"?>
<p:tagLst xmlns:p="http://schemas.openxmlformats.org/presentationml/2006/main">
  <p:tag name="KSO_WM_BEAUTIFY_FLAG" val=""/>
</p:tagLst>
</file>

<file path=ppt/tags/tag426.xml><?xml version="1.0" encoding="utf-8"?>
<p:tagLst xmlns:p="http://schemas.openxmlformats.org/presentationml/2006/main">
  <p:tag name="KSO_WM_BEAUTIFY_FLAG" val=""/>
</p:tagLst>
</file>

<file path=ppt/tags/tag427.xml><?xml version="1.0" encoding="utf-8"?>
<p:tagLst xmlns:p="http://schemas.openxmlformats.org/presentationml/2006/main">
  <p:tag name="KSO_WM_BEAUTIFY_FLAG" val=""/>
</p:tagLst>
</file>

<file path=ppt/tags/tag428.xml><?xml version="1.0" encoding="utf-8"?>
<p:tagLst xmlns:p="http://schemas.openxmlformats.org/presentationml/2006/main">
  <p:tag name="KSO_WM_BEAUTIFY_FLAG" val=""/>
</p:tagLst>
</file>

<file path=ppt/tags/tag429.xml><?xml version="1.0" encoding="utf-8"?>
<p:tagLst xmlns:p="http://schemas.openxmlformats.org/presentationml/2006/main">
  <p:tag name="KSO_WM_BEAUTIFY_FLAG" val=""/>
</p:tagLst>
</file>

<file path=ppt/tags/tag430.xml><?xml version="1.0" encoding="utf-8"?>
<p:tagLst xmlns:p="http://schemas.openxmlformats.org/presentationml/2006/main">
  <p:tag name="KSO_WM_BEAUTIFY_FLAG" val=""/>
</p:tagLst>
</file>

<file path=ppt/tags/tag431.xml><?xml version="1.0" encoding="utf-8"?>
<p:tagLst xmlns:p="http://schemas.openxmlformats.org/presentationml/2006/main">
  <p:tag name="KSO_WM_BEAUTIFY_FLAG" val=""/>
</p:tagLst>
</file>

<file path=ppt/tags/tag432.xml><?xml version="1.0" encoding="utf-8"?>
<p:tagLst xmlns:p="http://schemas.openxmlformats.org/presentationml/2006/main">
  <p:tag name="KSO_WM_BEAUTIFY_FLAG" val=""/>
</p:tagLst>
</file>

<file path=ppt/tags/tag433.xml><?xml version="1.0" encoding="utf-8"?>
<p:tagLst xmlns:p="http://schemas.openxmlformats.org/presentationml/2006/main">
  <p:tag name="KSO_WM_BEAUTIFY_FLAG" val=""/>
</p:tagLst>
</file>

<file path=ppt/tags/tag434.xml><?xml version="1.0" encoding="utf-8"?>
<p:tagLst xmlns:p="http://schemas.openxmlformats.org/presentationml/2006/main">
  <p:tag name="KSO_WM_BEAUTIFY_FLAG" val=""/>
</p:tagLst>
</file>

<file path=ppt/tags/tag435.xml><?xml version="1.0" encoding="utf-8"?>
<p:tagLst xmlns:p="http://schemas.openxmlformats.org/presentationml/2006/main">
  <p:tag name="KSO_WM_BEAUTIFY_FLAG" val=""/>
</p:tagLst>
</file>

<file path=ppt/tags/tag436.xml><?xml version="1.0" encoding="utf-8"?>
<p:tagLst xmlns:p="http://schemas.openxmlformats.org/presentationml/2006/main">
  <p:tag name="KSO_WM_BEAUTIFY_FLAG" val=""/>
</p:tagLst>
</file>

<file path=ppt/tags/tag437.xml><?xml version="1.0" encoding="utf-8"?>
<p:tagLst xmlns:p="http://schemas.openxmlformats.org/presentationml/2006/main">
  <p:tag name="KSO_WM_BEAUTIFY_FLAG" val=""/>
</p:tagLst>
</file>

<file path=ppt/tags/tag438.xml><?xml version="1.0" encoding="utf-8"?>
<p:tagLst xmlns:p="http://schemas.openxmlformats.org/presentationml/2006/main">
  <p:tag name="KSO_WM_BEAUTIFY_FLAG" val=""/>
</p:tagLst>
</file>

<file path=ppt/tags/tag439.xml><?xml version="1.0" encoding="utf-8"?>
<p:tagLst xmlns:p="http://schemas.openxmlformats.org/presentationml/2006/main">
  <p:tag name="KSO_WM_BEAUTIFY_FLAG" val="#wm#"/>
  <p:tag name="KSO_WM_TEMPLATE_CATEGORY" val="diagram"/>
  <p:tag name="KSO_WM_TEMPLATE_INDEX" val="20229821"/>
</p:tagLst>
</file>

<file path=ppt/tags/tag440.xml><?xml version="1.0" encoding="utf-8"?>
<p:tagLst xmlns:p="http://schemas.openxmlformats.org/presentationml/2006/main">
  <p:tag name="KSO_WM_BEAUTIFY_FLAG" val=""/>
</p:tagLst>
</file>

<file path=ppt/tags/tag441.xml><?xml version="1.0" encoding="utf-8"?>
<p:tagLst xmlns:p="http://schemas.openxmlformats.org/presentationml/2006/main">
  <p:tag name="KSO_WM_BEAUTIFY_FLAG" val=""/>
</p:tagLst>
</file>

<file path=ppt/tags/tag442.xml><?xml version="1.0" encoding="utf-8"?>
<p:tagLst xmlns:p="http://schemas.openxmlformats.org/presentationml/2006/main">
  <p:tag name="KSO_WM_BEAUTIFY_FLAG" val=""/>
</p:tagLst>
</file>

<file path=ppt/tags/tag443.xml><?xml version="1.0" encoding="utf-8"?>
<p:tagLst xmlns:p="http://schemas.openxmlformats.org/presentationml/2006/main">
  <p:tag name="KSO_WM_BEAUTIFY_FLAG" val=""/>
</p:tagLst>
</file>

<file path=ppt/tags/tag444.xml><?xml version="1.0" encoding="utf-8"?>
<p:tagLst xmlns:p="http://schemas.openxmlformats.org/presentationml/2006/main">
  <p:tag name="KSO_WM_BEAUTIFY_FLAG" val=""/>
</p:tagLst>
</file>

<file path=ppt/tags/tag445.xml><?xml version="1.0" encoding="utf-8"?>
<p:tagLst xmlns:p="http://schemas.openxmlformats.org/presentationml/2006/main">
  <p:tag name="KSO_WM_BEAUTIFY_FLAG" val=""/>
</p:tagLst>
</file>

<file path=ppt/tags/tag446.xml><?xml version="1.0" encoding="utf-8"?>
<p:tagLst xmlns:p="http://schemas.openxmlformats.org/presentationml/2006/main">
  <p:tag name="KSO_WM_BEAUTIFY_FLAG" val=""/>
</p:tagLst>
</file>

<file path=ppt/tags/tag447.xml><?xml version="1.0" encoding="utf-8"?>
<p:tagLst xmlns:p="http://schemas.openxmlformats.org/presentationml/2006/main">
  <p:tag name="KSO_WM_BEAUTIFY_FLAG" val=""/>
</p:tagLst>
</file>

<file path=ppt/tags/tag448.xml><?xml version="1.0" encoding="utf-8"?>
<p:tagLst xmlns:p="http://schemas.openxmlformats.org/presentationml/2006/main">
  <p:tag name="KSO_WM_BEAUTIFY_FLAG" val=""/>
</p:tagLst>
</file>

<file path=ppt/tags/tag449.xml><?xml version="1.0" encoding="utf-8"?>
<p:tagLst xmlns:p="http://schemas.openxmlformats.org/presentationml/2006/main">
  <p:tag name="KSO_WM_BEAUTIFY_FLAG" val=""/>
</p:tagLst>
</file>

<file path=ppt/tags/tag450.xml><?xml version="1.0" encoding="utf-8"?>
<p:tagLst xmlns:p="http://schemas.openxmlformats.org/presentationml/2006/main">
  <p:tag name="KSO_WM_BEAUTIFY_FLAG" val=""/>
</p:tagLst>
</file>

<file path=ppt/tags/tag451.xml><?xml version="1.0" encoding="utf-8"?>
<p:tagLst xmlns:p="http://schemas.openxmlformats.org/presentationml/2006/main">
  <p:tag name="KSO_WM_BEAUTIFY_FLAG" val=""/>
</p:tagLst>
</file>

<file path=ppt/tags/tag452.xml><?xml version="1.0" encoding="utf-8"?>
<p:tagLst xmlns:p="http://schemas.openxmlformats.org/presentationml/2006/main">
  <p:tag name="KSO_WM_BEAUTIFY_FLAG" val=""/>
</p:tagLst>
</file>

<file path=ppt/tags/tag453.xml><?xml version="1.0" encoding="utf-8"?>
<p:tagLst xmlns:p="http://schemas.openxmlformats.org/presentationml/2006/main">
  <p:tag name="KSO_WM_BEAUTIFY_FLAG" val=""/>
</p:tagLst>
</file>

<file path=ppt/tags/tag454.xml><?xml version="1.0" encoding="utf-8"?>
<p:tagLst xmlns:p="http://schemas.openxmlformats.org/presentationml/2006/main">
  <p:tag name="KSO_WM_BEAUTIFY_FLAG" val=""/>
</p:tagLst>
</file>

<file path=ppt/tags/tag455.xml><?xml version="1.0" encoding="utf-8"?>
<p:tagLst xmlns:p="http://schemas.openxmlformats.org/presentationml/2006/main">
  <p:tag name="KSO_WM_BEAUTIFY_FLAG" val=""/>
</p:tagLst>
</file>

<file path=ppt/tags/tag456.xml><?xml version="1.0" encoding="utf-8"?>
<p:tagLst xmlns:p="http://schemas.openxmlformats.org/presentationml/2006/main">
  <p:tag name="KSO_WM_BEAUTIFY_FLAG" val=""/>
</p:tagLst>
</file>

<file path=ppt/tags/tag457.xml><?xml version="1.0" encoding="utf-8"?>
<p:tagLst xmlns:p="http://schemas.openxmlformats.org/presentationml/2006/main">
  <p:tag name="KSO_WM_BEAUTIFY_FLAG" val=""/>
</p:tagLst>
</file>

<file path=ppt/tags/tag458.xml><?xml version="1.0" encoding="utf-8"?>
<p:tagLst xmlns:p="http://schemas.openxmlformats.org/presentationml/2006/main">
  <p:tag name="KSO_WM_BEAUTIFY_FLAG" val=""/>
</p:tagLst>
</file>

<file path=ppt/tags/tag459.xml><?xml version="1.0" encoding="utf-8"?>
<p:tagLst xmlns:p="http://schemas.openxmlformats.org/presentationml/2006/main">
  <p:tag name="KSO_WM_BEAUTIFY_FLAG" val="#wm#"/>
  <p:tag name="KSO_WM_TEMPLATE_CATEGORY" val="diagram"/>
  <p:tag name="KSO_WM_TEMPLATE_INDEX" val="20229821"/>
</p:tagLst>
</file>

<file path=ppt/tags/tag460.xml><?xml version="1.0" encoding="utf-8"?>
<p:tagLst xmlns:p="http://schemas.openxmlformats.org/presentationml/2006/main">
  <p:tag name="KSO_WM_BEAUTIFY_FLAG" val=""/>
</p:tagLst>
</file>

<file path=ppt/tags/tag461.xml><?xml version="1.0" encoding="utf-8"?>
<p:tagLst xmlns:p="http://schemas.openxmlformats.org/presentationml/2006/main">
  <p:tag name="KSO_WM_UNIT_PLACING_PICTURE_USER_VIEWPORT" val="{&quot;height&quot;:10795,&quot;width&quot;:5659}"/>
  <p:tag name="KSO_WM_BEAUTIFY_FLAG" val=""/>
</p:tagLst>
</file>

<file path=ppt/tags/tag462.xml><?xml version="1.0" encoding="utf-8"?>
<p:tagLst xmlns:p="http://schemas.openxmlformats.org/presentationml/2006/main">
  <p:tag name="KSO_WM_BEAUTIFY_FLAG" val=""/>
</p:tagLst>
</file>

<file path=ppt/tags/tag463.xml><?xml version="1.0" encoding="utf-8"?>
<p:tagLst xmlns:p="http://schemas.openxmlformats.org/presentationml/2006/main">
  <p:tag name="KSO_WM_BEAUTIFY_FLAG" val=""/>
</p:tagLst>
</file>

<file path=ppt/tags/tag464.xml><?xml version="1.0" encoding="utf-8"?>
<p:tagLst xmlns:p="http://schemas.openxmlformats.org/presentationml/2006/main">
  <p:tag name="KSO_WM_BEAUTIFY_FLAG" val=""/>
</p:tagLst>
</file>

<file path=ppt/tags/tag465.xml><?xml version="1.0" encoding="utf-8"?>
<p:tagLst xmlns:p="http://schemas.openxmlformats.org/presentationml/2006/main">
  <p:tag name="KSO_WM_BEAUTIFY_FLAG" val=""/>
</p:tagLst>
</file>

<file path=ppt/tags/tag466.xml><?xml version="1.0" encoding="utf-8"?>
<p:tagLst xmlns:p="http://schemas.openxmlformats.org/presentationml/2006/main">
  <p:tag name="KSO_WM_BEAUTIFY_FLAG" val=""/>
</p:tagLst>
</file>

<file path=ppt/tags/tag467.xml><?xml version="1.0" encoding="utf-8"?>
<p:tagLst xmlns:p="http://schemas.openxmlformats.org/presentationml/2006/main">
  <p:tag name="KSO_WM_BEAUTIFY_FLAG" val=""/>
</p:tagLst>
</file>

<file path=ppt/tags/tag468.xml><?xml version="1.0" encoding="utf-8"?>
<p:tagLst xmlns:p="http://schemas.openxmlformats.org/presentationml/2006/main">
  <p:tag name="KSO_WM_BEAUTIFY_FLAG" val=""/>
</p:tagLst>
</file>

<file path=ppt/tags/tag469.xml><?xml version="1.0" encoding="utf-8"?>
<p:tagLst xmlns:p="http://schemas.openxmlformats.org/presentationml/2006/main">
  <p:tag name="KSO_WM_BEAUTIFY_FLAG" val=""/>
</p:tagLst>
</file>

<file path=ppt/tags/tag470.xml><?xml version="1.0" encoding="utf-8"?>
<p:tagLst xmlns:p="http://schemas.openxmlformats.org/presentationml/2006/main">
  <p:tag name="KSO_WM_BEAUTIFY_FLAG" val=""/>
</p:tagLst>
</file>

<file path=ppt/tags/tag471.xml><?xml version="1.0" encoding="utf-8"?>
<p:tagLst xmlns:p="http://schemas.openxmlformats.org/presentationml/2006/main">
  <p:tag name="KSO_WM_BEAUTIFY_FLAG" val=""/>
</p:tagLst>
</file>

<file path=ppt/tags/tag472.xml><?xml version="1.0" encoding="utf-8"?>
<p:tagLst xmlns:p="http://schemas.openxmlformats.org/presentationml/2006/main">
  <p:tag name="KSO_WM_BEAUTIFY_FLAG" val=""/>
</p:tagLst>
</file>

<file path=ppt/tags/tag473.xml><?xml version="1.0" encoding="utf-8"?>
<p:tagLst xmlns:p="http://schemas.openxmlformats.org/presentationml/2006/main">
  <p:tag name="KSO_WM_BEAUTIFY_FLAG" val=""/>
</p:tagLst>
</file>

<file path=ppt/tags/tag474.xml><?xml version="1.0" encoding="utf-8"?>
<p:tagLst xmlns:p="http://schemas.openxmlformats.org/presentationml/2006/main">
  <p:tag name="KSO_WM_BEAUTIFY_FLAG" val=""/>
</p:tagLst>
</file>

<file path=ppt/tags/tag475.xml><?xml version="1.0" encoding="utf-8"?>
<p:tagLst xmlns:p="http://schemas.openxmlformats.org/presentationml/2006/main">
  <p:tag name="KSO_WM_BEAUTIFY_FLAG" val=""/>
</p:tagLst>
</file>

<file path=ppt/tags/tag476.xml><?xml version="1.0" encoding="utf-8"?>
<p:tagLst xmlns:p="http://schemas.openxmlformats.org/presentationml/2006/main">
  <p:tag name="KSO_WM_BEAUTIFY_FLAG" val=""/>
</p:tagLst>
</file>

<file path=ppt/tags/tag477.xml><?xml version="1.0" encoding="utf-8"?>
<p:tagLst xmlns:p="http://schemas.openxmlformats.org/presentationml/2006/main">
  <p:tag name="KSO_WM_BEAUTIFY_FLAG" val=""/>
</p:tagLst>
</file>

<file path=ppt/tags/tag478.xml><?xml version="1.0" encoding="utf-8"?>
<p:tagLst xmlns:p="http://schemas.openxmlformats.org/presentationml/2006/main">
  <p:tag name="KSO_WM_BEAUTIFY_FLAG" val=""/>
</p:tagLst>
</file>

<file path=ppt/tags/tag479.xml><?xml version="1.0" encoding="utf-8"?>
<p:tagLst xmlns:p="http://schemas.openxmlformats.org/presentationml/2006/main">
  <p:tag name="KSO_WM_BEAUTIFY_FLAG" val=""/>
</p:tagLst>
</file>

<file path=ppt/tags/tag480.xml><?xml version="1.0" encoding="utf-8"?>
<p:tagLst xmlns:p="http://schemas.openxmlformats.org/presentationml/2006/main">
  <p:tag name="KSO_WM_BEAUTIFY_FLAG" val=""/>
</p:tagLst>
</file>

<file path=ppt/tags/tag481.xml><?xml version="1.0" encoding="utf-8"?>
<p:tagLst xmlns:p="http://schemas.openxmlformats.org/presentationml/2006/main">
  <p:tag name="KSO_WM_BEAUTIFY_FLAG" val=""/>
</p:tagLst>
</file>

<file path=ppt/tags/tag482.xml><?xml version="1.0" encoding="utf-8"?>
<p:tagLst xmlns:p="http://schemas.openxmlformats.org/presentationml/2006/main">
  <p:tag name="KSO_WM_BEAUTIFY_FLAG" val=""/>
</p:tagLst>
</file>

<file path=ppt/tags/tag483.xml><?xml version="1.0" encoding="utf-8"?>
<p:tagLst xmlns:p="http://schemas.openxmlformats.org/presentationml/2006/main">
  <p:tag name="KSO_WM_BEAUTIFY_FLAG" val=""/>
</p:tagLst>
</file>

<file path=ppt/tags/tag484.xml><?xml version="1.0" encoding="utf-8"?>
<p:tagLst xmlns:p="http://schemas.openxmlformats.org/presentationml/2006/main">
  <p:tag name="KSO_WM_BEAUTIFY_FLAG" val=""/>
</p:tagLst>
</file>

<file path=ppt/tags/tag485.xml><?xml version="1.0" encoding="utf-8"?>
<p:tagLst xmlns:p="http://schemas.openxmlformats.org/presentationml/2006/main">
  <p:tag name="KSO_WM_BEAUTIFY_FLAG" val=""/>
</p:tagLst>
</file>

<file path=ppt/tags/tag486.xml><?xml version="1.0" encoding="utf-8"?>
<p:tagLst xmlns:p="http://schemas.openxmlformats.org/presentationml/2006/main">
  <p:tag name="KSO_WM_BEAUTIFY_FLAG" val=""/>
</p:tagLst>
</file>

<file path=ppt/tags/tag487.xml><?xml version="1.0" encoding="utf-8"?>
<p:tagLst xmlns:p="http://schemas.openxmlformats.org/presentationml/2006/main">
  <p:tag name="KSO_WM_BEAUTIFY_FLAG" val=""/>
</p:tagLst>
</file>

<file path=ppt/tags/tag488.xml><?xml version="1.0" encoding="utf-8"?>
<p:tagLst xmlns:p="http://schemas.openxmlformats.org/presentationml/2006/main">
  <p:tag name="KSO_WM_BEAUTIFY_FLAG" val=""/>
</p:tagLst>
</file>

<file path=ppt/tags/tag489.xml><?xml version="1.0" encoding="utf-8"?>
<p:tagLst xmlns:p="http://schemas.openxmlformats.org/presentationml/2006/main">
  <p:tag name="KSO_WM_BEAUTIFY_FLAG" val=""/>
</p:tagLst>
</file>

<file path=ppt/tags/tag490.xml><?xml version="1.0" encoding="utf-8"?>
<p:tagLst xmlns:p="http://schemas.openxmlformats.org/presentationml/2006/main">
  <p:tag name="KSO_WM_BEAUTIFY_FLAG" val="#wm#"/>
  <p:tag name="KSO_WM_TEMPLATE_CATEGORY" val="diagram"/>
  <p:tag name="KSO_WM_TEMPLATE_INDEX" val="20229821"/>
</p:tagLst>
</file>

<file path=ppt/tags/tag491.xml><?xml version="1.0" encoding="utf-8"?>
<p:tagLst xmlns:p="http://schemas.openxmlformats.org/presentationml/2006/main">
  <p:tag name="KSO_WM_BEAUTIFY_FLAG" val=""/>
</p:tagLst>
</file>

<file path=ppt/tags/tag492.xml><?xml version="1.0" encoding="utf-8"?>
<p:tagLst xmlns:p="http://schemas.openxmlformats.org/presentationml/2006/main">
  <p:tag name="KSO_WM_BEAUTIFY_FLAG" val=""/>
</p:tagLst>
</file>

<file path=ppt/tags/tag493.xml><?xml version="1.0" encoding="utf-8"?>
<p:tagLst xmlns:p="http://schemas.openxmlformats.org/presentationml/2006/main">
  <p:tag name="KSO_WM_BEAUTIFY_FLAG" val=""/>
</p:tagLst>
</file>

<file path=ppt/tags/tag494.xml><?xml version="1.0" encoding="utf-8"?>
<p:tagLst xmlns:p="http://schemas.openxmlformats.org/presentationml/2006/main">
  <p:tag name="KSO_WM_BEAUTIFY_FLAG" val=""/>
</p:tagLst>
</file>

<file path=ppt/tags/tag495.xml><?xml version="1.0" encoding="utf-8"?>
<p:tagLst xmlns:p="http://schemas.openxmlformats.org/presentationml/2006/main">
  <p:tag name="KSO_WM_BEAUTIFY_FLAG" val=""/>
</p:tagLst>
</file>

<file path=ppt/tags/tag496.xml><?xml version="1.0" encoding="utf-8"?>
<p:tagLst xmlns:p="http://schemas.openxmlformats.org/presentationml/2006/main">
  <p:tag name="KSO_WM_BEAUTIFY_FLAG" val=""/>
</p:tagLst>
</file>

<file path=ppt/tags/tag497.xml><?xml version="1.0" encoding="utf-8"?>
<p:tagLst xmlns:p="http://schemas.openxmlformats.org/presentationml/2006/main">
  <p:tag name="KSO_WM_BEAUTIFY_FLAG" val=""/>
</p:tagLst>
</file>

<file path=ppt/tags/tag498.xml><?xml version="1.0" encoding="utf-8"?>
<p:tagLst xmlns:p="http://schemas.openxmlformats.org/presentationml/2006/main">
  <p:tag name="KSO_WM_TAG_VERSION" val="1.0"/>
  <p:tag name="KSO_WM_BEAUTIFY_FLAG" val="#wm#"/>
  <p:tag name="KSO_WM_UNIT_TYPE" val="i"/>
  <p:tag name="KSO_WM_UNIT_ID" val="diagram20176590_3*i*0"/>
  <p:tag name="KSO_WM_TEMPLATE_CATEGORY" val="diagram"/>
  <p:tag name="KSO_WM_TEMPLATE_INDEX" val="20176590"/>
  <p:tag name="KSO_WM_UNIT_INDEX" val="0"/>
</p:tagLst>
</file>

<file path=ppt/tags/tag499.xml><?xml version="1.0" encoding="utf-8"?>
<p:tagLst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1"/>
  <p:tag name="KSO_WM_UNIT_ID" val="diagram20176590_3*m_h_i*1_1_1"/>
  <p:tag name="KSO_WM_UNIT_LAYERLEVEL" val="1_1_1"/>
  <p:tag name="KSO_WM_DIAGRAM_GROUP_CODE" val="m1-1"/>
  <p:tag name="KSO_WM_UNIT_FILL_FORE_SCHEMECOLOR_INDEX" val="9"/>
  <p:tag name="KSO_WM_UNIT_FILL_TYPE" val="1"/>
  <p:tag name="KSO_WM_UNIT_LINE_FORE_SCHEMECOLOR_INDEX" val="9"/>
  <p:tag name="KSO_WM_UNIT_LINE_FILL_TYPE" val="2"/>
</p:tagLst>
</file>

<file path=ppt/tags/tag500.xml><?xml version="1.0" encoding="utf-8"?>
<p:tagLst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2"/>
  <p:tag name="KSO_WM_UNIT_ID" val="diagram20176590_3*m_h_i*1_1_2"/>
  <p:tag name="KSO_WM_UNIT_LAYERLEVEL" val="1_1_1"/>
  <p:tag name="KSO_WM_DIAGRAM_GROUP_CODE" val="m1-1"/>
  <p:tag name="KSO_WM_UNIT_FILL_FORE_SCHEMECOLOR_INDEX" val="9"/>
  <p:tag name="KSO_WM_UNIT_FILL_TYPE" val="1"/>
  <p:tag name="KSO_WM_UNIT_LINE_FORE_SCHEMECOLOR_INDEX" val="9"/>
  <p:tag name="KSO_WM_UNIT_LINE_FILL_TYPE" val="2"/>
</p:tagLst>
</file>

<file path=ppt/tags/tag501.xml><?xml version="1.0" encoding="utf-8"?>
<p:tagLst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3"/>
  <p:tag name="KSO_WM_UNIT_ID" val="diagram20176590_3*m_h_i*1_1_3"/>
  <p:tag name="KSO_WM_UNIT_LAYERLEVEL" val="1_1_1"/>
  <p:tag name="KSO_WM_DIAGRAM_GROUP_CODE" val="m1-1"/>
  <p:tag name="KSO_WM_UNIT_FILL_FORE_SCHEMECOLOR_INDEX" val="9"/>
  <p:tag name="KSO_WM_UNIT_FILL_TYPE" val="1"/>
  <p:tag name="KSO_WM_UNIT_LINE_FORE_SCHEMECOLOR_INDEX" val="9"/>
  <p:tag name="KSO_WM_UNIT_LINE_FILL_TYPE" val="2"/>
  <p:tag name="KSO_WM_UNIT_TEXT_FILL_FORE_SCHEMECOLOR_INDEX" val="13"/>
  <p:tag name="KSO_WM_UNIT_TEXT_FILL_TYPE" val="1"/>
</p:tagLst>
</file>

<file path=ppt/tags/tag502.xml><?xml version="1.0" encoding="utf-8"?>
<p:tagLst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4"/>
  <p:tag name="KSO_WM_UNIT_ID" val="diagram20176590_3*m_h_i*1_1_4"/>
  <p:tag name="KSO_WM_UNIT_LAYERLEVEL" val="1_1_1"/>
  <p:tag name="KSO_WM_DIAGRAM_GROUP_CODE" val="m1-1"/>
  <p:tag name="KSO_WM_UNIT_FILL_FORE_SCHEMECOLOR_INDEX" val="9"/>
  <p:tag name="KSO_WM_UNIT_FILL_TYPE" val="1"/>
  <p:tag name="KSO_WM_UNIT_LINE_FORE_SCHEMECOLOR_INDEX" val="9"/>
  <p:tag name="KSO_WM_UNIT_LINE_FILL_TYPE" val="2"/>
  <p:tag name="KSO_WM_UNIT_TEXT_FILL_FORE_SCHEMECOLOR_INDEX" val="13"/>
  <p:tag name="KSO_WM_UNIT_TEXT_FILL_TYPE" val="1"/>
</p:tagLst>
</file>

<file path=ppt/tags/tag503.xml><?xml version="1.0" encoding="utf-8"?>
<p:tagLst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5"/>
  <p:tag name="KSO_WM_UNIT_ID" val="diagram20176590_3*m_h_i*1_1_5"/>
  <p:tag name="KSO_WM_UNIT_LAYERLEVEL" val="1_1_1"/>
  <p:tag name="KSO_WM_DIAGRAM_GROUP_CODE" val="m1-1"/>
  <p:tag name="KSO_WM_UNIT_FILL_FORE_SCHEMECOLOR_INDEX" val="9"/>
  <p:tag name="KSO_WM_UNIT_FILL_TYPE" val="1"/>
  <p:tag name="KSO_WM_UNIT_LINE_FORE_SCHEMECOLOR_INDEX" val="9"/>
  <p:tag name="KSO_WM_UNIT_LINE_FILL_TYPE" val="2"/>
  <p:tag name="KSO_WM_UNIT_TEXT_FILL_FORE_SCHEMECOLOR_INDEX" val="2"/>
  <p:tag name="KSO_WM_UNIT_TEXT_FILL_TYPE" val="1"/>
</p:tagLst>
</file>

<file path=ppt/tags/tag504.xml><?xml version="1.0" encoding="utf-8"?>
<p:tagLst xmlns:p="http://schemas.openxmlformats.org/presentationml/2006/main">
  <p:tag name="KSO_WM_BEAUTIFY_FLAG" val=""/>
</p:tagLst>
</file>

<file path=ppt/tags/tag505.xml><?xml version="1.0" encoding="utf-8"?>
<p:tagLst xmlns:p="http://schemas.openxmlformats.org/presentationml/2006/main">
  <p:tag name="KSO_WM_BEAUTIFY_FLAG" val=""/>
</p:tagLst>
</file>

<file path=ppt/tags/tag506.xml><?xml version="1.0" encoding="utf-8"?>
<p:tagLst xmlns:p="http://schemas.openxmlformats.org/presentationml/2006/main">
  <p:tag name="KSO_WM_BEAUTIFY_FLAG" val=""/>
</p:tagLst>
</file>

<file path=ppt/tags/tag507.xml><?xml version="1.0" encoding="utf-8"?>
<p:tagLst xmlns:p="http://schemas.openxmlformats.org/presentationml/2006/main">
  <p:tag name="KSO_WM_TAG_VERSION" val="1.0"/>
  <p:tag name="KSO_WM_BEAUTIFY_FLAG" val="#wm#"/>
  <p:tag name="KSO_WM_UNIT_TYPE" val="i"/>
  <p:tag name="KSO_WM_UNIT_ID" val="diagram20176590_3*i*0"/>
  <p:tag name="KSO_WM_TEMPLATE_CATEGORY" val="diagram"/>
  <p:tag name="KSO_WM_TEMPLATE_INDEX" val="20176590"/>
  <p:tag name="KSO_WM_UNIT_INDEX" val="0"/>
</p:tagLst>
</file>

<file path=ppt/tags/tag508.xml><?xml version="1.0" encoding="utf-8"?>
<p:tagLst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1"/>
  <p:tag name="KSO_WM_UNIT_ID" val="diagram20176590_3*m_h_i*1_1_1"/>
  <p:tag name="KSO_WM_UNIT_LAYERLEVEL" val="1_1_1"/>
  <p:tag name="KSO_WM_DIAGRAM_GROUP_CODE" val="m1-1"/>
  <p:tag name="KSO_WM_UNIT_FILL_FORE_SCHEMECOLOR_INDEX" val="9"/>
  <p:tag name="KSO_WM_UNIT_FILL_TYPE" val="1"/>
  <p:tag name="KSO_WM_UNIT_LINE_FORE_SCHEMECOLOR_INDEX" val="9"/>
  <p:tag name="KSO_WM_UNIT_LINE_FILL_TYPE" val="2"/>
</p:tagLst>
</file>

<file path=ppt/tags/tag509.xml><?xml version="1.0" encoding="utf-8"?>
<p:tagLst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2"/>
  <p:tag name="KSO_WM_UNIT_ID" val="diagram20176590_3*m_h_i*1_1_2"/>
  <p:tag name="KSO_WM_UNIT_LAYERLEVEL" val="1_1_1"/>
  <p:tag name="KSO_WM_DIAGRAM_GROUP_CODE" val="m1-1"/>
  <p:tag name="KSO_WM_UNIT_FILL_FORE_SCHEMECOLOR_INDEX" val="9"/>
  <p:tag name="KSO_WM_UNIT_FILL_TYPE" val="1"/>
  <p:tag name="KSO_WM_UNIT_LINE_FORE_SCHEMECOLOR_INDEX" val="9"/>
  <p:tag name="KSO_WM_UNIT_LINE_FILL_TYPE" val="2"/>
</p:tagLst>
</file>

<file path=ppt/tags/tag510.xml><?xml version="1.0" encoding="utf-8"?>
<p:tagLst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3"/>
  <p:tag name="KSO_WM_UNIT_ID" val="diagram20176590_3*m_h_i*1_1_3"/>
  <p:tag name="KSO_WM_UNIT_LAYERLEVEL" val="1_1_1"/>
  <p:tag name="KSO_WM_DIAGRAM_GROUP_CODE" val="m1-1"/>
  <p:tag name="KSO_WM_UNIT_FILL_FORE_SCHEMECOLOR_INDEX" val="9"/>
  <p:tag name="KSO_WM_UNIT_FILL_TYPE" val="1"/>
  <p:tag name="KSO_WM_UNIT_LINE_FORE_SCHEMECOLOR_INDEX" val="9"/>
  <p:tag name="KSO_WM_UNIT_LINE_FILL_TYPE" val="2"/>
  <p:tag name="KSO_WM_UNIT_TEXT_FILL_FORE_SCHEMECOLOR_INDEX" val="13"/>
  <p:tag name="KSO_WM_UNIT_TEXT_FILL_TYPE" val="1"/>
</p:tagLst>
</file>

<file path=ppt/tags/tag511.xml><?xml version="1.0" encoding="utf-8"?>
<p:tagLst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4"/>
  <p:tag name="KSO_WM_UNIT_ID" val="diagram20176590_3*m_h_i*1_1_4"/>
  <p:tag name="KSO_WM_UNIT_LAYERLEVEL" val="1_1_1"/>
  <p:tag name="KSO_WM_DIAGRAM_GROUP_CODE" val="m1-1"/>
  <p:tag name="KSO_WM_UNIT_FILL_FORE_SCHEMECOLOR_INDEX" val="9"/>
  <p:tag name="KSO_WM_UNIT_FILL_TYPE" val="1"/>
  <p:tag name="KSO_WM_UNIT_LINE_FORE_SCHEMECOLOR_INDEX" val="9"/>
  <p:tag name="KSO_WM_UNIT_LINE_FILL_TYPE" val="2"/>
  <p:tag name="KSO_WM_UNIT_TEXT_FILL_FORE_SCHEMECOLOR_INDEX" val="13"/>
  <p:tag name="KSO_WM_UNIT_TEXT_FILL_TYPE" val="1"/>
</p:tagLst>
</file>

<file path=ppt/tags/tag512.xml><?xml version="1.0" encoding="utf-8"?>
<p:tagLst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5"/>
  <p:tag name="KSO_WM_UNIT_ID" val="diagram20176590_3*m_h_i*1_1_5"/>
  <p:tag name="KSO_WM_UNIT_LAYERLEVEL" val="1_1_1"/>
  <p:tag name="KSO_WM_DIAGRAM_GROUP_CODE" val="m1-1"/>
  <p:tag name="KSO_WM_UNIT_FILL_FORE_SCHEMECOLOR_INDEX" val="9"/>
  <p:tag name="KSO_WM_UNIT_FILL_TYPE" val="1"/>
  <p:tag name="KSO_WM_UNIT_LINE_FORE_SCHEMECOLOR_INDEX" val="9"/>
  <p:tag name="KSO_WM_UNIT_LINE_FILL_TYPE" val="2"/>
  <p:tag name="KSO_WM_UNIT_TEXT_FILL_FORE_SCHEMECOLOR_INDEX" val="2"/>
  <p:tag name="KSO_WM_UNIT_TEXT_FILL_TYPE" val="1"/>
</p:tagLst>
</file>

<file path=ppt/tags/tag513.xml><?xml version="1.0" encoding="utf-8"?>
<p:tagLst xmlns:p="http://schemas.openxmlformats.org/presentationml/2006/main">
  <p:tag name="KSO_WM_BEAUTIFY_FLAG" val=""/>
</p:tagLst>
</file>

<file path=ppt/tags/tag514.xml><?xml version="1.0" encoding="utf-8"?>
<p:tagLst xmlns:p="http://schemas.openxmlformats.org/presentationml/2006/main">
  <p:tag name="KSO_WM_BEAUTIFY_FLAG" val=""/>
</p:tagLst>
</file>

<file path=ppt/tags/tag515.xml><?xml version="1.0" encoding="utf-8"?>
<p:tagLst xmlns:p="http://schemas.openxmlformats.org/presentationml/2006/main">
  <p:tag name="KSO_WM_BEAUTIFY_FLAG" val=""/>
</p:tagLst>
</file>

<file path=ppt/tags/tag516.xml><?xml version="1.0" encoding="utf-8"?>
<p:tagLst xmlns:p="http://schemas.openxmlformats.org/presentationml/2006/main">
  <p:tag name="KSO_WM_TAG_VERSION" val="1.0"/>
  <p:tag name="KSO_WM_BEAUTIFY_FLAG" val="#wm#"/>
  <p:tag name="KSO_WM_UNIT_TYPE" val="i"/>
  <p:tag name="KSO_WM_UNIT_ID" val="diagram20176590_3*i*0"/>
  <p:tag name="KSO_WM_TEMPLATE_CATEGORY" val="diagram"/>
  <p:tag name="KSO_WM_TEMPLATE_INDEX" val="20176590"/>
  <p:tag name="KSO_WM_UNIT_INDEX" val="0"/>
</p:tagLst>
</file>

<file path=ppt/tags/tag517.xml><?xml version="1.0" encoding="utf-8"?>
<p:tagLst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1"/>
  <p:tag name="KSO_WM_UNIT_ID" val="diagram20176590_3*m_h_i*1_1_1"/>
  <p:tag name="KSO_WM_UNIT_LAYERLEVEL" val="1_1_1"/>
  <p:tag name="KSO_WM_DIAGRAM_GROUP_CODE" val="m1-1"/>
  <p:tag name="KSO_WM_UNIT_FILL_FORE_SCHEMECOLOR_INDEX" val="9"/>
  <p:tag name="KSO_WM_UNIT_FILL_TYPE" val="1"/>
  <p:tag name="KSO_WM_UNIT_LINE_FORE_SCHEMECOLOR_INDEX" val="9"/>
  <p:tag name="KSO_WM_UNIT_LINE_FILL_TYPE" val="2"/>
</p:tagLst>
</file>

<file path=ppt/tags/tag518.xml><?xml version="1.0" encoding="utf-8"?>
<p:tagLst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2"/>
  <p:tag name="KSO_WM_UNIT_ID" val="diagram20176590_3*m_h_i*1_1_2"/>
  <p:tag name="KSO_WM_UNIT_LAYERLEVEL" val="1_1_1"/>
  <p:tag name="KSO_WM_DIAGRAM_GROUP_CODE" val="m1-1"/>
  <p:tag name="KSO_WM_UNIT_FILL_FORE_SCHEMECOLOR_INDEX" val="9"/>
  <p:tag name="KSO_WM_UNIT_FILL_TYPE" val="1"/>
  <p:tag name="KSO_WM_UNIT_LINE_FORE_SCHEMECOLOR_INDEX" val="9"/>
  <p:tag name="KSO_WM_UNIT_LINE_FILL_TYPE" val="2"/>
</p:tagLst>
</file>

<file path=ppt/tags/tag519.xml><?xml version="1.0" encoding="utf-8"?>
<p:tagLst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3"/>
  <p:tag name="KSO_WM_UNIT_ID" val="diagram20176590_3*m_h_i*1_1_3"/>
  <p:tag name="KSO_WM_UNIT_LAYERLEVEL" val="1_1_1"/>
  <p:tag name="KSO_WM_DIAGRAM_GROUP_CODE" val="m1-1"/>
  <p:tag name="KSO_WM_UNIT_FILL_FORE_SCHEMECOLOR_INDEX" val="9"/>
  <p:tag name="KSO_WM_UNIT_FILL_TYPE" val="1"/>
  <p:tag name="KSO_WM_UNIT_LINE_FORE_SCHEMECOLOR_INDEX" val="9"/>
  <p:tag name="KSO_WM_UNIT_LINE_FILL_TYPE" val="2"/>
  <p:tag name="KSO_WM_UNIT_TEXT_FILL_FORE_SCHEMECOLOR_INDEX" val="13"/>
  <p:tag name="KSO_WM_UNIT_TEXT_FILL_TYPE" val="1"/>
</p:tagLst>
</file>

<file path=ppt/tags/tag520.xml><?xml version="1.0" encoding="utf-8"?>
<p:tagLst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4"/>
  <p:tag name="KSO_WM_UNIT_ID" val="diagram20176590_3*m_h_i*1_1_4"/>
  <p:tag name="KSO_WM_UNIT_LAYERLEVEL" val="1_1_1"/>
  <p:tag name="KSO_WM_DIAGRAM_GROUP_CODE" val="m1-1"/>
  <p:tag name="KSO_WM_UNIT_FILL_FORE_SCHEMECOLOR_INDEX" val="9"/>
  <p:tag name="KSO_WM_UNIT_FILL_TYPE" val="1"/>
  <p:tag name="KSO_WM_UNIT_LINE_FORE_SCHEMECOLOR_INDEX" val="9"/>
  <p:tag name="KSO_WM_UNIT_LINE_FILL_TYPE" val="2"/>
  <p:tag name="KSO_WM_UNIT_TEXT_FILL_FORE_SCHEMECOLOR_INDEX" val="13"/>
  <p:tag name="KSO_WM_UNIT_TEXT_FILL_TYPE" val="1"/>
</p:tagLst>
</file>

<file path=ppt/tags/tag521.xml><?xml version="1.0" encoding="utf-8"?>
<p:tagLst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5"/>
  <p:tag name="KSO_WM_UNIT_ID" val="diagram20176590_3*m_h_i*1_1_5"/>
  <p:tag name="KSO_WM_UNIT_LAYERLEVEL" val="1_1_1"/>
  <p:tag name="KSO_WM_DIAGRAM_GROUP_CODE" val="m1-1"/>
  <p:tag name="KSO_WM_UNIT_FILL_FORE_SCHEMECOLOR_INDEX" val="9"/>
  <p:tag name="KSO_WM_UNIT_FILL_TYPE" val="1"/>
  <p:tag name="KSO_WM_UNIT_LINE_FORE_SCHEMECOLOR_INDEX" val="9"/>
  <p:tag name="KSO_WM_UNIT_LINE_FILL_TYPE" val="2"/>
  <p:tag name="KSO_WM_UNIT_TEXT_FILL_FORE_SCHEMECOLOR_INDEX" val="2"/>
  <p:tag name="KSO_WM_UNIT_TEXT_FILL_TYPE" val="1"/>
</p:tagLst>
</file>

<file path=ppt/tags/tag522.xml><?xml version="1.0" encoding="utf-8"?>
<p:tagLst xmlns:p="http://schemas.openxmlformats.org/presentationml/2006/main">
  <p:tag name="KSO_WM_BEAUTIFY_FLAG" val=""/>
</p:tagLst>
</file>

<file path=ppt/tags/tag523.xml><?xml version="1.0" encoding="utf-8"?>
<p:tagLst xmlns:p="http://schemas.openxmlformats.org/presentationml/2006/main">
  <p:tag name="KSO_WM_BEAUTIFY_FLAG" val=""/>
</p:tagLst>
</file>

<file path=ppt/tags/tag524.xml><?xml version="1.0" encoding="utf-8"?>
<p:tagLst xmlns:p="http://schemas.openxmlformats.org/presentationml/2006/main">
  <p:tag name="KSO_WM_BEAUTIFY_FLAG" val=""/>
</p:tagLst>
</file>

<file path=ppt/tags/tag525.xml><?xml version="1.0" encoding="utf-8"?>
<p:tagLst xmlns:p="http://schemas.openxmlformats.org/presentationml/2006/main">
  <p:tag name="KSO_WM_BEAUTIFY_FLAG" val="#wm#"/>
  <p:tag name="KSO_WM_TEMPLATE_CATEGORY" val="diagram"/>
  <p:tag name="KSO_WM_TEMPLATE_INDEX" val="20229821"/>
</p:tagLst>
</file>

<file path=ppt/tags/tag526.xml><?xml version="1.0" encoding="utf-8"?>
<p:tagLst xmlns:p="http://schemas.openxmlformats.org/presentationml/2006/main">
  <p:tag name="KSO_WM_BEAUTIFY_FLAG" val=""/>
</p:tagLst>
</file>

<file path=ppt/tags/tag527.xml><?xml version="1.0" encoding="utf-8"?>
<p:tagLst xmlns:p="http://schemas.openxmlformats.org/presentationml/2006/main">
  <p:tag name="KSO_WM_BEAUTIFY_FLAG" val=""/>
</p:tagLst>
</file>

<file path=ppt/tags/tag528.xml><?xml version="1.0" encoding="utf-8"?>
<p:tagLst xmlns:p="http://schemas.openxmlformats.org/presentationml/2006/main">
  <p:tag name="KSO_WM_BEAUTIFY_FLAG" val=""/>
</p:tagLst>
</file>

<file path=ppt/tags/tag529.xml><?xml version="1.0" encoding="utf-8"?>
<p:tagLst xmlns:p="http://schemas.openxmlformats.org/presentationml/2006/main">
  <p:tag name="KSO_WM_BEAUTIFY_FLAG" val=""/>
</p:tagLst>
</file>

<file path=ppt/tags/tag530.xml><?xml version="1.0" encoding="utf-8"?>
<p:tagLst xmlns:p="http://schemas.openxmlformats.org/presentationml/2006/main">
  <p:tag name="KSO_WM_BEAUTIFY_FLAG" val=""/>
</p:tagLst>
</file>

<file path=ppt/tags/tag531.xml><?xml version="1.0" encoding="utf-8"?>
<p:tagLst xmlns:p="http://schemas.openxmlformats.org/presentationml/2006/main">
  <p:tag name="KSO_WM_BEAUTIFY_FLAG" val=""/>
</p:tagLst>
</file>

<file path=ppt/tags/tag532.xml><?xml version="1.0" encoding="utf-8"?>
<p:tagLst xmlns:p="http://schemas.openxmlformats.org/presentationml/2006/main">
  <p:tag name="KSO_WM_BEAUTIFY_FLAG" val=""/>
</p:tagLst>
</file>

<file path=ppt/tags/tag533.xml><?xml version="1.0" encoding="utf-8"?>
<p:tagLst xmlns:p="http://schemas.openxmlformats.org/presentationml/2006/main">
  <p:tag name="KSO_WM_BEAUTIFY_FLAG" val=""/>
</p:tagLst>
</file>

<file path=ppt/tags/tag534.xml><?xml version="1.0" encoding="utf-8"?>
<p:tagLst xmlns:p="http://schemas.openxmlformats.org/presentationml/2006/main">
  <p:tag name="KSO_WM_BEAUTIFY_FLAG" val=""/>
</p:tagLst>
</file>

<file path=ppt/tags/tag535.xml><?xml version="1.0" encoding="utf-8"?>
<p:tagLst xmlns:p="http://schemas.openxmlformats.org/presentationml/2006/main">
  <p:tag name="KSO_WM_BEAUTIFY_FLAG" val=""/>
</p:tagLst>
</file>

<file path=ppt/tags/tag536.xml><?xml version="1.0" encoding="utf-8"?>
<p:tagLst xmlns:p="http://schemas.openxmlformats.org/presentationml/2006/main">
  <p:tag name="KSO_WM_BEAUTIFY_FLAG" val=""/>
</p:tagLst>
</file>

<file path=ppt/tags/tag537.xml><?xml version="1.0" encoding="utf-8"?>
<p:tagLst xmlns:p="http://schemas.openxmlformats.org/presentationml/2006/main">
  <p:tag name="KSO_WM_BEAUTIFY_FLAG" val=""/>
</p:tagLst>
</file>

<file path=ppt/tags/tag538.xml><?xml version="1.0" encoding="utf-8"?>
<p:tagLst xmlns:p="http://schemas.openxmlformats.org/presentationml/2006/main">
  <p:tag name="KSO_WM_BEAUTIFY_FLAG" val=""/>
</p:tagLst>
</file>

<file path=ppt/tags/tag539.xml><?xml version="1.0" encoding="utf-8"?>
<p:tagLst xmlns:p="http://schemas.openxmlformats.org/presentationml/2006/main">
  <p:tag name="KSO_WM_BEAUTIFY_FLAG" val=""/>
</p:tagLst>
</file>

<file path=ppt/tags/tag540.xml><?xml version="1.0" encoding="utf-8"?>
<p:tagLst xmlns:p="http://schemas.openxmlformats.org/presentationml/2006/main">
  <p:tag name="KSO_WM_BEAUTIFY_FLAG" val=""/>
</p:tagLst>
</file>

<file path=ppt/tags/tag541.xml><?xml version="1.0" encoding="utf-8"?>
<p:tagLst xmlns:p="http://schemas.openxmlformats.org/presentationml/2006/main">
  <p:tag name="KSO_WM_BEAUTIFY_FLAG" val=""/>
</p:tagLst>
</file>

<file path=ppt/tags/tag542.xml><?xml version="1.0" encoding="utf-8"?>
<p:tagLst xmlns:p="http://schemas.openxmlformats.org/presentationml/2006/main">
  <p:tag name="KSO_WM_BEAUTIFY_FLAG" val=""/>
</p:tagLst>
</file>

<file path=ppt/tags/tag543.xml><?xml version="1.0" encoding="utf-8"?>
<p:tagLst xmlns:p="http://schemas.openxmlformats.org/presentationml/2006/main">
  <p:tag name="KSO_WM_BEAUTIFY_FLAG" val=""/>
</p:tagLst>
</file>

<file path=ppt/tags/tag544.xml><?xml version="1.0" encoding="utf-8"?>
<p:tagLst xmlns:p="http://schemas.openxmlformats.org/presentationml/2006/main">
  <p:tag name="KSO_WM_BEAUTIFY_FLAG" val=""/>
</p:tagLst>
</file>

<file path=ppt/tags/tag545.xml><?xml version="1.0" encoding="utf-8"?>
<p:tagLst xmlns:p="http://schemas.openxmlformats.org/presentationml/2006/main">
  <p:tag name="KSO_WM_BEAUTIFY_FLAG" val=""/>
</p:tagLst>
</file>

<file path=ppt/tags/tag546.xml><?xml version="1.0" encoding="utf-8"?>
<p:tagLst xmlns:p="http://schemas.openxmlformats.org/presentationml/2006/main">
  <p:tag name="KSO_WM_BEAUTIFY_FLAG" val=""/>
</p:tagLst>
</file>

<file path=ppt/tags/tag547.xml><?xml version="1.0" encoding="utf-8"?>
<p:tagLst xmlns:p="http://schemas.openxmlformats.org/presentationml/2006/main">
  <p:tag name="KSO_WM_BEAUTIFY_FLAG" val=""/>
</p:tagLst>
</file>

<file path=ppt/tags/tag548.xml><?xml version="1.0" encoding="utf-8"?>
<p:tagLst xmlns:p="http://schemas.openxmlformats.org/presentationml/2006/main">
  <p:tag name="KSO_WM_BEAUTIFY_FLAG" val=""/>
</p:tagLst>
</file>

<file path=ppt/tags/tag549.xml><?xml version="1.0" encoding="utf-8"?>
<p:tagLst xmlns:p="http://schemas.openxmlformats.org/presentationml/2006/main">
  <p:tag name="KSO_WM_BEAUTIFY_FLAG" val="#wm#"/>
  <p:tag name="KSO_WM_TEMPLATE_CATEGORY" val="diagram"/>
  <p:tag name="KSO_WM_TEMPLATE_INDEX" val="20229821"/>
</p:tagLst>
</file>

<file path=ppt/tags/tag550.xml><?xml version="1.0" encoding="utf-8"?>
<p:tagLst xmlns:p="http://schemas.openxmlformats.org/presentationml/2006/main">
  <p:tag name="KSO_WM_BEAUTIFY_FLAG" val=""/>
</p:tagLst>
</file>

<file path=ppt/tags/tag551.xml><?xml version="1.0" encoding="utf-8"?>
<p:tagLst xmlns:p="http://schemas.openxmlformats.org/presentationml/2006/main">
  <p:tag name="KSO_WM_BEAUTIFY_FLAG" val=""/>
</p:tagLst>
</file>

<file path=ppt/tags/tag552.xml><?xml version="1.0" encoding="utf-8"?>
<p:tagLst xmlns:p="http://schemas.openxmlformats.org/presentationml/2006/main">
  <p:tag name="KSO_WM_BEAUTIFY_FLAG" val=""/>
</p:tagLst>
</file>

<file path=ppt/tags/tag553.xml><?xml version="1.0" encoding="utf-8"?>
<p:tagLst xmlns:p="http://schemas.openxmlformats.org/presentationml/2006/main">
  <p:tag name="KSO_WM_BEAUTIFY_FLAG" val=""/>
</p:tagLst>
</file>

<file path=ppt/tags/tag554.xml><?xml version="1.0" encoding="utf-8"?>
<p:tagLst xmlns:p="http://schemas.openxmlformats.org/presentationml/2006/main">
  <p:tag name="KSO_WM_BEAUTIFY_FLAG" val=""/>
</p:tagLst>
</file>

<file path=ppt/tags/tag555.xml><?xml version="1.0" encoding="utf-8"?>
<p:tagLst xmlns:p="http://schemas.openxmlformats.org/presentationml/2006/main">
  <p:tag name="KSO_WM_BEAUTIFY_FLAG" val=""/>
</p:tagLst>
</file>

<file path=ppt/tags/tag556.xml><?xml version="1.0" encoding="utf-8"?>
<p:tagLst xmlns:p="http://schemas.openxmlformats.org/presentationml/2006/main">
  <p:tag name="KSO_WM_BEAUTIFY_FLAG" val=""/>
</p:tagLst>
</file>

<file path=ppt/tags/tag557.xml><?xml version="1.0" encoding="utf-8"?>
<p:tagLst xmlns:p="http://schemas.openxmlformats.org/presentationml/2006/main">
  <p:tag name="KSO_WM_BEAUTIFY_FLAG" val=""/>
</p:tagLst>
</file>

<file path=ppt/tags/tag558.xml><?xml version="1.0" encoding="utf-8"?>
<p:tagLst xmlns:p="http://schemas.openxmlformats.org/presentationml/2006/main">
  <p:tag name="KSO_WM_BEAUTIFY_FLAG" val=""/>
</p:tagLst>
</file>

<file path=ppt/tags/tag559.xml><?xml version="1.0" encoding="utf-8"?>
<p:tagLst xmlns:p="http://schemas.openxmlformats.org/presentationml/2006/main">
  <p:tag name="KSO_WM_BEAUTIFY_FLAG" val=""/>
</p:tagLst>
</file>

<file path=ppt/tags/tag560.xml><?xml version="1.0" encoding="utf-8"?>
<p:tagLst xmlns:p="http://schemas.openxmlformats.org/presentationml/2006/main">
  <p:tag name="KSO_WM_BEAUTIFY_FLAG" val=""/>
</p:tagLst>
</file>

<file path=ppt/tags/tag561.xml><?xml version="1.0" encoding="utf-8"?>
<p:tagLst xmlns:p="http://schemas.openxmlformats.org/presentationml/2006/main">
  <p:tag name="KSO_WM_BEAUTIFY_FLAG" val=""/>
</p:tagLst>
</file>

<file path=ppt/tags/tag562.xml><?xml version="1.0" encoding="utf-8"?>
<p:tagLst xmlns:p="http://schemas.openxmlformats.org/presentationml/2006/main">
  <p:tag name="KSO_WM_BEAUTIFY_FLAG" val=""/>
</p:tagLst>
</file>

<file path=ppt/tags/tag563.xml><?xml version="1.0" encoding="utf-8"?>
<p:tagLst xmlns:p="http://schemas.openxmlformats.org/presentationml/2006/main">
  <p:tag name="KSO_WM_BEAUTIFY_FLAG" val=""/>
</p:tagLst>
</file>

<file path=ppt/tags/tag564.xml><?xml version="1.0" encoding="utf-8"?>
<p:tagLst xmlns:p="http://schemas.openxmlformats.org/presentationml/2006/main">
  <p:tag name="KSO_WM_BEAUTIFY_FLAG" val=""/>
</p:tagLst>
</file>

<file path=ppt/tags/tag565.xml><?xml version="1.0" encoding="utf-8"?>
<p:tagLst xmlns:p="http://schemas.openxmlformats.org/presentationml/2006/main">
  <p:tag name="KSO_WM_BEAUTIFY_FLAG" val=""/>
</p:tagLst>
</file>

<file path=ppt/tags/tag566.xml><?xml version="1.0" encoding="utf-8"?>
<p:tagLst xmlns:p="http://schemas.openxmlformats.org/presentationml/2006/main">
  <p:tag name="KSO_WM_BEAUTIFY_FLAG" val=""/>
</p:tagLst>
</file>

<file path=ppt/tags/tag567.xml><?xml version="1.0" encoding="utf-8"?>
<p:tagLst xmlns:p="http://schemas.openxmlformats.org/presentationml/2006/main">
  <p:tag name="KSO_WM_BEAUTIFY_FLAG" val=""/>
</p:tagLst>
</file>

<file path=ppt/tags/tag568.xml><?xml version="1.0" encoding="utf-8"?>
<p:tagLst xmlns:p="http://schemas.openxmlformats.org/presentationml/2006/main">
  <p:tag name="KSO_WM_BEAUTIFY_FLAG" val=""/>
</p:tagLst>
</file>

<file path=ppt/tags/tag569.xml><?xml version="1.0" encoding="utf-8"?>
<p:tagLst xmlns:p="http://schemas.openxmlformats.org/presentationml/2006/main">
  <p:tag name="KSO_WM_BEAUTIFY_FLAG" val=""/>
</p:tagLst>
</file>

<file path=ppt/tags/tag570.xml><?xml version="1.0" encoding="utf-8"?>
<p:tagLst xmlns:p="http://schemas.openxmlformats.org/presentationml/2006/main">
  <p:tag name="KSO_WM_BEAUTIFY_FLAG" val=""/>
</p:tagLst>
</file>

<file path=ppt/tags/tag571.xml><?xml version="1.0" encoding="utf-8"?>
<p:tagLst xmlns:p="http://schemas.openxmlformats.org/presentationml/2006/main">
  <p:tag name="KSO_WM_BEAUTIFY_FLAG" val=""/>
</p:tagLst>
</file>

<file path=ppt/tags/tag572.xml><?xml version="1.0" encoding="utf-8"?>
<p:tagLst xmlns:p="http://schemas.openxmlformats.org/presentationml/2006/main">
  <p:tag name="KSO_WM_BEAUTIFY_FLAG" val=""/>
</p:tagLst>
</file>

<file path=ppt/tags/tag573.xml><?xml version="1.0" encoding="utf-8"?>
<p:tagLst xmlns:p="http://schemas.openxmlformats.org/presentationml/2006/main">
  <p:tag name="KSO_WM_BEAUTIFY_FLAG" val=""/>
</p:tagLst>
</file>

<file path=ppt/tags/tag574.xml><?xml version="1.0" encoding="utf-8"?>
<p:tagLst xmlns:p="http://schemas.openxmlformats.org/presentationml/2006/main">
  <p:tag name="KSO_WM_BEAUTIFY_FLAG" val=""/>
</p:tagLst>
</file>

<file path=ppt/tags/tag575.xml><?xml version="1.0" encoding="utf-8"?>
<p:tagLst xmlns:p="http://schemas.openxmlformats.org/presentationml/2006/main">
  <p:tag name="KSO_WM_BEAUTIFY_FLAG" val=""/>
</p:tagLst>
</file>

<file path=ppt/tags/tag576.xml><?xml version="1.0" encoding="utf-8"?>
<p:tagLst xmlns:p="http://schemas.openxmlformats.org/presentationml/2006/main">
  <p:tag name="KSO_WM_BEAUTIFY_FLAG" val=""/>
</p:tagLst>
</file>

<file path=ppt/tags/tag577.xml><?xml version="1.0" encoding="utf-8"?>
<p:tagLst xmlns:p="http://schemas.openxmlformats.org/presentationml/2006/main">
  <p:tag name="KSO_WM_BEAUTIFY_FLAG" val=""/>
</p:tagLst>
</file>

<file path=ppt/tags/tag578.xml><?xml version="1.0" encoding="utf-8"?>
<p:tagLst xmlns:p="http://schemas.openxmlformats.org/presentationml/2006/main">
  <p:tag name="KSO_WM_BEAUTIFY_FLAG" val=""/>
</p:tagLst>
</file>

<file path=ppt/tags/tag579.xml><?xml version="1.0" encoding="utf-8"?>
<p:tagLst xmlns:p="http://schemas.openxmlformats.org/presentationml/2006/main">
  <p:tag name="KSO_WM_BEAUTIFY_FLAG" val=""/>
</p:tagLst>
</file>

<file path=ppt/tags/tag580.xml><?xml version="1.0" encoding="utf-8"?>
<p:tagLst xmlns:p="http://schemas.openxmlformats.org/presentationml/2006/main">
  <p:tag name="KSO_WM_BEAUTIFY_FLAG" val=""/>
</p:tagLst>
</file>

<file path=ppt/tags/tag581.xml><?xml version="1.0" encoding="utf-8"?>
<p:tagLst xmlns:p="http://schemas.openxmlformats.org/presentationml/2006/main">
  <p:tag name="KSO_WM_BEAUTIFY_FLAG" val=""/>
</p:tagLst>
</file>

<file path=ppt/tags/tag582.xml><?xml version="1.0" encoding="utf-8"?>
<p:tagLst xmlns:p="http://schemas.openxmlformats.org/presentationml/2006/main">
  <p:tag name="KSO_WM_BEAUTIFY_FLAG" val=""/>
</p:tagLst>
</file>

<file path=ppt/tags/tag583.xml><?xml version="1.0" encoding="utf-8"?>
<p:tagLst xmlns:p="http://schemas.openxmlformats.org/presentationml/2006/main">
  <p:tag name="KSO_WM_BEAUTIFY_FLAG" val=""/>
</p:tagLst>
</file>

<file path=ppt/tags/tag584.xml><?xml version="1.0" encoding="utf-8"?>
<p:tagLst xmlns:p="http://schemas.openxmlformats.org/presentationml/2006/main">
  <p:tag name="KSO_WM_BEAUTIFY_FLAG" val=""/>
</p:tagLst>
</file>

<file path=ppt/tags/tag585.xml><?xml version="1.0" encoding="utf-8"?>
<p:tagLst xmlns:p="http://schemas.openxmlformats.org/presentationml/2006/main">
  <p:tag name="KSO_WM_BEAUTIFY_FLAG" val=""/>
</p:tagLst>
</file>

<file path=ppt/tags/tag586.xml><?xml version="1.0" encoding="utf-8"?>
<p:tagLst xmlns:p="http://schemas.openxmlformats.org/presentationml/2006/main">
  <p:tag name="KSO_WM_BEAUTIFY_FLAG" val=""/>
</p:tagLst>
</file>

<file path=ppt/tags/tag587.xml><?xml version="1.0" encoding="utf-8"?>
<p:tagLst xmlns:p="http://schemas.openxmlformats.org/presentationml/2006/main">
  <p:tag name="KSO_WM_BEAUTIFY_FLAG" val=""/>
</p:tagLst>
</file>

<file path=ppt/tags/tag588.xml><?xml version="1.0" encoding="utf-8"?>
<p:tagLst xmlns:p="http://schemas.openxmlformats.org/presentationml/2006/main">
  <p:tag name="KSO_WM_BEAUTIFY_FLAG" val=""/>
</p:tagLst>
</file>

<file path=ppt/tags/tag589.xml><?xml version="1.0" encoding="utf-8"?>
<p:tagLst xmlns:p="http://schemas.openxmlformats.org/presentationml/2006/main">
  <p:tag name="KSO_WM_BEAUTIFY_FLAG" val=""/>
</p:tagLst>
</file>

<file path=ppt/tags/tag590.xml><?xml version="1.0" encoding="utf-8"?>
<p:tagLst xmlns:p="http://schemas.openxmlformats.org/presentationml/2006/main">
  <p:tag name="KSO_WM_BEAUTIFY_FLAG" val=""/>
</p:tagLst>
</file>

<file path=ppt/tags/tag591.xml><?xml version="1.0" encoding="utf-8"?>
<p:tagLst xmlns:p="http://schemas.openxmlformats.org/presentationml/2006/main">
  <p:tag name="KSO_WM_BEAUTIFY_FLAG" val="#wm#"/>
  <p:tag name="KSO_WM_TEMPLATE_CATEGORY" val="diagram"/>
  <p:tag name="KSO_WM_TEMPLATE_INDEX" val="20229821"/>
</p:tagLst>
</file>

<file path=ppt/tags/tag592.xml><?xml version="1.0" encoding="utf-8"?>
<p:tagLst xmlns:p="http://schemas.openxmlformats.org/presentationml/2006/main">
  <p:tag name="KSO_WM_BEAUTIFY_FLAG" val=""/>
</p:tagLst>
</file>

<file path=ppt/tags/tag593.xml><?xml version="1.0" encoding="utf-8"?>
<p:tagLst xmlns:p="http://schemas.openxmlformats.org/presentationml/2006/main">
  <p:tag name="KSO_WM_BEAUTIFY_FLAG" val=""/>
</p:tagLst>
</file>

<file path=ppt/tags/tag594.xml><?xml version="1.0" encoding="utf-8"?>
<p:tagLst xmlns:p="http://schemas.openxmlformats.org/presentationml/2006/main">
  <p:tag name="KSO_WM_BEAUTIFY_FLAG" val=""/>
</p:tagLst>
</file>

<file path=ppt/tags/tag595.xml><?xml version="1.0" encoding="utf-8"?>
<p:tagLst xmlns:p="http://schemas.openxmlformats.org/presentationml/2006/main">
  <p:tag name="KSO_WM_BEAUTIFY_FLAG" val=""/>
</p:tagLst>
</file>

<file path=ppt/tags/tag596.xml><?xml version="1.0" encoding="utf-8"?>
<p:tagLst xmlns:p="http://schemas.openxmlformats.org/presentationml/2006/main">
  <p:tag name="KSO_WM_BEAUTIFY_FLAG" val=""/>
</p:tagLst>
</file>

<file path=ppt/tags/tag597.xml><?xml version="1.0" encoding="utf-8"?>
<p:tagLst xmlns:p="http://schemas.openxmlformats.org/presentationml/2006/main">
  <p:tag name="KSO_WM_BEAUTIFY_FLAG" val=""/>
</p:tagLst>
</file>

<file path=ppt/tags/tag598.xml><?xml version="1.0" encoding="utf-8"?>
<p:tagLst xmlns:p="http://schemas.openxmlformats.org/presentationml/2006/main">
  <p:tag name="KSO_WM_BEAUTIFY_FLAG" val=""/>
</p:tagLst>
</file>

<file path=ppt/tags/tag599.xml><?xml version="1.0" encoding="utf-8"?>
<p:tagLst xmlns:p="http://schemas.openxmlformats.org/presentationml/2006/main">
  <p:tag name="KSO_WM_BEAUTIFY_FLAG" val=""/>
</p:tagLst>
</file>

<file path=ppt/tags/tag600.xml><?xml version="1.0" encoding="utf-8"?>
<p:tagLst xmlns:p="http://schemas.openxmlformats.org/presentationml/2006/main">
  <p:tag name="KSO_WM_BEAUTIFY_FLAG" val=""/>
</p:tagLst>
</file>

<file path=ppt/tags/tag601.xml><?xml version="1.0" encoding="utf-8"?>
<p:tagLst xmlns:p="http://schemas.openxmlformats.org/presentationml/2006/main">
  <p:tag name="KSO_WM_BEAUTIFY_FLAG" val=""/>
</p:tagLst>
</file>

<file path=ppt/tags/tag602.xml><?xml version="1.0" encoding="utf-8"?>
<p:tagLst xmlns:p="http://schemas.openxmlformats.org/presentationml/2006/main">
  <p:tag name="KSO_WM_BEAUTIFY_FLAG" val=""/>
</p:tagLst>
</file>

<file path=ppt/tags/tag603.xml><?xml version="1.0" encoding="utf-8"?>
<p:tagLst xmlns:p="http://schemas.openxmlformats.org/presentationml/2006/main">
  <p:tag name="KSO_WM_BEAUTIFY_FLAG" val=""/>
</p:tagLst>
</file>

<file path=ppt/tags/tag604.xml><?xml version="1.0" encoding="utf-8"?>
<p:tagLst xmlns:p="http://schemas.openxmlformats.org/presentationml/2006/main">
  <p:tag name="KSO_WM_BEAUTIFY_FLAG" val=""/>
</p:tagLst>
</file>

<file path=ppt/tags/tag605.xml><?xml version="1.0" encoding="utf-8"?>
<p:tagLst xmlns:p="http://schemas.openxmlformats.org/presentationml/2006/main">
  <p:tag name="KSO_WM_BEAUTIFY_FLAG" val=""/>
</p:tagLst>
</file>

<file path=ppt/tags/tag606.xml><?xml version="1.0" encoding="utf-8"?>
<p:tagLst xmlns:p="http://schemas.openxmlformats.org/presentationml/2006/main">
  <p:tag name="KSO_WM_BEAUTIFY_FLAG" val=""/>
</p:tagLst>
</file>

<file path=ppt/tags/tag607.xml><?xml version="1.0" encoding="utf-8"?>
<p:tagLst xmlns:p="http://schemas.openxmlformats.org/presentationml/2006/main">
  <p:tag name="KSO_WM_BEAUTIFY_FLAG" val=""/>
</p:tagLst>
</file>

<file path=ppt/tags/tag608.xml><?xml version="1.0" encoding="utf-8"?>
<p:tagLst xmlns:p="http://schemas.openxmlformats.org/presentationml/2006/main">
  <p:tag name="KSO_WM_BEAUTIFY_FLAG" val=""/>
</p:tagLst>
</file>

<file path=ppt/tags/tag609.xml><?xml version="1.0" encoding="utf-8"?>
<p:tagLst xmlns:p="http://schemas.openxmlformats.org/presentationml/2006/main">
  <p:tag name="KSO_WM_BEAUTIFY_FLAG" val=""/>
</p:tagLst>
</file>

<file path=ppt/tags/tag610.xml><?xml version="1.0" encoding="utf-8"?>
<p:tagLst xmlns:p="http://schemas.openxmlformats.org/presentationml/2006/main">
  <p:tag name="KSO_WM_BEAUTIFY_FLAG" val=""/>
</p:tagLst>
</file>

<file path=ppt/tags/tag611.xml><?xml version="1.0" encoding="utf-8"?>
<p:tagLst xmlns:p="http://schemas.openxmlformats.org/presentationml/2006/main">
  <p:tag name="KSO_WM_BEAUTIFY_FLAG" val=""/>
</p:tagLst>
</file>

<file path=ppt/tags/tag612.xml><?xml version="1.0" encoding="utf-8"?>
<p:tagLst xmlns:p="http://schemas.openxmlformats.org/presentationml/2006/main">
  <p:tag name="KSO_WM_BEAUTIFY_FLAG" val=""/>
</p:tagLst>
</file>

<file path=ppt/tags/tag613.xml><?xml version="1.0" encoding="utf-8"?>
<p:tagLst xmlns:p="http://schemas.openxmlformats.org/presentationml/2006/main">
  <p:tag name="KSO_WM_BEAUTIFY_FLAG" val=""/>
</p:tagLst>
</file>

<file path=ppt/tags/tag614.xml><?xml version="1.0" encoding="utf-8"?>
<p:tagLst xmlns:p="http://schemas.openxmlformats.org/presentationml/2006/main">
  <p:tag name="KSO_WM_BEAUTIFY_FLAG" val=""/>
</p:tagLst>
</file>

<file path=ppt/tags/tag615.xml><?xml version="1.0" encoding="utf-8"?>
<p:tagLst xmlns:p="http://schemas.openxmlformats.org/presentationml/2006/main">
  <p:tag name="KSO_WM_BEAUTIFY_FLAG" val=""/>
</p:tagLst>
</file>

<file path=ppt/tags/tag616.xml><?xml version="1.0" encoding="utf-8"?>
<p:tagLst xmlns:p="http://schemas.openxmlformats.org/presentationml/2006/main">
  <p:tag name="KSO_WM_BEAUTIFY_FLAG" val=""/>
</p:tagLst>
</file>

<file path=ppt/tags/tag617.xml><?xml version="1.0" encoding="utf-8"?>
<p:tagLst xmlns:p="http://schemas.openxmlformats.org/presentationml/2006/main">
  <p:tag name="KSO_WM_BEAUTIFY_FLAG" val=""/>
</p:tagLst>
</file>

<file path=ppt/tags/tag618.xml><?xml version="1.0" encoding="utf-8"?>
<p:tagLst xmlns:p="http://schemas.openxmlformats.org/presentationml/2006/main">
  <p:tag name="KSO_WM_BEAUTIFY_FLAG" val=""/>
</p:tagLst>
</file>

<file path=ppt/tags/tag619.xml><?xml version="1.0" encoding="utf-8"?>
<p:tagLst xmlns:p="http://schemas.openxmlformats.org/presentationml/2006/main">
  <p:tag name="KSO_WM_BEAUTIFY_FLAG" val=""/>
</p:tagLst>
</file>

<file path=ppt/tags/tag620.xml><?xml version="1.0" encoding="utf-8"?>
<p:tagLst xmlns:p="http://schemas.openxmlformats.org/presentationml/2006/main">
  <p:tag name="KSO_WM_BEAUTIFY_FLAG" val=""/>
</p:tagLst>
</file>

<file path=ppt/tags/tag621.xml><?xml version="1.0" encoding="utf-8"?>
<p:tagLst xmlns:p="http://schemas.openxmlformats.org/presentationml/2006/main">
  <p:tag name="KSO_WM_BEAUTIFY_FLAG" val=""/>
</p:tagLst>
</file>

<file path=ppt/tags/tag622.xml><?xml version="1.0" encoding="utf-8"?>
<p:tagLst xmlns:p="http://schemas.openxmlformats.org/presentationml/2006/main">
  <p:tag name="KSO_WM_BEAUTIFY_FLAG" val=""/>
</p:tagLst>
</file>

<file path=ppt/tags/tag623.xml><?xml version="1.0" encoding="utf-8"?>
<p:tagLst xmlns:p="http://schemas.openxmlformats.org/presentationml/2006/main">
  <p:tag name="KSO_WM_BEAUTIFY_FLAG" val=""/>
</p:tagLst>
</file>

<file path=ppt/tags/tag624.xml><?xml version="1.0" encoding="utf-8"?>
<p:tagLst xmlns:p="http://schemas.openxmlformats.org/presentationml/2006/main">
  <p:tag name="KSO_WM_BEAUTIFY_FLAG" val=""/>
</p:tagLst>
</file>

<file path=ppt/tags/tag625.xml><?xml version="1.0" encoding="utf-8"?>
<p:tagLst xmlns:p="http://schemas.openxmlformats.org/presentationml/2006/main">
  <p:tag name="KSO_WM_BEAUTIFY_FLAG" val=""/>
</p:tagLst>
</file>

<file path=ppt/tags/tag626.xml><?xml version="1.0" encoding="utf-8"?>
<p:tagLst xmlns:p="http://schemas.openxmlformats.org/presentationml/2006/main">
  <p:tag name="KSO_WM_BEAUTIFY_FLAG" val=""/>
</p:tagLst>
</file>

<file path=ppt/tags/tag627.xml><?xml version="1.0" encoding="utf-8"?>
<p:tagLst xmlns:p="http://schemas.openxmlformats.org/presentationml/2006/main">
  <p:tag name="KSO_WM_BEAUTIFY_FLAG" val=""/>
</p:tagLst>
</file>

<file path=ppt/tags/tag628.xml><?xml version="1.0" encoding="utf-8"?>
<p:tagLst xmlns:p="http://schemas.openxmlformats.org/presentationml/2006/main">
  <p:tag name="KSO_WM_BEAUTIFY_FLAG" val=""/>
</p:tagLst>
</file>

<file path=ppt/tags/tag629.xml><?xml version="1.0" encoding="utf-8"?>
<p:tagLst xmlns:p="http://schemas.openxmlformats.org/presentationml/2006/main">
  <p:tag name="KSO_WM_BEAUTIFY_FLAG" val=""/>
</p:tagLst>
</file>

<file path=ppt/tags/tag630.xml><?xml version="1.0" encoding="utf-8"?>
<p:tagLst xmlns:p="http://schemas.openxmlformats.org/presentationml/2006/main">
  <p:tag name="KSO_WM_BEAUTIFY_FLAG" val=""/>
</p:tagLst>
</file>

<file path=ppt/tags/tag631.xml><?xml version="1.0" encoding="utf-8"?>
<p:tagLst xmlns:p="http://schemas.openxmlformats.org/presentationml/2006/main">
  <p:tag name="KSO_WM_BEAUTIFY_FLAG" val=""/>
</p:tagLst>
</file>

<file path=ppt/tags/tag632.xml><?xml version="1.0" encoding="utf-8"?>
<p:tagLst xmlns:p="http://schemas.openxmlformats.org/presentationml/2006/main">
  <p:tag name="KSO_WM_BEAUTIFY_FLAG" val=""/>
</p:tagLst>
</file>

<file path=ppt/tags/tag633.xml><?xml version="1.0" encoding="utf-8"?>
<p:tagLst xmlns:p="http://schemas.openxmlformats.org/presentationml/2006/main">
  <p:tag name="KSO_WM_BEAUTIFY_FLAG" val=""/>
</p:tagLst>
</file>

<file path=ppt/tags/tag634.xml><?xml version="1.0" encoding="utf-8"?>
<p:tagLst xmlns:p="http://schemas.openxmlformats.org/presentationml/2006/main">
  <p:tag name="KSO_WM_BEAUTIFY_FLAG" val="#wm#"/>
  <p:tag name="KSO_WM_TEMPLATE_CATEGORY" val="diagram"/>
  <p:tag name="KSO_WM_TEMPLATE_INDEX" val="20229821"/>
</p:tagLst>
</file>

<file path=ppt/tags/tag635.xml><?xml version="1.0" encoding="utf-8"?>
<p:tagLst xmlns:p="http://schemas.openxmlformats.org/presentationml/2006/main">
  <p:tag name="KSO_WM_BEAUTIFY_FLAG" val=""/>
</p:tagLst>
</file>

<file path=ppt/tags/tag636.xml><?xml version="1.0" encoding="utf-8"?>
<p:tagLst xmlns:p="http://schemas.openxmlformats.org/presentationml/2006/main">
  <p:tag name="KSO_WM_BEAUTIFY_FLAG" val=""/>
</p:tagLst>
</file>

<file path=ppt/tags/tag637.xml><?xml version="1.0" encoding="utf-8"?>
<p:tagLst xmlns:p="http://schemas.openxmlformats.org/presentationml/2006/main">
  <p:tag name="KSO_WM_BEAUTIFY_FLAG" val=""/>
</p:tagLst>
</file>

<file path=ppt/tags/tag638.xml><?xml version="1.0" encoding="utf-8"?>
<p:tagLst xmlns:p="http://schemas.openxmlformats.org/presentationml/2006/main">
  <p:tag name="KSO_WM_BEAUTIFY_FLAG" val=""/>
</p:tagLst>
</file>

<file path=ppt/tags/tag639.xml><?xml version="1.0" encoding="utf-8"?>
<p:tagLst xmlns:p="http://schemas.openxmlformats.org/presentationml/2006/main">
  <p:tag name="KSO_WM_BEAUTIFY_FLAG" val=""/>
</p:tagLst>
</file>

<file path=ppt/tags/tag640.xml><?xml version="1.0" encoding="utf-8"?>
<p:tagLst xmlns:p="http://schemas.openxmlformats.org/presentationml/2006/main">
  <p:tag name="KSO_WM_BEAUTIFY_FLAG" val=""/>
</p:tagLst>
</file>

<file path=ppt/tags/tag641.xml><?xml version="1.0" encoding="utf-8"?>
<p:tagLst xmlns:p="http://schemas.openxmlformats.org/presentationml/2006/main">
  <p:tag name="KSO_WM_BEAUTIFY_FLAG" val=""/>
</p:tagLst>
</file>

<file path=ppt/tags/tag642.xml><?xml version="1.0" encoding="utf-8"?>
<p:tagLst xmlns:p="http://schemas.openxmlformats.org/presentationml/2006/main">
  <p:tag name="KSO_WM_BEAUTIFY_FLAG" val=""/>
</p:tagLst>
</file>

<file path=ppt/tags/tag643.xml><?xml version="1.0" encoding="utf-8"?>
<p:tagLst xmlns:p="http://schemas.openxmlformats.org/presentationml/2006/main">
  <p:tag name="KSO_WM_BEAUTIFY_FLAG" val=""/>
</p:tagLst>
</file>

<file path=ppt/tags/tag644.xml><?xml version="1.0" encoding="utf-8"?>
<p:tagLst xmlns:p="http://schemas.openxmlformats.org/presentationml/2006/main">
  <p:tag name="KSO_WM_BEAUTIFY_FLAG" val=""/>
</p:tagLst>
</file>

<file path=ppt/tags/tag645.xml><?xml version="1.0" encoding="utf-8"?>
<p:tagLst xmlns:p="http://schemas.openxmlformats.org/presentationml/2006/main">
  <p:tag name="KSO_WM_BEAUTIFY_FLAG" val=""/>
</p:tagLst>
</file>

<file path=ppt/tags/tag646.xml><?xml version="1.0" encoding="utf-8"?>
<p:tagLst xmlns:p="http://schemas.openxmlformats.org/presentationml/2006/main">
  <p:tag name="KSO_WM_BEAUTIFY_FLAG" val=""/>
</p:tagLst>
</file>

<file path=ppt/tags/tag647.xml><?xml version="1.0" encoding="utf-8"?>
<p:tagLst xmlns:p="http://schemas.openxmlformats.org/presentationml/2006/main">
  <p:tag name="KSO_WM_BEAUTIFY_FLAG" val=""/>
</p:tagLst>
</file>

<file path=ppt/tags/tag648.xml><?xml version="1.0" encoding="utf-8"?>
<p:tagLst xmlns:p="http://schemas.openxmlformats.org/presentationml/2006/main">
  <p:tag name="KSO_WM_BEAUTIFY_FLAG" val=""/>
</p:tagLst>
</file>

<file path=ppt/tags/tag649.xml><?xml version="1.0" encoding="utf-8"?>
<p:tagLst xmlns:p="http://schemas.openxmlformats.org/presentationml/2006/main">
  <p:tag name="KSO_WM_BEAUTIFY_FLAG" val=""/>
</p:tagLst>
</file>

<file path=ppt/tags/tag650.xml><?xml version="1.0" encoding="utf-8"?>
<p:tagLst xmlns:p="http://schemas.openxmlformats.org/presentationml/2006/main">
  <p:tag name="KSO_WM_BEAUTIFY_FLAG" val=""/>
</p:tagLst>
</file>

<file path=ppt/tags/tag651.xml><?xml version="1.0" encoding="utf-8"?>
<p:tagLst xmlns:p="http://schemas.openxmlformats.org/presentationml/2006/main">
  <p:tag name="KSO_WM_BEAUTIFY_FLAG" val=""/>
</p:tagLst>
</file>

<file path=ppt/tags/tag652.xml><?xml version="1.0" encoding="utf-8"?>
<p:tagLst xmlns:p="http://schemas.openxmlformats.org/presentationml/2006/main">
  <p:tag name="KSO_WM_BEAUTIFY_FLAG" val=""/>
</p:tagLst>
</file>

<file path=ppt/tags/tag653.xml><?xml version="1.0" encoding="utf-8"?>
<p:tagLst xmlns:p="http://schemas.openxmlformats.org/presentationml/2006/main">
  <p:tag name="KSO_WM_BEAUTIFY_FLAG" val=""/>
</p:tagLst>
</file>

<file path=ppt/tags/tag654.xml><?xml version="1.0" encoding="utf-8"?>
<p:tagLst xmlns:p="http://schemas.openxmlformats.org/presentationml/2006/main">
  <p:tag name="KSO_WM_BEAUTIFY_FLAG" val=""/>
</p:tagLst>
</file>

<file path=ppt/tags/tag655.xml><?xml version="1.0" encoding="utf-8"?>
<p:tagLst xmlns:p="http://schemas.openxmlformats.org/presentationml/2006/main">
  <p:tag name="KSO_WM_BEAUTIFY_FLAG" val=""/>
</p:tagLst>
</file>

<file path=ppt/tags/tag656.xml><?xml version="1.0" encoding="utf-8"?>
<p:tagLst xmlns:p="http://schemas.openxmlformats.org/presentationml/2006/main">
  <p:tag name="KSO_WM_BEAUTIFY_FLAG" val=""/>
</p:tagLst>
</file>

<file path=ppt/tags/tag657.xml><?xml version="1.0" encoding="utf-8"?>
<p:tagLst xmlns:p="http://schemas.openxmlformats.org/presentationml/2006/main">
  <p:tag name="KSO_WM_BEAUTIFY_FLAG" val=""/>
</p:tagLst>
</file>

<file path=ppt/tags/tag658.xml><?xml version="1.0" encoding="utf-8"?>
<p:tagLst xmlns:p="http://schemas.openxmlformats.org/presentationml/2006/main">
  <p:tag name="KSO_WM_BEAUTIFY_FLAG" val=""/>
</p:tagLst>
</file>

<file path=ppt/tags/tag659.xml><?xml version="1.0" encoding="utf-8"?>
<p:tagLst xmlns:p="http://schemas.openxmlformats.org/presentationml/2006/main">
  <p:tag name="KSO_WM_BEAUTIFY_FLAG" val=""/>
</p:tagLst>
</file>

<file path=ppt/tags/tag660.xml><?xml version="1.0" encoding="utf-8"?>
<p:tagLst xmlns:p="http://schemas.openxmlformats.org/presentationml/2006/main">
  <p:tag name="KSO_WM_BEAUTIFY_FLAG" val=""/>
</p:tagLst>
</file>

<file path=ppt/tags/tag661.xml><?xml version="1.0" encoding="utf-8"?>
<p:tagLst xmlns:p="http://schemas.openxmlformats.org/presentationml/2006/main">
  <p:tag name="KSO_WM_BEAUTIFY_FLAG" val=""/>
</p:tagLst>
</file>

<file path=ppt/tags/tag662.xml><?xml version="1.0" encoding="utf-8"?>
<p:tagLst xmlns:p="http://schemas.openxmlformats.org/presentationml/2006/main">
  <p:tag name="KSO_WM_BEAUTIFY_FLAG" val="#wm#"/>
  <p:tag name="KSO_WM_TEMPLATE_CATEGORY" val="diagram"/>
  <p:tag name="KSO_WM_TEMPLATE_INDEX" val="20229821"/>
</p:tagLst>
</file>

<file path=ppt/tags/tag663.xml><?xml version="1.0" encoding="utf-8"?>
<p:tagLst xmlns:p="http://schemas.openxmlformats.org/presentationml/2006/main">
  <p:tag name="KSO_WM_BEAUTIFY_FLAG" val=""/>
</p:tagLst>
</file>

<file path=ppt/tags/tag664.xml><?xml version="1.0" encoding="utf-8"?>
<p:tagLst xmlns:p="http://schemas.openxmlformats.org/presentationml/2006/main">
  <p:tag name="KSO_WM_BEAUTIFY_FLAG" val=""/>
</p:tagLst>
</file>

<file path=ppt/tags/tag665.xml><?xml version="1.0" encoding="utf-8"?>
<p:tagLst xmlns:p="http://schemas.openxmlformats.org/presentationml/2006/main">
  <p:tag name="KSO_WM_BEAUTIFY_FLAG" val=""/>
</p:tagLst>
</file>

<file path=ppt/tags/tag666.xml><?xml version="1.0" encoding="utf-8"?>
<p:tagLst xmlns:p="http://schemas.openxmlformats.org/presentationml/2006/main">
  <p:tag name="KSO_WM_BEAUTIFY_FLAG" val=""/>
</p:tagLst>
</file>

<file path=ppt/tags/tag667.xml><?xml version="1.0" encoding="utf-8"?>
<p:tagLst xmlns:p="http://schemas.openxmlformats.org/presentationml/2006/main">
  <p:tag name="KSO_WM_BEAUTIFY_FLAG" val=""/>
</p:tagLst>
</file>

<file path=ppt/tags/tag668.xml><?xml version="1.0" encoding="utf-8"?>
<p:tagLst xmlns:p="http://schemas.openxmlformats.org/presentationml/2006/main">
  <p:tag name="KSO_WM_BEAUTIFY_FLAG" val=""/>
</p:tagLst>
</file>

<file path=ppt/tags/tag669.xml><?xml version="1.0" encoding="utf-8"?>
<p:tagLst xmlns:p="http://schemas.openxmlformats.org/presentationml/2006/main">
  <p:tag name="KSO_WM_BEAUTIFY_FLAG" val=""/>
</p:tagLst>
</file>

<file path=ppt/tags/tag670.xml><?xml version="1.0" encoding="utf-8"?>
<p:tagLst xmlns:p="http://schemas.openxmlformats.org/presentationml/2006/main">
  <p:tag name="KSO_WM_TEMPLATE_CATEGORY" val="diagram"/>
  <p:tag name="KSO_WM_TEMPLATE_INDEX" val="20181260"/>
  <p:tag name="KSO_WM_UNIT_TYPE" val="l_h_i"/>
  <p:tag name="KSO_WM_UNIT_INDEX" val="1_1_2"/>
  <p:tag name="KSO_WM_UNIT_ID" val="diagram20181260_6*l_h_i*1_1_2"/>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71.xml><?xml version="1.0" encoding="utf-8"?>
<p:tagLst xmlns:p="http://schemas.openxmlformats.org/presentationml/2006/main">
  <p:tag name="KSO_WM_TEMPLATE_CATEGORY" val="diagram"/>
  <p:tag name="KSO_WM_TEMPLATE_INDEX" val="20181260"/>
  <p:tag name="KSO_WM_UNIT_TYPE" val="l_h_i"/>
  <p:tag name="KSO_WM_UNIT_INDEX" val="1_1_3"/>
  <p:tag name="KSO_WM_UNIT_ID" val="diagram20181260_6*l_h_i*1_1_3"/>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72.xml><?xml version="1.0" encoding="utf-8"?>
<p:tagLst xmlns:p="http://schemas.openxmlformats.org/presentationml/2006/main">
  <p:tag name="KSO_WM_TEMPLATE_CATEGORY" val="diagram"/>
  <p:tag name="KSO_WM_TEMPLATE_INDEX" val="20181260"/>
  <p:tag name="KSO_WM_UNIT_TYPE" val="l_h_i"/>
  <p:tag name="KSO_WM_UNIT_INDEX" val="1_1_4"/>
  <p:tag name="KSO_WM_UNIT_ID" val="diagram20181260_6*l_h_i*1_1_4"/>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73.xml><?xml version="1.0" encoding="utf-8"?>
<p:tagLst xmlns:p="http://schemas.openxmlformats.org/presentationml/2006/main">
  <p:tag name="KSO_WM_TEMPLATE_CATEGORY" val="diagram"/>
  <p:tag name="KSO_WM_TEMPLATE_INDEX" val="20181260"/>
  <p:tag name="KSO_WM_UNIT_TYPE" val="l_h_i"/>
  <p:tag name="KSO_WM_UNIT_INDEX" val="1_1_5"/>
  <p:tag name="KSO_WM_UNIT_ID" val="diagram20181260_6*l_h_i*1_1_5"/>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74.xml><?xml version="1.0" encoding="utf-8"?>
<p:tagLst xmlns:p="http://schemas.openxmlformats.org/presentationml/2006/main">
  <p:tag name="KSO_WM_BEAUTIFY_FLAG" val=""/>
</p:tagLst>
</file>

<file path=ppt/tags/tag675.xml><?xml version="1.0" encoding="utf-8"?>
<p:tagLst xmlns:p="http://schemas.openxmlformats.org/presentationml/2006/main">
  <p:tag name="KSO_WM_BEAUTIFY_FLAG" val=""/>
</p:tagLst>
</file>

<file path=ppt/tags/tag676.xml><?xml version="1.0" encoding="utf-8"?>
<p:tagLst xmlns:p="http://schemas.openxmlformats.org/presentationml/2006/main">
  <p:tag name="KSO_WM_TEMPLATE_CATEGORY" val="diagram"/>
  <p:tag name="KSO_WM_TEMPLATE_INDEX" val="20181260"/>
  <p:tag name="KSO_WM_UNIT_TYPE" val="l_h_i"/>
  <p:tag name="KSO_WM_UNIT_INDEX" val="1_1_2"/>
  <p:tag name="KSO_WM_UNIT_ID" val="diagram20181260_6*l_h_i*1_1_2"/>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77.xml><?xml version="1.0" encoding="utf-8"?>
<p:tagLst xmlns:p="http://schemas.openxmlformats.org/presentationml/2006/main">
  <p:tag name="KSO_WM_TEMPLATE_CATEGORY" val="diagram"/>
  <p:tag name="KSO_WM_TEMPLATE_INDEX" val="20181260"/>
  <p:tag name="KSO_WM_UNIT_TYPE" val="l_h_i"/>
  <p:tag name="KSO_WM_UNIT_INDEX" val="1_1_3"/>
  <p:tag name="KSO_WM_UNIT_ID" val="diagram20181260_6*l_h_i*1_1_3"/>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78.xml><?xml version="1.0" encoding="utf-8"?>
<p:tagLst xmlns:p="http://schemas.openxmlformats.org/presentationml/2006/main">
  <p:tag name="KSO_WM_TEMPLATE_CATEGORY" val="diagram"/>
  <p:tag name="KSO_WM_TEMPLATE_INDEX" val="20181260"/>
  <p:tag name="KSO_WM_UNIT_TYPE" val="l_h_i"/>
  <p:tag name="KSO_WM_UNIT_INDEX" val="1_1_4"/>
  <p:tag name="KSO_WM_UNIT_ID" val="diagram20181260_6*l_h_i*1_1_4"/>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79.xml><?xml version="1.0" encoding="utf-8"?>
<p:tagLst xmlns:p="http://schemas.openxmlformats.org/presentationml/2006/main">
  <p:tag name="KSO_WM_TEMPLATE_CATEGORY" val="diagram"/>
  <p:tag name="KSO_WM_TEMPLATE_INDEX" val="20181260"/>
  <p:tag name="KSO_WM_UNIT_TYPE" val="l_h_i"/>
  <p:tag name="KSO_WM_UNIT_INDEX" val="1_1_5"/>
  <p:tag name="KSO_WM_UNIT_ID" val="diagram20181260_6*l_h_i*1_1_5"/>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80.xml><?xml version="1.0" encoding="utf-8"?>
<p:tagLst xmlns:p="http://schemas.openxmlformats.org/presentationml/2006/main">
  <p:tag name="KSO_WM_BEAUTIFY_FLAG" val=""/>
</p:tagLst>
</file>

<file path=ppt/tags/tag681.xml><?xml version="1.0" encoding="utf-8"?>
<p:tagLst xmlns:p="http://schemas.openxmlformats.org/presentationml/2006/main">
  <p:tag name="KSO_WM_BEAUTIFY_FLAG" val=""/>
</p:tagLst>
</file>

<file path=ppt/tags/tag682.xml><?xml version="1.0" encoding="utf-8"?>
<p:tagLst xmlns:p="http://schemas.openxmlformats.org/presentationml/2006/main">
  <p:tag name="KSO_WM_TEMPLATE_CATEGORY" val="diagram"/>
  <p:tag name="KSO_WM_TEMPLATE_INDEX" val="20181260"/>
  <p:tag name="KSO_WM_UNIT_TYPE" val="l_h_i"/>
  <p:tag name="KSO_WM_UNIT_INDEX" val="1_1_2"/>
  <p:tag name="KSO_WM_UNIT_ID" val="diagram20181260_6*l_h_i*1_1_2"/>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83.xml><?xml version="1.0" encoding="utf-8"?>
<p:tagLst xmlns:p="http://schemas.openxmlformats.org/presentationml/2006/main">
  <p:tag name="KSO_WM_TEMPLATE_CATEGORY" val="diagram"/>
  <p:tag name="KSO_WM_TEMPLATE_INDEX" val="20181260"/>
  <p:tag name="KSO_WM_UNIT_TYPE" val="l_h_i"/>
  <p:tag name="KSO_WM_UNIT_INDEX" val="1_1_3"/>
  <p:tag name="KSO_WM_UNIT_ID" val="diagram20181260_6*l_h_i*1_1_3"/>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84.xml><?xml version="1.0" encoding="utf-8"?>
<p:tagLst xmlns:p="http://schemas.openxmlformats.org/presentationml/2006/main">
  <p:tag name="KSO_WM_TEMPLATE_CATEGORY" val="diagram"/>
  <p:tag name="KSO_WM_TEMPLATE_INDEX" val="20181260"/>
  <p:tag name="KSO_WM_UNIT_TYPE" val="l_h_i"/>
  <p:tag name="KSO_WM_UNIT_INDEX" val="1_1_4"/>
  <p:tag name="KSO_WM_UNIT_ID" val="diagram20181260_6*l_h_i*1_1_4"/>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85.xml><?xml version="1.0" encoding="utf-8"?>
<p:tagLst xmlns:p="http://schemas.openxmlformats.org/presentationml/2006/main">
  <p:tag name="KSO_WM_TEMPLATE_CATEGORY" val="diagram"/>
  <p:tag name="KSO_WM_TEMPLATE_INDEX" val="20181260"/>
  <p:tag name="KSO_WM_UNIT_TYPE" val="l_h_i"/>
  <p:tag name="KSO_WM_UNIT_INDEX" val="1_1_5"/>
  <p:tag name="KSO_WM_UNIT_ID" val="diagram20181260_6*l_h_i*1_1_5"/>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86.xml><?xml version="1.0" encoding="utf-8"?>
<p:tagLst xmlns:p="http://schemas.openxmlformats.org/presentationml/2006/main">
  <p:tag name="KSO_WM_BEAUTIFY_FLAG" val=""/>
</p:tagLst>
</file>

<file path=ppt/tags/tag687.xml><?xml version="1.0" encoding="utf-8"?>
<p:tagLst xmlns:p="http://schemas.openxmlformats.org/presentationml/2006/main">
  <p:tag name="KSO_WM_BEAUTIFY_FLAG" val=""/>
</p:tagLst>
</file>

<file path=ppt/tags/tag688.xml><?xml version="1.0" encoding="utf-8"?>
<p:tagLst xmlns:p="http://schemas.openxmlformats.org/presentationml/2006/main">
  <p:tag name="KSO_WM_TEMPLATE_CATEGORY" val="diagram"/>
  <p:tag name="KSO_WM_TEMPLATE_INDEX" val="20181260"/>
  <p:tag name="KSO_WM_UNIT_TYPE" val="l_h_i"/>
  <p:tag name="KSO_WM_UNIT_INDEX" val="1_1_2"/>
  <p:tag name="KSO_WM_UNIT_ID" val="diagram20181260_6*l_h_i*1_1_2"/>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89.xml><?xml version="1.0" encoding="utf-8"?>
<p:tagLst xmlns:p="http://schemas.openxmlformats.org/presentationml/2006/main">
  <p:tag name="KSO_WM_TEMPLATE_CATEGORY" val="diagram"/>
  <p:tag name="KSO_WM_TEMPLATE_INDEX" val="20181260"/>
  <p:tag name="KSO_WM_UNIT_TYPE" val="l_h_i"/>
  <p:tag name="KSO_WM_UNIT_INDEX" val="1_1_3"/>
  <p:tag name="KSO_WM_UNIT_ID" val="diagram20181260_6*l_h_i*1_1_3"/>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90.xml><?xml version="1.0" encoding="utf-8"?>
<p:tagLst xmlns:p="http://schemas.openxmlformats.org/presentationml/2006/main">
  <p:tag name="KSO_WM_TEMPLATE_CATEGORY" val="diagram"/>
  <p:tag name="KSO_WM_TEMPLATE_INDEX" val="20181260"/>
  <p:tag name="KSO_WM_UNIT_TYPE" val="l_h_i"/>
  <p:tag name="KSO_WM_UNIT_INDEX" val="1_1_4"/>
  <p:tag name="KSO_WM_UNIT_ID" val="diagram20181260_6*l_h_i*1_1_4"/>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91.xml><?xml version="1.0" encoding="utf-8"?>
<p:tagLst xmlns:p="http://schemas.openxmlformats.org/presentationml/2006/main">
  <p:tag name="KSO_WM_TEMPLATE_CATEGORY" val="diagram"/>
  <p:tag name="KSO_WM_TEMPLATE_INDEX" val="20181260"/>
  <p:tag name="KSO_WM_UNIT_TYPE" val="l_h_i"/>
  <p:tag name="KSO_WM_UNIT_INDEX" val="1_1_5"/>
  <p:tag name="KSO_WM_UNIT_ID" val="diagram20181260_6*l_h_i*1_1_5"/>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92.xml><?xml version="1.0" encoding="utf-8"?>
<p:tagLst xmlns:p="http://schemas.openxmlformats.org/presentationml/2006/main">
  <p:tag name="KSO_WM_BEAUTIFY_FLAG" val=""/>
</p:tagLst>
</file>

<file path=ppt/tags/tag693.xml><?xml version="1.0" encoding="utf-8"?>
<p:tagLst xmlns:p="http://schemas.openxmlformats.org/presentationml/2006/main">
  <p:tag name="KSO_WM_BEAUTIFY_FLAG" val=""/>
</p:tagLst>
</file>

<file path=ppt/tags/tag694.xml><?xml version="1.0" encoding="utf-8"?>
<p:tagLst xmlns:p="http://schemas.openxmlformats.org/presentationml/2006/main">
  <p:tag name="KSO_WM_TEMPLATE_CATEGORY" val="diagram"/>
  <p:tag name="KSO_WM_TEMPLATE_INDEX" val="20181260"/>
  <p:tag name="KSO_WM_UNIT_TYPE" val="l_h_i"/>
  <p:tag name="KSO_WM_UNIT_INDEX" val="1_1_2"/>
  <p:tag name="KSO_WM_UNIT_ID" val="diagram20181260_6*l_h_i*1_1_2"/>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95.xml><?xml version="1.0" encoding="utf-8"?>
<p:tagLst xmlns:p="http://schemas.openxmlformats.org/presentationml/2006/main">
  <p:tag name="KSO_WM_TEMPLATE_CATEGORY" val="diagram"/>
  <p:tag name="KSO_WM_TEMPLATE_INDEX" val="20181260"/>
  <p:tag name="KSO_WM_UNIT_TYPE" val="l_h_i"/>
  <p:tag name="KSO_WM_UNIT_INDEX" val="1_1_3"/>
  <p:tag name="KSO_WM_UNIT_ID" val="diagram20181260_6*l_h_i*1_1_3"/>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96.xml><?xml version="1.0" encoding="utf-8"?>
<p:tagLst xmlns:p="http://schemas.openxmlformats.org/presentationml/2006/main">
  <p:tag name="KSO_WM_TEMPLATE_CATEGORY" val="diagram"/>
  <p:tag name="KSO_WM_TEMPLATE_INDEX" val="20181260"/>
  <p:tag name="KSO_WM_UNIT_TYPE" val="l_h_i"/>
  <p:tag name="KSO_WM_UNIT_INDEX" val="1_1_4"/>
  <p:tag name="KSO_WM_UNIT_ID" val="diagram20181260_6*l_h_i*1_1_4"/>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97.xml><?xml version="1.0" encoding="utf-8"?>
<p:tagLst xmlns:p="http://schemas.openxmlformats.org/presentationml/2006/main">
  <p:tag name="KSO_WM_TEMPLATE_CATEGORY" val="diagram"/>
  <p:tag name="KSO_WM_TEMPLATE_INDEX" val="20181260"/>
  <p:tag name="KSO_WM_UNIT_TYPE" val="l_h_i"/>
  <p:tag name="KSO_WM_UNIT_INDEX" val="1_1_5"/>
  <p:tag name="KSO_WM_UNIT_ID" val="diagram20181260_6*l_h_i*1_1_5"/>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98.xml><?xml version="1.0" encoding="utf-8"?>
<p:tagLst xmlns:p="http://schemas.openxmlformats.org/presentationml/2006/main">
  <p:tag name="KSO_WM_BEAUTIFY_FLAG" val=""/>
</p:tagLst>
</file>

<file path=ppt/tags/tag699.xml><?xml version="1.0" encoding="utf-8"?>
<p:tagLst xmlns:p="http://schemas.openxmlformats.org/presentationml/2006/main">
  <p:tag name="KSO_WM_BEAUTIFY_FLAG" val=""/>
</p:tagLst>
</file>

<file path=ppt/tags/tag700.xml><?xml version="1.0" encoding="utf-8"?>
<p:tagLst xmlns:p="http://schemas.openxmlformats.org/presentationml/2006/main">
  <p:tag name="KSO_WM_TEMPLATE_CATEGORY" val="diagram"/>
  <p:tag name="KSO_WM_TEMPLATE_INDEX" val="20181260"/>
  <p:tag name="KSO_WM_UNIT_TYPE" val="l_h_i"/>
  <p:tag name="KSO_WM_UNIT_INDEX" val="1_1_2"/>
  <p:tag name="KSO_WM_UNIT_ID" val="diagram20181260_6*l_h_i*1_1_2"/>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01.xml><?xml version="1.0" encoding="utf-8"?>
<p:tagLst xmlns:p="http://schemas.openxmlformats.org/presentationml/2006/main">
  <p:tag name="KSO_WM_TEMPLATE_CATEGORY" val="diagram"/>
  <p:tag name="KSO_WM_TEMPLATE_INDEX" val="20181260"/>
  <p:tag name="KSO_WM_UNIT_TYPE" val="l_h_i"/>
  <p:tag name="KSO_WM_UNIT_INDEX" val="1_1_3"/>
  <p:tag name="KSO_WM_UNIT_ID" val="diagram20181260_6*l_h_i*1_1_3"/>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02.xml><?xml version="1.0" encoding="utf-8"?>
<p:tagLst xmlns:p="http://schemas.openxmlformats.org/presentationml/2006/main">
  <p:tag name="KSO_WM_TEMPLATE_CATEGORY" val="diagram"/>
  <p:tag name="KSO_WM_TEMPLATE_INDEX" val="20181260"/>
  <p:tag name="KSO_WM_UNIT_TYPE" val="l_h_i"/>
  <p:tag name="KSO_WM_UNIT_INDEX" val="1_1_4"/>
  <p:tag name="KSO_WM_UNIT_ID" val="diagram20181260_6*l_h_i*1_1_4"/>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03.xml><?xml version="1.0" encoding="utf-8"?>
<p:tagLst xmlns:p="http://schemas.openxmlformats.org/presentationml/2006/main">
  <p:tag name="KSO_WM_TEMPLATE_CATEGORY" val="diagram"/>
  <p:tag name="KSO_WM_TEMPLATE_INDEX" val="20181260"/>
  <p:tag name="KSO_WM_UNIT_TYPE" val="l_h_i"/>
  <p:tag name="KSO_WM_UNIT_INDEX" val="1_1_5"/>
  <p:tag name="KSO_WM_UNIT_ID" val="diagram20181260_6*l_h_i*1_1_5"/>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04.xml><?xml version="1.0" encoding="utf-8"?>
<p:tagLst xmlns:p="http://schemas.openxmlformats.org/presentationml/2006/main">
  <p:tag name="KSO_WM_BEAUTIFY_FLAG" val=""/>
</p:tagLst>
</file>

<file path=ppt/tags/tag705.xml><?xml version="1.0" encoding="utf-8"?>
<p:tagLst xmlns:p="http://schemas.openxmlformats.org/presentationml/2006/main">
  <p:tag name="KSO_WM_BEAUTIFY_FLAG" val=""/>
</p:tagLst>
</file>

<file path=ppt/tags/tag706.xml><?xml version="1.0" encoding="utf-8"?>
<p:tagLst xmlns:p="http://schemas.openxmlformats.org/presentationml/2006/main">
  <p:tag name="KSO_WM_TEMPLATE_CATEGORY" val="diagram"/>
  <p:tag name="KSO_WM_TEMPLATE_INDEX" val="20181260"/>
  <p:tag name="KSO_WM_UNIT_TYPE" val="l_h_i"/>
  <p:tag name="KSO_WM_UNIT_INDEX" val="1_1_2"/>
  <p:tag name="KSO_WM_UNIT_ID" val="diagram20181260_6*l_h_i*1_1_2"/>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07.xml><?xml version="1.0" encoding="utf-8"?>
<p:tagLst xmlns:p="http://schemas.openxmlformats.org/presentationml/2006/main">
  <p:tag name="KSO_WM_TEMPLATE_CATEGORY" val="diagram"/>
  <p:tag name="KSO_WM_TEMPLATE_INDEX" val="20181260"/>
  <p:tag name="KSO_WM_UNIT_TYPE" val="l_h_i"/>
  <p:tag name="KSO_WM_UNIT_INDEX" val="1_1_3"/>
  <p:tag name="KSO_WM_UNIT_ID" val="diagram20181260_6*l_h_i*1_1_3"/>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08.xml><?xml version="1.0" encoding="utf-8"?>
<p:tagLst xmlns:p="http://schemas.openxmlformats.org/presentationml/2006/main">
  <p:tag name="KSO_WM_TEMPLATE_CATEGORY" val="diagram"/>
  <p:tag name="KSO_WM_TEMPLATE_INDEX" val="20181260"/>
  <p:tag name="KSO_WM_UNIT_TYPE" val="l_h_i"/>
  <p:tag name="KSO_WM_UNIT_INDEX" val="1_1_4"/>
  <p:tag name="KSO_WM_UNIT_ID" val="diagram20181260_6*l_h_i*1_1_4"/>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09.xml><?xml version="1.0" encoding="utf-8"?>
<p:tagLst xmlns:p="http://schemas.openxmlformats.org/presentationml/2006/main">
  <p:tag name="KSO_WM_TEMPLATE_CATEGORY" val="diagram"/>
  <p:tag name="KSO_WM_TEMPLATE_INDEX" val="20181260"/>
  <p:tag name="KSO_WM_UNIT_TYPE" val="l_h_i"/>
  <p:tag name="KSO_WM_UNIT_INDEX" val="1_1_5"/>
  <p:tag name="KSO_WM_UNIT_ID" val="diagram20181260_6*l_h_i*1_1_5"/>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10.xml><?xml version="1.0" encoding="utf-8"?>
<p:tagLst xmlns:p="http://schemas.openxmlformats.org/presentationml/2006/main">
  <p:tag name="KSO_WM_BEAUTIFY_FLAG" val=""/>
</p:tagLst>
</file>

<file path=ppt/tags/tag711.xml><?xml version="1.0" encoding="utf-8"?>
<p:tagLst xmlns:p="http://schemas.openxmlformats.org/presentationml/2006/main">
  <p:tag name="KSO_WM_BEAUTIFY_FLAG" val=""/>
</p:tagLst>
</file>

<file path=ppt/tags/tag712.xml><?xml version="1.0" encoding="utf-8"?>
<p:tagLst xmlns:p="http://schemas.openxmlformats.org/presentationml/2006/main">
  <p:tag name="KSO_WM_TEMPLATE_CATEGORY" val="diagram"/>
  <p:tag name="KSO_WM_TEMPLATE_INDEX" val="20181260"/>
  <p:tag name="KSO_WM_UNIT_TYPE" val="l_h_i"/>
  <p:tag name="KSO_WM_UNIT_INDEX" val="1_1_2"/>
  <p:tag name="KSO_WM_UNIT_ID" val="diagram20181260_6*l_h_i*1_1_2"/>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13.xml><?xml version="1.0" encoding="utf-8"?>
<p:tagLst xmlns:p="http://schemas.openxmlformats.org/presentationml/2006/main">
  <p:tag name="KSO_WM_TEMPLATE_CATEGORY" val="diagram"/>
  <p:tag name="KSO_WM_TEMPLATE_INDEX" val="20181260"/>
  <p:tag name="KSO_WM_UNIT_TYPE" val="l_h_i"/>
  <p:tag name="KSO_WM_UNIT_INDEX" val="1_1_3"/>
  <p:tag name="KSO_WM_UNIT_ID" val="diagram20181260_6*l_h_i*1_1_3"/>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14.xml><?xml version="1.0" encoding="utf-8"?>
<p:tagLst xmlns:p="http://schemas.openxmlformats.org/presentationml/2006/main">
  <p:tag name="KSO_WM_TEMPLATE_CATEGORY" val="diagram"/>
  <p:tag name="KSO_WM_TEMPLATE_INDEX" val="20181260"/>
  <p:tag name="KSO_WM_UNIT_TYPE" val="l_h_i"/>
  <p:tag name="KSO_WM_UNIT_INDEX" val="1_1_4"/>
  <p:tag name="KSO_WM_UNIT_ID" val="diagram20181260_6*l_h_i*1_1_4"/>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15.xml><?xml version="1.0" encoding="utf-8"?>
<p:tagLst xmlns:p="http://schemas.openxmlformats.org/presentationml/2006/main">
  <p:tag name="KSO_WM_TEMPLATE_CATEGORY" val="diagram"/>
  <p:tag name="KSO_WM_TEMPLATE_INDEX" val="20181260"/>
  <p:tag name="KSO_WM_UNIT_TYPE" val="l_h_i"/>
  <p:tag name="KSO_WM_UNIT_INDEX" val="1_1_5"/>
  <p:tag name="KSO_WM_UNIT_ID" val="diagram20181260_6*l_h_i*1_1_5"/>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16.xml><?xml version="1.0" encoding="utf-8"?>
<p:tagLst xmlns:p="http://schemas.openxmlformats.org/presentationml/2006/main">
  <p:tag name="KSO_WM_BEAUTIFY_FLAG" val=""/>
</p:tagLst>
</file>

<file path=ppt/tags/tag717.xml><?xml version="1.0" encoding="utf-8"?>
<p:tagLst xmlns:p="http://schemas.openxmlformats.org/presentationml/2006/main">
  <p:tag name="KSO_WM_BEAUTIFY_FLAG" val=""/>
</p:tagLst>
</file>

<file path=ppt/tags/tag718.xml><?xml version="1.0" encoding="utf-8"?>
<p:tagLst xmlns:p="http://schemas.openxmlformats.org/presentationml/2006/main">
  <p:tag name="KSO_WM_BEAUTIFY_FLAG" val="#wm#"/>
  <p:tag name="KSO_WM_TEMPLATE_CATEGORY" val="diagram"/>
  <p:tag name="KSO_WM_TEMPLATE_INDEX" val="20229821"/>
</p:tagLst>
</file>

<file path=ppt/tags/tag719.xml><?xml version="1.0" encoding="utf-8"?>
<p:tagLst xmlns:p="http://schemas.openxmlformats.org/presentationml/2006/main">
  <p:tag name="KSO_WM_BEAUTIFY_FLAG" val=""/>
</p:tagLst>
</file>

<file path=ppt/tags/tag720.xml><?xml version="1.0" encoding="utf-8"?>
<p:tagLst xmlns:p="http://schemas.openxmlformats.org/presentationml/2006/main">
  <p:tag name="KSO_WM_UNIT_PLACING_PICTURE_USER_VIEWPORT" val="{&quot;height&quot;:10795,&quot;width&quot;:5659}"/>
  <p:tag name="KSO_WM_BEAUTIFY_FLAG" val=""/>
</p:tagLst>
</file>

<file path=ppt/tags/tag721.xml><?xml version="1.0" encoding="utf-8"?>
<p:tagLst xmlns:p="http://schemas.openxmlformats.org/presentationml/2006/main">
  <p:tag name="KSO_WM_BEAUTIFY_FLAG" val=""/>
</p:tagLst>
</file>

<file path=ppt/tags/tag722.xml><?xml version="1.0" encoding="utf-8"?>
<p:tagLst xmlns:p="http://schemas.openxmlformats.org/presentationml/2006/main">
  <p:tag name="KSO_WM_BEAUTIFY_FLAG" val=""/>
</p:tagLst>
</file>

<file path=ppt/tags/tag723.xml><?xml version="1.0" encoding="utf-8"?>
<p:tagLst xmlns:p="http://schemas.openxmlformats.org/presentationml/2006/main">
  <p:tag name="KSO_WM_BEAUTIFY_FLAG" val=""/>
</p:tagLst>
</file>

<file path=ppt/tags/tag724.xml><?xml version="1.0" encoding="utf-8"?>
<p:tagLst xmlns:p="http://schemas.openxmlformats.org/presentationml/2006/main">
  <p:tag name="KSO_WM_BEAUTIFY_FLAG" val=""/>
</p:tagLst>
</file>

<file path=ppt/tags/tag725.xml><?xml version="1.0" encoding="utf-8"?>
<p:tagLst xmlns:p="http://schemas.openxmlformats.org/presentationml/2006/main">
  <p:tag name="KSO_WM_BEAUTIFY_FLAG" val=""/>
</p:tagLst>
</file>

<file path=ppt/tags/tag726.xml><?xml version="1.0" encoding="utf-8"?>
<p:tagLst xmlns:p="http://schemas.openxmlformats.org/presentationml/2006/main">
  <p:tag name="KSO_WM_BEAUTIFY_FLAG" val=""/>
</p:tagLst>
</file>

<file path=ppt/tags/tag727.xml><?xml version="1.0" encoding="utf-8"?>
<p:tagLst xmlns:p="http://schemas.openxmlformats.org/presentationml/2006/main">
  <p:tag name="KSO_WM_BEAUTIFY_FLAG" val=""/>
</p:tagLst>
</file>

<file path=ppt/tags/tag728.xml><?xml version="1.0" encoding="utf-8"?>
<p:tagLst xmlns:p="http://schemas.openxmlformats.org/presentationml/2006/main">
  <p:tag name="KSO_WM_BEAUTIFY_FLAG" val=""/>
</p:tagLst>
</file>

<file path=ppt/tags/tag729.xml><?xml version="1.0" encoding="utf-8"?>
<p:tagLst xmlns:p="http://schemas.openxmlformats.org/presentationml/2006/main">
  <p:tag name="KSO_WM_BEAUTIFY_FLAG" val=""/>
</p:tagLst>
</file>

<file path=ppt/tags/tag730.xml><?xml version="1.0" encoding="utf-8"?>
<p:tagLst xmlns:p="http://schemas.openxmlformats.org/presentationml/2006/main">
  <p:tag name="KSO_WM_BEAUTIFY_FLAG" val=""/>
</p:tagLst>
</file>

<file path=ppt/tags/tag731.xml><?xml version="1.0" encoding="utf-8"?>
<p:tagLst xmlns:p="http://schemas.openxmlformats.org/presentationml/2006/main">
  <p:tag name="KSO_WM_BEAUTIFY_FLAG" val=""/>
</p:tagLst>
</file>

<file path=ppt/tags/tag732.xml><?xml version="1.0" encoding="utf-8"?>
<p:tagLst xmlns:p="http://schemas.openxmlformats.org/presentationml/2006/main">
  <p:tag name="KSO_WM_BEAUTIFY_FLAG" val=""/>
</p:tagLst>
</file>

<file path=ppt/tags/tag733.xml><?xml version="1.0" encoding="utf-8"?>
<p:tagLst xmlns:p="http://schemas.openxmlformats.org/presentationml/2006/main">
  <p:tag name="KSO_WM_BEAUTIFY_FLAG" val=""/>
</p:tagLst>
</file>

<file path=ppt/tags/tag734.xml><?xml version="1.0" encoding="utf-8"?>
<p:tagLst xmlns:p="http://schemas.openxmlformats.org/presentationml/2006/main">
  <p:tag name="KSO_WM_BEAUTIFY_FLAG" val=""/>
</p:tagLst>
</file>

<file path=ppt/tags/tag735.xml><?xml version="1.0" encoding="utf-8"?>
<p:tagLst xmlns:p="http://schemas.openxmlformats.org/presentationml/2006/main">
  <p:tag name="KSO_WM_BEAUTIFY_FLAG" val=""/>
</p:tagLst>
</file>

<file path=ppt/tags/tag736.xml><?xml version="1.0" encoding="utf-8"?>
<p:tagLst xmlns:p="http://schemas.openxmlformats.org/presentationml/2006/main">
  <p:tag name="KSO_WM_BEAUTIFY_FLAG" val=""/>
</p:tagLst>
</file>

<file path=ppt/tags/tag737.xml><?xml version="1.0" encoding="utf-8"?>
<p:tagLst xmlns:p="http://schemas.openxmlformats.org/presentationml/2006/main">
  <p:tag name="KSO_WM_BEAUTIFY_FLAG" val=""/>
</p:tagLst>
</file>

<file path=ppt/tags/tag738.xml><?xml version="1.0" encoding="utf-8"?>
<p:tagLst xmlns:p="http://schemas.openxmlformats.org/presentationml/2006/main">
  <p:tag name="KSO_WM_BEAUTIFY_FLAG" val=""/>
</p:tagLst>
</file>

<file path=ppt/tags/tag739.xml><?xml version="1.0" encoding="utf-8"?>
<p:tagLst xmlns:p="http://schemas.openxmlformats.org/presentationml/2006/main">
  <p:tag name="KSO_WM_BEAUTIFY_FLAG" val=""/>
</p:tagLst>
</file>

<file path=ppt/tags/tag740.xml><?xml version="1.0" encoding="utf-8"?>
<p:tagLst xmlns:p="http://schemas.openxmlformats.org/presentationml/2006/main">
  <p:tag name="KSO_WM_BEAUTIFY_FLAG" val=""/>
</p:tagLst>
</file>

<file path=ppt/tags/tag741.xml><?xml version="1.0" encoding="utf-8"?>
<p:tagLst xmlns:p="http://schemas.openxmlformats.org/presentationml/2006/main">
  <p:tag name="KSO_WM_BEAUTIFY_FLAG" val=""/>
</p:tagLst>
</file>

<file path=ppt/tags/tag742.xml><?xml version="1.0" encoding="utf-8"?>
<p:tagLst xmlns:p="http://schemas.openxmlformats.org/presentationml/2006/main">
  <p:tag name="KSO_WM_BEAUTIFY_FLAG" val=""/>
</p:tagLst>
</file>

<file path=ppt/tags/tag743.xml><?xml version="1.0" encoding="utf-8"?>
<p:tagLst xmlns:p="http://schemas.openxmlformats.org/presentationml/2006/main">
  <p:tag name="KSO_WM_BEAUTIFY_FLAG" val=""/>
</p:tagLst>
</file>

<file path=ppt/tags/tag744.xml><?xml version="1.0" encoding="utf-8"?>
<p:tagLst xmlns:p="http://schemas.openxmlformats.org/presentationml/2006/main">
  <p:tag name="KSO_WM_BEAUTIFY_FLAG" val=""/>
</p:tagLst>
</file>

<file path=ppt/tags/tag745.xml><?xml version="1.0" encoding="utf-8"?>
<p:tagLst xmlns:p="http://schemas.openxmlformats.org/presentationml/2006/main">
  <p:tag name="KSO_WM_BEAUTIFY_FLAG" val=""/>
</p:tagLst>
</file>

<file path=ppt/tags/tag746.xml><?xml version="1.0" encoding="utf-8"?>
<p:tagLst xmlns:p="http://schemas.openxmlformats.org/presentationml/2006/main">
  <p:tag name="KSO_WM_BEAUTIFY_FLAG" val=""/>
</p:tagLst>
</file>

<file path=ppt/tags/tag747.xml><?xml version="1.0" encoding="utf-8"?>
<p:tagLst xmlns:p="http://schemas.openxmlformats.org/presentationml/2006/main">
  <p:tag name="KSO_WM_BEAUTIFY_FLAG" val=""/>
</p:tagLst>
</file>

<file path=ppt/tags/tag748.xml><?xml version="1.0" encoding="utf-8"?>
<p:tagLst xmlns:p="http://schemas.openxmlformats.org/presentationml/2006/main">
  <p:tag name="KSO_WM_BEAUTIFY_FLAG" val=""/>
</p:tagLst>
</file>

<file path=ppt/tags/tag749.xml><?xml version="1.0" encoding="utf-8"?>
<p:tagLst xmlns:p="http://schemas.openxmlformats.org/presentationml/2006/main">
  <p:tag name="KSO_WM_BEAUTIFY_FLAG" val="#wm#"/>
  <p:tag name="KSO_WM_TEMPLATE_CATEGORY" val="diagram"/>
  <p:tag name="KSO_WM_TEMPLATE_INDEX" val="20229821"/>
</p:tagLst>
</file>

<file path=ppt/tags/tag750.xml><?xml version="1.0" encoding="utf-8"?>
<p:tagLst xmlns:p="http://schemas.openxmlformats.org/presentationml/2006/main">
  <p:tag name="KSO_WM_BEAUTIFY_FLAG" val=""/>
</p:tagLst>
</file>

<file path=ppt/tags/tag751.xml><?xml version="1.0" encoding="utf-8"?>
<p:tagLst xmlns:p="http://schemas.openxmlformats.org/presentationml/2006/main">
  <p:tag name="KSO_WM_BEAUTIFY_FLAG" val=""/>
</p:tagLst>
</file>

<file path=ppt/tags/tag752.xml><?xml version="1.0" encoding="utf-8"?>
<p:tagLst xmlns:p="http://schemas.openxmlformats.org/presentationml/2006/main">
  <p:tag name="KSO_WM_BEAUTIFY_FLAG" val=""/>
</p:tagLst>
</file>

<file path=ppt/tags/tag753.xml><?xml version="1.0" encoding="utf-8"?>
<p:tagLst xmlns:p="http://schemas.openxmlformats.org/presentationml/2006/main">
  <p:tag name="KSO_WM_BEAUTIFY_FLAG" val=""/>
</p:tagLst>
</file>

<file path=ppt/tags/tag754.xml><?xml version="1.0" encoding="utf-8"?>
<p:tagLst xmlns:p="http://schemas.openxmlformats.org/presentationml/2006/main">
  <p:tag name="KSO_WM_BEAUTIFY_FLAG" val=""/>
</p:tagLst>
</file>

<file path=ppt/tags/tag755.xml><?xml version="1.0" encoding="utf-8"?>
<p:tagLst xmlns:p="http://schemas.openxmlformats.org/presentationml/2006/main">
  <p:tag name="KSO_WM_BEAUTIFY_FLAG" val=""/>
</p:tagLst>
</file>

<file path=ppt/tags/tag756.xml><?xml version="1.0" encoding="utf-8"?>
<p:tagLst xmlns:p="http://schemas.openxmlformats.org/presentationml/2006/main">
  <p:tag name="KSO_WM_BEAUTIFY_FLAG" val=""/>
</p:tagLst>
</file>

<file path=ppt/tags/tag757.xml><?xml version="1.0" encoding="utf-8"?>
<p:tagLst xmlns:p="http://schemas.openxmlformats.org/presentationml/2006/main">
  <p:tag name="KSO_WM_BEAUTIFY_FLAG" val=""/>
</p:tagLst>
</file>

<file path=ppt/tags/tag758.xml><?xml version="1.0" encoding="utf-8"?>
<p:tagLst xmlns:p="http://schemas.openxmlformats.org/presentationml/2006/main">
  <p:tag name="KSO_WM_BEAUTIFY_FLAG" val=""/>
</p:tagLst>
</file>

<file path=ppt/tags/tag759.xml><?xml version="1.0" encoding="utf-8"?>
<p:tagLst xmlns:p="http://schemas.openxmlformats.org/presentationml/2006/main">
  <p:tag name="KSO_WM_BEAUTIFY_FLAG" val=""/>
</p:tagLst>
</file>

<file path=ppt/tags/tag760.xml><?xml version="1.0" encoding="utf-8"?>
<p:tagLst xmlns:p="http://schemas.openxmlformats.org/presentationml/2006/main">
  <p:tag name="KSO_WM_BEAUTIFY_FLAG" val=""/>
</p:tagLst>
</file>

<file path=ppt/tags/tag761.xml><?xml version="1.0" encoding="utf-8"?>
<p:tagLst xmlns:p="http://schemas.openxmlformats.org/presentationml/2006/main">
  <p:tag name="KSO_WM_BEAUTIFY_FLAG" val=""/>
</p:tagLst>
</file>

<file path=ppt/tags/tag762.xml><?xml version="1.0" encoding="utf-8"?>
<p:tagLst xmlns:p="http://schemas.openxmlformats.org/presentationml/2006/main">
  <p:tag name="KSO_WM_BEAUTIFY_FLAG" val=""/>
</p:tagLst>
</file>

<file path=ppt/tags/tag763.xml><?xml version="1.0" encoding="utf-8"?>
<p:tagLst xmlns:p="http://schemas.openxmlformats.org/presentationml/2006/main">
  <p:tag name="KSO_WM_BEAUTIFY_FLAG" val=""/>
</p:tagLst>
</file>

<file path=ppt/tags/tag764.xml><?xml version="1.0" encoding="utf-8"?>
<p:tagLst xmlns:p="http://schemas.openxmlformats.org/presentationml/2006/main">
  <p:tag name="KSO_WM_BEAUTIFY_FLAG" val=""/>
</p:tagLst>
</file>

<file path=ppt/tags/tag765.xml><?xml version="1.0" encoding="utf-8"?>
<p:tagLst xmlns:p="http://schemas.openxmlformats.org/presentationml/2006/main">
  <p:tag name="KSO_WM_BEAUTIFY_FLAG" val=""/>
</p:tagLst>
</file>

<file path=ppt/tags/tag766.xml><?xml version="1.0" encoding="utf-8"?>
<p:tagLst xmlns:p="http://schemas.openxmlformats.org/presentationml/2006/main">
  <p:tag name="KSO_WM_BEAUTIFY_FLAG" val=""/>
</p:tagLst>
</file>

<file path=ppt/tags/tag767.xml><?xml version="1.0" encoding="utf-8"?>
<p:tagLst xmlns:p="http://schemas.openxmlformats.org/presentationml/2006/main">
  <p:tag name="KSO_WM_BEAUTIFY_FLAG" val="#wm#"/>
  <p:tag name="KSO_WM_TEMPLATE_CATEGORY" val="diagram"/>
  <p:tag name="KSO_WM_TEMPLATE_INDEX" val="20229821"/>
</p:tagLst>
</file>

<file path=ppt/tags/tag768.xml><?xml version="1.0" encoding="utf-8"?>
<p:tagLst xmlns:p="http://schemas.openxmlformats.org/presentationml/2006/main">
  <p:tag name="KSO_WM_BEAUTIFY_FLAG" val=""/>
</p:tagLst>
</file>

<file path=ppt/tags/tag769.xml><?xml version="1.0" encoding="utf-8"?>
<p:tagLst xmlns:p="http://schemas.openxmlformats.org/presentationml/2006/main">
  <p:tag name="KSO_WM_BEAUTIFY_FLAG" val=""/>
</p:tagLst>
</file>

<file path=ppt/tags/tag770.xml><?xml version="1.0" encoding="utf-8"?>
<p:tagLst xmlns:p="http://schemas.openxmlformats.org/presentationml/2006/main">
  <p:tag name="KSO_WM_BEAUTIFY_FLAG" val=""/>
</p:tagLst>
</file>

<file path=ppt/tags/tag771.xml><?xml version="1.0" encoding="utf-8"?>
<p:tagLst xmlns:p="http://schemas.openxmlformats.org/presentationml/2006/main">
  <p:tag name="KSO_WM_BEAUTIFY_FLAG" val=""/>
</p:tagLst>
</file>

<file path=ppt/tags/tag772.xml><?xml version="1.0" encoding="utf-8"?>
<p:tagLst xmlns:p="http://schemas.openxmlformats.org/presentationml/2006/main">
  <p:tag name="KSO_WM_BEAUTIFY_FLAG" val=""/>
</p:tagLst>
</file>

<file path=ppt/tags/tag773.xml><?xml version="1.0" encoding="utf-8"?>
<p:tagLst xmlns:p="http://schemas.openxmlformats.org/presentationml/2006/main">
  <p:tag name="KSO_WM_BEAUTIFY_FLAG" val=""/>
</p:tagLst>
</file>

<file path=ppt/tags/tag774.xml><?xml version="1.0" encoding="utf-8"?>
<p:tagLst xmlns:p="http://schemas.openxmlformats.org/presentationml/2006/main">
  <p:tag name="KSO_WM_BEAUTIFY_FLAG" val="#wm#"/>
  <p:tag name="KSO_WM_TEMPLATE_CATEGORY" val="diagram"/>
  <p:tag name="KSO_WM_TEMPLATE_INDEX" val="20229821"/>
</p:tagLst>
</file>

<file path=ppt/tags/tag775.xml><?xml version="1.0" encoding="utf-8"?>
<p:tagLst xmlns:p="http://schemas.openxmlformats.org/presentationml/2006/main">
  <p:tag name="COMMONDATA" val="eyJoZGlkIjoiMTgyOTUyZjExNTI0N2ZiZDdlNTMyNDAwNWM0ODI0MjQifQ=="/>
  <p:tag name="KSO_WPP_MARK_KEY" val="675605d2-64ff-493d-bba1-4747fcbb2dcc"/>
</p:tagLst>
</file>

<file path=ppt/theme/theme1.xml><?xml version="1.0" encoding="utf-8"?>
<a:theme xmlns:a="http://schemas.openxmlformats.org/drawingml/2006/main" name="Office 主题​​">
  <a:themeElements>
    <a:clrScheme name="新版空白演示配色">
      <a:dk1>
        <a:sysClr val="windowText" lastClr="000000"/>
      </a:dk1>
      <a:lt1>
        <a:sysClr val="window" lastClr="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11498</Words>
  <Application>WPS 演示</Application>
  <PresentationFormat>宽屏</PresentationFormat>
  <Paragraphs>532</Paragraphs>
  <Slides>34</Slides>
  <Notes>4</Notes>
  <HiddenSlides>0</HiddenSlides>
  <MMClips>0</MMClips>
  <ScaleCrop>false</ScaleCrop>
  <HeadingPairs>
    <vt:vector size="6" baseType="variant">
      <vt:variant>
        <vt:lpstr>已用的字体</vt:lpstr>
      </vt:variant>
      <vt:variant>
        <vt:i4>16</vt:i4>
      </vt:variant>
      <vt:variant>
        <vt:lpstr>主题</vt:lpstr>
      </vt:variant>
      <vt:variant>
        <vt:i4>1</vt:i4>
      </vt:variant>
      <vt:variant>
        <vt:lpstr>幻灯片标题</vt:lpstr>
      </vt:variant>
      <vt:variant>
        <vt:i4>34</vt:i4>
      </vt:variant>
    </vt:vector>
  </HeadingPairs>
  <TitlesOfParts>
    <vt:vector size="51" baseType="lpstr">
      <vt:lpstr>Arial</vt:lpstr>
      <vt:lpstr>宋体</vt:lpstr>
      <vt:lpstr>Wingdings</vt:lpstr>
      <vt:lpstr>Wingdings</vt:lpstr>
      <vt:lpstr>汉仪魏碑简</vt:lpstr>
      <vt:lpstr>汉仪尚巍手书W</vt:lpstr>
      <vt:lpstr>Times New Roman</vt:lpstr>
      <vt:lpstr>汉仪魏碑繁</vt:lpstr>
      <vt:lpstr>汉仪程行简</vt:lpstr>
      <vt:lpstr>微软雅黑</vt:lpstr>
      <vt:lpstr>Arial Unicode MS</vt:lpstr>
      <vt:lpstr>Calibri</vt:lpstr>
      <vt:lpstr>汉仪旗黑-55简</vt:lpstr>
      <vt:lpstr>黑体</vt:lpstr>
      <vt:lpstr>思源黑体 CN Regular</vt:lpstr>
      <vt:lpstr>思源黑体 CN Bold</vt:lpstr>
      <vt:lpstr>Office 主题​​</vt:lpstr>
      <vt:lpstr>PowerPoint 演示文稿</vt:lpstr>
      <vt:lpstr>PowerPoint 演示文稿</vt:lpstr>
      <vt:lpstr>PowerPoint 演示文稿</vt:lpstr>
      <vt:lpstr>PowerPoint 演示文稿</vt:lpstr>
      <vt:lpstr>Background of the organization</vt:lpstr>
      <vt:lpstr>Background of the organization</vt:lpstr>
      <vt:lpstr>Background of the organization</vt:lpstr>
      <vt:lpstr>Why do organizations change</vt:lpstr>
      <vt:lpstr>Why do organizations change</vt:lpstr>
      <vt:lpstr>Why do organizations change</vt:lpstr>
      <vt:lpstr>Why do organizations change</vt:lpstr>
      <vt:lpstr>PowerPoint 演示文稿</vt:lpstr>
      <vt:lpstr>The meaning of organizational development</vt:lpstr>
      <vt:lpstr>PowerPoint 演示文稿</vt:lpstr>
      <vt:lpstr>PowerPoint 演示文稿</vt:lpstr>
      <vt:lpstr>Philosophy of organizational development</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空白演示</dc:title>
  <dc:creator>Administrator</dc:creator>
  <cp:lastModifiedBy>小娇龙8811588</cp:lastModifiedBy>
  <cp:revision>198</cp:revision>
  <dcterms:created xsi:type="dcterms:W3CDTF">2019-06-19T02:08:00Z</dcterms:created>
  <dcterms:modified xsi:type="dcterms:W3CDTF">2023-03-01T15:37:10Z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2052-11.1.0.13703</vt:lpwstr>
  </property>
  <property fmtid="{D5CDD505-2E9C-101B-9397-08002B2CF9AE}" pid="3" name="ICV">
    <vt:lpwstr>7D47ED9C113A4835A7DC5217EEDE2632</vt:lpwstr>
  </property>
</Properties>
</file>