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9570EF-B762-4D14-A030-A7EAC30D5161}" v="2" dt="2025-11-29T10:47:17.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2" y="4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oan Leoapa (2435230)" userId="S::2435230@student.uwtsd.ac.uk::609109da-4ace-4e06-b1e6-43ec251cd401" providerId="AD" clId="Web-{75AB672D-9DB5-38D0-8B71-3D766203F706}"/>
    <pc:docChg chg="addSld modSld">
      <pc:chgData name="Ioan Leoapa (2435230)" userId="S::2435230@student.uwtsd.ac.uk::609109da-4ace-4e06-b1e6-43ec251cd401" providerId="AD" clId="Web-{75AB672D-9DB5-38D0-8B71-3D766203F706}" dt="2025-11-23T11:11:55.323" v="564" actId="20577"/>
      <pc:docMkLst>
        <pc:docMk/>
      </pc:docMkLst>
      <pc:sldChg chg="addSp delSp modSp">
        <pc:chgData name="Ioan Leoapa (2435230)" userId="S::2435230@student.uwtsd.ac.uk::609109da-4ace-4e06-b1e6-43ec251cd401" providerId="AD" clId="Web-{75AB672D-9DB5-38D0-8B71-3D766203F706}" dt="2025-11-23T10:26:54.984" v="355" actId="20577"/>
        <pc:sldMkLst>
          <pc:docMk/>
          <pc:sldMk cId="109857222" sldId="256"/>
        </pc:sldMkLst>
        <pc:spChg chg="add mod">
          <ac:chgData name="Ioan Leoapa (2435230)" userId="S::2435230@student.uwtsd.ac.uk::609109da-4ace-4e06-b1e6-43ec251cd401" providerId="AD" clId="Web-{75AB672D-9DB5-38D0-8B71-3D766203F706}" dt="2025-11-23T10:26:54.984" v="355" actId="20577"/>
          <ac:spMkLst>
            <pc:docMk/>
            <pc:sldMk cId="109857222" sldId="256"/>
            <ac:spMk id="5" creationId="{7230F59C-29AA-C78F-1A2F-34DEEB1C8EF2}"/>
          </ac:spMkLst>
        </pc:spChg>
        <pc:spChg chg="add del mod">
          <ac:chgData name="Ioan Leoapa (2435230)" userId="S::2435230@student.uwtsd.ac.uk::609109da-4ace-4e06-b1e6-43ec251cd401" providerId="AD" clId="Web-{75AB672D-9DB5-38D0-8B71-3D766203F706}" dt="2025-11-23T09:35:34.411" v="17"/>
          <ac:spMkLst>
            <pc:docMk/>
            <pc:sldMk cId="109857222" sldId="256"/>
            <ac:spMk id="6" creationId="{BC7DC769-E47E-E70E-6965-F6D44EF81E63}"/>
          </ac:spMkLst>
        </pc:spChg>
        <pc:picChg chg="add mod">
          <ac:chgData name="Ioan Leoapa (2435230)" userId="S::2435230@student.uwtsd.ac.uk::609109da-4ace-4e06-b1e6-43ec251cd401" providerId="AD" clId="Web-{75AB672D-9DB5-38D0-8B71-3D766203F706}" dt="2025-11-23T09:44:46.859" v="146"/>
          <ac:picMkLst>
            <pc:docMk/>
            <pc:sldMk cId="109857222" sldId="256"/>
            <ac:picMk id="4" creationId="{E4A8F60B-0CB2-DA4B-A1DD-2E91AE60EA7C}"/>
          </ac:picMkLst>
        </pc:picChg>
      </pc:sldChg>
      <pc:sldChg chg="addSp delSp modSp new mod setBg">
        <pc:chgData name="Ioan Leoapa (2435230)" userId="S::2435230@student.uwtsd.ac.uk::609109da-4ace-4e06-b1e6-43ec251cd401" providerId="AD" clId="Web-{75AB672D-9DB5-38D0-8B71-3D766203F706}" dt="2025-11-23T10:24:14.293" v="351" actId="20577"/>
        <pc:sldMkLst>
          <pc:docMk/>
          <pc:sldMk cId="586220143" sldId="257"/>
        </pc:sldMkLst>
        <pc:spChg chg="mod ord">
          <ac:chgData name="Ioan Leoapa (2435230)" userId="S::2435230@student.uwtsd.ac.uk::609109da-4ace-4e06-b1e6-43ec251cd401" providerId="AD" clId="Web-{75AB672D-9DB5-38D0-8B71-3D766203F706}" dt="2025-11-23T09:49:07.239" v="168"/>
          <ac:spMkLst>
            <pc:docMk/>
            <pc:sldMk cId="586220143" sldId="257"/>
            <ac:spMk id="2" creationId="{104FA0E2-E21A-78BC-E050-3650E5CE2853}"/>
          </ac:spMkLst>
        </pc:spChg>
        <pc:spChg chg="del">
          <ac:chgData name="Ioan Leoapa (2435230)" userId="S::2435230@student.uwtsd.ac.uk::609109da-4ace-4e06-b1e6-43ec251cd401" providerId="AD" clId="Web-{75AB672D-9DB5-38D0-8B71-3D766203F706}" dt="2025-11-23T09:47:55.452" v="162"/>
          <ac:spMkLst>
            <pc:docMk/>
            <pc:sldMk cId="586220143" sldId="257"/>
            <ac:spMk id="3" creationId="{4D72ECB5-AE87-7F79-5348-0EAA8BBF6F0B}"/>
          </ac:spMkLst>
        </pc:spChg>
        <pc:spChg chg="add mod">
          <ac:chgData name="Ioan Leoapa (2435230)" userId="S::2435230@student.uwtsd.ac.uk::609109da-4ace-4e06-b1e6-43ec251cd401" providerId="AD" clId="Web-{75AB672D-9DB5-38D0-8B71-3D766203F706}" dt="2025-11-23T10:24:14.293" v="351" actId="20577"/>
          <ac:spMkLst>
            <pc:docMk/>
            <pc:sldMk cId="586220143" sldId="257"/>
            <ac:spMk id="8" creationId="{64285501-5803-17E9-EF1F-8DEED7AFA21A}"/>
          </ac:spMkLst>
        </pc:spChg>
        <pc:spChg chg="add">
          <ac:chgData name="Ioan Leoapa (2435230)" userId="S::2435230@student.uwtsd.ac.uk::609109da-4ace-4e06-b1e6-43ec251cd401" providerId="AD" clId="Web-{75AB672D-9DB5-38D0-8B71-3D766203F706}" dt="2025-11-23T09:49:07.239" v="168"/>
          <ac:spMkLst>
            <pc:docMk/>
            <pc:sldMk cId="586220143" sldId="257"/>
            <ac:spMk id="11" creationId="{9F7D5CDA-D291-4307-BF55-1381FED29634}"/>
          </ac:spMkLst>
        </pc:spChg>
        <pc:spChg chg="add">
          <ac:chgData name="Ioan Leoapa (2435230)" userId="S::2435230@student.uwtsd.ac.uk::609109da-4ace-4e06-b1e6-43ec251cd401" providerId="AD" clId="Web-{75AB672D-9DB5-38D0-8B71-3D766203F706}" dt="2025-11-23T09:49:07.239" v="168"/>
          <ac:spMkLst>
            <pc:docMk/>
            <pc:sldMk cId="586220143" sldId="257"/>
            <ac:spMk id="13" creationId="{59B296B9-C5A5-4E4F-9B60-C907B5F1466C}"/>
          </ac:spMkLst>
        </pc:spChg>
        <pc:spChg chg="add">
          <ac:chgData name="Ioan Leoapa (2435230)" userId="S::2435230@student.uwtsd.ac.uk::609109da-4ace-4e06-b1e6-43ec251cd401" providerId="AD" clId="Web-{75AB672D-9DB5-38D0-8B71-3D766203F706}" dt="2025-11-23T09:49:07.239" v="168"/>
          <ac:spMkLst>
            <pc:docMk/>
            <pc:sldMk cId="586220143" sldId="257"/>
            <ac:spMk id="15" creationId="{D0300FD3-5AF1-6305-15FA-9078072672E2}"/>
          </ac:spMkLst>
        </pc:spChg>
        <pc:picChg chg="add mod ord">
          <ac:chgData name="Ioan Leoapa (2435230)" userId="S::2435230@student.uwtsd.ac.uk::609109da-4ace-4e06-b1e6-43ec251cd401" providerId="AD" clId="Web-{75AB672D-9DB5-38D0-8B71-3D766203F706}" dt="2025-11-23T10:15:04.052" v="321" actId="14100"/>
          <ac:picMkLst>
            <pc:docMk/>
            <pc:sldMk cId="586220143" sldId="257"/>
            <ac:picMk id="4" creationId="{A11B0EB4-D88B-6BA2-AAED-6920BE2BAB31}"/>
          </ac:picMkLst>
        </pc:picChg>
      </pc:sldChg>
      <pc:sldChg chg="addSp delSp modSp new mod setBg">
        <pc:chgData name="Ioan Leoapa (2435230)" userId="S::2435230@student.uwtsd.ac.uk::609109da-4ace-4e06-b1e6-43ec251cd401" providerId="AD" clId="Web-{75AB672D-9DB5-38D0-8B71-3D766203F706}" dt="2025-11-23T10:28:16.861" v="370" actId="14100"/>
        <pc:sldMkLst>
          <pc:docMk/>
          <pc:sldMk cId="2985209043" sldId="258"/>
        </pc:sldMkLst>
        <pc:spChg chg="mod">
          <ac:chgData name="Ioan Leoapa (2435230)" userId="S::2435230@student.uwtsd.ac.uk::609109da-4ace-4e06-b1e6-43ec251cd401" providerId="AD" clId="Web-{75AB672D-9DB5-38D0-8B71-3D766203F706}" dt="2025-11-23T10:20:12.854" v="347" actId="20577"/>
          <ac:spMkLst>
            <pc:docMk/>
            <pc:sldMk cId="2985209043" sldId="258"/>
            <ac:spMk id="2" creationId="{8110A959-01D9-F52C-2CD6-515642688E24}"/>
          </ac:spMkLst>
        </pc:spChg>
        <pc:spChg chg="del">
          <ac:chgData name="Ioan Leoapa (2435230)" userId="S::2435230@student.uwtsd.ac.uk::609109da-4ace-4e06-b1e6-43ec251cd401" providerId="AD" clId="Web-{75AB672D-9DB5-38D0-8B71-3D766203F706}" dt="2025-11-23T10:17:26.477" v="324"/>
          <ac:spMkLst>
            <pc:docMk/>
            <pc:sldMk cId="2985209043" sldId="258"/>
            <ac:spMk id="3" creationId="{9803F9F4-DEAC-C1F4-F640-1AB595819F26}"/>
          </ac:spMkLst>
        </pc:spChg>
        <pc:spChg chg="add mod">
          <ac:chgData name="Ioan Leoapa (2435230)" userId="S::2435230@student.uwtsd.ac.uk::609109da-4ace-4e06-b1e6-43ec251cd401" providerId="AD" clId="Web-{75AB672D-9DB5-38D0-8B71-3D766203F706}" dt="2025-11-23T10:28:16.861" v="370" actId="14100"/>
          <ac:spMkLst>
            <pc:docMk/>
            <pc:sldMk cId="2985209043" sldId="258"/>
            <ac:spMk id="8" creationId="{1BA3B8A4-A47C-2E05-E3A3-AC9A066C9B93}"/>
          </ac:spMkLst>
        </pc:spChg>
        <pc:spChg chg="add">
          <ac:chgData name="Ioan Leoapa (2435230)" userId="S::2435230@student.uwtsd.ac.uk::609109da-4ace-4e06-b1e6-43ec251cd401" providerId="AD" clId="Web-{75AB672D-9DB5-38D0-8B71-3D766203F706}" dt="2025-11-23T10:17:33.602" v="325"/>
          <ac:spMkLst>
            <pc:docMk/>
            <pc:sldMk cId="2985209043" sldId="258"/>
            <ac:spMk id="11" creationId="{F13C74B1-5B17-4795-BED0-7140497B445A}"/>
          </ac:spMkLst>
        </pc:spChg>
        <pc:spChg chg="add">
          <ac:chgData name="Ioan Leoapa (2435230)" userId="S::2435230@student.uwtsd.ac.uk::609109da-4ace-4e06-b1e6-43ec251cd401" providerId="AD" clId="Web-{75AB672D-9DB5-38D0-8B71-3D766203F706}" dt="2025-11-23T10:17:33.602" v="325"/>
          <ac:spMkLst>
            <pc:docMk/>
            <pc:sldMk cId="2985209043" sldId="258"/>
            <ac:spMk id="13" creationId="{D4974D33-8DC5-464E-8C6D-BE58F0669C17}"/>
          </ac:spMkLst>
        </pc:spChg>
        <pc:picChg chg="add mod ord">
          <ac:chgData name="Ioan Leoapa (2435230)" userId="S::2435230@student.uwtsd.ac.uk::609109da-4ace-4e06-b1e6-43ec251cd401" providerId="AD" clId="Web-{75AB672D-9DB5-38D0-8B71-3D766203F706}" dt="2025-11-23T10:17:33.602" v="325"/>
          <ac:picMkLst>
            <pc:docMk/>
            <pc:sldMk cId="2985209043" sldId="258"/>
            <ac:picMk id="4" creationId="{26FDDE22-B92B-AB09-793C-3EF14BF73EA7}"/>
          </ac:picMkLst>
        </pc:picChg>
      </pc:sldChg>
      <pc:sldChg chg="addSp delSp modSp new mod setBg">
        <pc:chgData name="Ioan Leoapa (2435230)" userId="S::2435230@student.uwtsd.ac.uk::609109da-4ace-4e06-b1e6-43ec251cd401" providerId="AD" clId="Web-{75AB672D-9DB5-38D0-8B71-3D766203F706}" dt="2025-11-23T10:31:40.924" v="408" actId="20577"/>
        <pc:sldMkLst>
          <pc:docMk/>
          <pc:sldMk cId="3366510394" sldId="259"/>
        </pc:sldMkLst>
        <pc:spChg chg="mod">
          <ac:chgData name="Ioan Leoapa (2435230)" userId="S::2435230@student.uwtsd.ac.uk::609109da-4ace-4e06-b1e6-43ec251cd401" providerId="AD" clId="Web-{75AB672D-9DB5-38D0-8B71-3D766203F706}" dt="2025-11-23T10:31:40.924" v="408" actId="20577"/>
          <ac:spMkLst>
            <pc:docMk/>
            <pc:sldMk cId="3366510394" sldId="259"/>
            <ac:spMk id="2" creationId="{BF518609-1F45-F323-707E-777EAEC83213}"/>
          </ac:spMkLst>
        </pc:spChg>
        <pc:spChg chg="del">
          <ac:chgData name="Ioan Leoapa (2435230)" userId="S::2435230@student.uwtsd.ac.uk::609109da-4ace-4e06-b1e6-43ec251cd401" providerId="AD" clId="Web-{75AB672D-9DB5-38D0-8B71-3D766203F706}" dt="2025-11-23T10:29:58.812" v="382"/>
          <ac:spMkLst>
            <pc:docMk/>
            <pc:sldMk cId="3366510394" sldId="259"/>
            <ac:spMk id="3" creationId="{31337E4C-C4A0-13BF-6CFE-330326877ADB}"/>
          </ac:spMkLst>
        </pc:spChg>
        <pc:spChg chg="add mod">
          <ac:chgData name="Ioan Leoapa (2435230)" userId="S::2435230@student.uwtsd.ac.uk::609109da-4ace-4e06-b1e6-43ec251cd401" providerId="AD" clId="Web-{75AB672D-9DB5-38D0-8B71-3D766203F706}" dt="2025-11-23T10:31:25.220" v="405" actId="20577"/>
          <ac:spMkLst>
            <pc:docMk/>
            <pc:sldMk cId="3366510394" sldId="259"/>
            <ac:spMk id="8" creationId="{F6D384D5-E2A4-68EE-B6B8-96B6FE463BD8}"/>
          </ac:spMkLst>
        </pc:spChg>
        <pc:spChg chg="add">
          <ac:chgData name="Ioan Leoapa (2435230)" userId="S::2435230@student.uwtsd.ac.uk::609109da-4ace-4e06-b1e6-43ec251cd401" providerId="AD" clId="Web-{75AB672D-9DB5-38D0-8B71-3D766203F706}" dt="2025-11-23T10:30:02.250" v="383"/>
          <ac:spMkLst>
            <pc:docMk/>
            <pc:sldMk cId="3366510394" sldId="259"/>
            <ac:spMk id="11" creationId="{F13C74B1-5B17-4795-BED0-7140497B445A}"/>
          </ac:spMkLst>
        </pc:spChg>
        <pc:spChg chg="add">
          <ac:chgData name="Ioan Leoapa (2435230)" userId="S::2435230@student.uwtsd.ac.uk::609109da-4ace-4e06-b1e6-43ec251cd401" providerId="AD" clId="Web-{75AB672D-9DB5-38D0-8B71-3D766203F706}" dt="2025-11-23T10:30:02.250" v="383"/>
          <ac:spMkLst>
            <pc:docMk/>
            <pc:sldMk cId="3366510394" sldId="259"/>
            <ac:spMk id="13" creationId="{D4974D33-8DC5-464E-8C6D-BE58F0669C17}"/>
          </ac:spMkLst>
        </pc:spChg>
        <pc:picChg chg="add mod ord">
          <ac:chgData name="Ioan Leoapa (2435230)" userId="S::2435230@student.uwtsd.ac.uk::609109da-4ace-4e06-b1e6-43ec251cd401" providerId="AD" clId="Web-{75AB672D-9DB5-38D0-8B71-3D766203F706}" dt="2025-11-23T10:30:02.250" v="383"/>
          <ac:picMkLst>
            <pc:docMk/>
            <pc:sldMk cId="3366510394" sldId="259"/>
            <ac:picMk id="4" creationId="{FFBD8E72-3763-9E8B-22E4-B4CBDE761545}"/>
          </ac:picMkLst>
        </pc:picChg>
      </pc:sldChg>
      <pc:sldChg chg="addSp delSp modSp new mod setBg">
        <pc:chgData name="Ioan Leoapa (2435230)" userId="S::2435230@student.uwtsd.ac.uk::609109da-4ace-4e06-b1e6-43ec251cd401" providerId="AD" clId="Web-{75AB672D-9DB5-38D0-8B71-3D766203F706}" dt="2025-11-23T10:51:00.910" v="455" actId="14100"/>
        <pc:sldMkLst>
          <pc:docMk/>
          <pc:sldMk cId="3824771599" sldId="260"/>
        </pc:sldMkLst>
        <pc:spChg chg="mod">
          <ac:chgData name="Ioan Leoapa (2435230)" userId="S::2435230@student.uwtsd.ac.uk::609109da-4ace-4e06-b1e6-43ec251cd401" providerId="AD" clId="Web-{75AB672D-9DB5-38D0-8B71-3D766203F706}" dt="2025-11-23T10:41:39.914" v="433" actId="20577"/>
          <ac:spMkLst>
            <pc:docMk/>
            <pc:sldMk cId="3824771599" sldId="260"/>
            <ac:spMk id="2" creationId="{1B536DF7-C55F-20D5-7792-A59E851AE4EF}"/>
          </ac:spMkLst>
        </pc:spChg>
        <pc:spChg chg="del">
          <ac:chgData name="Ioan Leoapa (2435230)" userId="S::2435230@student.uwtsd.ac.uk::609109da-4ace-4e06-b1e6-43ec251cd401" providerId="AD" clId="Web-{75AB672D-9DB5-38D0-8B71-3D766203F706}" dt="2025-11-23T10:36:45.653" v="410"/>
          <ac:spMkLst>
            <pc:docMk/>
            <pc:sldMk cId="3824771599" sldId="260"/>
            <ac:spMk id="3" creationId="{7D352C60-1C1D-DAD8-C607-963CAF42403C}"/>
          </ac:spMkLst>
        </pc:spChg>
        <pc:spChg chg="add mod">
          <ac:chgData name="Ioan Leoapa (2435230)" userId="S::2435230@student.uwtsd.ac.uk::609109da-4ace-4e06-b1e6-43ec251cd401" providerId="AD" clId="Web-{75AB672D-9DB5-38D0-8B71-3D766203F706}" dt="2025-11-23T10:51:00.910" v="455" actId="14100"/>
          <ac:spMkLst>
            <pc:docMk/>
            <pc:sldMk cId="3824771599" sldId="260"/>
            <ac:spMk id="8" creationId="{0E882D21-F4DE-07B3-1184-8145217B3BA4}"/>
          </ac:spMkLst>
        </pc:spChg>
        <pc:spChg chg="add">
          <ac:chgData name="Ioan Leoapa (2435230)" userId="S::2435230@student.uwtsd.ac.uk::609109da-4ace-4e06-b1e6-43ec251cd401" providerId="AD" clId="Web-{75AB672D-9DB5-38D0-8B71-3D766203F706}" dt="2025-11-23T10:36:56.840" v="411"/>
          <ac:spMkLst>
            <pc:docMk/>
            <pc:sldMk cId="3824771599" sldId="260"/>
            <ac:spMk id="11" creationId="{9F79630B-0F0B-446E-A637-38FA8F61D10E}"/>
          </ac:spMkLst>
        </pc:spChg>
        <pc:spChg chg="add">
          <ac:chgData name="Ioan Leoapa (2435230)" userId="S::2435230@student.uwtsd.ac.uk::609109da-4ace-4e06-b1e6-43ec251cd401" providerId="AD" clId="Web-{75AB672D-9DB5-38D0-8B71-3D766203F706}" dt="2025-11-23T10:36:56.840" v="411"/>
          <ac:spMkLst>
            <pc:docMk/>
            <pc:sldMk cId="3824771599" sldId="260"/>
            <ac:spMk id="13" creationId="{B3437C99-FC8E-4311-B48A-F0C4C329B154}"/>
          </ac:spMkLst>
        </pc:spChg>
        <pc:picChg chg="add mod ord">
          <ac:chgData name="Ioan Leoapa (2435230)" userId="S::2435230@student.uwtsd.ac.uk::609109da-4ace-4e06-b1e6-43ec251cd401" providerId="AD" clId="Web-{75AB672D-9DB5-38D0-8B71-3D766203F706}" dt="2025-11-23T10:50:47.550" v="453" actId="14100"/>
          <ac:picMkLst>
            <pc:docMk/>
            <pc:sldMk cId="3824771599" sldId="260"/>
            <ac:picMk id="4" creationId="{333B52F0-FCC8-659D-EA70-0DE6ADA1D3BC}"/>
          </ac:picMkLst>
        </pc:picChg>
      </pc:sldChg>
      <pc:sldChg chg="addSp modSp new">
        <pc:chgData name="Ioan Leoapa (2435230)" userId="S::2435230@student.uwtsd.ac.uk::609109da-4ace-4e06-b1e6-43ec251cd401" providerId="AD" clId="Web-{75AB672D-9DB5-38D0-8B71-3D766203F706}" dt="2025-11-23T11:04:20.278" v="529" actId="14100"/>
        <pc:sldMkLst>
          <pc:docMk/>
          <pc:sldMk cId="3857996171" sldId="261"/>
        </pc:sldMkLst>
        <pc:spChg chg="mod">
          <ac:chgData name="Ioan Leoapa (2435230)" userId="S::2435230@student.uwtsd.ac.uk::609109da-4ace-4e06-b1e6-43ec251cd401" providerId="AD" clId="Web-{75AB672D-9DB5-38D0-8B71-3D766203F706}" dt="2025-11-23T10:54:38.868" v="485" actId="20577"/>
          <ac:spMkLst>
            <pc:docMk/>
            <pc:sldMk cId="3857996171" sldId="261"/>
            <ac:spMk id="2" creationId="{E588A979-44E4-242B-CECC-BE058BC5C2A9}"/>
          </ac:spMkLst>
        </pc:spChg>
        <pc:spChg chg="mod">
          <ac:chgData name="Ioan Leoapa (2435230)" userId="S::2435230@student.uwtsd.ac.uk::609109da-4ace-4e06-b1e6-43ec251cd401" providerId="AD" clId="Web-{75AB672D-9DB5-38D0-8B71-3D766203F706}" dt="2025-11-23T11:04:20.278" v="529" actId="14100"/>
          <ac:spMkLst>
            <pc:docMk/>
            <pc:sldMk cId="3857996171" sldId="261"/>
            <ac:spMk id="3" creationId="{5F979B3F-6380-2FE6-560F-2363372C129B}"/>
          </ac:spMkLst>
        </pc:spChg>
        <pc:picChg chg="add mod">
          <ac:chgData name="Ioan Leoapa (2435230)" userId="S::2435230@student.uwtsd.ac.uk::609109da-4ace-4e06-b1e6-43ec251cd401" providerId="AD" clId="Web-{75AB672D-9DB5-38D0-8B71-3D766203F706}" dt="2025-11-23T11:03:03.996" v="518" actId="14100"/>
          <ac:picMkLst>
            <pc:docMk/>
            <pc:sldMk cId="3857996171" sldId="261"/>
            <ac:picMk id="5" creationId="{9984A9BF-1606-9B8F-B901-4D294B0A02C5}"/>
          </ac:picMkLst>
        </pc:picChg>
      </pc:sldChg>
      <pc:sldChg chg="addSp modSp new">
        <pc:chgData name="Ioan Leoapa (2435230)" userId="S::2435230@student.uwtsd.ac.uk::609109da-4ace-4e06-b1e6-43ec251cd401" providerId="AD" clId="Web-{75AB672D-9DB5-38D0-8B71-3D766203F706}" dt="2025-11-23T11:11:55.323" v="564" actId="20577"/>
        <pc:sldMkLst>
          <pc:docMk/>
          <pc:sldMk cId="517587630" sldId="262"/>
        </pc:sldMkLst>
        <pc:spChg chg="mod">
          <ac:chgData name="Ioan Leoapa (2435230)" userId="S::2435230@student.uwtsd.ac.uk::609109da-4ace-4e06-b1e6-43ec251cd401" providerId="AD" clId="Web-{75AB672D-9DB5-38D0-8B71-3D766203F706}" dt="2025-11-23T11:05:15.173" v="535" actId="20577"/>
          <ac:spMkLst>
            <pc:docMk/>
            <pc:sldMk cId="517587630" sldId="262"/>
            <ac:spMk id="2" creationId="{F93D571E-1C80-125C-A025-C935AD752768}"/>
          </ac:spMkLst>
        </pc:spChg>
        <pc:spChg chg="mod">
          <ac:chgData name="Ioan Leoapa (2435230)" userId="S::2435230@student.uwtsd.ac.uk::609109da-4ace-4e06-b1e6-43ec251cd401" providerId="AD" clId="Web-{75AB672D-9DB5-38D0-8B71-3D766203F706}" dt="2025-11-23T11:11:55.323" v="564" actId="20577"/>
          <ac:spMkLst>
            <pc:docMk/>
            <pc:sldMk cId="517587630" sldId="262"/>
            <ac:spMk id="3" creationId="{3FF2739B-8CC5-6D1A-EEE5-575B5D816EB3}"/>
          </ac:spMkLst>
        </pc:spChg>
        <pc:picChg chg="add mod">
          <ac:chgData name="Ioan Leoapa (2435230)" userId="S::2435230@student.uwtsd.ac.uk::609109da-4ace-4e06-b1e6-43ec251cd401" providerId="AD" clId="Web-{75AB672D-9DB5-38D0-8B71-3D766203F706}" dt="2025-11-23T11:05:07.985" v="532" actId="14100"/>
          <ac:picMkLst>
            <pc:docMk/>
            <pc:sldMk cId="517587630" sldId="262"/>
            <ac:picMk id="5" creationId="{CAE69D29-CD63-3512-220D-B627A01D0407}"/>
          </ac:picMkLst>
        </pc:picChg>
      </pc:sldChg>
    </pc:docChg>
  </pc:docChgLst>
  <pc:docChgLst>
    <pc:chgData name="Ioan Leoapa (2435230)" userId="609109da-4ace-4e06-b1e6-43ec251cd401" providerId="ADAL" clId="{D49570EF-B762-4D14-A030-A7EAC30D5161}"/>
    <pc:docChg chg="undo redo custSel modSld">
      <pc:chgData name="Ioan Leoapa (2435230)" userId="609109da-4ace-4e06-b1e6-43ec251cd401" providerId="ADAL" clId="{D49570EF-B762-4D14-A030-A7EAC30D5161}" dt="2025-11-29T12:12:25.209" v="395" actId="20577"/>
      <pc:docMkLst>
        <pc:docMk/>
      </pc:docMkLst>
      <pc:sldChg chg="modSp mod">
        <pc:chgData name="Ioan Leoapa (2435230)" userId="609109da-4ace-4e06-b1e6-43ec251cd401" providerId="ADAL" clId="{D49570EF-B762-4D14-A030-A7EAC30D5161}" dt="2025-11-29T09:45:13.066" v="14" actId="20577"/>
        <pc:sldMkLst>
          <pc:docMk/>
          <pc:sldMk cId="109857222" sldId="256"/>
        </pc:sldMkLst>
        <pc:spChg chg="mod">
          <ac:chgData name="Ioan Leoapa (2435230)" userId="609109da-4ace-4e06-b1e6-43ec251cd401" providerId="ADAL" clId="{D49570EF-B762-4D14-A030-A7EAC30D5161}" dt="2025-11-29T09:45:13.066" v="14" actId="20577"/>
          <ac:spMkLst>
            <pc:docMk/>
            <pc:sldMk cId="109857222" sldId="256"/>
            <ac:spMk id="5" creationId="{7230F59C-29AA-C78F-1A2F-34DEEB1C8EF2}"/>
          </ac:spMkLst>
        </pc:spChg>
      </pc:sldChg>
      <pc:sldChg chg="modSp mod">
        <pc:chgData name="Ioan Leoapa (2435230)" userId="609109da-4ace-4e06-b1e6-43ec251cd401" providerId="ADAL" clId="{D49570EF-B762-4D14-A030-A7EAC30D5161}" dt="2025-11-29T12:12:25.209" v="395" actId="20577"/>
        <pc:sldMkLst>
          <pc:docMk/>
          <pc:sldMk cId="586220143" sldId="257"/>
        </pc:sldMkLst>
        <pc:spChg chg="mod">
          <ac:chgData name="Ioan Leoapa (2435230)" userId="609109da-4ace-4e06-b1e6-43ec251cd401" providerId="ADAL" clId="{D49570EF-B762-4D14-A030-A7EAC30D5161}" dt="2025-11-29T12:12:25.209" v="395" actId="20577"/>
          <ac:spMkLst>
            <pc:docMk/>
            <pc:sldMk cId="586220143" sldId="257"/>
            <ac:spMk id="8" creationId="{64285501-5803-17E9-EF1F-8DEED7AFA21A}"/>
          </ac:spMkLst>
        </pc:spChg>
      </pc:sldChg>
      <pc:sldChg chg="modSp mod">
        <pc:chgData name="Ioan Leoapa (2435230)" userId="609109da-4ace-4e06-b1e6-43ec251cd401" providerId="ADAL" clId="{D49570EF-B762-4D14-A030-A7EAC30D5161}" dt="2025-11-29T10:21:17.597" v="183" actId="207"/>
        <pc:sldMkLst>
          <pc:docMk/>
          <pc:sldMk cId="2041020180" sldId="263"/>
        </pc:sldMkLst>
        <pc:spChg chg="mod">
          <ac:chgData name="Ioan Leoapa (2435230)" userId="609109da-4ace-4e06-b1e6-43ec251cd401" providerId="ADAL" clId="{D49570EF-B762-4D14-A030-A7EAC30D5161}" dt="2025-11-29T10:21:17.597" v="183" actId="207"/>
          <ac:spMkLst>
            <pc:docMk/>
            <pc:sldMk cId="2041020180" sldId="263"/>
            <ac:spMk id="2" creationId="{7DD9CF56-7383-B3A2-FED6-7BD14D67707D}"/>
          </ac:spMkLst>
        </pc:spChg>
      </pc:sldChg>
      <pc:sldChg chg="modSp mod">
        <pc:chgData name="Ioan Leoapa (2435230)" userId="609109da-4ace-4e06-b1e6-43ec251cd401" providerId="ADAL" clId="{D49570EF-B762-4D14-A030-A7EAC30D5161}" dt="2025-11-29T10:25:02.511" v="204" actId="1076"/>
        <pc:sldMkLst>
          <pc:docMk/>
          <pc:sldMk cId="174063453" sldId="264"/>
        </pc:sldMkLst>
        <pc:spChg chg="mod">
          <ac:chgData name="Ioan Leoapa (2435230)" userId="609109da-4ace-4e06-b1e6-43ec251cd401" providerId="ADAL" clId="{D49570EF-B762-4D14-A030-A7EAC30D5161}" dt="2025-11-29T10:25:02.511" v="204" actId="1076"/>
          <ac:spMkLst>
            <pc:docMk/>
            <pc:sldMk cId="174063453" sldId="264"/>
            <ac:spMk id="2" creationId="{D17387F4-8C92-34F0-BAAB-8EBEC064D815}"/>
          </ac:spMkLst>
        </pc:spChg>
      </pc:sldChg>
      <pc:sldChg chg="modSp mod">
        <pc:chgData name="Ioan Leoapa (2435230)" userId="609109da-4ace-4e06-b1e6-43ec251cd401" providerId="ADAL" clId="{D49570EF-B762-4D14-A030-A7EAC30D5161}" dt="2025-11-29T10:31:42.926" v="247" actId="14100"/>
        <pc:sldMkLst>
          <pc:docMk/>
          <pc:sldMk cId="1139115334" sldId="265"/>
        </pc:sldMkLst>
        <pc:spChg chg="mod">
          <ac:chgData name="Ioan Leoapa (2435230)" userId="609109da-4ace-4e06-b1e6-43ec251cd401" providerId="ADAL" clId="{D49570EF-B762-4D14-A030-A7EAC30D5161}" dt="2025-11-29T10:31:42.926" v="247" actId="14100"/>
          <ac:spMkLst>
            <pc:docMk/>
            <pc:sldMk cId="1139115334" sldId="265"/>
            <ac:spMk id="2" creationId="{9B30007A-7520-DE6B-B92C-4EC9D38626AC}"/>
          </ac:spMkLst>
        </pc:spChg>
      </pc:sldChg>
      <pc:sldChg chg="addSp delSp modSp mod setBg">
        <pc:chgData name="Ioan Leoapa (2435230)" userId="609109da-4ace-4e06-b1e6-43ec251cd401" providerId="ADAL" clId="{D49570EF-B762-4D14-A030-A7EAC30D5161}" dt="2025-11-29T10:38:45.613" v="292" actId="27636"/>
        <pc:sldMkLst>
          <pc:docMk/>
          <pc:sldMk cId="2364944935" sldId="266"/>
        </pc:sldMkLst>
        <pc:spChg chg="mod">
          <ac:chgData name="Ioan Leoapa (2435230)" userId="609109da-4ace-4e06-b1e6-43ec251cd401" providerId="ADAL" clId="{D49570EF-B762-4D14-A030-A7EAC30D5161}" dt="2025-11-29T10:34:16.235" v="262" actId="26606"/>
          <ac:spMkLst>
            <pc:docMk/>
            <pc:sldMk cId="2364944935" sldId="266"/>
            <ac:spMk id="2" creationId="{2BD33992-5A97-C515-0162-E4A1B5F809D9}"/>
          </ac:spMkLst>
        </pc:spChg>
        <pc:spChg chg="mod">
          <ac:chgData name="Ioan Leoapa (2435230)" userId="609109da-4ace-4e06-b1e6-43ec251cd401" providerId="ADAL" clId="{D49570EF-B762-4D14-A030-A7EAC30D5161}" dt="2025-11-29T10:38:45.613" v="292" actId="27636"/>
          <ac:spMkLst>
            <pc:docMk/>
            <pc:sldMk cId="2364944935" sldId="266"/>
            <ac:spMk id="3" creationId="{D696AF3B-530F-BABA-AAAD-A9D21456B64B}"/>
          </ac:spMkLst>
        </pc:spChg>
        <pc:spChg chg="add del">
          <ac:chgData name="Ioan Leoapa (2435230)" userId="609109da-4ace-4e06-b1e6-43ec251cd401" providerId="ADAL" clId="{D49570EF-B762-4D14-A030-A7EAC30D5161}" dt="2025-11-29T10:33:49.983" v="251" actId="26606"/>
          <ac:spMkLst>
            <pc:docMk/>
            <pc:sldMk cId="2364944935" sldId="266"/>
            <ac:spMk id="9" creationId="{C0763A76-9F1C-4FC5-82B7-DD475DA461B2}"/>
          </ac:spMkLst>
        </pc:spChg>
        <pc:spChg chg="add del">
          <ac:chgData name="Ioan Leoapa (2435230)" userId="609109da-4ace-4e06-b1e6-43ec251cd401" providerId="ADAL" clId="{D49570EF-B762-4D14-A030-A7EAC30D5161}" dt="2025-11-29T10:33:49.983" v="251" actId="26606"/>
          <ac:spMkLst>
            <pc:docMk/>
            <pc:sldMk cId="2364944935" sldId="266"/>
            <ac:spMk id="11" creationId="{E81BF4F6-F2CF-4984-9D14-D6966D92F99F}"/>
          </ac:spMkLst>
        </pc:spChg>
        <pc:spChg chg="add del">
          <ac:chgData name="Ioan Leoapa (2435230)" userId="609109da-4ace-4e06-b1e6-43ec251cd401" providerId="ADAL" clId="{D49570EF-B762-4D14-A030-A7EAC30D5161}" dt="2025-11-29T10:33:51.901" v="253" actId="26606"/>
          <ac:spMkLst>
            <pc:docMk/>
            <pc:sldMk cId="2364944935" sldId="266"/>
            <ac:spMk id="13" creationId="{9F7D5CDA-D291-4307-BF55-1381FED29634}"/>
          </ac:spMkLst>
        </pc:spChg>
        <pc:spChg chg="add del">
          <ac:chgData name="Ioan Leoapa (2435230)" userId="609109da-4ace-4e06-b1e6-43ec251cd401" providerId="ADAL" clId="{D49570EF-B762-4D14-A030-A7EAC30D5161}" dt="2025-11-29T10:34:16.201" v="261" actId="26606"/>
          <ac:spMkLst>
            <pc:docMk/>
            <pc:sldMk cId="2364944935" sldId="266"/>
            <ac:spMk id="15" creationId="{8D6EA299-0840-6DEA-E670-C49AEBC87E89}"/>
          </ac:spMkLst>
        </pc:spChg>
        <pc:spChg chg="add del">
          <ac:chgData name="Ioan Leoapa (2435230)" userId="609109da-4ace-4e06-b1e6-43ec251cd401" providerId="ADAL" clId="{D49570EF-B762-4D14-A030-A7EAC30D5161}" dt="2025-11-29T10:33:53.040" v="255" actId="26606"/>
          <ac:spMkLst>
            <pc:docMk/>
            <pc:sldMk cId="2364944935" sldId="266"/>
            <ac:spMk id="16" creationId="{C0763A76-9F1C-4FC5-82B7-DD475DA461B2}"/>
          </ac:spMkLst>
        </pc:spChg>
        <pc:spChg chg="add del">
          <ac:chgData name="Ioan Leoapa (2435230)" userId="609109da-4ace-4e06-b1e6-43ec251cd401" providerId="ADAL" clId="{D49570EF-B762-4D14-A030-A7EAC30D5161}" dt="2025-11-29T10:33:53.040" v="255" actId="26606"/>
          <ac:spMkLst>
            <pc:docMk/>
            <pc:sldMk cId="2364944935" sldId="266"/>
            <ac:spMk id="17" creationId="{E81BF4F6-F2CF-4984-9D14-D6966D92F99F}"/>
          </ac:spMkLst>
        </pc:spChg>
        <pc:spChg chg="add del">
          <ac:chgData name="Ioan Leoapa (2435230)" userId="609109da-4ace-4e06-b1e6-43ec251cd401" providerId="ADAL" clId="{D49570EF-B762-4D14-A030-A7EAC30D5161}" dt="2025-11-29T10:34:07.565" v="257" actId="26606"/>
          <ac:spMkLst>
            <pc:docMk/>
            <pc:sldMk cId="2364944935" sldId="266"/>
            <ac:spMk id="20" creationId="{9F7D5CDA-D291-4307-BF55-1381FED29634}"/>
          </ac:spMkLst>
        </pc:spChg>
        <pc:spChg chg="add del">
          <ac:chgData name="Ioan Leoapa (2435230)" userId="609109da-4ace-4e06-b1e6-43ec251cd401" providerId="ADAL" clId="{D49570EF-B762-4D14-A030-A7EAC30D5161}" dt="2025-11-29T10:34:14.556" v="259" actId="26606"/>
          <ac:spMkLst>
            <pc:docMk/>
            <pc:sldMk cId="2364944935" sldId="266"/>
            <ac:spMk id="23" creationId="{9F7D5CDA-D291-4307-BF55-1381FED29634}"/>
          </ac:spMkLst>
        </pc:spChg>
        <pc:spChg chg="add del">
          <ac:chgData name="Ioan Leoapa (2435230)" userId="609109da-4ace-4e06-b1e6-43ec251cd401" providerId="ADAL" clId="{D49570EF-B762-4D14-A030-A7EAC30D5161}" dt="2025-11-29T10:34:14.556" v="259" actId="26606"/>
          <ac:spMkLst>
            <pc:docMk/>
            <pc:sldMk cId="2364944935" sldId="266"/>
            <ac:spMk id="25" creationId="{59B296B9-C5A5-4E4F-9B60-C907B5F1466C}"/>
          </ac:spMkLst>
        </pc:spChg>
        <pc:spChg chg="add del">
          <ac:chgData name="Ioan Leoapa (2435230)" userId="609109da-4ace-4e06-b1e6-43ec251cd401" providerId="ADAL" clId="{D49570EF-B762-4D14-A030-A7EAC30D5161}" dt="2025-11-29T10:34:14.556" v="259" actId="26606"/>
          <ac:spMkLst>
            <pc:docMk/>
            <pc:sldMk cId="2364944935" sldId="266"/>
            <ac:spMk id="26" creationId="{D0300FD3-5AF1-6305-15FA-9078072672E2}"/>
          </ac:spMkLst>
        </pc:spChg>
        <pc:spChg chg="add del">
          <ac:chgData name="Ioan Leoapa (2435230)" userId="609109da-4ace-4e06-b1e6-43ec251cd401" providerId="ADAL" clId="{D49570EF-B762-4D14-A030-A7EAC30D5161}" dt="2025-11-29T10:34:16.201" v="261" actId="26606"/>
          <ac:spMkLst>
            <pc:docMk/>
            <pc:sldMk cId="2364944935" sldId="266"/>
            <ac:spMk id="29" creationId="{AE3A741D-C19B-960A-5803-1C5887147820}"/>
          </ac:spMkLst>
        </pc:spChg>
        <pc:spChg chg="add del">
          <ac:chgData name="Ioan Leoapa (2435230)" userId="609109da-4ace-4e06-b1e6-43ec251cd401" providerId="ADAL" clId="{D49570EF-B762-4D14-A030-A7EAC30D5161}" dt="2025-11-29T10:34:16.201" v="261" actId="26606"/>
          <ac:spMkLst>
            <pc:docMk/>
            <pc:sldMk cId="2364944935" sldId="266"/>
            <ac:spMk id="30" creationId="{9C3A50E9-9119-7BC3-083B-2D84CCC78E47}"/>
          </ac:spMkLst>
        </pc:spChg>
        <pc:spChg chg="add del">
          <ac:chgData name="Ioan Leoapa (2435230)" userId="609109da-4ace-4e06-b1e6-43ec251cd401" providerId="ADAL" clId="{D49570EF-B762-4D14-A030-A7EAC30D5161}" dt="2025-11-29T10:34:16.201" v="261" actId="26606"/>
          <ac:spMkLst>
            <pc:docMk/>
            <pc:sldMk cId="2364944935" sldId="266"/>
            <ac:spMk id="31" creationId="{DC39DE25-0E4E-0AA7-0932-1D78C2372786}"/>
          </ac:spMkLst>
        </pc:spChg>
        <pc:spChg chg="add">
          <ac:chgData name="Ioan Leoapa (2435230)" userId="609109da-4ace-4e06-b1e6-43ec251cd401" providerId="ADAL" clId="{D49570EF-B762-4D14-A030-A7EAC30D5161}" dt="2025-11-29T10:34:16.235" v="262" actId="26606"/>
          <ac:spMkLst>
            <pc:docMk/>
            <pc:sldMk cId="2364944935" sldId="266"/>
            <ac:spMk id="33" creationId="{9F7D5CDA-D291-4307-BF55-1381FED29634}"/>
          </ac:spMkLst>
        </pc:spChg>
        <pc:spChg chg="add">
          <ac:chgData name="Ioan Leoapa (2435230)" userId="609109da-4ace-4e06-b1e6-43ec251cd401" providerId="ADAL" clId="{D49570EF-B762-4D14-A030-A7EAC30D5161}" dt="2025-11-29T10:34:16.235" v="262" actId="26606"/>
          <ac:spMkLst>
            <pc:docMk/>
            <pc:sldMk cId="2364944935" sldId="266"/>
            <ac:spMk id="35" creationId="{59B296B9-C5A5-4E4F-9B60-C907B5F1466C}"/>
          </ac:spMkLst>
        </pc:spChg>
        <pc:spChg chg="add">
          <ac:chgData name="Ioan Leoapa (2435230)" userId="609109da-4ace-4e06-b1e6-43ec251cd401" providerId="ADAL" clId="{D49570EF-B762-4D14-A030-A7EAC30D5161}" dt="2025-11-29T10:34:16.235" v="262" actId="26606"/>
          <ac:spMkLst>
            <pc:docMk/>
            <pc:sldMk cId="2364944935" sldId="266"/>
            <ac:spMk id="36" creationId="{D0300FD3-5AF1-6305-15FA-9078072672E2}"/>
          </ac:spMkLst>
        </pc:spChg>
        <pc:picChg chg="add del">
          <ac:chgData name="Ioan Leoapa (2435230)" userId="609109da-4ace-4e06-b1e6-43ec251cd401" providerId="ADAL" clId="{D49570EF-B762-4D14-A030-A7EAC30D5161}" dt="2025-11-29T10:33:49.983" v="251" actId="26606"/>
          <ac:picMkLst>
            <pc:docMk/>
            <pc:sldMk cId="2364944935" sldId="266"/>
            <ac:picMk id="5" creationId="{00D1C631-1AEA-073A-BAB5-5141272AA78B}"/>
          </ac:picMkLst>
        </pc:picChg>
        <pc:picChg chg="add del">
          <ac:chgData name="Ioan Leoapa (2435230)" userId="609109da-4ace-4e06-b1e6-43ec251cd401" providerId="ADAL" clId="{D49570EF-B762-4D14-A030-A7EAC30D5161}" dt="2025-11-29T10:33:51.901" v="253" actId="26606"/>
          <ac:picMkLst>
            <pc:docMk/>
            <pc:sldMk cId="2364944935" sldId="266"/>
            <ac:picMk id="14" creationId="{764504B7-B44B-7B0A-9E8B-6DC42BBF6201}"/>
          </ac:picMkLst>
        </pc:picChg>
        <pc:picChg chg="add del">
          <ac:chgData name="Ioan Leoapa (2435230)" userId="609109da-4ace-4e06-b1e6-43ec251cd401" providerId="ADAL" clId="{D49570EF-B762-4D14-A030-A7EAC30D5161}" dt="2025-11-29T10:33:53.040" v="255" actId="26606"/>
          <ac:picMkLst>
            <pc:docMk/>
            <pc:sldMk cId="2364944935" sldId="266"/>
            <ac:picMk id="18" creationId="{00D1C631-1AEA-073A-BAB5-5141272AA78B}"/>
          </ac:picMkLst>
        </pc:picChg>
        <pc:picChg chg="add del">
          <ac:chgData name="Ioan Leoapa (2435230)" userId="609109da-4ace-4e06-b1e6-43ec251cd401" providerId="ADAL" clId="{D49570EF-B762-4D14-A030-A7EAC30D5161}" dt="2025-11-29T10:34:07.565" v="257" actId="26606"/>
          <ac:picMkLst>
            <pc:docMk/>
            <pc:sldMk cId="2364944935" sldId="266"/>
            <ac:picMk id="21" creationId="{764504B7-B44B-7B0A-9E8B-6DC42BBF6201}"/>
          </ac:picMkLst>
        </pc:picChg>
        <pc:picChg chg="add del">
          <ac:chgData name="Ioan Leoapa (2435230)" userId="609109da-4ace-4e06-b1e6-43ec251cd401" providerId="ADAL" clId="{D49570EF-B762-4D14-A030-A7EAC30D5161}" dt="2025-11-29T10:34:14.556" v="259" actId="26606"/>
          <ac:picMkLst>
            <pc:docMk/>
            <pc:sldMk cId="2364944935" sldId="266"/>
            <ac:picMk id="24" creationId="{C0D9F3F1-6498-6E2A-4A4B-CF477B30AAC9}"/>
          </ac:picMkLst>
        </pc:picChg>
        <pc:picChg chg="add del">
          <ac:chgData name="Ioan Leoapa (2435230)" userId="609109da-4ace-4e06-b1e6-43ec251cd401" providerId="ADAL" clId="{D49570EF-B762-4D14-A030-A7EAC30D5161}" dt="2025-11-29T10:34:16.201" v="261" actId="26606"/>
          <ac:picMkLst>
            <pc:docMk/>
            <pc:sldMk cId="2364944935" sldId="266"/>
            <ac:picMk id="28" creationId="{03FFEF16-0C0E-2E5E-3BA9-9E6025163B2D}"/>
          </ac:picMkLst>
        </pc:picChg>
        <pc:picChg chg="add">
          <ac:chgData name="Ioan Leoapa (2435230)" userId="609109da-4ace-4e06-b1e6-43ec251cd401" providerId="ADAL" clId="{D49570EF-B762-4D14-A030-A7EAC30D5161}" dt="2025-11-29T10:34:16.235" v="262" actId="26606"/>
          <ac:picMkLst>
            <pc:docMk/>
            <pc:sldMk cId="2364944935" sldId="266"/>
            <ac:picMk id="34" creationId="{C0D9F3F1-6498-6E2A-4A4B-CF477B30AAC9}"/>
          </ac:picMkLst>
        </pc:picChg>
      </pc:sldChg>
      <pc:sldChg chg="addSp modSp mod setBg">
        <pc:chgData name="Ioan Leoapa (2435230)" userId="609109da-4ace-4e06-b1e6-43ec251cd401" providerId="ADAL" clId="{D49570EF-B762-4D14-A030-A7EAC30D5161}" dt="2025-11-29T11:18:03.858" v="386" actId="20577"/>
        <pc:sldMkLst>
          <pc:docMk/>
          <pc:sldMk cId="4281449616" sldId="267"/>
        </pc:sldMkLst>
        <pc:spChg chg="mod">
          <ac:chgData name="Ioan Leoapa (2435230)" userId="609109da-4ace-4e06-b1e6-43ec251cd401" providerId="ADAL" clId="{D49570EF-B762-4D14-A030-A7EAC30D5161}" dt="2025-11-29T11:18:03.858" v="386" actId="20577"/>
          <ac:spMkLst>
            <pc:docMk/>
            <pc:sldMk cId="4281449616" sldId="267"/>
            <ac:spMk id="2" creationId="{26EB52D4-CFE2-A8A6-7842-27BC6415DCB1}"/>
          </ac:spMkLst>
        </pc:spChg>
        <pc:spChg chg="mod">
          <ac:chgData name="Ioan Leoapa (2435230)" userId="609109da-4ace-4e06-b1e6-43ec251cd401" providerId="ADAL" clId="{D49570EF-B762-4D14-A030-A7EAC30D5161}" dt="2025-11-29T10:50:10.168" v="385" actId="5793"/>
          <ac:spMkLst>
            <pc:docMk/>
            <pc:sldMk cId="4281449616" sldId="267"/>
            <ac:spMk id="3" creationId="{555E0C39-1B54-ED20-7FBC-DF168810C94E}"/>
          </ac:spMkLst>
        </pc:spChg>
        <pc:spChg chg="add">
          <ac:chgData name="Ioan Leoapa (2435230)" userId="609109da-4ace-4e06-b1e6-43ec251cd401" providerId="ADAL" clId="{D49570EF-B762-4D14-A030-A7EAC30D5161}" dt="2025-11-29T10:41:26.902" v="312" actId="26606"/>
          <ac:spMkLst>
            <pc:docMk/>
            <pc:sldMk cId="4281449616" sldId="267"/>
            <ac:spMk id="9" creationId="{9F7D5CDA-D291-4307-BF55-1381FED29634}"/>
          </ac:spMkLst>
        </pc:spChg>
        <pc:picChg chg="add mod">
          <ac:chgData name="Ioan Leoapa (2435230)" userId="609109da-4ace-4e06-b1e6-43ec251cd401" providerId="ADAL" clId="{D49570EF-B762-4D14-A030-A7EAC30D5161}" dt="2025-11-29T10:41:26.902" v="312" actId="26606"/>
          <ac:picMkLst>
            <pc:docMk/>
            <pc:sldMk cId="4281449616" sldId="267"/>
            <ac:picMk id="4" creationId="{92FBED6C-098F-C65B-371D-908C463C93BE}"/>
          </ac:picMkLst>
        </pc:picChg>
      </pc:sldChg>
      <pc:sldChg chg="addSp modSp mod setBg">
        <pc:chgData name="Ioan Leoapa (2435230)" userId="609109da-4ace-4e06-b1e6-43ec251cd401" providerId="ADAL" clId="{D49570EF-B762-4D14-A030-A7EAC30D5161}" dt="2025-11-29T10:49:49.585" v="382" actId="20577"/>
        <pc:sldMkLst>
          <pc:docMk/>
          <pc:sldMk cId="3441662574" sldId="268"/>
        </pc:sldMkLst>
        <pc:spChg chg="mod">
          <ac:chgData name="Ioan Leoapa (2435230)" userId="609109da-4ace-4e06-b1e6-43ec251cd401" providerId="ADAL" clId="{D49570EF-B762-4D14-A030-A7EAC30D5161}" dt="2025-11-29T10:49:49.585" v="382" actId="20577"/>
          <ac:spMkLst>
            <pc:docMk/>
            <pc:sldMk cId="3441662574" sldId="268"/>
            <ac:spMk id="2" creationId="{A1318F98-5CAB-0E91-9586-1A7C40D21E5D}"/>
          </ac:spMkLst>
        </pc:spChg>
        <pc:spChg chg="mod">
          <ac:chgData name="Ioan Leoapa (2435230)" userId="609109da-4ace-4e06-b1e6-43ec251cd401" providerId="ADAL" clId="{D49570EF-B762-4D14-A030-A7EAC30D5161}" dt="2025-11-29T10:48:53.468" v="369" actId="14100"/>
          <ac:spMkLst>
            <pc:docMk/>
            <pc:sldMk cId="3441662574" sldId="268"/>
            <ac:spMk id="3" creationId="{7F13A389-6BD0-CC43-E4D7-BBC4B29A441B}"/>
          </ac:spMkLst>
        </pc:spChg>
        <pc:spChg chg="add">
          <ac:chgData name="Ioan Leoapa (2435230)" userId="609109da-4ace-4e06-b1e6-43ec251cd401" providerId="ADAL" clId="{D49570EF-B762-4D14-A030-A7EAC30D5161}" dt="2025-11-29T10:47:24.839" v="357" actId="26606"/>
          <ac:spMkLst>
            <pc:docMk/>
            <pc:sldMk cId="3441662574" sldId="268"/>
            <ac:spMk id="9" creationId="{9F7D5CDA-D291-4307-BF55-1381FED29634}"/>
          </ac:spMkLst>
        </pc:spChg>
        <pc:picChg chg="add mod">
          <ac:chgData name="Ioan Leoapa (2435230)" userId="609109da-4ace-4e06-b1e6-43ec251cd401" providerId="ADAL" clId="{D49570EF-B762-4D14-A030-A7EAC30D5161}" dt="2025-11-29T10:47:17.038" v="356"/>
          <ac:picMkLst>
            <pc:docMk/>
            <pc:sldMk cId="3441662574" sldId="268"/>
            <ac:picMk id="4" creationId="{53984835-495F-3F1A-A5F3-713AF7E1CDBD}"/>
          </ac:picMkLst>
        </pc:picChg>
      </pc:sldChg>
    </pc:docChg>
  </pc:docChgLst>
  <pc:docChgLst>
    <pc:chgData name="Ioan Leoapa (2435230)" userId="S::2435230@student.uwtsd.ac.uk::609109da-4ace-4e06-b1e6-43ec251cd401" providerId="AD" clId="Web-{019C051D-A093-AB2A-1151-22450D3722E2}"/>
    <pc:docChg chg="addSld modSld">
      <pc:chgData name="Ioan Leoapa (2435230)" userId="S::2435230@student.uwtsd.ac.uk::609109da-4ace-4e06-b1e6-43ec251cd401" providerId="AD" clId="Web-{019C051D-A093-AB2A-1151-22450D3722E2}" dt="2025-11-23T12:36:48.837" v="348"/>
      <pc:docMkLst>
        <pc:docMk/>
      </pc:docMkLst>
      <pc:sldChg chg="addSp delSp modSp mod setBg">
        <pc:chgData name="Ioan Leoapa (2435230)" userId="S::2435230@student.uwtsd.ac.uk::609109da-4ace-4e06-b1e6-43ec251cd401" providerId="AD" clId="Web-{019C051D-A093-AB2A-1151-22450D3722E2}" dt="2025-11-23T11:35:22.560" v="79" actId="20577"/>
        <pc:sldMkLst>
          <pc:docMk/>
          <pc:sldMk cId="3857996171" sldId="261"/>
        </pc:sldMkLst>
        <pc:spChg chg="mod">
          <ac:chgData name="Ioan Leoapa (2435230)" userId="S::2435230@student.uwtsd.ac.uk::609109da-4ace-4e06-b1e6-43ec251cd401" providerId="AD" clId="Web-{019C051D-A093-AB2A-1151-22450D3722E2}" dt="2025-11-23T11:32:22.697" v="50"/>
          <ac:spMkLst>
            <pc:docMk/>
            <pc:sldMk cId="3857996171" sldId="261"/>
            <ac:spMk id="2" creationId="{E588A979-44E4-242B-CECC-BE058BC5C2A9}"/>
          </ac:spMkLst>
        </pc:spChg>
        <pc:spChg chg="add del">
          <ac:chgData name="Ioan Leoapa (2435230)" userId="S::2435230@student.uwtsd.ac.uk::609109da-4ace-4e06-b1e6-43ec251cd401" providerId="AD" clId="Web-{019C051D-A093-AB2A-1151-22450D3722E2}" dt="2025-11-23T11:31:58.727" v="46"/>
          <ac:spMkLst>
            <pc:docMk/>
            <pc:sldMk cId="3857996171" sldId="261"/>
            <ac:spMk id="3" creationId="{5F979B3F-6380-2FE6-560F-2363372C129B}"/>
          </ac:spMkLst>
        </pc:spChg>
        <pc:spChg chg="add del">
          <ac:chgData name="Ioan Leoapa (2435230)" userId="S::2435230@student.uwtsd.ac.uk::609109da-4ace-4e06-b1e6-43ec251cd401" providerId="AD" clId="Web-{019C051D-A093-AB2A-1151-22450D3722E2}" dt="2025-11-23T11:31:09.320" v="21"/>
          <ac:spMkLst>
            <pc:docMk/>
            <pc:sldMk cId="3857996171" sldId="261"/>
            <ac:spMk id="9" creationId="{5F979B3F-6380-2FE6-560F-2363372C129B}"/>
          </ac:spMkLst>
        </pc:spChg>
        <pc:spChg chg="add del">
          <ac:chgData name="Ioan Leoapa (2435230)" userId="S::2435230@student.uwtsd.ac.uk::609109da-4ace-4e06-b1e6-43ec251cd401" providerId="AD" clId="Web-{019C051D-A093-AB2A-1151-22450D3722E2}" dt="2025-11-23T11:31:10.961" v="23"/>
          <ac:spMkLst>
            <pc:docMk/>
            <pc:sldMk cId="3857996171" sldId="261"/>
            <ac:spMk id="12" creationId="{B3437C99-FC8E-4311-B48A-F0C4C329B154}"/>
          </ac:spMkLst>
        </pc:spChg>
        <pc:spChg chg="add del">
          <ac:chgData name="Ioan Leoapa (2435230)" userId="S::2435230@student.uwtsd.ac.uk::609109da-4ace-4e06-b1e6-43ec251cd401" providerId="AD" clId="Web-{019C051D-A093-AB2A-1151-22450D3722E2}" dt="2025-11-23T11:31:10.961" v="23"/>
          <ac:spMkLst>
            <pc:docMk/>
            <pc:sldMk cId="3857996171" sldId="261"/>
            <ac:spMk id="13" creationId="{9F79630B-0F0B-446E-A637-38FA8F61D10E}"/>
          </ac:spMkLst>
        </pc:spChg>
        <pc:spChg chg="add del">
          <ac:chgData name="Ioan Leoapa (2435230)" userId="S::2435230@student.uwtsd.ac.uk::609109da-4ace-4e06-b1e6-43ec251cd401" providerId="AD" clId="Web-{019C051D-A093-AB2A-1151-22450D3722E2}" dt="2025-11-23T11:31:10.961" v="23"/>
          <ac:spMkLst>
            <pc:docMk/>
            <pc:sldMk cId="3857996171" sldId="261"/>
            <ac:spMk id="14" creationId="{5F979B3F-6380-2FE6-560F-2363372C129B}"/>
          </ac:spMkLst>
        </pc:spChg>
        <pc:spChg chg="add del">
          <ac:chgData name="Ioan Leoapa (2435230)" userId="S::2435230@student.uwtsd.ac.uk::609109da-4ace-4e06-b1e6-43ec251cd401" providerId="AD" clId="Web-{019C051D-A093-AB2A-1151-22450D3722E2}" dt="2025-11-23T11:31:14.023" v="25"/>
          <ac:spMkLst>
            <pc:docMk/>
            <pc:sldMk cId="3857996171" sldId="261"/>
            <ac:spMk id="16" creationId="{743AA782-23D1-4521-8CAD-47662984AA08}"/>
          </ac:spMkLst>
        </pc:spChg>
        <pc:spChg chg="add del">
          <ac:chgData name="Ioan Leoapa (2435230)" userId="S::2435230@student.uwtsd.ac.uk::609109da-4ace-4e06-b1e6-43ec251cd401" providerId="AD" clId="Web-{019C051D-A093-AB2A-1151-22450D3722E2}" dt="2025-11-23T11:31:14.023" v="25"/>
          <ac:spMkLst>
            <pc:docMk/>
            <pc:sldMk cId="3857996171" sldId="261"/>
            <ac:spMk id="17" creationId="{71877DBC-BB60-40F0-AC93-2ACDBAAE60CE}"/>
          </ac:spMkLst>
        </pc:spChg>
        <pc:spChg chg="add del">
          <ac:chgData name="Ioan Leoapa (2435230)" userId="S::2435230@student.uwtsd.ac.uk::609109da-4ace-4e06-b1e6-43ec251cd401" providerId="AD" clId="Web-{019C051D-A093-AB2A-1151-22450D3722E2}" dt="2025-11-23T11:31:14.023" v="25"/>
          <ac:spMkLst>
            <pc:docMk/>
            <pc:sldMk cId="3857996171" sldId="261"/>
            <ac:spMk id="18" creationId="{5F979B3F-6380-2FE6-560F-2363372C129B}"/>
          </ac:spMkLst>
        </pc:spChg>
        <pc:spChg chg="add del">
          <ac:chgData name="Ioan Leoapa (2435230)" userId="S::2435230@student.uwtsd.ac.uk::609109da-4ace-4e06-b1e6-43ec251cd401" providerId="AD" clId="Web-{019C051D-A093-AB2A-1151-22450D3722E2}" dt="2025-11-23T11:31:15.258" v="27"/>
          <ac:spMkLst>
            <pc:docMk/>
            <pc:sldMk cId="3857996171" sldId="261"/>
            <ac:spMk id="20" creationId="{F94AA2BD-2E3F-4B1D-8127-5744B8115311}"/>
          </ac:spMkLst>
        </pc:spChg>
        <pc:spChg chg="add del">
          <ac:chgData name="Ioan Leoapa (2435230)" userId="S::2435230@student.uwtsd.ac.uk::609109da-4ace-4e06-b1e6-43ec251cd401" providerId="AD" clId="Web-{019C051D-A093-AB2A-1151-22450D3722E2}" dt="2025-11-23T11:31:15.258" v="27"/>
          <ac:spMkLst>
            <pc:docMk/>
            <pc:sldMk cId="3857996171" sldId="261"/>
            <ac:spMk id="21" creationId="{4BD02261-2DC8-4AA8-9E16-7751AE892445}"/>
          </ac:spMkLst>
        </pc:spChg>
        <pc:spChg chg="add del">
          <ac:chgData name="Ioan Leoapa (2435230)" userId="S::2435230@student.uwtsd.ac.uk::609109da-4ace-4e06-b1e6-43ec251cd401" providerId="AD" clId="Web-{019C051D-A093-AB2A-1151-22450D3722E2}" dt="2025-11-23T11:31:15.258" v="27"/>
          <ac:spMkLst>
            <pc:docMk/>
            <pc:sldMk cId="3857996171" sldId="261"/>
            <ac:spMk id="22" creationId="{3D752CF2-2291-40B5-B462-C17B174C10BC}"/>
          </ac:spMkLst>
        </pc:spChg>
        <pc:spChg chg="add del">
          <ac:chgData name="Ioan Leoapa (2435230)" userId="S::2435230@student.uwtsd.ac.uk::609109da-4ace-4e06-b1e6-43ec251cd401" providerId="AD" clId="Web-{019C051D-A093-AB2A-1151-22450D3722E2}" dt="2025-11-23T11:31:15.258" v="27"/>
          <ac:spMkLst>
            <pc:docMk/>
            <pc:sldMk cId="3857996171" sldId="261"/>
            <ac:spMk id="23" creationId="{5F979B3F-6380-2FE6-560F-2363372C129B}"/>
          </ac:spMkLst>
        </pc:spChg>
        <pc:spChg chg="add del">
          <ac:chgData name="Ioan Leoapa (2435230)" userId="S::2435230@student.uwtsd.ac.uk::609109da-4ace-4e06-b1e6-43ec251cd401" providerId="AD" clId="Web-{019C051D-A093-AB2A-1151-22450D3722E2}" dt="2025-11-23T11:31:26.617" v="29"/>
          <ac:spMkLst>
            <pc:docMk/>
            <pc:sldMk cId="3857996171" sldId="261"/>
            <ac:spMk id="25" creationId="{F13C74B1-5B17-4795-BED0-7140497B445A}"/>
          </ac:spMkLst>
        </pc:spChg>
        <pc:spChg chg="add del">
          <ac:chgData name="Ioan Leoapa (2435230)" userId="S::2435230@student.uwtsd.ac.uk::609109da-4ace-4e06-b1e6-43ec251cd401" providerId="AD" clId="Web-{019C051D-A093-AB2A-1151-22450D3722E2}" dt="2025-11-23T11:31:26.617" v="29"/>
          <ac:spMkLst>
            <pc:docMk/>
            <pc:sldMk cId="3857996171" sldId="261"/>
            <ac:spMk id="26" creationId="{D4974D33-8DC5-464E-8C6D-BE58F0669C17}"/>
          </ac:spMkLst>
        </pc:spChg>
        <pc:spChg chg="add del">
          <ac:chgData name="Ioan Leoapa (2435230)" userId="S::2435230@student.uwtsd.ac.uk::609109da-4ace-4e06-b1e6-43ec251cd401" providerId="AD" clId="Web-{019C051D-A093-AB2A-1151-22450D3722E2}" dt="2025-11-23T11:31:26.617" v="29"/>
          <ac:spMkLst>
            <pc:docMk/>
            <pc:sldMk cId="3857996171" sldId="261"/>
            <ac:spMk id="27" creationId="{5F979B3F-6380-2FE6-560F-2363372C129B}"/>
          </ac:spMkLst>
        </pc:spChg>
        <pc:spChg chg="add del">
          <ac:chgData name="Ioan Leoapa (2435230)" userId="S::2435230@student.uwtsd.ac.uk::609109da-4ace-4e06-b1e6-43ec251cd401" providerId="AD" clId="Web-{019C051D-A093-AB2A-1151-22450D3722E2}" dt="2025-11-23T11:31:31.289" v="31"/>
          <ac:spMkLst>
            <pc:docMk/>
            <pc:sldMk cId="3857996171" sldId="261"/>
            <ac:spMk id="29" creationId="{4F7EBAE4-9945-4473-9E34-B2C66EA0F03D}"/>
          </ac:spMkLst>
        </pc:spChg>
        <pc:spChg chg="add del">
          <ac:chgData name="Ioan Leoapa (2435230)" userId="S::2435230@student.uwtsd.ac.uk::609109da-4ace-4e06-b1e6-43ec251cd401" providerId="AD" clId="Web-{019C051D-A093-AB2A-1151-22450D3722E2}" dt="2025-11-23T11:31:31.289" v="31"/>
          <ac:spMkLst>
            <pc:docMk/>
            <pc:sldMk cId="3857996171" sldId="261"/>
            <ac:spMk id="30" creationId="{5F979B3F-6380-2FE6-560F-2363372C129B}"/>
          </ac:spMkLst>
        </pc:spChg>
        <pc:spChg chg="add del">
          <ac:chgData name="Ioan Leoapa (2435230)" userId="S::2435230@student.uwtsd.ac.uk::609109da-4ace-4e06-b1e6-43ec251cd401" providerId="AD" clId="Web-{019C051D-A093-AB2A-1151-22450D3722E2}" dt="2025-11-23T11:31:31.289" v="31"/>
          <ac:spMkLst>
            <pc:docMk/>
            <pc:sldMk cId="3857996171" sldId="261"/>
            <ac:spMk id="31" creationId="{70BEB1E7-2F88-40BC-B73D-42E5B6F80BFC}"/>
          </ac:spMkLst>
        </pc:spChg>
        <pc:spChg chg="add del">
          <ac:chgData name="Ioan Leoapa (2435230)" userId="S::2435230@student.uwtsd.ac.uk::609109da-4ace-4e06-b1e6-43ec251cd401" providerId="AD" clId="Web-{019C051D-A093-AB2A-1151-22450D3722E2}" dt="2025-11-23T11:31:31.289" v="31"/>
          <ac:spMkLst>
            <pc:docMk/>
            <pc:sldMk cId="3857996171" sldId="261"/>
            <ac:spMk id="32" creationId="{A7B99495-F43F-4D80-A44F-2CB4764EB90B}"/>
          </ac:spMkLst>
        </pc:spChg>
        <pc:spChg chg="add del">
          <ac:chgData name="Ioan Leoapa (2435230)" userId="S::2435230@student.uwtsd.ac.uk::609109da-4ace-4e06-b1e6-43ec251cd401" providerId="AD" clId="Web-{019C051D-A093-AB2A-1151-22450D3722E2}" dt="2025-11-23T11:31:34.039" v="33"/>
          <ac:spMkLst>
            <pc:docMk/>
            <pc:sldMk cId="3857996171" sldId="261"/>
            <ac:spMk id="34" creationId="{D009D6D5-DAC2-4A8B-A17A-E206B9012D09}"/>
          </ac:spMkLst>
        </pc:spChg>
        <pc:spChg chg="add del">
          <ac:chgData name="Ioan Leoapa (2435230)" userId="S::2435230@student.uwtsd.ac.uk::609109da-4ace-4e06-b1e6-43ec251cd401" providerId="AD" clId="Web-{019C051D-A093-AB2A-1151-22450D3722E2}" dt="2025-11-23T11:31:34.039" v="33"/>
          <ac:spMkLst>
            <pc:docMk/>
            <pc:sldMk cId="3857996171" sldId="261"/>
            <ac:spMk id="35" creationId="{5F979B3F-6380-2FE6-560F-2363372C129B}"/>
          </ac:spMkLst>
        </pc:spChg>
        <pc:spChg chg="add del">
          <ac:chgData name="Ioan Leoapa (2435230)" userId="S::2435230@student.uwtsd.ac.uk::609109da-4ace-4e06-b1e6-43ec251cd401" providerId="AD" clId="Web-{019C051D-A093-AB2A-1151-22450D3722E2}" dt="2025-11-23T11:31:35.696" v="35"/>
          <ac:spMkLst>
            <pc:docMk/>
            <pc:sldMk cId="3857996171" sldId="261"/>
            <ac:spMk id="37" creationId="{F13C74B1-5B17-4795-BED0-7140497B445A}"/>
          </ac:spMkLst>
        </pc:spChg>
        <pc:spChg chg="add del">
          <ac:chgData name="Ioan Leoapa (2435230)" userId="S::2435230@student.uwtsd.ac.uk::609109da-4ace-4e06-b1e6-43ec251cd401" providerId="AD" clId="Web-{019C051D-A093-AB2A-1151-22450D3722E2}" dt="2025-11-23T11:31:35.696" v="35"/>
          <ac:spMkLst>
            <pc:docMk/>
            <pc:sldMk cId="3857996171" sldId="261"/>
            <ac:spMk id="38" creationId="{D4974D33-8DC5-464E-8C6D-BE58F0669C17}"/>
          </ac:spMkLst>
        </pc:spChg>
        <pc:spChg chg="add del">
          <ac:chgData name="Ioan Leoapa (2435230)" userId="S::2435230@student.uwtsd.ac.uk::609109da-4ace-4e06-b1e6-43ec251cd401" providerId="AD" clId="Web-{019C051D-A093-AB2A-1151-22450D3722E2}" dt="2025-11-23T11:31:35.696" v="35"/>
          <ac:spMkLst>
            <pc:docMk/>
            <pc:sldMk cId="3857996171" sldId="261"/>
            <ac:spMk id="39" creationId="{5F979B3F-6380-2FE6-560F-2363372C129B}"/>
          </ac:spMkLst>
        </pc:spChg>
        <pc:spChg chg="add del">
          <ac:chgData name="Ioan Leoapa (2435230)" userId="S::2435230@student.uwtsd.ac.uk::609109da-4ace-4e06-b1e6-43ec251cd401" providerId="AD" clId="Web-{019C051D-A093-AB2A-1151-22450D3722E2}" dt="2025-11-23T11:31:41.102" v="37"/>
          <ac:spMkLst>
            <pc:docMk/>
            <pc:sldMk cId="3857996171" sldId="261"/>
            <ac:spMk id="41" creationId="{F94AA2BD-2E3F-4B1D-8127-5744B8115311}"/>
          </ac:spMkLst>
        </pc:spChg>
        <pc:spChg chg="add del">
          <ac:chgData name="Ioan Leoapa (2435230)" userId="S::2435230@student.uwtsd.ac.uk::609109da-4ace-4e06-b1e6-43ec251cd401" providerId="AD" clId="Web-{019C051D-A093-AB2A-1151-22450D3722E2}" dt="2025-11-23T11:31:41.102" v="37"/>
          <ac:spMkLst>
            <pc:docMk/>
            <pc:sldMk cId="3857996171" sldId="261"/>
            <ac:spMk id="42" creationId="{4BD02261-2DC8-4AA8-9E16-7751AE892445}"/>
          </ac:spMkLst>
        </pc:spChg>
        <pc:spChg chg="add del">
          <ac:chgData name="Ioan Leoapa (2435230)" userId="S::2435230@student.uwtsd.ac.uk::609109da-4ace-4e06-b1e6-43ec251cd401" providerId="AD" clId="Web-{019C051D-A093-AB2A-1151-22450D3722E2}" dt="2025-11-23T11:31:41.102" v="37"/>
          <ac:spMkLst>
            <pc:docMk/>
            <pc:sldMk cId="3857996171" sldId="261"/>
            <ac:spMk id="43" creationId="{3D752CF2-2291-40B5-B462-C17B174C10BC}"/>
          </ac:spMkLst>
        </pc:spChg>
        <pc:spChg chg="add del">
          <ac:chgData name="Ioan Leoapa (2435230)" userId="S::2435230@student.uwtsd.ac.uk::609109da-4ace-4e06-b1e6-43ec251cd401" providerId="AD" clId="Web-{019C051D-A093-AB2A-1151-22450D3722E2}" dt="2025-11-23T11:31:41.102" v="37"/>
          <ac:spMkLst>
            <pc:docMk/>
            <pc:sldMk cId="3857996171" sldId="261"/>
            <ac:spMk id="44" creationId="{5F979B3F-6380-2FE6-560F-2363372C129B}"/>
          </ac:spMkLst>
        </pc:spChg>
        <pc:spChg chg="add del">
          <ac:chgData name="Ioan Leoapa (2435230)" userId="S::2435230@student.uwtsd.ac.uk::609109da-4ace-4e06-b1e6-43ec251cd401" providerId="AD" clId="Web-{019C051D-A093-AB2A-1151-22450D3722E2}" dt="2025-11-23T11:31:52.493" v="39"/>
          <ac:spMkLst>
            <pc:docMk/>
            <pc:sldMk cId="3857996171" sldId="261"/>
            <ac:spMk id="47" creationId="{5F979B3F-6380-2FE6-560F-2363372C129B}"/>
          </ac:spMkLst>
        </pc:spChg>
        <pc:spChg chg="add del">
          <ac:chgData name="Ioan Leoapa (2435230)" userId="S::2435230@student.uwtsd.ac.uk::609109da-4ace-4e06-b1e6-43ec251cd401" providerId="AD" clId="Web-{019C051D-A093-AB2A-1151-22450D3722E2}" dt="2025-11-23T11:31:53.399" v="41"/>
          <ac:spMkLst>
            <pc:docMk/>
            <pc:sldMk cId="3857996171" sldId="261"/>
            <ac:spMk id="49" creationId="{4F7EBAE4-9945-4473-9E34-B2C66EA0F03D}"/>
          </ac:spMkLst>
        </pc:spChg>
        <pc:spChg chg="add del">
          <ac:chgData name="Ioan Leoapa (2435230)" userId="S::2435230@student.uwtsd.ac.uk::609109da-4ace-4e06-b1e6-43ec251cd401" providerId="AD" clId="Web-{019C051D-A093-AB2A-1151-22450D3722E2}" dt="2025-11-23T11:31:53.399" v="41"/>
          <ac:spMkLst>
            <pc:docMk/>
            <pc:sldMk cId="3857996171" sldId="261"/>
            <ac:spMk id="50" creationId="{5F979B3F-6380-2FE6-560F-2363372C129B}"/>
          </ac:spMkLst>
        </pc:spChg>
        <pc:spChg chg="add del">
          <ac:chgData name="Ioan Leoapa (2435230)" userId="S::2435230@student.uwtsd.ac.uk::609109da-4ace-4e06-b1e6-43ec251cd401" providerId="AD" clId="Web-{019C051D-A093-AB2A-1151-22450D3722E2}" dt="2025-11-23T11:31:53.399" v="41"/>
          <ac:spMkLst>
            <pc:docMk/>
            <pc:sldMk cId="3857996171" sldId="261"/>
            <ac:spMk id="51" creationId="{70BEB1E7-2F88-40BC-B73D-42E5B6F80BFC}"/>
          </ac:spMkLst>
        </pc:spChg>
        <pc:spChg chg="add del">
          <ac:chgData name="Ioan Leoapa (2435230)" userId="S::2435230@student.uwtsd.ac.uk::609109da-4ace-4e06-b1e6-43ec251cd401" providerId="AD" clId="Web-{019C051D-A093-AB2A-1151-22450D3722E2}" dt="2025-11-23T11:31:53.399" v="41"/>
          <ac:spMkLst>
            <pc:docMk/>
            <pc:sldMk cId="3857996171" sldId="261"/>
            <ac:spMk id="52" creationId="{A7B99495-F43F-4D80-A44F-2CB4764EB90B}"/>
          </ac:spMkLst>
        </pc:spChg>
        <pc:spChg chg="add del">
          <ac:chgData name="Ioan Leoapa (2435230)" userId="S::2435230@student.uwtsd.ac.uk::609109da-4ace-4e06-b1e6-43ec251cd401" providerId="AD" clId="Web-{019C051D-A093-AB2A-1151-22450D3722E2}" dt="2025-11-23T11:31:56.571" v="43"/>
          <ac:spMkLst>
            <pc:docMk/>
            <pc:sldMk cId="3857996171" sldId="261"/>
            <ac:spMk id="54" creationId="{45D37F4E-DDB4-456B-97E0-9937730A039F}"/>
          </ac:spMkLst>
        </pc:spChg>
        <pc:spChg chg="add del">
          <ac:chgData name="Ioan Leoapa (2435230)" userId="S::2435230@student.uwtsd.ac.uk::609109da-4ace-4e06-b1e6-43ec251cd401" providerId="AD" clId="Web-{019C051D-A093-AB2A-1151-22450D3722E2}" dt="2025-11-23T11:31:56.571" v="43"/>
          <ac:spMkLst>
            <pc:docMk/>
            <pc:sldMk cId="3857996171" sldId="261"/>
            <ac:spMk id="55" creationId="{B2DD41CD-8F47-4F56-AD12-4E2FF7696987}"/>
          </ac:spMkLst>
        </pc:spChg>
        <pc:spChg chg="add del">
          <ac:chgData name="Ioan Leoapa (2435230)" userId="S::2435230@student.uwtsd.ac.uk::609109da-4ace-4e06-b1e6-43ec251cd401" providerId="AD" clId="Web-{019C051D-A093-AB2A-1151-22450D3722E2}" dt="2025-11-23T11:31:56.571" v="43"/>
          <ac:spMkLst>
            <pc:docMk/>
            <pc:sldMk cId="3857996171" sldId="261"/>
            <ac:spMk id="56" creationId="{5F979B3F-6380-2FE6-560F-2363372C129B}"/>
          </ac:spMkLst>
        </pc:spChg>
        <pc:spChg chg="add del">
          <ac:chgData name="Ioan Leoapa (2435230)" userId="S::2435230@student.uwtsd.ac.uk::609109da-4ace-4e06-b1e6-43ec251cd401" providerId="AD" clId="Web-{019C051D-A093-AB2A-1151-22450D3722E2}" dt="2025-11-23T11:32:22.650" v="49"/>
          <ac:spMkLst>
            <pc:docMk/>
            <pc:sldMk cId="3857996171" sldId="261"/>
            <ac:spMk id="65" creationId="{B50AB553-2A96-4A92-96F2-93548E096954}"/>
          </ac:spMkLst>
        </pc:spChg>
        <pc:spChg chg="add">
          <ac:chgData name="Ioan Leoapa (2435230)" userId="S::2435230@student.uwtsd.ac.uk::609109da-4ace-4e06-b1e6-43ec251cd401" providerId="AD" clId="Web-{019C051D-A093-AB2A-1151-22450D3722E2}" dt="2025-11-23T11:32:22.697" v="50"/>
          <ac:spMkLst>
            <pc:docMk/>
            <pc:sldMk cId="3857996171" sldId="261"/>
            <ac:spMk id="67" creationId="{B50AB553-2A96-4A92-96F2-93548E096954}"/>
          </ac:spMkLst>
        </pc:spChg>
        <pc:spChg chg="add del mod">
          <ac:chgData name="Ioan Leoapa (2435230)" userId="S::2435230@student.uwtsd.ac.uk::609109da-4ace-4e06-b1e6-43ec251cd401" providerId="AD" clId="Web-{019C051D-A093-AB2A-1151-22450D3722E2}" dt="2025-11-23T11:33:01.260" v="57"/>
          <ac:spMkLst>
            <pc:docMk/>
            <pc:sldMk cId="3857996171" sldId="261"/>
            <ac:spMk id="182" creationId="{A92F433E-909E-265D-12FE-2C1ABFB4ED20}"/>
          </ac:spMkLst>
        </pc:spChg>
        <pc:spChg chg="add del mod">
          <ac:chgData name="Ioan Leoapa (2435230)" userId="S::2435230@student.uwtsd.ac.uk::609109da-4ace-4e06-b1e6-43ec251cd401" providerId="AD" clId="Web-{019C051D-A093-AB2A-1151-22450D3722E2}" dt="2025-11-23T11:34:21.762" v="67"/>
          <ac:spMkLst>
            <pc:docMk/>
            <pc:sldMk cId="3857996171" sldId="261"/>
            <ac:spMk id="338" creationId="{1DB01CC8-2A27-9482-7076-1722430EFECE}"/>
          </ac:spMkLst>
        </pc:spChg>
        <pc:graphicFrameChg chg="add del">
          <ac:chgData name="Ioan Leoapa (2435230)" userId="S::2435230@student.uwtsd.ac.uk::609109da-4ace-4e06-b1e6-43ec251cd401" providerId="AD" clId="Web-{019C051D-A093-AB2A-1151-22450D3722E2}" dt="2025-11-23T11:31:07.007" v="19"/>
          <ac:graphicFrameMkLst>
            <pc:docMk/>
            <pc:sldMk cId="3857996171" sldId="261"/>
            <ac:graphicFrameMk id="7" creationId="{0DEF9E78-3524-F9C1-5364-FA2FCBAFC8FD}"/>
          </ac:graphicFrameMkLst>
        </pc:graphicFrameChg>
        <pc:graphicFrameChg chg="add del">
          <ac:chgData name="Ioan Leoapa (2435230)" userId="S::2435230@student.uwtsd.ac.uk::609109da-4ace-4e06-b1e6-43ec251cd401" providerId="AD" clId="Web-{019C051D-A093-AB2A-1151-22450D3722E2}" dt="2025-11-23T11:31:58.696" v="45"/>
          <ac:graphicFrameMkLst>
            <pc:docMk/>
            <pc:sldMk cId="3857996171" sldId="261"/>
            <ac:graphicFrameMk id="58" creationId="{A27B334F-92A9-807E-1486-4D7C368058AF}"/>
          </ac:graphicFrameMkLst>
        </pc:graphicFrameChg>
        <pc:graphicFrameChg chg="add del mod modGraphic">
          <ac:chgData name="Ioan Leoapa (2435230)" userId="S::2435230@student.uwtsd.ac.uk::609109da-4ace-4e06-b1e6-43ec251cd401" providerId="AD" clId="Web-{019C051D-A093-AB2A-1151-22450D3722E2}" dt="2025-11-23T11:35:22.560" v="79" actId="20577"/>
          <ac:graphicFrameMkLst>
            <pc:docMk/>
            <pc:sldMk cId="3857996171" sldId="261"/>
            <ac:graphicFrameMk id="60" creationId="{4320F244-EC17-F367-531F-C3C2A8156B80}"/>
          </ac:graphicFrameMkLst>
        </pc:graphicFrameChg>
        <pc:picChg chg="mod ord">
          <ac:chgData name="Ioan Leoapa (2435230)" userId="S::2435230@student.uwtsd.ac.uk::609109da-4ace-4e06-b1e6-43ec251cd401" providerId="AD" clId="Web-{019C051D-A093-AB2A-1151-22450D3722E2}" dt="2025-11-23T11:32:22.697" v="50"/>
          <ac:picMkLst>
            <pc:docMk/>
            <pc:sldMk cId="3857996171" sldId="261"/>
            <ac:picMk id="5" creationId="{9984A9BF-1606-9B8F-B901-4D294B0A02C5}"/>
          </ac:picMkLst>
        </pc:picChg>
        <pc:cxnChg chg="add del">
          <ac:chgData name="Ioan Leoapa (2435230)" userId="S::2435230@student.uwtsd.ac.uk::609109da-4ace-4e06-b1e6-43ec251cd401" providerId="AD" clId="Web-{019C051D-A093-AB2A-1151-22450D3722E2}" dt="2025-11-23T11:31:09.320" v="21"/>
          <ac:cxnSpMkLst>
            <pc:docMk/>
            <pc:sldMk cId="3857996171" sldId="261"/>
            <ac:cxnSpMk id="10" creationId="{FC23E3B9-5ABF-58B3-E2B0-E9A5DAA90037}"/>
          </ac:cxnSpMkLst>
        </pc:cxnChg>
        <pc:cxnChg chg="add del">
          <ac:chgData name="Ioan Leoapa (2435230)" userId="S::2435230@student.uwtsd.ac.uk::609109da-4ace-4e06-b1e6-43ec251cd401" providerId="AD" clId="Web-{019C051D-A093-AB2A-1151-22450D3722E2}" dt="2025-11-23T11:31:52.493" v="39"/>
          <ac:cxnSpMkLst>
            <pc:docMk/>
            <pc:sldMk cId="3857996171" sldId="261"/>
            <ac:cxnSpMk id="46" creationId="{FC23E3B9-5ABF-58B3-E2B0-E9A5DAA90037}"/>
          </ac:cxnSpMkLst>
        </pc:cxnChg>
      </pc:sldChg>
      <pc:sldChg chg="addSp delSp modSp mod setBg">
        <pc:chgData name="Ioan Leoapa (2435230)" userId="S::2435230@student.uwtsd.ac.uk::609109da-4ace-4e06-b1e6-43ec251cd401" providerId="AD" clId="Web-{019C051D-A093-AB2A-1151-22450D3722E2}" dt="2025-11-23T11:54:18.076" v="122" actId="20577"/>
        <pc:sldMkLst>
          <pc:docMk/>
          <pc:sldMk cId="517587630" sldId="262"/>
        </pc:sldMkLst>
        <pc:spChg chg="mod">
          <ac:chgData name="Ioan Leoapa (2435230)" userId="S::2435230@student.uwtsd.ac.uk::609109da-4ace-4e06-b1e6-43ec251cd401" providerId="AD" clId="Web-{019C051D-A093-AB2A-1151-22450D3722E2}" dt="2025-11-23T11:53:55.998" v="120"/>
          <ac:spMkLst>
            <pc:docMk/>
            <pc:sldMk cId="517587630" sldId="262"/>
            <ac:spMk id="2" creationId="{F93D571E-1C80-125C-A025-C935AD752768}"/>
          </ac:spMkLst>
        </pc:spChg>
        <pc:spChg chg="add del mod">
          <ac:chgData name="Ioan Leoapa (2435230)" userId="S::2435230@student.uwtsd.ac.uk::609109da-4ace-4e06-b1e6-43ec251cd401" providerId="AD" clId="Web-{019C051D-A093-AB2A-1151-22450D3722E2}" dt="2025-11-23T11:54:18.076" v="122" actId="20577"/>
          <ac:spMkLst>
            <pc:docMk/>
            <pc:sldMk cId="517587630" sldId="262"/>
            <ac:spMk id="3" creationId="{3FF2739B-8CC5-6D1A-EEE5-575B5D816EB3}"/>
          </ac:spMkLst>
        </pc:spChg>
        <pc:spChg chg="add">
          <ac:chgData name="Ioan Leoapa (2435230)" userId="S::2435230@student.uwtsd.ac.uk::609109da-4ace-4e06-b1e6-43ec251cd401" providerId="AD" clId="Web-{019C051D-A093-AB2A-1151-22450D3722E2}" dt="2025-11-23T11:53:55.998" v="120"/>
          <ac:spMkLst>
            <pc:docMk/>
            <pc:sldMk cId="517587630" sldId="262"/>
            <ac:spMk id="10" creationId="{45D37F4E-DDB4-456B-97E0-9937730A039F}"/>
          </ac:spMkLst>
        </pc:spChg>
        <pc:spChg chg="add">
          <ac:chgData name="Ioan Leoapa (2435230)" userId="S::2435230@student.uwtsd.ac.uk::609109da-4ace-4e06-b1e6-43ec251cd401" providerId="AD" clId="Web-{019C051D-A093-AB2A-1151-22450D3722E2}" dt="2025-11-23T11:53:55.998" v="120"/>
          <ac:spMkLst>
            <pc:docMk/>
            <pc:sldMk cId="517587630" sldId="262"/>
            <ac:spMk id="12" creationId="{B2DD41CD-8F47-4F56-AD12-4E2FF7696987}"/>
          </ac:spMkLst>
        </pc:spChg>
        <pc:graphicFrameChg chg="add del">
          <ac:chgData name="Ioan Leoapa (2435230)" userId="S::2435230@student.uwtsd.ac.uk::609109da-4ace-4e06-b1e6-43ec251cd401" providerId="AD" clId="Web-{019C051D-A093-AB2A-1151-22450D3722E2}" dt="2025-11-23T11:53:27.498" v="119"/>
          <ac:graphicFrameMkLst>
            <pc:docMk/>
            <pc:sldMk cId="517587630" sldId="262"/>
            <ac:graphicFrameMk id="7" creationId="{A19E45F6-B892-CFAB-4942-4F4064BCAEFB}"/>
          </ac:graphicFrameMkLst>
        </pc:graphicFrameChg>
        <pc:picChg chg="mod">
          <ac:chgData name="Ioan Leoapa (2435230)" userId="S::2435230@student.uwtsd.ac.uk::609109da-4ace-4e06-b1e6-43ec251cd401" providerId="AD" clId="Web-{019C051D-A093-AB2A-1151-22450D3722E2}" dt="2025-11-23T11:53:55.998" v="120"/>
          <ac:picMkLst>
            <pc:docMk/>
            <pc:sldMk cId="517587630" sldId="262"/>
            <ac:picMk id="5" creationId="{CAE69D29-CD63-3512-220D-B627A01D0407}"/>
          </ac:picMkLst>
        </pc:picChg>
      </pc:sldChg>
      <pc:sldChg chg="addSp delSp modSp new mod setBg">
        <pc:chgData name="Ioan Leoapa (2435230)" userId="S::2435230@student.uwtsd.ac.uk::609109da-4ace-4e06-b1e6-43ec251cd401" providerId="AD" clId="Web-{019C051D-A093-AB2A-1151-22450D3722E2}" dt="2025-11-23T11:30:32.272" v="17" actId="14100"/>
        <pc:sldMkLst>
          <pc:docMk/>
          <pc:sldMk cId="2041020180" sldId="263"/>
        </pc:sldMkLst>
        <pc:spChg chg="mod">
          <ac:chgData name="Ioan Leoapa (2435230)" userId="S::2435230@student.uwtsd.ac.uk::609109da-4ace-4e06-b1e6-43ec251cd401" providerId="AD" clId="Web-{019C051D-A093-AB2A-1151-22450D3722E2}" dt="2025-11-23T11:30:32.272" v="17" actId="14100"/>
          <ac:spMkLst>
            <pc:docMk/>
            <pc:sldMk cId="2041020180" sldId="263"/>
            <ac:spMk id="2" creationId="{7DD9CF56-7383-B3A2-FED6-7BD14D67707D}"/>
          </ac:spMkLst>
        </pc:spChg>
        <pc:spChg chg="del">
          <ac:chgData name="Ioan Leoapa (2435230)" userId="S::2435230@student.uwtsd.ac.uk::609109da-4ace-4e06-b1e6-43ec251cd401" providerId="AD" clId="Web-{019C051D-A093-AB2A-1151-22450D3722E2}" dt="2025-11-23T11:29:34.395" v="12"/>
          <ac:spMkLst>
            <pc:docMk/>
            <pc:sldMk cId="2041020180" sldId="263"/>
            <ac:spMk id="3" creationId="{5705F9FE-967E-62F0-D8BC-A9B4D4DC9AEE}"/>
          </ac:spMkLst>
        </pc:spChg>
        <pc:spChg chg="add">
          <ac:chgData name="Ioan Leoapa (2435230)" userId="S::2435230@student.uwtsd.ac.uk::609109da-4ace-4e06-b1e6-43ec251cd401" providerId="AD" clId="Web-{019C051D-A093-AB2A-1151-22450D3722E2}" dt="2025-11-23T11:30:05.693" v="14"/>
          <ac:spMkLst>
            <pc:docMk/>
            <pc:sldMk cId="2041020180" sldId="263"/>
            <ac:spMk id="9" creationId="{FB5B0058-AF13-4859-B429-4EDDE2A26F7F}"/>
          </ac:spMkLst>
        </pc:spChg>
        <pc:spChg chg="add">
          <ac:chgData name="Ioan Leoapa (2435230)" userId="S::2435230@student.uwtsd.ac.uk::609109da-4ace-4e06-b1e6-43ec251cd401" providerId="AD" clId="Web-{019C051D-A093-AB2A-1151-22450D3722E2}" dt="2025-11-23T11:30:05.693" v="14"/>
          <ac:spMkLst>
            <pc:docMk/>
            <pc:sldMk cId="2041020180" sldId="263"/>
            <ac:spMk id="13" creationId="{A4A161CC-6DC5-4863-B213-94529D6E06D7}"/>
          </ac:spMkLst>
        </pc:spChg>
        <pc:picChg chg="add mod ord">
          <ac:chgData name="Ioan Leoapa (2435230)" userId="S::2435230@student.uwtsd.ac.uk::609109da-4ace-4e06-b1e6-43ec251cd401" providerId="AD" clId="Web-{019C051D-A093-AB2A-1151-22450D3722E2}" dt="2025-11-23T11:30:05.693" v="14"/>
          <ac:picMkLst>
            <pc:docMk/>
            <pc:sldMk cId="2041020180" sldId="263"/>
            <ac:picMk id="4" creationId="{2AC808B8-64D2-9870-9021-20101D553BC2}"/>
          </ac:picMkLst>
        </pc:picChg>
        <pc:cxnChg chg="add">
          <ac:chgData name="Ioan Leoapa (2435230)" userId="S::2435230@student.uwtsd.ac.uk::609109da-4ace-4e06-b1e6-43ec251cd401" providerId="AD" clId="Web-{019C051D-A093-AB2A-1151-22450D3722E2}" dt="2025-11-23T11:30:05.693" v="14"/>
          <ac:cxnSpMkLst>
            <pc:docMk/>
            <pc:sldMk cId="2041020180" sldId="263"/>
            <ac:cxnSpMk id="11" creationId="{AC65C03C-3F17-45DC-A1B9-35ACA43397D4}"/>
          </ac:cxnSpMkLst>
        </pc:cxnChg>
      </pc:sldChg>
      <pc:sldChg chg="addSp delSp modSp new mod setBg">
        <pc:chgData name="Ioan Leoapa (2435230)" userId="S::2435230@student.uwtsd.ac.uk::609109da-4ace-4e06-b1e6-43ec251cd401" providerId="AD" clId="Web-{019C051D-A093-AB2A-1151-22450D3722E2}" dt="2025-11-23T11:51:16.856" v="103" actId="14100"/>
        <pc:sldMkLst>
          <pc:docMk/>
          <pc:sldMk cId="174063453" sldId="264"/>
        </pc:sldMkLst>
        <pc:spChg chg="mod">
          <ac:chgData name="Ioan Leoapa (2435230)" userId="S::2435230@student.uwtsd.ac.uk::609109da-4ace-4e06-b1e6-43ec251cd401" providerId="AD" clId="Web-{019C051D-A093-AB2A-1151-22450D3722E2}" dt="2025-11-23T11:51:16.856" v="103" actId="14100"/>
          <ac:spMkLst>
            <pc:docMk/>
            <pc:sldMk cId="174063453" sldId="264"/>
            <ac:spMk id="2" creationId="{D17387F4-8C92-34F0-BAAB-8EBEC064D815}"/>
          </ac:spMkLst>
        </pc:spChg>
        <pc:spChg chg="del">
          <ac:chgData name="Ioan Leoapa (2435230)" userId="S::2435230@student.uwtsd.ac.uk::609109da-4ace-4e06-b1e6-43ec251cd401" providerId="AD" clId="Web-{019C051D-A093-AB2A-1151-22450D3722E2}" dt="2025-11-23T11:50:25.150" v="86"/>
          <ac:spMkLst>
            <pc:docMk/>
            <pc:sldMk cId="174063453" sldId="264"/>
            <ac:spMk id="3" creationId="{A9CC5285-98F4-25FC-A597-46E3299336B4}"/>
          </ac:spMkLst>
        </pc:spChg>
        <pc:spChg chg="add del">
          <ac:chgData name="Ioan Leoapa (2435230)" userId="S::2435230@student.uwtsd.ac.uk::609109da-4ace-4e06-b1e6-43ec251cd401" providerId="AD" clId="Web-{019C051D-A093-AB2A-1151-22450D3722E2}" dt="2025-11-23T11:50:13.274" v="84"/>
          <ac:spMkLst>
            <pc:docMk/>
            <pc:sldMk cId="174063453" sldId="264"/>
            <ac:spMk id="5" creationId="{9E2EED13-A409-52F4-2B91-CAB6D12F44EC}"/>
          </ac:spMkLst>
        </pc:spChg>
        <pc:spChg chg="add">
          <ac:chgData name="Ioan Leoapa (2435230)" userId="S::2435230@student.uwtsd.ac.uk::609109da-4ace-4e06-b1e6-43ec251cd401" providerId="AD" clId="Web-{019C051D-A093-AB2A-1151-22450D3722E2}" dt="2025-11-23T11:50:25.150" v="86"/>
          <ac:spMkLst>
            <pc:docMk/>
            <pc:sldMk cId="174063453" sldId="264"/>
            <ac:spMk id="12" creationId="{FB5B0058-AF13-4859-B429-4EDDE2A26F7F}"/>
          </ac:spMkLst>
        </pc:spChg>
        <pc:spChg chg="add">
          <ac:chgData name="Ioan Leoapa (2435230)" userId="S::2435230@student.uwtsd.ac.uk::609109da-4ace-4e06-b1e6-43ec251cd401" providerId="AD" clId="Web-{019C051D-A093-AB2A-1151-22450D3722E2}" dt="2025-11-23T11:50:25.150" v="86"/>
          <ac:spMkLst>
            <pc:docMk/>
            <pc:sldMk cId="174063453" sldId="264"/>
            <ac:spMk id="16" creationId="{A4A161CC-6DC5-4863-B213-94529D6E06D7}"/>
          </ac:spMkLst>
        </pc:spChg>
        <pc:picChg chg="add mod">
          <ac:chgData name="Ioan Leoapa (2435230)" userId="S::2435230@student.uwtsd.ac.uk::609109da-4ace-4e06-b1e6-43ec251cd401" providerId="AD" clId="Web-{019C051D-A093-AB2A-1151-22450D3722E2}" dt="2025-11-23T11:50:25.150" v="86"/>
          <ac:picMkLst>
            <pc:docMk/>
            <pc:sldMk cId="174063453" sldId="264"/>
            <ac:picMk id="7" creationId="{A036A3D5-748C-4855-8554-C31352FC2205}"/>
          </ac:picMkLst>
        </pc:picChg>
        <pc:cxnChg chg="add">
          <ac:chgData name="Ioan Leoapa (2435230)" userId="S::2435230@student.uwtsd.ac.uk::609109da-4ace-4e06-b1e6-43ec251cd401" providerId="AD" clId="Web-{019C051D-A093-AB2A-1151-22450D3722E2}" dt="2025-11-23T11:50:25.150" v="86"/>
          <ac:cxnSpMkLst>
            <pc:docMk/>
            <pc:sldMk cId="174063453" sldId="264"/>
            <ac:cxnSpMk id="14" creationId="{AC65C03C-3F17-45DC-A1B9-35ACA43397D4}"/>
          </ac:cxnSpMkLst>
        </pc:cxnChg>
      </pc:sldChg>
      <pc:sldChg chg="addSp delSp modSp new mod setBg">
        <pc:chgData name="Ioan Leoapa (2435230)" userId="S::2435230@student.uwtsd.ac.uk::609109da-4ace-4e06-b1e6-43ec251cd401" providerId="AD" clId="Web-{019C051D-A093-AB2A-1151-22450D3722E2}" dt="2025-11-23T11:52:30.701" v="117" actId="14100"/>
        <pc:sldMkLst>
          <pc:docMk/>
          <pc:sldMk cId="1139115334" sldId="265"/>
        </pc:sldMkLst>
        <pc:spChg chg="mod">
          <ac:chgData name="Ioan Leoapa (2435230)" userId="S::2435230@student.uwtsd.ac.uk::609109da-4ace-4e06-b1e6-43ec251cd401" providerId="AD" clId="Web-{019C051D-A093-AB2A-1151-22450D3722E2}" dt="2025-11-23T11:52:30.701" v="117" actId="14100"/>
          <ac:spMkLst>
            <pc:docMk/>
            <pc:sldMk cId="1139115334" sldId="265"/>
            <ac:spMk id="2" creationId="{9B30007A-7520-DE6B-B92C-4EC9D38626AC}"/>
          </ac:spMkLst>
        </pc:spChg>
        <pc:spChg chg="del">
          <ac:chgData name="Ioan Leoapa (2435230)" userId="S::2435230@student.uwtsd.ac.uk::609109da-4ace-4e06-b1e6-43ec251cd401" providerId="AD" clId="Web-{019C051D-A093-AB2A-1151-22450D3722E2}" dt="2025-11-23T11:52:04.107" v="106"/>
          <ac:spMkLst>
            <pc:docMk/>
            <pc:sldMk cId="1139115334" sldId="265"/>
            <ac:spMk id="3" creationId="{05FBC380-63FC-C4EB-CE15-5A8298387CBD}"/>
          </ac:spMkLst>
        </pc:spChg>
        <pc:spChg chg="add">
          <ac:chgData name="Ioan Leoapa (2435230)" userId="S::2435230@student.uwtsd.ac.uk::609109da-4ace-4e06-b1e6-43ec251cd401" providerId="AD" clId="Web-{019C051D-A093-AB2A-1151-22450D3722E2}" dt="2025-11-23T11:52:04.107" v="106"/>
          <ac:spMkLst>
            <pc:docMk/>
            <pc:sldMk cId="1139115334" sldId="265"/>
            <ac:spMk id="10" creationId="{FB5B0058-AF13-4859-B429-4EDDE2A26F7F}"/>
          </ac:spMkLst>
        </pc:spChg>
        <pc:spChg chg="add">
          <ac:chgData name="Ioan Leoapa (2435230)" userId="S::2435230@student.uwtsd.ac.uk::609109da-4ace-4e06-b1e6-43ec251cd401" providerId="AD" clId="Web-{019C051D-A093-AB2A-1151-22450D3722E2}" dt="2025-11-23T11:52:04.107" v="106"/>
          <ac:spMkLst>
            <pc:docMk/>
            <pc:sldMk cId="1139115334" sldId="265"/>
            <ac:spMk id="14" creationId="{A4A161CC-6DC5-4863-B213-94529D6E06D7}"/>
          </ac:spMkLst>
        </pc:spChg>
        <pc:picChg chg="add mod">
          <ac:chgData name="Ioan Leoapa (2435230)" userId="S::2435230@student.uwtsd.ac.uk::609109da-4ace-4e06-b1e6-43ec251cd401" providerId="AD" clId="Web-{019C051D-A093-AB2A-1151-22450D3722E2}" dt="2025-11-23T11:52:04.107" v="106"/>
          <ac:picMkLst>
            <pc:docMk/>
            <pc:sldMk cId="1139115334" sldId="265"/>
            <ac:picMk id="5" creationId="{9E35FDE3-1257-4BC5-30FD-926D97F5F12B}"/>
          </ac:picMkLst>
        </pc:picChg>
        <pc:cxnChg chg="add">
          <ac:chgData name="Ioan Leoapa (2435230)" userId="S::2435230@student.uwtsd.ac.uk::609109da-4ace-4e06-b1e6-43ec251cd401" providerId="AD" clId="Web-{019C051D-A093-AB2A-1151-22450D3722E2}" dt="2025-11-23T11:52:04.107" v="106"/>
          <ac:cxnSpMkLst>
            <pc:docMk/>
            <pc:sldMk cId="1139115334" sldId="265"/>
            <ac:cxnSpMk id="12" creationId="{AC65C03C-3F17-45DC-A1B9-35ACA43397D4}"/>
          </ac:cxnSpMkLst>
        </pc:cxnChg>
      </pc:sldChg>
      <pc:sldChg chg="modSp new">
        <pc:chgData name="Ioan Leoapa (2435230)" userId="S::2435230@student.uwtsd.ac.uk::609109da-4ace-4e06-b1e6-43ec251cd401" providerId="AD" clId="Web-{019C051D-A093-AB2A-1151-22450D3722E2}" dt="2025-11-23T11:54:59.888" v="131" actId="20577"/>
        <pc:sldMkLst>
          <pc:docMk/>
          <pc:sldMk cId="2364944935" sldId="266"/>
        </pc:sldMkLst>
        <pc:spChg chg="mod">
          <ac:chgData name="Ioan Leoapa (2435230)" userId="S::2435230@student.uwtsd.ac.uk::609109da-4ace-4e06-b1e6-43ec251cd401" providerId="AD" clId="Web-{019C051D-A093-AB2A-1151-22450D3722E2}" dt="2025-11-23T11:54:59.888" v="131" actId="20577"/>
          <ac:spMkLst>
            <pc:docMk/>
            <pc:sldMk cId="2364944935" sldId="266"/>
            <ac:spMk id="2" creationId="{2BD33992-5A97-C515-0162-E4A1B5F809D9}"/>
          </ac:spMkLst>
        </pc:spChg>
      </pc:sldChg>
      <pc:sldChg chg="modSp new">
        <pc:chgData name="Ioan Leoapa (2435230)" userId="S::2435230@student.uwtsd.ac.uk::609109da-4ace-4e06-b1e6-43ec251cd401" providerId="AD" clId="Web-{019C051D-A093-AB2A-1151-22450D3722E2}" dt="2025-11-23T11:56:43.201" v="140" actId="20577"/>
        <pc:sldMkLst>
          <pc:docMk/>
          <pc:sldMk cId="4281449616" sldId="267"/>
        </pc:sldMkLst>
        <pc:spChg chg="mod">
          <ac:chgData name="Ioan Leoapa (2435230)" userId="S::2435230@student.uwtsd.ac.uk::609109da-4ace-4e06-b1e6-43ec251cd401" providerId="AD" clId="Web-{019C051D-A093-AB2A-1151-22450D3722E2}" dt="2025-11-23T11:56:43.201" v="140" actId="20577"/>
          <ac:spMkLst>
            <pc:docMk/>
            <pc:sldMk cId="4281449616" sldId="267"/>
            <ac:spMk id="2" creationId="{26EB52D4-CFE2-A8A6-7842-27BC6415DCB1}"/>
          </ac:spMkLst>
        </pc:spChg>
      </pc:sldChg>
      <pc:sldChg chg="modSp new">
        <pc:chgData name="Ioan Leoapa (2435230)" userId="S::2435230@student.uwtsd.ac.uk::609109da-4ace-4e06-b1e6-43ec251cd401" providerId="AD" clId="Web-{019C051D-A093-AB2A-1151-22450D3722E2}" dt="2025-11-23T11:56:51.217" v="146" actId="20577"/>
        <pc:sldMkLst>
          <pc:docMk/>
          <pc:sldMk cId="3441662574" sldId="268"/>
        </pc:sldMkLst>
        <pc:spChg chg="mod">
          <ac:chgData name="Ioan Leoapa (2435230)" userId="S::2435230@student.uwtsd.ac.uk::609109da-4ace-4e06-b1e6-43ec251cd401" providerId="AD" clId="Web-{019C051D-A093-AB2A-1151-22450D3722E2}" dt="2025-11-23T11:56:51.217" v="146" actId="20577"/>
          <ac:spMkLst>
            <pc:docMk/>
            <pc:sldMk cId="3441662574" sldId="268"/>
            <ac:spMk id="2" creationId="{A1318F98-5CAB-0E91-9586-1A7C40D21E5D}"/>
          </ac:spMkLst>
        </pc:spChg>
      </pc:sldChg>
      <pc:sldChg chg="addSp delSp modSp new mod setBg">
        <pc:chgData name="Ioan Leoapa (2435230)" userId="S::2435230@student.uwtsd.ac.uk::609109da-4ace-4e06-b1e6-43ec251cd401" providerId="AD" clId="Web-{019C051D-A093-AB2A-1151-22450D3722E2}" dt="2025-11-23T12:20:11.037" v="294"/>
        <pc:sldMkLst>
          <pc:docMk/>
          <pc:sldMk cId="1630935472" sldId="269"/>
        </pc:sldMkLst>
        <pc:spChg chg="mod">
          <ac:chgData name="Ioan Leoapa (2435230)" userId="S::2435230@student.uwtsd.ac.uk::609109da-4ace-4e06-b1e6-43ec251cd401" providerId="AD" clId="Web-{019C051D-A093-AB2A-1151-22450D3722E2}" dt="2025-11-23T12:20:11.037" v="294"/>
          <ac:spMkLst>
            <pc:docMk/>
            <pc:sldMk cId="1630935472" sldId="269"/>
            <ac:spMk id="2" creationId="{8F411741-06AC-59B6-60AA-201CBDCDE0B3}"/>
          </ac:spMkLst>
        </pc:spChg>
        <pc:spChg chg="del mod">
          <ac:chgData name="Ioan Leoapa (2435230)" userId="S::2435230@student.uwtsd.ac.uk::609109da-4ace-4e06-b1e6-43ec251cd401" providerId="AD" clId="Web-{019C051D-A093-AB2A-1151-22450D3722E2}" dt="2025-11-23T12:20:11.037" v="294"/>
          <ac:spMkLst>
            <pc:docMk/>
            <pc:sldMk cId="1630935472" sldId="269"/>
            <ac:spMk id="3" creationId="{A0532F96-6D83-02CE-20AD-B9F01E35D40B}"/>
          </ac:spMkLst>
        </pc:spChg>
        <pc:spChg chg="add">
          <ac:chgData name="Ioan Leoapa (2435230)" userId="S::2435230@student.uwtsd.ac.uk::609109da-4ace-4e06-b1e6-43ec251cd401" providerId="AD" clId="Web-{019C051D-A093-AB2A-1151-22450D3722E2}" dt="2025-11-23T12:20:11.037" v="294"/>
          <ac:spMkLst>
            <pc:docMk/>
            <pc:sldMk cId="1630935472" sldId="269"/>
            <ac:spMk id="9" creationId="{BACC6370-2D7E-4714-9D71-7542949D7D5D}"/>
          </ac:spMkLst>
        </pc:spChg>
        <pc:spChg chg="add">
          <ac:chgData name="Ioan Leoapa (2435230)" userId="S::2435230@student.uwtsd.ac.uk::609109da-4ace-4e06-b1e6-43ec251cd401" providerId="AD" clId="Web-{019C051D-A093-AB2A-1151-22450D3722E2}" dt="2025-11-23T12:20:11.037" v="294"/>
          <ac:spMkLst>
            <pc:docMk/>
            <pc:sldMk cId="1630935472" sldId="269"/>
            <ac:spMk id="11" creationId="{F68B3F68-107C-434F-AA38-110D5EA91B85}"/>
          </ac:spMkLst>
        </pc:spChg>
        <pc:spChg chg="add">
          <ac:chgData name="Ioan Leoapa (2435230)" userId="S::2435230@student.uwtsd.ac.uk::609109da-4ace-4e06-b1e6-43ec251cd401" providerId="AD" clId="Web-{019C051D-A093-AB2A-1151-22450D3722E2}" dt="2025-11-23T12:20:11.037" v="294"/>
          <ac:spMkLst>
            <pc:docMk/>
            <pc:sldMk cId="1630935472" sldId="269"/>
            <ac:spMk id="13" creationId="{AAD0DBB9-1A4B-4391-81D4-CB19F9AB918A}"/>
          </ac:spMkLst>
        </pc:spChg>
        <pc:spChg chg="add">
          <ac:chgData name="Ioan Leoapa (2435230)" userId="S::2435230@student.uwtsd.ac.uk::609109da-4ace-4e06-b1e6-43ec251cd401" providerId="AD" clId="Web-{019C051D-A093-AB2A-1151-22450D3722E2}" dt="2025-11-23T12:20:11.037" v="294"/>
          <ac:spMkLst>
            <pc:docMk/>
            <pc:sldMk cId="1630935472" sldId="269"/>
            <ac:spMk id="15" creationId="{063BBA22-50EA-4C4D-BE05-F1CE4E63AA56}"/>
          </ac:spMkLst>
        </pc:spChg>
        <pc:graphicFrameChg chg="add">
          <ac:chgData name="Ioan Leoapa (2435230)" userId="S::2435230@student.uwtsd.ac.uk::609109da-4ace-4e06-b1e6-43ec251cd401" providerId="AD" clId="Web-{019C051D-A093-AB2A-1151-22450D3722E2}" dt="2025-11-23T12:20:11.037" v="294"/>
          <ac:graphicFrameMkLst>
            <pc:docMk/>
            <pc:sldMk cId="1630935472" sldId="269"/>
            <ac:graphicFrameMk id="5" creationId="{04E508E3-2EA3-9CCE-516B-6197A6B37D6A}"/>
          </ac:graphicFrameMkLst>
        </pc:graphicFrameChg>
      </pc:sldChg>
      <pc:sldChg chg="addSp delSp modSp new mod setBg">
        <pc:chgData name="Ioan Leoapa (2435230)" userId="S::2435230@student.uwtsd.ac.uk::609109da-4ace-4e06-b1e6-43ec251cd401" providerId="AD" clId="Web-{019C051D-A093-AB2A-1151-22450D3722E2}" dt="2025-11-23T12:22:15.811" v="306"/>
        <pc:sldMkLst>
          <pc:docMk/>
          <pc:sldMk cId="2259200592" sldId="270"/>
        </pc:sldMkLst>
        <pc:spChg chg="mod">
          <ac:chgData name="Ioan Leoapa (2435230)" userId="S::2435230@student.uwtsd.ac.uk::609109da-4ace-4e06-b1e6-43ec251cd401" providerId="AD" clId="Web-{019C051D-A093-AB2A-1151-22450D3722E2}" dt="2025-11-23T12:22:15.811" v="306"/>
          <ac:spMkLst>
            <pc:docMk/>
            <pc:sldMk cId="2259200592" sldId="270"/>
            <ac:spMk id="2" creationId="{3A24C123-E8F7-BC34-86EE-7B9A39564FB8}"/>
          </ac:spMkLst>
        </pc:spChg>
        <pc:spChg chg="del mod">
          <ac:chgData name="Ioan Leoapa (2435230)" userId="S::2435230@student.uwtsd.ac.uk::609109da-4ace-4e06-b1e6-43ec251cd401" providerId="AD" clId="Web-{019C051D-A093-AB2A-1151-22450D3722E2}" dt="2025-11-23T12:22:15.811" v="306"/>
          <ac:spMkLst>
            <pc:docMk/>
            <pc:sldMk cId="2259200592" sldId="270"/>
            <ac:spMk id="3" creationId="{F80038CF-857B-87A9-7C4D-263CEE5FAB53}"/>
          </ac:spMkLst>
        </pc:spChg>
        <pc:spChg chg="add">
          <ac:chgData name="Ioan Leoapa (2435230)" userId="S::2435230@student.uwtsd.ac.uk::609109da-4ace-4e06-b1e6-43ec251cd401" providerId="AD" clId="Web-{019C051D-A093-AB2A-1151-22450D3722E2}" dt="2025-11-23T12:22:15.811" v="306"/>
          <ac:spMkLst>
            <pc:docMk/>
            <pc:sldMk cId="2259200592" sldId="270"/>
            <ac:spMk id="9" creationId="{BACC6370-2D7E-4714-9D71-7542949D7D5D}"/>
          </ac:spMkLst>
        </pc:spChg>
        <pc:spChg chg="add">
          <ac:chgData name="Ioan Leoapa (2435230)" userId="S::2435230@student.uwtsd.ac.uk::609109da-4ace-4e06-b1e6-43ec251cd401" providerId="AD" clId="Web-{019C051D-A093-AB2A-1151-22450D3722E2}" dt="2025-11-23T12:22:15.811" v="306"/>
          <ac:spMkLst>
            <pc:docMk/>
            <pc:sldMk cId="2259200592" sldId="270"/>
            <ac:spMk id="11" creationId="{F68B3F68-107C-434F-AA38-110D5EA91B85}"/>
          </ac:spMkLst>
        </pc:spChg>
        <pc:spChg chg="add">
          <ac:chgData name="Ioan Leoapa (2435230)" userId="S::2435230@student.uwtsd.ac.uk::609109da-4ace-4e06-b1e6-43ec251cd401" providerId="AD" clId="Web-{019C051D-A093-AB2A-1151-22450D3722E2}" dt="2025-11-23T12:22:15.811" v="306"/>
          <ac:spMkLst>
            <pc:docMk/>
            <pc:sldMk cId="2259200592" sldId="270"/>
            <ac:spMk id="13" creationId="{AAD0DBB9-1A4B-4391-81D4-CB19F9AB918A}"/>
          </ac:spMkLst>
        </pc:spChg>
        <pc:spChg chg="add">
          <ac:chgData name="Ioan Leoapa (2435230)" userId="S::2435230@student.uwtsd.ac.uk::609109da-4ace-4e06-b1e6-43ec251cd401" providerId="AD" clId="Web-{019C051D-A093-AB2A-1151-22450D3722E2}" dt="2025-11-23T12:22:15.811" v="306"/>
          <ac:spMkLst>
            <pc:docMk/>
            <pc:sldMk cId="2259200592" sldId="270"/>
            <ac:spMk id="15" creationId="{063BBA22-50EA-4C4D-BE05-F1CE4E63AA56}"/>
          </ac:spMkLst>
        </pc:spChg>
        <pc:graphicFrameChg chg="add">
          <ac:chgData name="Ioan Leoapa (2435230)" userId="S::2435230@student.uwtsd.ac.uk::609109da-4ace-4e06-b1e6-43ec251cd401" providerId="AD" clId="Web-{019C051D-A093-AB2A-1151-22450D3722E2}" dt="2025-11-23T12:22:15.811" v="306"/>
          <ac:graphicFrameMkLst>
            <pc:docMk/>
            <pc:sldMk cId="2259200592" sldId="270"/>
            <ac:graphicFrameMk id="5" creationId="{B163CA89-2E2F-F893-E258-593365883C62}"/>
          </ac:graphicFrameMkLst>
        </pc:graphicFrameChg>
      </pc:sldChg>
      <pc:sldChg chg="addSp delSp modSp new mod setBg">
        <pc:chgData name="Ioan Leoapa (2435230)" userId="S::2435230@student.uwtsd.ac.uk::609109da-4ace-4e06-b1e6-43ec251cd401" providerId="AD" clId="Web-{019C051D-A093-AB2A-1151-22450D3722E2}" dt="2025-11-23T12:26:31.297" v="322"/>
        <pc:sldMkLst>
          <pc:docMk/>
          <pc:sldMk cId="3579835169" sldId="271"/>
        </pc:sldMkLst>
        <pc:spChg chg="mod">
          <ac:chgData name="Ioan Leoapa (2435230)" userId="S::2435230@student.uwtsd.ac.uk::609109da-4ace-4e06-b1e6-43ec251cd401" providerId="AD" clId="Web-{019C051D-A093-AB2A-1151-22450D3722E2}" dt="2025-11-23T12:26:31.297" v="322"/>
          <ac:spMkLst>
            <pc:docMk/>
            <pc:sldMk cId="3579835169" sldId="271"/>
            <ac:spMk id="2" creationId="{43055C51-8D92-3732-D291-3AD66AD0E284}"/>
          </ac:spMkLst>
        </pc:spChg>
        <pc:spChg chg="del mod">
          <ac:chgData name="Ioan Leoapa (2435230)" userId="S::2435230@student.uwtsd.ac.uk::609109da-4ace-4e06-b1e6-43ec251cd401" providerId="AD" clId="Web-{019C051D-A093-AB2A-1151-22450D3722E2}" dt="2025-11-23T12:26:31.297" v="322"/>
          <ac:spMkLst>
            <pc:docMk/>
            <pc:sldMk cId="3579835169" sldId="271"/>
            <ac:spMk id="3" creationId="{AEF8056C-5798-57DF-E0DC-815B9E3F9874}"/>
          </ac:spMkLst>
        </pc:spChg>
        <pc:spChg chg="add">
          <ac:chgData name="Ioan Leoapa (2435230)" userId="S::2435230@student.uwtsd.ac.uk::609109da-4ace-4e06-b1e6-43ec251cd401" providerId="AD" clId="Web-{019C051D-A093-AB2A-1151-22450D3722E2}" dt="2025-11-23T12:26:31.297" v="322"/>
          <ac:spMkLst>
            <pc:docMk/>
            <pc:sldMk cId="3579835169" sldId="271"/>
            <ac:spMk id="9" creationId="{BACC6370-2D7E-4714-9D71-7542949D7D5D}"/>
          </ac:spMkLst>
        </pc:spChg>
        <pc:spChg chg="add">
          <ac:chgData name="Ioan Leoapa (2435230)" userId="S::2435230@student.uwtsd.ac.uk::609109da-4ace-4e06-b1e6-43ec251cd401" providerId="AD" clId="Web-{019C051D-A093-AB2A-1151-22450D3722E2}" dt="2025-11-23T12:26:31.297" v="322"/>
          <ac:spMkLst>
            <pc:docMk/>
            <pc:sldMk cId="3579835169" sldId="271"/>
            <ac:spMk id="11" creationId="{F68B3F68-107C-434F-AA38-110D5EA91B85}"/>
          </ac:spMkLst>
        </pc:spChg>
        <pc:spChg chg="add">
          <ac:chgData name="Ioan Leoapa (2435230)" userId="S::2435230@student.uwtsd.ac.uk::609109da-4ace-4e06-b1e6-43ec251cd401" providerId="AD" clId="Web-{019C051D-A093-AB2A-1151-22450D3722E2}" dt="2025-11-23T12:26:31.297" v="322"/>
          <ac:spMkLst>
            <pc:docMk/>
            <pc:sldMk cId="3579835169" sldId="271"/>
            <ac:spMk id="13" creationId="{AAD0DBB9-1A4B-4391-81D4-CB19F9AB918A}"/>
          </ac:spMkLst>
        </pc:spChg>
        <pc:spChg chg="add">
          <ac:chgData name="Ioan Leoapa (2435230)" userId="S::2435230@student.uwtsd.ac.uk::609109da-4ace-4e06-b1e6-43ec251cd401" providerId="AD" clId="Web-{019C051D-A093-AB2A-1151-22450D3722E2}" dt="2025-11-23T12:26:31.297" v="322"/>
          <ac:spMkLst>
            <pc:docMk/>
            <pc:sldMk cId="3579835169" sldId="271"/>
            <ac:spMk id="15" creationId="{063BBA22-50EA-4C4D-BE05-F1CE4E63AA56}"/>
          </ac:spMkLst>
        </pc:spChg>
        <pc:graphicFrameChg chg="add">
          <ac:chgData name="Ioan Leoapa (2435230)" userId="S::2435230@student.uwtsd.ac.uk::609109da-4ace-4e06-b1e6-43ec251cd401" providerId="AD" clId="Web-{019C051D-A093-AB2A-1151-22450D3722E2}" dt="2025-11-23T12:26:31.297" v="322"/>
          <ac:graphicFrameMkLst>
            <pc:docMk/>
            <pc:sldMk cId="3579835169" sldId="271"/>
            <ac:graphicFrameMk id="5" creationId="{BAF7196D-A629-0E47-D83E-43B4658C8091}"/>
          </ac:graphicFrameMkLst>
        </pc:graphicFrameChg>
      </pc:sldChg>
      <pc:sldChg chg="addSp delSp modSp new mod setBg">
        <pc:chgData name="Ioan Leoapa (2435230)" userId="S::2435230@student.uwtsd.ac.uk::609109da-4ace-4e06-b1e6-43ec251cd401" providerId="AD" clId="Web-{019C051D-A093-AB2A-1151-22450D3722E2}" dt="2025-11-23T12:28:31.775" v="326"/>
        <pc:sldMkLst>
          <pc:docMk/>
          <pc:sldMk cId="51495111" sldId="272"/>
        </pc:sldMkLst>
        <pc:spChg chg="mod">
          <ac:chgData name="Ioan Leoapa (2435230)" userId="S::2435230@student.uwtsd.ac.uk::609109da-4ace-4e06-b1e6-43ec251cd401" providerId="AD" clId="Web-{019C051D-A093-AB2A-1151-22450D3722E2}" dt="2025-11-23T12:28:31.775" v="326"/>
          <ac:spMkLst>
            <pc:docMk/>
            <pc:sldMk cId="51495111" sldId="272"/>
            <ac:spMk id="2" creationId="{A6747B4B-3F22-82B9-2F59-FD3DD950C8D7}"/>
          </ac:spMkLst>
        </pc:spChg>
        <pc:spChg chg="del mod">
          <ac:chgData name="Ioan Leoapa (2435230)" userId="S::2435230@student.uwtsd.ac.uk::609109da-4ace-4e06-b1e6-43ec251cd401" providerId="AD" clId="Web-{019C051D-A093-AB2A-1151-22450D3722E2}" dt="2025-11-23T12:28:31.775" v="326"/>
          <ac:spMkLst>
            <pc:docMk/>
            <pc:sldMk cId="51495111" sldId="272"/>
            <ac:spMk id="3" creationId="{014B05B4-6E75-3549-59A5-3A8688A83712}"/>
          </ac:spMkLst>
        </pc:spChg>
        <pc:spChg chg="add">
          <ac:chgData name="Ioan Leoapa (2435230)" userId="S::2435230@student.uwtsd.ac.uk::609109da-4ace-4e06-b1e6-43ec251cd401" providerId="AD" clId="Web-{019C051D-A093-AB2A-1151-22450D3722E2}" dt="2025-11-23T12:28:31.775" v="326"/>
          <ac:spMkLst>
            <pc:docMk/>
            <pc:sldMk cId="51495111" sldId="272"/>
            <ac:spMk id="9" creationId="{BACC6370-2D7E-4714-9D71-7542949D7D5D}"/>
          </ac:spMkLst>
        </pc:spChg>
        <pc:spChg chg="add">
          <ac:chgData name="Ioan Leoapa (2435230)" userId="S::2435230@student.uwtsd.ac.uk::609109da-4ace-4e06-b1e6-43ec251cd401" providerId="AD" clId="Web-{019C051D-A093-AB2A-1151-22450D3722E2}" dt="2025-11-23T12:28:31.775" v="326"/>
          <ac:spMkLst>
            <pc:docMk/>
            <pc:sldMk cId="51495111" sldId="272"/>
            <ac:spMk id="11" creationId="{256B2C21-A230-48C0-8DF1-C46611373C44}"/>
          </ac:spMkLst>
        </pc:spChg>
        <pc:spChg chg="add">
          <ac:chgData name="Ioan Leoapa (2435230)" userId="S::2435230@student.uwtsd.ac.uk::609109da-4ace-4e06-b1e6-43ec251cd401" providerId="AD" clId="Web-{019C051D-A093-AB2A-1151-22450D3722E2}" dt="2025-11-23T12:28:31.775" v="326"/>
          <ac:spMkLst>
            <pc:docMk/>
            <pc:sldMk cId="51495111" sldId="272"/>
            <ac:spMk id="13" creationId="{3847E18C-932D-4C95-AABA-FEC7C9499AD7}"/>
          </ac:spMkLst>
        </pc:spChg>
        <pc:spChg chg="add">
          <ac:chgData name="Ioan Leoapa (2435230)" userId="S::2435230@student.uwtsd.ac.uk::609109da-4ace-4e06-b1e6-43ec251cd401" providerId="AD" clId="Web-{019C051D-A093-AB2A-1151-22450D3722E2}" dt="2025-11-23T12:28:31.775" v="326"/>
          <ac:spMkLst>
            <pc:docMk/>
            <pc:sldMk cId="51495111" sldId="272"/>
            <ac:spMk id="15" creationId="{3150CB11-0C61-439E-910F-5787759E72A0}"/>
          </ac:spMkLst>
        </pc:spChg>
        <pc:spChg chg="add">
          <ac:chgData name="Ioan Leoapa (2435230)" userId="S::2435230@student.uwtsd.ac.uk::609109da-4ace-4e06-b1e6-43ec251cd401" providerId="AD" clId="Web-{019C051D-A093-AB2A-1151-22450D3722E2}" dt="2025-11-23T12:28:31.775" v="326"/>
          <ac:spMkLst>
            <pc:docMk/>
            <pc:sldMk cId="51495111" sldId="272"/>
            <ac:spMk id="17" creationId="{43F8A58B-5155-44CE-A5FF-7647B47D0A7A}"/>
          </ac:spMkLst>
        </pc:spChg>
        <pc:spChg chg="add">
          <ac:chgData name="Ioan Leoapa (2435230)" userId="S::2435230@student.uwtsd.ac.uk::609109da-4ace-4e06-b1e6-43ec251cd401" providerId="AD" clId="Web-{019C051D-A093-AB2A-1151-22450D3722E2}" dt="2025-11-23T12:28:31.775" v="326"/>
          <ac:spMkLst>
            <pc:docMk/>
            <pc:sldMk cId="51495111" sldId="272"/>
            <ac:spMk id="19" creationId="{443F2ACA-E6D6-4028-82DD-F03C262D5DE6}"/>
          </ac:spMkLst>
        </pc:spChg>
        <pc:graphicFrameChg chg="add">
          <ac:chgData name="Ioan Leoapa (2435230)" userId="S::2435230@student.uwtsd.ac.uk::609109da-4ace-4e06-b1e6-43ec251cd401" providerId="AD" clId="Web-{019C051D-A093-AB2A-1151-22450D3722E2}" dt="2025-11-23T12:28:31.775" v="326"/>
          <ac:graphicFrameMkLst>
            <pc:docMk/>
            <pc:sldMk cId="51495111" sldId="272"/>
            <ac:graphicFrameMk id="5" creationId="{C851A30B-C3F9-C788-466F-E24C4B1D2584}"/>
          </ac:graphicFrameMkLst>
        </pc:graphicFrameChg>
      </pc:sldChg>
      <pc:sldChg chg="addSp delSp modSp new mod setBg">
        <pc:chgData name="Ioan Leoapa (2435230)" userId="S::2435230@student.uwtsd.ac.uk::609109da-4ace-4e06-b1e6-43ec251cd401" providerId="AD" clId="Web-{019C051D-A093-AB2A-1151-22450D3722E2}" dt="2025-11-23T12:34:18.132" v="343"/>
        <pc:sldMkLst>
          <pc:docMk/>
          <pc:sldMk cId="3809467048" sldId="273"/>
        </pc:sldMkLst>
        <pc:spChg chg="mod">
          <ac:chgData name="Ioan Leoapa (2435230)" userId="S::2435230@student.uwtsd.ac.uk::609109da-4ace-4e06-b1e6-43ec251cd401" providerId="AD" clId="Web-{019C051D-A093-AB2A-1151-22450D3722E2}" dt="2025-11-23T12:34:18.132" v="343"/>
          <ac:spMkLst>
            <pc:docMk/>
            <pc:sldMk cId="3809467048" sldId="273"/>
            <ac:spMk id="2" creationId="{1EE47B33-989A-F99D-A01C-281214E7E204}"/>
          </ac:spMkLst>
        </pc:spChg>
        <pc:spChg chg="del mod">
          <ac:chgData name="Ioan Leoapa (2435230)" userId="S::2435230@student.uwtsd.ac.uk::609109da-4ace-4e06-b1e6-43ec251cd401" providerId="AD" clId="Web-{019C051D-A093-AB2A-1151-22450D3722E2}" dt="2025-11-23T12:34:18.132" v="343"/>
          <ac:spMkLst>
            <pc:docMk/>
            <pc:sldMk cId="3809467048" sldId="273"/>
            <ac:spMk id="3" creationId="{401E6334-5D80-187D-D1AD-326BC6CA6AE1}"/>
          </ac:spMkLst>
        </pc:spChg>
        <pc:spChg chg="add">
          <ac:chgData name="Ioan Leoapa (2435230)" userId="S::2435230@student.uwtsd.ac.uk::609109da-4ace-4e06-b1e6-43ec251cd401" providerId="AD" clId="Web-{019C051D-A093-AB2A-1151-22450D3722E2}" dt="2025-11-23T12:34:18.132" v="343"/>
          <ac:spMkLst>
            <pc:docMk/>
            <pc:sldMk cId="3809467048" sldId="273"/>
            <ac:spMk id="9" creationId="{BACC6370-2D7E-4714-9D71-7542949D7D5D}"/>
          </ac:spMkLst>
        </pc:spChg>
        <pc:spChg chg="add">
          <ac:chgData name="Ioan Leoapa (2435230)" userId="S::2435230@student.uwtsd.ac.uk::609109da-4ace-4e06-b1e6-43ec251cd401" providerId="AD" clId="Web-{019C051D-A093-AB2A-1151-22450D3722E2}" dt="2025-11-23T12:34:18.132" v="343"/>
          <ac:spMkLst>
            <pc:docMk/>
            <pc:sldMk cId="3809467048" sldId="273"/>
            <ac:spMk id="11" creationId="{256B2C21-A230-48C0-8DF1-C46611373C44}"/>
          </ac:spMkLst>
        </pc:spChg>
        <pc:spChg chg="add">
          <ac:chgData name="Ioan Leoapa (2435230)" userId="S::2435230@student.uwtsd.ac.uk::609109da-4ace-4e06-b1e6-43ec251cd401" providerId="AD" clId="Web-{019C051D-A093-AB2A-1151-22450D3722E2}" dt="2025-11-23T12:34:18.132" v="343"/>
          <ac:spMkLst>
            <pc:docMk/>
            <pc:sldMk cId="3809467048" sldId="273"/>
            <ac:spMk id="13" creationId="{3847E18C-932D-4C95-AABA-FEC7C9499AD7}"/>
          </ac:spMkLst>
        </pc:spChg>
        <pc:spChg chg="add">
          <ac:chgData name="Ioan Leoapa (2435230)" userId="S::2435230@student.uwtsd.ac.uk::609109da-4ace-4e06-b1e6-43ec251cd401" providerId="AD" clId="Web-{019C051D-A093-AB2A-1151-22450D3722E2}" dt="2025-11-23T12:34:18.132" v="343"/>
          <ac:spMkLst>
            <pc:docMk/>
            <pc:sldMk cId="3809467048" sldId="273"/>
            <ac:spMk id="15" creationId="{3150CB11-0C61-439E-910F-5787759E72A0}"/>
          </ac:spMkLst>
        </pc:spChg>
        <pc:spChg chg="add">
          <ac:chgData name="Ioan Leoapa (2435230)" userId="S::2435230@student.uwtsd.ac.uk::609109da-4ace-4e06-b1e6-43ec251cd401" providerId="AD" clId="Web-{019C051D-A093-AB2A-1151-22450D3722E2}" dt="2025-11-23T12:34:18.132" v="343"/>
          <ac:spMkLst>
            <pc:docMk/>
            <pc:sldMk cId="3809467048" sldId="273"/>
            <ac:spMk id="17" creationId="{43F8A58B-5155-44CE-A5FF-7647B47D0A7A}"/>
          </ac:spMkLst>
        </pc:spChg>
        <pc:spChg chg="add">
          <ac:chgData name="Ioan Leoapa (2435230)" userId="S::2435230@student.uwtsd.ac.uk::609109da-4ace-4e06-b1e6-43ec251cd401" providerId="AD" clId="Web-{019C051D-A093-AB2A-1151-22450D3722E2}" dt="2025-11-23T12:34:18.132" v="343"/>
          <ac:spMkLst>
            <pc:docMk/>
            <pc:sldMk cId="3809467048" sldId="273"/>
            <ac:spMk id="19" creationId="{443F2ACA-E6D6-4028-82DD-F03C262D5DE6}"/>
          </ac:spMkLst>
        </pc:spChg>
        <pc:graphicFrameChg chg="add">
          <ac:chgData name="Ioan Leoapa (2435230)" userId="S::2435230@student.uwtsd.ac.uk::609109da-4ace-4e06-b1e6-43ec251cd401" providerId="AD" clId="Web-{019C051D-A093-AB2A-1151-22450D3722E2}" dt="2025-11-23T12:34:18.132" v="343"/>
          <ac:graphicFrameMkLst>
            <pc:docMk/>
            <pc:sldMk cId="3809467048" sldId="273"/>
            <ac:graphicFrameMk id="5" creationId="{715DF56B-C317-F744-7CEF-DACE6CD0419A}"/>
          </ac:graphicFrameMkLst>
        </pc:graphicFrameChg>
      </pc:sldChg>
      <pc:sldChg chg="addSp delSp modSp new mod setBg">
        <pc:chgData name="Ioan Leoapa (2435230)" userId="S::2435230@student.uwtsd.ac.uk::609109da-4ace-4e06-b1e6-43ec251cd401" providerId="AD" clId="Web-{019C051D-A093-AB2A-1151-22450D3722E2}" dt="2025-11-23T12:36:48.837" v="348"/>
        <pc:sldMkLst>
          <pc:docMk/>
          <pc:sldMk cId="1155567232" sldId="274"/>
        </pc:sldMkLst>
        <pc:spChg chg="mod">
          <ac:chgData name="Ioan Leoapa (2435230)" userId="S::2435230@student.uwtsd.ac.uk::609109da-4ace-4e06-b1e6-43ec251cd401" providerId="AD" clId="Web-{019C051D-A093-AB2A-1151-22450D3722E2}" dt="2025-11-23T12:36:48.837" v="348"/>
          <ac:spMkLst>
            <pc:docMk/>
            <pc:sldMk cId="1155567232" sldId="274"/>
            <ac:spMk id="2" creationId="{6F084ED6-3807-A6C3-F52A-AEF88F848412}"/>
          </ac:spMkLst>
        </pc:spChg>
        <pc:spChg chg="del mod">
          <ac:chgData name="Ioan Leoapa (2435230)" userId="S::2435230@student.uwtsd.ac.uk::609109da-4ace-4e06-b1e6-43ec251cd401" providerId="AD" clId="Web-{019C051D-A093-AB2A-1151-22450D3722E2}" dt="2025-11-23T12:36:48.837" v="348"/>
          <ac:spMkLst>
            <pc:docMk/>
            <pc:sldMk cId="1155567232" sldId="274"/>
            <ac:spMk id="3" creationId="{713936B9-17B2-F367-3919-270D00C3AFCE}"/>
          </ac:spMkLst>
        </pc:spChg>
        <pc:spChg chg="add">
          <ac:chgData name="Ioan Leoapa (2435230)" userId="S::2435230@student.uwtsd.ac.uk::609109da-4ace-4e06-b1e6-43ec251cd401" providerId="AD" clId="Web-{019C051D-A093-AB2A-1151-22450D3722E2}" dt="2025-11-23T12:36:48.837" v="348"/>
          <ac:spMkLst>
            <pc:docMk/>
            <pc:sldMk cId="1155567232" sldId="274"/>
            <ac:spMk id="9" creationId="{CB49665F-0298-4449-8D2D-209989CB9EE3}"/>
          </ac:spMkLst>
        </pc:spChg>
        <pc:spChg chg="add">
          <ac:chgData name="Ioan Leoapa (2435230)" userId="S::2435230@student.uwtsd.ac.uk::609109da-4ace-4e06-b1e6-43ec251cd401" providerId="AD" clId="Web-{019C051D-A093-AB2A-1151-22450D3722E2}" dt="2025-11-23T12:36:48.837" v="348"/>
          <ac:spMkLst>
            <pc:docMk/>
            <pc:sldMk cId="1155567232" sldId="274"/>
            <ac:spMk id="11" creationId="{A71EEC14-174A-46FA-B046-474750457130}"/>
          </ac:spMkLst>
        </pc:spChg>
        <pc:grpChg chg="add">
          <ac:chgData name="Ioan Leoapa (2435230)" userId="S::2435230@student.uwtsd.ac.uk::609109da-4ace-4e06-b1e6-43ec251cd401" providerId="AD" clId="Web-{019C051D-A093-AB2A-1151-22450D3722E2}" dt="2025-11-23T12:36:48.837" v="348"/>
          <ac:grpSpMkLst>
            <pc:docMk/>
            <pc:sldMk cId="1155567232" sldId="274"/>
            <ac:grpSpMk id="13" creationId="{EEB6CB95-E653-4C6C-AE51-62FD848E8D5B}"/>
          </ac:grpSpMkLst>
        </pc:grpChg>
        <pc:grpChg chg="add">
          <ac:chgData name="Ioan Leoapa (2435230)" userId="S::2435230@student.uwtsd.ac.uk::609109da-4ace-4e06-b1e6-43ec251cd401" providerId="AD" clId="Web-{019C051D-A093-AB2A-1151-22450D3722E2}" dt="2025-11-23T12:36:48.837" v="348"/>
          <ac:grpSpMkLst>
            <pc:docMk/>
            <pc:sldMk cId="1155567232" sldId="274"/>
            <ac:grpSpMk id="17" creationId="{43F5E015-E085-4624-B431-B42414448684}"/>
          </ac:grpSpMkLst>
        </pc:grpChg>
        <pc:graphicFrameChg chg="add">
          <ac:chgData name="Ioan Leoapa (2435230)" userId="S::2435230@student.uwtsd.ac.uk::609109da-4ace-4e06-b1e6-43ec251cd401" providerId="AD" clId="Web-{019C051D-A093-AB2A-1151-22450D3722E2}" dt="2025-11-23T12:36:48.837" v="348"/>
          <ac:graphicFrameMkLst>
            <pc:docMk/>
            <pc:sldMk cId="1155567232" sldId="274"/>
            <ac:graphicFrameMk id="5" creationId="{02D65732-7FAD-92E5-7A71-72FCDC02CD29}"/>
          </ac:graphicFrameMkLst>
        </pc:graphicFrameChg>
      </pc:sldChg>
      <pc:sldChg chg="addSp delSp modSp new mod setBg">
        <pc:chgData name="Ioan Leoapa (2435230)" userId="S::2435230@student.uwtsd.ac.uk::609109da-4ace-4e06-b1e6-43ec251cd401" providerId="AD" clId="Web-{019C051D-A093-AB2A-1151-22450D3722E2}" dt="2025-11-23T12:14:04.320" v="287"/>
        <pc:sldMkLst>
          <pc:docMk/>
          <pc:sldMk cId="1710736430" sldId="275"/>
        </pc:sldMkLst>
        <pc:spChg chg="mod">
          <ac:chgData name="Ioan Leoapa (2435230)" userId="S::2435230@student.uwtsd.ac.uk::609109da-4ace-4e06-b1e6-43ec251cd401" providerId="AD" clId="Web-{019C051D-A093-AB2A-1151-22450D3722E2}" dt="2025-11-23T12:14:04.320" v="287"/>
          <ac:spMkLst>
            <pc:docMk/>
            <pc:sldMk cId="1710736430" sldId="275"/>
            <ac:spMk id="2" creationId="{08754F4E-4983-49F3-DBA8-523ECC105CA4}"/>
          </ac:spMkLst>
        </pc:spChg>
        <pc:spChg chg="del mod">
          <ac:chgData name="Ioan Leoapa (2435230)" userId="S::2435230@student.uwtsd.ac.uk::609109da-4ace-4e06-b1e6-43ec251cd401" providerId="AD" clId="Web-{019C051D-A093-AB2A-1151-22450D3722E2}" dt="2025-11-23T12:02:30.015" v="213"/>
          <ac:spMkLst>
            <pc:docMk/>
            <pc:sldMk cId="1710736430" sldId="275"/>
            <ac:spMk id="3" creationId="{80224DDB-CFD5-DBE3-A97B-9CB87EBB178B}"/>
          </ac:spMkLst>
        </pc:spChg>
        <pc:spChg chg="add del">
          <ac:chgData name="Ioan Leoapa (2435230)" userId="S::2435230@student.uwtsd.ac.uk::609109da-4ace-4e06-b1e6-43ec251cd401" providerId="AD" clId="Web-{019C051D-A093-AB2A-1151-22450D3722E2}" dt="2025-11-23T12:14:04.320" v="287"/>
          <ac:spMkLst>
            <pc:docMk/>
            <pc:sldMk cId="1710736430" sldId="275"/>
            <ac:spMk id="9" creationId="{BACC6370-2D7E-4714-9D71-7542949D7D5D}"/>
          </ac:spMkLst>
        </pc:spChg>
        <pc:spChg chg="add del">
          <ac:chgData name="Ioan Leoapa (2435230)" userId="S::2435230@student.uwtsd.ac.uk::609109da-4ace-4e06-b1e6-43ec251cd401" providerId="AD" clId="Web-{019C051D-A093-AB2A-1151-22450D3722E2}" dt="2025-11-23T12:14:04.320" v="287"/>
          <ac:spMkLst>
            <pc:docMk/>
            <pc:sldMk cId="1710736430" sldId="275"/>
            <ac:spMk id="11" creationId="{F68B3F68-107C-434F-AA38-110D5EA91B85}"/>
          </ac:spMkLst>
        </pc:spChg>
        <pc:spChg chg="add del">
          <ac:chgData name="Ioan Leoapa (2435230)" userId="S::2435230@student.uwtsd.ac.uk::609109da-4ace-4e06-b1e6-43ec251cd401" providerId="AD" clId="Web-{019C051D-A093-AB2A-1151-22450D3722E2}" dt="2025-11-23T12:14:04.320" v="287"/>
          <ac:spMkLst>
            <pc:docMk/>
            <pc:sldMk cId="1710736430" sldId="275"/>
            <ac:spMk id="13" creationId="{AAD0DBB9-1A4B-4391-81D4-CB19F9AB918A}"/>
          </ac:spMkLst>
        </pc:spChg>
        <pc:spChg chg="add del">
          <ac:chgData name="Ioan Leoapa (2435230)" userId="S::2435230@student.uwtsd.ac.uk::609109da-4ace-4e06-b1e6-43ec251cd401" providerId="AD" clId="Web-{019C051D-A093-AB2A-1151-22450D3722E2}" dt="2025-11-23T12:14:04.320" v="287"/>
          <ac:spMkLst>
            <pc:docMk/>
            <pc:sldMk cId="1710736430" sldId="275"/>
            <ac:spMk id="15" creationId="{063BBA22-50EA-4C4D-BE05-F1CE4E63AA56}"/>
          </ac:spMkLst>
        </pc:spChg>
        <pc:spChg chg="add del">
          <ac:chgData name="Ioan Leoapa (2435230)" userId="S::2435230@student.uwtsd.ac.uk::609109da-4ace-4e06-b1e6-43ec251cd401" providerId="AD" clId="Web-{019C051D-A093-AB2A-1151-22450D3722E2}" dt="2025-11-23T12:14:04.320" v="287"/>
          <ac:spMkLst>
            <pc:docMk/>
            <pc:sldMk cId="1710736430" sldId="275"/>
            <ac:spMk id="20" creationId="{C05CBC3C-2E5A-4839-8B9B-2E5A6ADF0F58}"/>
          </ac:spMkLst>
        </pc:spChg>
        <pc:spChg chg="add del">
          <ac:chgData name="Ioan Leoapa (2435230)" userId="S::2435230@student.uwtsd.ac.uk::609109da-4ace-4e06-b1e6-43ec251cd401" providerId="AD" clId="Web-{019C051D-A093-AB2A-1151-22450D3722E2}" dt="2025-11-23T12:14:04.320" v="287"/>
          <ac:spMkLst>
            <pc:docMk/>
            <pc:sldMk cId="1710736430" sldId="275"/>
            <ac:spMk id="22" creationId="{DB5B423A-57CC-4C58-AA26-8E2E862B03A0}"/>
          </ac:spMkLst>
        </pc:spChg>
        <pc:graphicFrameChg chg="add mod modGraphic">
          <ac:chgData name="Ioan Leoapa (2435230)" userId="S::2435230@student.uwtsd.ac.uk::609109da-4ace-4e06-b1e6-43ec251cd401" providerId="AD" clId="Web-{019C051D-A093-AB2A-1151-22450D3722E2}" dt="2025-11-23T12:14:04.320" v="287"/>
          <ac:graphicFrameMkLst>
            <pc:docMk/>
            <pc:sldMk cId="1710736430" sldId="275"/>
            <ac:graphicFrameMk id="5" creationId="{F269625D-D9C7-AA1E-39D6-F32B01381655}"/>
          </ac:graphicFrameMkLst>
        </pc:graphicFrameChg>
      </pc:sldChg>
      <pc:sldChg chg="addSp delSp modSp new mod setBg">
        <pc:chgData name="Ioan Leoapa (2435230)" userId="S::2435230@student.uwtsd.ac.uk::609109da-4ace-4e06-b1e6-43ec251cd401" providerId="AD" clId="Web-{019C051D-A093-AB2A-1151-22450D3722E2}" dt="2025-11-23T12:11:56.320" v="276" actId="14100"/>
        <pc:sldMkLst>
          <pc:docMk/>
          <pc:sldMk cId="2440571683" sldId="276"/>
        </pc:sldMkLst>
        <pc:spChg chg="mod">
          <ac:chgData name="Ioan Leoapa (2435230)" userId="S::2435230@student.uwtsd.ac.uk::609109da-4ace-4e06-b1e6-43ec251cd401" providerId="AD" clId="Web-{019C051D-A093-AB2A-1151-22450D3722E2}" dt="2025-11-23T12:11:51.929" v="275" actId="14100"/>
          <ac:spMkLst>
            <pc:docMk/>
            <pc:sldMk cId="2440571683" sldId="276"/>
            <ac:spMk id="2" creationId="{1ACE9729-FBFC-4F5A-8486-978405D3DB82}"/>
          </ac:spMkLst>
        </pc:spChg>
        <pc:spChg chg="mod">
          <ac:chgData name="Ioan Leoapa (2435230)" userId="S::2435230@student.uwtsd.ac.uk::609109da-4ace-4e06-b1e6-43ec251cd401" providerId="AD" clId="Web-{019C051D-A093-AB2A-1151-22450D3722E2}" dt="2025-11-23T12:11:56.320" v="276" actId="14100"/>
          <ac:spMkLst>
            <pc:docMk/>
            <pc:sldMk cId="2440571683" sldId="276"/>
            <ac:spMk id="3" creationId="{D78FBFD7-201C-C102-1696-DC3DBDB22622}"/>
          </ac:spMkLst>
        </pc:spChg>
        <pc:spChg chg="add del mod">
          <ac:chgData name="Ioan Leoapa (2435230)" userId="S::2435230@student.uwtsd.ac.uk::609109da-4ace-4e06-b1e6-43ec251cd401" providerId="AD" clId="Web-{019C051D-A093-AB2A-1151-22450D3722E2}" dt="2025-11-23T12:09:02.332" v="247"/>
          <ac:spMkLst>
            <pc:docMk/>
            <pc:sldMk cId="2440571683" sldId="276"/>
            <ac:spMk id="4" creationId="{C2DAE298-A29F-A506-AD73-7F92013120AD}"/>
          </ac:spMkLst>
        </pc:spChg>
        <pc:spChg chg="add">
          <ac:chgData name="Ioan Leoapa (2435230)" userId="S::2435230@student.uwtsd.ac.uk::609109da-4ace-4e06-b1e6-43ec251cd401" providerId="AD" clId="Web-{019C051D-A093-AB2A-1151-22450D3722E2}" dt="2025-11-23T12:10:38.382" v="266"/>
          <ac:spMkLst>
            <pc:docMk/>
            <pc:sldMk cId="2440571683" sldId="276"/>
            <ac:spMk id="10" creationId="{245A9F99-D9B1-4094-A2E2-B90AC1DB7B9C}"/>
          </ac:spMkLst>
        </pc:spChg>
        <pc:spChg chg="add">
          <ac:chgData name="Ioan Leoapa (2435230)" userId="S::2435230@student.uwtsd.ac.uk::609109da-4ace-4e06-b1e6-43ec251cd401" providerId="AD" clId="Web-{019C051D-A093-AB2A-1151-22450D3722E2}" dt="2025-11-23T12:10:38.382" v="266"/>
          <ac:spMkLst>
            <pc:docMk/>
            <pc:sldMk cId="2440571683" sldId="276"/>
            <ac:spMk id="12" creationId="{B7FAF607-473A-4A43-A23D-BBFF5C4117BB}"/>
          </ac:spMkLst>
        </pc:spChg>
        <pc:grpChg chg="add">
          <ac:chgData name="Ioan Leoapa (2435230)" userId="S::2435230@student.uwtsd.ac.uk::609109da-4ace-4e06-b1e6-43ec251cd401" providerId="AD" clId="Web-{019C051D-A093-AB2A-1151-22450D3722E2}" dt="2025-11-23T12:10:38.382" v="266"/>
          <ac:grpSpMkLst>
            <pc:docMk/>
            <pc:sldMk cId="2440571683" sldId="276"/>
            <ac:grpSpMk id="14" creationId="{C5F6476F-D303-44D3-B30F-1BA348F0F64A}"/>
          </ac:grpSpMkLst>
        </pc:grpChg>
        <pc:picChg chg="add">
          <ac:chgData name="Ioan Leoapa (2435230)" userId="S::2435230@student.uwtsd.ac.uk::609109da-4ace-4e06-b1e6-43ec251cd401" providerId="AD" clId="Web-{019C051D-A093-AB2A-1151-22450D3722E2}" dt="2025-11-23T12:10:38.382" v="266"/>
          <ac:picMkLst>
            <pc:docMk/>
            <pc:sldMk cId="2440571683" sldId="276"/>
            <ac:picMk id="7" creationId="{7ED1526C-E9BD-8023-7B87-CC4CD8CA6D25}"/>
          </ac:picMkLst>
        </pc:pic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ata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CD87E30B-B4B6-494C-8C7E-8BA0F388A81A}" type="doc">
      <dgm:prSet loTypeId="urn:microsoft.com/office/officeart/2005/8/layout/default" loCatId="list" qsTypeId="urn:microsoft.com/office/officeart/2005/8/quickstyle/simple5" qsCatId="simple" csTypeId="urn:microsoft.com/office/officeart/2005/8/colors/colorful2" csCatId="colorful" phldr="1"/>
      <dgm:spPr/>
      <dgm:t>
        <a:bodyPr/>
        <a:lstStyle/>
        <a:p>
          <a:endParaRPr lang="en-US"/>
        </a:p>
      </dgm:t>
    </dgm:pt>
    <dgm:pt modelId="{13510982-ABFE-42D6-AFAD-E2911543D24B}">
      <dgm:prSet/>
      <dgm:spPr/>
      <dgm:t>
        <a:bodyPr/>
        <a:lstStyle/>
        <a:p>
          <a:r>
            <a:rPr lang="en-US"/>
            <a:t>Shannon &amp; Weaver Model (1949)</a:t>
          </a:r>
        </a:p>
      </dgm:t>
    </dgm:pt>
    <dgm:pt modelId="{59D5A6C4-5255-4315-957E-ED6913CA7616}" type="parTrans" cxnId="{BC21929D-4851-4B18-95D7-15497F6DE20D}">
      <dgm:prSet/>
      <dgm:spPr/>
      <dgm:t>
        <a:bodyPr/>
        <a:lstStyle/>
        <a:p>
          <a:endParaRPr lang="en-US"/>
        </a:p>
      </dgm:t>
    </dgm:pt>
    <dgm:pt modelId="{6873D940-ACA1-4049-A174-831246F6AA10}" type="sibTrans" cxnId="{BC21929D-4851-4B18-95D7-15497F6DE20D}">
      <dgm:prSet/>
      <dgm:spPr/>
      <dgm:t>
        <a:bodyPr/>
        <a:lstStyle/>
        <a:p>
          <a:endParaRPr lang="en-US"/>
        </a:p>
      </dgm:t>
    </dgm:pt>
    <dgm:pt modelId="{0D55BC00-D336-49C9-B29A-5638FB033F28}">
      <dgm:prSet/>
      <dgm:spPr/>
      <dgm:t>
        <a:bodyPr/>
        <a:lstStyle/>
        <a:p>
          <a:r>
            <a:rPr lang="en-US"/>
            <a:t>Application to the case:</a:t>
          </a:r>
        </a:p>
      </dgm:t>
    </dgm:pt>
    <dgm:pt modelId="{CEECED4E-32E2-4D04-ABD8-B1E6258F512A}" type="parTrans" cxnId="{627E0BE4-D399-4D4F-9C8D-11E67CE1DB66}">
      <dgm:prSet/>
      <dgm:spPr/>
      <dgm:t>
        <a:bodyPr/>
        <a:lstStyle/>
        <a:p>
          <a:endParaRPr lang="en-US"/>
        </a:p>
      </dgm:t>
    </dgm:pt>
    <dgm:pt modelId="{09531569-310C-4B4E-85D0-D8618C57685E}" type="sibTrans" cxnId="{627E0BE4-D399-4D4F-9C8D-11E67CE1DB66}">
      <dgm:prSet/>
      <dgm:spPr/>
      <dgm:t>
        <a:bodyPr/>
        <a:lstStyle/>
        <a:p>
          <a:endParaRPr lang="en-US"/>
        </a:p>
      </dgm:t>
    </dgm:pt>
    <dgm:pt modelId="{994383F3-FBFF-47FE-929A-30E2DF6B2E32}">
      <dgm:prSet/>
      <dgm:spPr/>
      <dgm:t>
        <a:bodyPr/>
        <a:lstStyle/>
        <a:p>
          <a:r>
            <a:rPr lang="en-US"/>
            <a:t>Semantic noise → language differences </a:t>
          </a:r>
        </a:p>
      </dgm:t>
    </dgm:pt>
    <dgm:pt modelId="{C62A9D07-FF98-4299-9D5A-AEEC0D69DDFD}" type="parTrans" cxnId="{C370D98C-E3D1-49BD-A488-A8ACCE6399D2}">
      <dgm:prSet/>
      <dgm:spPr/>
      <dgm:t>
        <a:bodyPr/>
        <a:lstStyle/>
        <a:p>
          <a:endParaRPr lang="en-US"/>
        </a:p>
      </dgm:t>
    </dgm:pt>
    <dgm:pt modelId="{1CAD77D5-D466-4365-A58F-46DD12978E91}" type="sibTrans" cxnId="{C370D98C-E3D1-49BD-A488-A8ACCE6399D2}">
      <dgm:prSet/>
      <dgm:spPr/>
      <dgm:t>
        <a:bodyPr/>
        <a:lstStyle/>
        <a:p>
          <a:endParaRPr lang="en-US"/>
        </a:p>
      </dgm:t>
    </dgm:pt>
    <dgm:pt modelId="{129C9A93-7596-4B3C-9033-BF9F17E223D9}">
      <dgm:prSet/>
      <dgm:spPr/>
      <dgm:t>
        <a:bodyPr/>
        <a:lstStyle/>
        <a:p>
          <a:r>
            <a:rPr lang="en-US"/>
            <a:t>Channel issues → relying on English-only signs</a:t>
          </a:r>
        </a:p>
      </dgm:t>
    </dgm:pt>
    <dgm:pt modelId="{CB3DB9F2-FDC6-439A-A342-437C34082E5D}" type="parTrans" cxnId="{058AA6D8-2F9E-4E60-9A91-57F82C796588}">
      <dgm:prSet/>
      <dgm:spPr/>
      <dgm:t>
        <a:bodyPr/>
        <a:lstStyle/>
        <a:p>
          <a:endParaRPr lang="en-US"/>
        </a:p>
      </dgm:t>
    </dgm:pt>
    <dgm:pt modelId="{3D58C810-654C-4567-B632-219760FCEA73}" type="sibTrans" cxnId="{058AA6D8-2F9E-4E60-9A91-57F82C796588}">
      <dgm:prSet/>
      <dgm:spPr/>
      <dgm:t>
        <a:bodyPr/>
        <a:lstStyle/>
        <a:p>
          <a:endParaRPr lang="en-US"/>
        </a:p>
      </dgm:t>
    </dgm:pt>
    <dgm:pt modelId="{9996D054-715A-4F1D-B913-136DCB8E077B}">
      <dgm:prSet/>
      <dgm:spPr/>
      <dgm:t>
        <a:bodyPr/>
        <a:lstStyle/>
        <a:p>
          <a:r>
            <a:rPr lang="en-US"/>
            <a:t>Schramm’s Model of Communication (1954) </a:t>
          </a:r>
        </a:p>
      </dgm:t>
    </dgm:pt>
    <dgm:pt modelId="{E3A6FA47-CF51-4C76-B34B-7DE9803E8A75}" type="parTrans" cxnId="{E6BD69F7-4EC2-4A7B-A1D8-6B3AB7FF1721}">
      <dgm:prSet/>
      <dgm:spPr/>
      <dgm:t>
        <a:bodyPr/>
        <a:lstStyle/>
        <a:p>
          <a:endParaRPr lang="en-US"/>
        </a:p>
      </dgm:t>
    </dgm:pt>
    <dgm:pt modelId="{481CB426-024E-4666-B905-8D395DA8091D}" type="sibTrans" cxnId="{E6BD69F7-4EC2-4A7B-A1D8-6B3AB7FF1721}">
      <dgm:prSet/>
      <dgm:spPr/>
      <dgm:t>
        <a:bodyPr/>
        <a:lstStyle/>
        <a:p>
          <a:endParaRPr lang="en-US"/>
        </a:p>
      </dgm:t>
    </dgm:pt>
    <dgm:pt modelId="{256DFE89-BAB8-4D78-8F1A-98C6F07F41CE}">
      <dgm:prSet/>
      <dgm:spPr/>
      <dgm:t>
        <a:bodyPr/>
        <a:lstStyle/>
        <a:p>
          <a:r>
            <a:rPr lang="en-US"/>
            <a:t>Application: </a:t>
          </a:r>
        </a:p>
      </dgm:t>
    </dgm:pt>
    <dgm:pt modelId="{71A94623-2504-4506-A333-5DB1CEE5A9F5}" type="parTrans" cxnId="{9954A664-E655-48D4-A171-C0409F1FEDDD}">
      <dgm:prSet/>
      <dgm:spPr/>
      <dgm:t>
        <a:bodyPr/>
        <a:lstStyle/>
        <a:p>
          <a:endParaRPr lang="en-US"/>
        </a:p>
      </dgm:t>
    </dgm:pt>
    <dgm:pt modelId="{64A632F5-139B-46E0-9B30-9C2F05DF873A}" type="sibTrans" cxnId="{9954A664-E655-48D4-A171-C0409F1FEDDD}">
      <dgm:prSet/>
      <dgm:spPr/>
      <dgm:t>
        <a:bodyPr/>
        <a:lstStyle/>
        <a:p>
          <a:endParaRPr lang="en-US"/>
        </a:p>
      </dgm:t>
    </dgm:pt>
    <dgm:pt modelId="{56DDBFBD-2951-4619-9C09-F102627F37F1}">
      <dgm:prSet/>
      <dgm:spPr/>
      <dgm:t>
        <a:bodyPr/>
        <a:lstStyle/>
        <a:p>
          <a:pPr rtl="0"/>
          <a:r>
            <a:rPr lang="en-US"/>
            <a:t>Different cultural backgrounds → minimal shared </a:t>
          </a:r>
          <a:r>
            <a:rPr lang="en-US">
              <a:latin typeface="Aptos Display" panose="020F0302020204030204"/>
            </a:rPr>
            <a:t>experiences</a:t>
          </a:r>
        </a:p>
      </dgm:t>
    </dgm:pt>
    <dgm:pt modelId="{EA9CBEA4-B7E1-4D81-95B6-50905027D9C9}" type="parTrans" cxnId="{AB64B597-22A8-4639-AD28-29373E3751E6}">
      <dgm:prSet/>
      <dgm:spPr/>
      <dgm:t>
        <a:bodyPr/>
        <a:lstStyle/>
        <a:p>
          <a:endParaRPr lang="en-US"/>
        </a:p>
      </dgm:t>
    </dgm:pt>
    <dgm:pt modelId="{3E008E80-50F3-4E52-9702-1DBC7D37E91E}" type="sibTrans" cxnId="{AB64B597-22A8-4639-AD28-29373E3751E6}">
      <dgm:prSet/>
      <dgm:spPr/>
      <dgm:t>
        <a:bodyPr/>
        <a:lstStyle/>
        <a:p>
          <a:endParaRPr lang="en-US"/>
        </a:p>
      </dgm:t>
    </dgm:pt>
    <dgm:pt modelId="{3E891953-0040-4893-B853-69EDD4617EC7}">
      <dgm:prSet/>
      <dgm:spPr/>
      <dgm:t>
        <a:bodyPr/>
        <a:lstStyle/>
        <a:p>
          <a:r>
            <a:rPr lang="en-US"/>
            <a:t>Berlo’s SMCR Model (1960)</a:t>
          </a:r>
        </a:p>
      </dgm:t>
    </dgm:pt>
    <dgm:pt modelId="{DEAB0B68-E9D2-4C50-AB5C-1DAA70D7AEFF}" type="parTrans" cxnId="{CA801B76-AFC9-4223-B36C-2760D2BF5B11}">
      <dgm:prSet/>
      <dgm:spPr/>
      <dgm:t>
        <a:bodyPr/>
        <a:lstStyle/>
        <a:p>
          <a:endParaRPr lang="en-US"/>
        </a:p>
      </dgm:t>
    </dgm:pt>
    <dgm:pt modelId="{9D79E3B9-0F98-4FB7-A34A-D7B763358CBC}" type="sibTrans" cxnId="{CA801B76-AFC9-4223-B36C-2760D2BF5B11}">
      <dgm:prSet/>
      <dgm:spPr/>
      <dgm:t>
        <a:bodyPr/>
        <a:lstStyle/>
        <a:p>
          <a:endParaRPr lang="en-US"/>
        </a:p>
      </dgm:t>
    </dgm:pt>
    <dgm:pt modelId="{8F0FF8BA-1D64-4045-824A-EF2758662594}">
      <dgm:prSet/>
      <dgm:spPr/>
      <dgm:t>
        <a:bodyPr/>
        <a:lstStyle/>
        <a:p>
          <a:r>
            <a:rPr lang="en-US"/>
            <a:t>Application:</a:t>
          </a:r>
        </a:p>
      </dgm:t>
    </dgm:pt>
    <dgm:pt modelId="{1763DA0A-D45F-42C5-90E7-44EDC3585979}" type="parTrans" cxnId="{C79DE244-63A5-46ED-B331-88551A8CA206}">
      <dgm:prSet/>
      <dgm:spPr/>
      <dgm:t>
        <a:bodyPr/>
        <a:lstStyle/>
        <a:p>
          <a:endParaRPr lang="en-US"/>
        </a:p>
      </dgm:t>
    </dgm:pt>
    <dgm:pt modelId="{748151E0-BEC0-4CE3-9E28-2C1BC9E7D3AD}" type="sibTrans" cxnId="{C79DE244-63A5-46ED-B331-88551A8CA206}">
      <dgm:prSet/>
      <dgm:spPr/>
      <dgm:t>
        <a:bodyPr/>
        <a:lstStyle/>
        <a:p>
          <a:endParaRPr lang="en-US"/>
        </a:p>
      </dgm:t>
    </dgm:pt>
    <dgm:pt modelId="{9B362CB8-8CE9-4381-BCAC-69322779F225}">
      <dgm:prSet/>
      <dgm:spPr/>
      <dgm:t>
        <a:bodyPr/>
        <a:lstStyle/>
        <a:p>
          <a:r>
            <a:rPr lang="en-US"/>
            <a:t>Cultural differences affect understanding and compliance</a:t>
          </a:r>
        </a:p>
      </dgm:t>
    </dgm:pt>
    <dgm:pt modelId="{E522E742-E0FF-4247-B902-036CB86755A5}" type="parTrans" cxnId="{6239E44F-99D2-47AA-8D61-7778A6E18316}">
      <dgm:prSet/>
      <dgm:spPr/>
      <dgm:t>
        <a:bodyPr/>
        <a:lstStyle/>
        <a:p>
          <a:endParaRPr lang="en-US"/>
        </a:p>
      </dgm:t>
    </dgm:pt>
    <dgm:pt modelId="{64C837F5-38B7-448A-9D21-D77563EDFA06}" type="sibTrans" cxnId="{6239E44F-99D2-47AA-8D61-7778A6E18316}">
      <dgm:prSet/>
      <dgm:spPr/>
      <dgm:t>
        <a:bodyPr/>
        <a:lstStyle/>
        <a:p>
          <a:endParaRPr lang="en-US"/>
        </a:p>
      </dgm:t>
    </dgm:pt>
    <dgm:pt modelId="{64F4781A-17B3-4F5A-92AD-A4001E316D96}">
      <dgm:prSet phldr="0"/>
      <dgm:spPr/>
      <dgm:t>
        <a:bodyPr/>
        <a:lstStyle/>
        <a:p>
          <a:r>
            <a:rPr lang="en-US">
              <a:latin typeface="Aptos Display" panose="020F0302020204030204"/>
            </a:rPr>
            <a:t> </a:t>
          </a:r>
          <a:r>
            <a:rPr lang="en-US"/>
            <a:t>→ low mutual understanding. </a:t>
          </a:r>
        </a:p>
      </dgm:t>
    </dgm:pt>
    <dgm:pt modelId="{0224B587-D35C-4D87-A67C-8FD445D8D0EB}" type="parTrans" cxnId="{31C8CADA-966A-41F5-957A-962466C36D6C}">
      <dgm:prSet/>
      <dgm:spPr/>
    </dgm:pt>
    <dgm:pt modelId="{08255571-34F0-4157-B8B4-C7242177067D}" type="sibTrans" cxnId="{31C8CADA-966A-41F5-957A-962466C36D6C}">
      <dgm:prSet/>
      <dgm:spPr/>
    </dgm:pt>
    <dgm:pt modelId="{3F52E09B-9B38-43F5-A75E-405C75D1742B}" type="pres">
      <dgm:prSet presAssocID="{CD87E30B-B4B6-494C-8C7E-8BA0F388A81A}" presName="diagram" presStyleCnt="0">
        <dgm:presLayoutVars>
          <dgm:dir/>
          <dgm:resizeHandles val="exact"/>
        </dgm:presLayoutVars>
      </dgm:prSet>
      <dgm:spPr/>
    </dgm:pt>
    <dgm:pt modelId="{B3B2EB94-8C96-4ED5-9A64-71185701B9A5}" type="pres">
      <dgm:prSet presAssocID="{13510982-ABFE-42D6-AFAD-E2911543D24B}" presName="node" presStyleLbl="node1" presStyleIdx="0" presStyleCnt="11">
        <dgm:presLayoutVars>
          <dgm:bulletEnabled val="1"/>
        </dgm:presLayoutVars>
      </dgm:prSet>
      <dgm:spPr/>
    </dgm:pt>
    <dgm:pt modelId="{159053E6-A860-4D7D-9BA0-0F523B4583D3}" type="pres">
      <dgm:prSet presAssocID="{6873D940-ACA1-4049-A174-831246F6AA10}" presName="sibTrans" presStyleCnt="0"/>
      <dgm:spPr/>
    </dgm:pt>
    <dgm:pt modelId="{6097FB2F-E68E-4ECD-9499-C19CDC249905}" type="pres">
      <dgm:prSet presAssocID="{0D55BC00-D336-49C9-B29A-5638FB033F28}" presName="node" presStyleLbl="node1" presStyleIdx="1" presStyleCnt="11">
        <dgm:presLayoutVars>
          <dgm:bulletEnabled val="1"/>
        </dgm:presLayoutVars>
      </dgm:prSet>
      <dgm:spPr/>
    </dgm:pt>
    <dgm:pt modelId="{CDAFE84F-AB66-4E7A-8105-700E69238890}" type="pres">
      <dgm:prSet presAssocID="{09531569-310C-4B4E-85D0-D8618C57685E}" presName="sibTrans" presStyleCnt="0"/>
      <dgm:spPr/>
    </dgm:pt>
    <dgm:pt modelId="{8255F648-0907-43C0-9345-B3CAD5C48A45}" type="pres">
      <dgm:prSet presAssocID="{994383F3-FBFF-47FE-929A-30E2DF6B2E32}" presName="node" presStyleLbl="node1" presStyleIdx="2" presStyleCnt="11">
        <dgm:presLayoutVars>
          <dgm:bulletEnabled val="1"/>
        </dgm:presLayoutVars>
      </dgm:prSet>
      <dgm:spPr/>
    </dgm:pt>
    <dgm:pt modelId="{6C81029B-6B4E-4BB0-845C-F2CEE7542D90}" type="pres">
      <dgm:prSet presAssocID="{1CAD77D5-D466-4365-A58F-46DD12978E91}" presName="sibTrans" presStyleCnt="0"/>
      <dgm:spPr/>
    </dgm:pt>
    <dgm:pt modelId="{8F87B926-6912-402A-A7E5-2067B121727E}" type="pres">
      <dgm:prSet presAssocID="{129C9A93-7596-4B3C-9033-BF9F17E223D9}" presName="node" presStyleLbl="node1" presStyleIdx="3" presStyleCnt="11">
        <dgm:presLayoutVars>
          <dgm:bulletEnabled val="1"/>
        </dgm:presLayoutVars>
      </dgm:prSet>
      <dgm:spPr/>
    </dgm:pt>
    <dgm:pt modelId="{367E75C0-30FC-4F98-B072-4FD3A95080AD}" type="pres">
      <dgm:prSet presAssocID="{3D58C810-654C-4567-B632-219760FCEA73}" presName="sibTrans" presStyleCnt="0"/>
      <dgm:spPr/>
    </dgm:pt>
    <dgm:pt modelId="{E7949122-4A9E-4FDC-94F6-78F31E834D5C}" type="pres">
      <dgm:prSet presAssocID="{9996D054-715A-4F1D-B913-136DCB8E077B}" presName="node" presStyleLbl="node1" presStyleIdx="4" presStyleCnt="11">
        <dgm:presLayoutVars>
          <dgm:bulletEnabled val="1"/>
        </dgm:presLayoutVars>
      </dgm:prSet>
      <dgm:spPr/>
    </dgm:pt>
    <dgm:pt modelId="{41D41164-DC8A-498B-AC1C-E1326B016AC9}" type="pres">
      <dgm:prSet presAssocID="{481CB426-024E-4666-B905-8D395DA8091D}" presName="sibTrans" presStyleCnt="0"/>
      <dgm:spPr/>
    </dgm:pt>
    <dgm:pt modelId="{60324EA1-28E4-4CEA-911D-6C6B2918F2A3}" type="pres">
      <dgm:prSet presAssocID="{256DFE89-BAB8-4D78-8F1A-98C6F07F41CE}" presName="node" presStyleLbl="node1" presStyleIdx="5" presStyleCnt="11">
        <dgm:presLayoutVars>
          <dgm:bulletEnabled val="1"/>
        </dgm:presLayoutVars>
      </dgm:prSet>
      <dgm:spPr/>
    </dgm:pt>
    <dgm:pt modelId="{5CF3A325-D5B2-4C65-8A7B-B22BE39592BB}" type="pres">
      <dgm:prSet presAssocID="{64A632F5-139B-46E0-9B30-9C2F05DF873A}" presName="sibTrans" presStyleCnt="0"/>
      <dgm:spPr/>
    </dgm:pt>
    <dgm:pt modelId="{97A83BCA-2F74-4A2E-8ECA-570A75679D1C}" type="pres">
      <dgm:prSet presAssocID="{56DDBFBD-2951-4619-9C09-F102627F37F1}" presName="node" presStyleLbl="node1" presStyleIdx="6" presStyleCnt="11">
        <dgm:presLayoutVars>
          <dgm:bulletEnabled val="1"/>
        </dgm:presLayoutVars>
      </dgm:prSet>
      <dgm:spPr/>
    </dgm:pt>
    <dgm:pt modelId="{1D18A803-F60F-4584-BD2B-4CA8EE1C1D9B}" type="pres">
      <dgm:prSet presAssocID="{3E008E80-50F3-4E52-9702-1DBC7D37E91E}" presName="sibTrans" presStyleCnt="0"/>
      <dgm:spPr/>
    </dgm:pt>
    <dgm:pt modelId="{71EF3944-0DE3-4DA0-8294-D7D5E168BDEB}" type="pres">
      <dgm:prSet presAssocID="{64F4781A-17B3-4F5A-92AD-A4001E316D96}" presName="node" presStyleLbl="node1" presStyleIdx="7" presStyleCnt="11">
        <dgm:presLayoutVars>
          <dgm:bulletEnabled val="1"/>
        </dgm:presLayoutVars>
      </dgm:prSet>
      <dgm:spPr/>
    </dgm:pt>
    <dgm:pt modelId="{4D9D77DA-DBD1-4730-A3DF-D983B879C563}" type="pres">
      <dgm:prSet presAssocID="{08255571-34F0-4157-B8B4-C7242177067D}" presName="sibTrans" presStyleCnt="0"/>
      <dgm:spPr/>
    </dgm:pt>
    <dgm:pt modelId="{586B5FB0-9890-446A-BB09-54C314BECAB0}" type="pres">
      <dgm:prSet presAssocID="{3E891953-0040-4893-B853-69EDD4617EC7}" presName="node" presStyleLbl="node1" presStyleIdx="8" presStyleCnt="11">
        <dgm:presLayoutVars>
          <dgm:bulletEnabled val="1"/>
        </dgm:presLayoutVars>
      </dgm:prSet>
      <dgm:spPr/>
    </dgm:pt>
    <dgm:pt modelId="{B2281889-E74A-4E16-99D7-933600E62254}" type="pres">
      <dgm:prSet presAssocID="{9D79E3B9-0F98-4FB7-A34A-D7B763358CBC}" presName="sibTrans" presStyleCnt="0"/>
      <dgm:spPr/>
    </dgm:pt>
    <dgm:pt modelId="{DCDCB073-9EFD-4696-ABBD-60E7501F84E6}" type="pres">
      <dgm:prSet presAssocID="{8F0FF8BA-1D64-4045-824A-EF2758662594}" presName="node" presStyleLbl="node1" presStyleIdx="9" presStyleCnt="11">
        <dgm:presLayoutVars>
          <dgm:bulletEnabled val="1"/>
        </dgm:presLayoutVars>
      </dgm:prSet>
      <dgm:spPr/>
    </dgm:pt>
    <dgm:pt modelId="{82BF9FA9-321C-458A-8F77-4D53E1C9FB39}" type="pres">
      <dgm:prSet presAssocID="{748151E0-BEC0-4CE3-9E28-2C1BC9E7D3AD}" presName="sibTrans" presStyleCnt="0"/>
      <dgm:spPr/>
    </dgm:pt>
    <dgm:pt modelId="{B3E6EE66-7E94-47A5-A332-7486768978C8}" type="pres">
      <dgm:prSet presAssocID="{9B362CB8-8CE9-4381-BCAC-69322779F225}" presName="node" presStyleLbl="node1" presStyleIdx="10" presStyleCnt="11">
        <dgm:presLayoutVars>
          <dgm:bulletEnabled val="1"/>
        </dgm:presLayoutVars>
      </dgm:prSet>
      <dgm:spPr/>
    </dgm:pt>
  </dgm:ptLst>
  <dgm:cxnLst>
    <dgm:cxn modelId="{7BB8030B-784E-4626-9DCC-A187B6FC173E}" type="presOf" srcId="{994383F3-FBFF-47FE-929A-30E2DF6B2E32}" destId="{8255F648-0907-43C0-9345-B3CAD5C48A45}" srcOrd="0" destOrd="0" presId="urn:microsoft.com/office/officeart/2005/8/layout/default"/>
    <dgm:cxn modelId="{3DB9D422-4462-4ECA-9F58-73980416E5D0}" type="presOf" srcId="{CD87E30B-B4B6-494C-8C7E-8BA0F388A81A}" destId="{3F52E09B-9B38-43F5-A75E-405C75D1742B}" srcOrd="0" destOrd="0" presId="urn:microsoft.com/office/officeart/2005/8/layout/default"/>
    <dgm:cxn modelId="{05FC1B2F-4696-4ACC-9520-EFAACAF0C1F8}" type="presOf" srcId="{3E891953-0040-4893-B853-69EDD4617EC7}" destId="{586B5FB0-9890-446A-BB09-54C314BECAB0}" srcOrd="0" destOrd="0" presId="urn:microsoft.com/office/officeart/2005/8/layout/default"/>
    <dgm:cxn modelId="{B99FF440-455B-41EE-80DC-4DFFA45DA8DD}" type="presOf" srcId="{9B362CB8-8CE9-4381-BCAC-69322779F225}" destId="{B3E6EE66-7E94-47A5-A332-7486768978C8}" srcOrd="0" destOrd="0" presId="urn:microsoft.com/office/officeart/2005/8/layout/default"/>
    <dgm:cxn modelId="{6EA3CF5F-DC3E-4ED0-8B78-8DF7135CF19A}" type="presOf" srcId="{0D55BC00-D336-49C9-B29A-5638FB033F28}" destId="{6097FB2F-E68E-4ECD-9499-C19CDC249905}" srcOrd="0" destOrd="0" presId="urn:microsoft.com/office/officeart/2005/8/layout/default"/>
    <dgm:cxn modelId="{A8364C61-57AD-4650-9837-AD12B6145A9B}" type="presOf" srcId="{56DDBFBD-2951-4619-9C09-F102627F37F1}" destId="{97A83BCA-2F74-4A2E-8ECA-570A75679D1C}" srcOrd="0" destOrd="0" presId="urn:microsoft.com/office/officeart/2005/8/layout/default"/>
    <dgm:cxn modelId="{9954A664-E655-48D4-A171-C0409F1FEDDD}" srcId="{CD87E30B-B4B6-494C-8C7E-8BA0F388A81A}" destId="{256DFE89-BAB8-4D78-8F1A-98C6F07F41CE}" srcOrd="5" destOrd="0" parTransId="{71A94623-2504-4506-A333-5DB1CEE5A9F5}" sibTransId="{64A632F5-139B-46E0-9B30-9C2F05DF873A}"/>
    <dgm:cxn modelId="{C79DE244-63A5-46ED-B331-88551A8CA206}" srcId="{CD87E30B-B4B6-494C-8C7E-8BA0F388A81A}" destId="{8F0FF8BA-1D64-4045-824A-EF2758662594}" srcOrd="9" destOrd="0" parTransId="{1763DA0A-D45F-42C5-90E7-44EDC3585979}" sibTransId="{748151E0-BEC0-4CE3-9E28-2C1BC9E7D3AD}"/>
    <dgm:cxn modelId="{6239E44F-99D2-47AA-8D61-7778A6E18316}" srcId="{CD87E30B-B4B6-494C-8C7E-8BA0F388A81A}" destId="{9B362CB8-8CE9-4381-BCAC-69322779F225}" srcOrd="10" destOrd="0" parTransId="{E522E742-E0FF-4247-B902-036CB86755A5}" sibTransId="{64C837F5-38B7-448A-9D21-D77563EDFA06}"/>
    <dgm:cxn modelId="{9815E074-1F95-4C62-8736-544173788DE2}" type="presOf" srcId="{129C9A93-7596-4B3C-9033-BF9F17E223D9}" destId="{8F87B926-6912-402A-A7E5-2067B121727E}" srcOrd="0" destOrd="0" presId="urn:microsoft.com/office/officeart/2005/8/layout/default"/>
    <dgm:cxn modelId="{CA801B76-AFC9-4223-B36C-2760D2BF5B11}" srcId="{CD87E30B-B4B6-494C-8C7E-8BA0F388A81A}" destId="{3E891953-0040-4893-B853-69EDD4617EC7}" srcOrd="8" destOrd="0" parTransId="{DEAB0B68-E9D2-4C50-AB5C-1DAA70D7AEFF}" sibTransId="{9D79E3B9-0F98-4FB7-A34A-D7B763358CBC}"/>
    <dgm:cxn modelId="{EF860777-49BB-4CBE-A77E-8360EAAB9DC3}" type="presOf" srcId="{8F0FF8BA-1D64-4045-824A-EF2758662594}" destId="{DCDCB073-9EFD-4696-ABBD-60E7501F84E6}" srcOrd="0" destOrd="0" presId="urn:microsoft.com/office/officeart/2005/8/layout/default"/>
    <dgm:cxn modelId="{40782D59-74DB-4D8B-9FD3-6731F9B13160}" type="presOf" srcId="{64F4781A-17B3-4F5A-92AD-A4001E316D96}" destId="{71EF3944-0DE3-4DA0-8294-D7D5E168BDEB}" srcOrd="0" destOrd="0" presId="urn:microsoft.com/office/officeart/2005/8/layout/default"/>
    <dgm:cxn modelId="{C370D98C-E3D1-49BD-A488-A8ACCE6399D2}" srcId="{CD87E30B-B4B6-494C-8C7E-8BA0F388A81A}" destId="{994383F3-FBFF-47FE-929A-30E2DF6B2E32}" srcOrd="2" destOrd="0" parTransId="{C62A9D07-FF98-4299-9D5A-AEEC0D69DDFD}" sibTransId="{1CAD77D5-D466-4365-A58F-46DD12978E91}"/>
    <dgm:cxn modelId="{D1A9A892-2021-4CD2-8BE3-B96FFCE0A7A3}" type="presOf" srcId="{9996D054-715A-4F1D-B913-136DCB8E077B}" destId="{E7949122-4A9E-4FDC-94F6-78F31E834D5C}" srcOrd="0" destOrd="0" presId="urn:microsoft.com/office/officeart/2005/8/layout/default"/>
    <dgm:cxn modelId="{AB64B597-22A8-4639-AD28-29373E3751E6}" srcId="{CD87E30B-B4B6-494C-8C7E-8BA0F388A81A}" destId="{56DDBFBD-2951-4619-9C09-F102627F37F1}" srcOrd="6" destOrd="0" parTransId="{EA9CBEA4-B7E1-4D81-95B6-50905027D9C9}" sibTransId="{3E008E80-50F3-4E52-9702-1DBC7D37E91E}"/>
    <dgm:cxn modelId="{BC21929D-4851-4B18-95D7-15497F6DE20D}" srcId="{CD87E30B-B4B6-494C-8C7E-8BA0F388A81A}" destId="{13510982-ABFE-42D6-AFAD-E2911543D24B}" srcOrd="0" destOrd="0" parTransId="{59D5A6C4-5255-4315-957E-ED6913CA7616}" sibTransId="{6873D940-ACA1-4049-A174-831246F6AA10}"/>
    <dgm:cxn modelId="{C2EBCFCE-D037-474A-BC89-5F4833D3D6CF}" type="presOf" srcId="{256DFE89-BAB8-4D78-8F1A-98C6F07F41CE}" destId="{60324EA1-28E4-4CEA-911D-6C6B2918F2A3}" srcOrd="0" destOrd="0" presId="urn:microsoft.com/office/officeart/2005/8/layout/default"/>
    <dgm:cxn modelId="{058AA6D8-2F9E-4E60-9A91-57F82C796588}" srcId="{CD87E30B-B4B6-494C-8C7E-8BA0F388A81A}" destId="{129C9A93-7596-4B3C-9033-BF9F17E223D9}" srcOrd="3" destOrd="0" parTransId="{CB3DB9F2-FDC6-439A-A342-437C34082E5D}" sibTransId="{3D58C810-654C-4567-B632-219760FCEA73}"/>
    <dgm:cxn modelId="{31C8CADA-966A-41F5-957A-962466C36D6C}" srcId="{CD87E30B-B4B6-494C-8C7E-8BA0F388A81A}" destId="{64F4781A-17B3-4F5A-92AD-A4001E316D96}" srcOrd="7" destOrd="0" parTransId="{0224B587-D35C-4D87-A67C-8FD445D8D0EB}" sibTransId="{08255571-34F0-4157-B8B4-C7242177067D}"/>
    <dgm:cxn modelId="{11C8D3DE-6F7B-4413-BD8A-361BEFE7E9BF}" type="presOf" srcId="{13510982-ABFE-42D6-AFAD-E2911543D24B}" destId="{B3B2EB94-8C96-4ED5-9A64-71185701B9A5}" srcOrd="0" destOrd="0" presId="urn:microsoft.com/office/officeart/2005/8/layout/default"/>
    <dgm:cxn modelId="{627E0BE4-D399-4D4F-9C8D-11E67CE1DB66}" srcId="{CD87E30B-B4B6-494C-8C7E-8BA0F388A81A}" destId="{0D55BC00-D336-49C9-B29A-5638FB033F28}" srcOrd="1" destOrd="0" parTransId="{CEECED4E-32E2-4D04-ABD8-B1E6258F512A}" sibTransId="{09531569-310C-4B4E-85D0-D8618C57685E}"/>
    <dgm:cxn modelId="{E6BD69F7-4EC2-4A7B-A1D8-6B3AB7FF1721}" srcId="{CD87E30B-B4B6-494C-8C7E-8BA0F388A81A}" destId="{9996D054-715A-4F1D-B913-136DCB8E077B}" srcOrd="4" destOrd="0" parTransId="{E3A6FA47-CF51-4C76-B34B-7DE9803E8A75}" sibTransId="{481CB426-024E-4666-B905-8D395DA8091D}"/>
    <dgm:cxn modelId="{8FBA1687-E0A1-44EE-90FD-B818CDAFCB8D}" type="presParOf" srcId="{3F52E09B-9B38-43F5-A75E-405C75D1742B}" destId="{B3B2EB94-8C96-4ED5-9A64-71185701B9A5}" srcOrd="0" destOrd="0" presId="urn:microsoft.com/office/officeart/2005/8/layout/default"/>
    <dgm:cxn modelId="{24F45DBE-84A0-4B61-9A36-1B947A70A50B}" type="presParOf" srcId="{3F52E09B-9B38-43F5-A75E-405C75D1742B}" destId="{159053E6-A860-4D7D-9BA0-0F523B4583D3}" srcOrd="1" destOrd="0" presId="urn:microsoft.com/office/officeart/2005/8/layout/default"/>
    <dgm:cxn modelId="{227FD9F5-0E60-4AD8-86AF-315D53CE72C3}" type="presParOf" srcId="{3F52E09B-9B38-43F5-A75E-405C75D1742B}" destId="{6097FB2F-E68E-4ECD-9499-C19CDC249905}" srcOrd="2" destOrd="0" presId="urn:microsoft.com/office/officeart/2005/8/layout/default"/>
    <dgm:cxn modelId="{18028186-1472-4E56-AE66-339BA638A68B}" type="presParOf" srcId="{3F52E09B-9B38-43F5-A75E-405C75D1742B}" destId="{CDAFE84F-AB66-4E7A-8105-700E69238890}" srcOrd="3" destOrd="0" presId="urn:microsoft.com/office/officeart/2005/8/layout/default"/>
    <dgm:cxn modelId="{9936E2D5-3A23-45D6-84FE-06177D630BC3}" type="presParOf" srcId="{3F52E09B-9B38-43F5-A75E-405C75D1742B}" destId="{8255F648-0907-43C0-9345-B3CAD5C48A45}" srcOrd="4" destOrd="0" presId="urn:microsoft.com/office/officeart/2005/8/layout/default"/>
    <dgm:cxn modelId="{E5CDF672-0093-418B-B171-4153AF4214D1}" type="presParOf" srcId="{3F52E09B-9B38-43F5-A75E-405C75D1742B}" destId="{6C81029B-6B4E-4BB0-845C-F2CEE7542D90}" srcOrd="5" destOrd="0" presId="urn:microsoft.com/office/officeart/2005/8/layout/default"/>
    <dgm:cxn modelId="{AD89251A-60E6-41C3-82CF-27791203611C}" type="presParOf" srcId="{3F52E09B-9B38-43F5-A75E-405C75D1742B}" destId="{8F87B926-6912-402A-A7E5-2067B121727E}" srcOrd="6" destOrd="0" presId="urn:microsoft.com/office/officeart/2005/8/layout/default"/>
    <dgm:cxn modelId="{CDF91DC6-4755-4BD9-BD80-E6229390408E}" type="presParOf" srcId="{3F52E09B-9B38-43F5-A75E-405C75D1742B}" destId="{367E75C0-30FC-4F98-B072-4FD3A95080AD}" srcOrd="7" destOrd="0" presId="urn:microsoft.com/office/officeart/2005/8/layout/default"/>
    <dgm:cxn modelId="{766238C2-BB95-4F8B-9CC1-35584E4D67DE}" type="presParOf" srcId="{3F52E09B-9B38-43F5-A75E-405C75D1742B}" destId="{E7949122-4A9E-4FDC-94F6-78F31E834D5C}" srcOrd="8" destOrd="0" presId="urn:microsoft.com/office/officeart/2005/8/layout/default"/>
    <dgm:cxn modelId="{341A76E6-6CAF-4B42-9FE3-743E7C54BF00}" type="presParOf" srcId="{3F52E09B-9B38-43F5-A75E-405C75D1742B}" destId="{41D41164-DC8A-498B-AC1C-E1326B016AC9}" srcOrd="9" destOrd="0" presId="urn:microsoft.com/office/officeart/2005/8/layout/default"/>
    <dgm:cxn modelId="{9517CC77-8AF1-426F-95F2-B64D44065188}" type="presParOf" srcId="{3F52E09B-9B38-43F5-A75E-405C75D1742B}" destId="{60324EA1-28E4-4CEA-911D-6C6B2918F2A3}" srcOrd="10" destOrd="0" presId="urn:microsoft.com/office/officeart/2005/8/layout/default"/>
    <dgm:cxn modelId="{9B92CDD5-5226-48DA-97A6-6B36F9E3F5A5}" type="presParOf" srcId="{3F52E09B-9B38-43F5-A75E-405C75D1742B}" destId="{5CF3A325-D5B2-4C65-8A7B-B22BE39592BB}" srcOrd="11" destOrd="0" presId="urn:microsoft.com/office/officeart/2005/8/layout/default"/>
    <dgm:cxn modelId="{A94B7296-16B3-47DE-8EBA-D1EAD679D488}" type="presParOf" srcId="{3F52E09B-9B38-43F5-A75E-405C75D1742B}" destId="{97A83BCA-2F74-4A2E-8ECA-570A75679D1C}" srcOrd="12" destOrd="0" presId="urn:microsoft.com/office/officeart/2005/8/layout/default"/>
    <dgm:cxn modelId="{EE0641ED-E91E-4F1E-88FE-8202AC462721}" type="presParOf" srcId="{3F52E09B-9B38-43F5-A75E-405C75D1742B}" destId="{1D18A803-F60F-4584-BD2B-4CA8EE1C1D9B}" srcOrd="13" destOrd="0" presId="urn:microsoft.com/office/officeart/2005/8/layout/default"/>
    <dgm:cxn modelId="{8C48D09D-C124-4841-8E8C-19412A3D39CD}" type="presParOf" srcId="{3F52E09B-9B38-43F5-A75E-405C75D1742B}" destId="{71EF3944-0DE3-4DA0-8294-D7D5E168BDEB}" srcOrd="14" destOrd="0" presId="urn:microsoft.com/office/officeart/2005/8/layout/default"/>
    <dgm:cxn modelId="{E17A7676-519A-4163-918C-FE429DCAD3FA}" type="presParOf" srcId="{3F52E09B-9B38-43F5-A75E-405C75D1742B}" destId="{4D9D77DA-DBD1-4730-A3DF-D983B879C563}" srcOrd="15" destOrd="0" presId="urn:microsoft.com/office/officeart/2005/8/layout/default"/>
    <dgm:cxn modelId="{49C8BCA4-40C0-4506-86FE-CD2DFA7C47E6}" type="presParOf" srcId="{3F52E09B-9B38-43F5-A75E-405C75D1742B}" destId="{586B5FB0-9890-446A-BB09-54C314BECAB0}" srcOrd="16" destOrd="0" presId="urn:microsoft.com/office/officeart/2005/8/layout/default"/>
    <dgm:cxn modelId="{42484C9E-6EB5-4249-B8FA-2B3AAD7C8629}" type="presParOf" srcId="{3F52E09B-9B38-43F5-A75E-405C75D1742B}" destId="{B2281889-E74A-4E16-99D7-933600E62254}" srcOrd="17" destOrd="0" presId="urn:microsoft.com/office/officeart/2005/8/layout/default"/>
    <dgm:cxn modelId="{D15EF61B-B550-4303-A017-C3C205D27809}" type="presParOf" srcId="{3F52E09B-9B38-43F5-A75E-405C75D1742B}" destId="{DCDCB073-9EFD-4696-ABBD-60E7501F84E6}" srcOrd="18" destOrd="0" presId="urn:microsoft.com/office/officeart/2005/8/layout/default"/>
    <dgm:cxn modelId="{D312DFD5-7ED4-43B6-AF78-737F750176E4}" type="presParOf" srcId="{3F52E09B-9B38-43F5-A75E-405C75D1742B}" destId="{82BF9FA9-321C-458A-8F77-4D53E1C9FB39}" srcOrd="19" destOrd="0" presId="urn:microsoft.com/office/officeart/2005/8/layout/default"/>
    <dgm:cxn modelId="{158B0A50-7C3A-47AC-B0BE-4EB51C8A2FA2}" type="presParOf" srcId="{3F52E09B-9B38-43F5-A75E-405C75D1742B}" destId="{B3E6EE66-7E94-47A5-A332-7486768978C8}"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3471B2-2B37-4D72-8FE8-CD14DFD8187D}"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0C5F831-2F20-4F68-AD6B-2B883E6B6630}">
      <dgm:prSet/>
      <dgm:spPr/>
      <dgm:t>
        <a:bodyPr/>
        <a:lstStyle/>
        <a:p>
          <a:r>
            <a:rPr lang="en-US"/>
            <a:t>Noise &amp; Physical Environment Barriers Old, noisy machinery → verbal communication is difficult on the factory floor. </a:t>
          </a:r>
        </a:p>
      </dgm:t>
    </dgm:pt>
    <dgm:pt modelId="{418F9737-676A-471B-B35D-B6954D7DFC20}" type="parTrans" cxnId="{783494A4-ADBF-415F-A5B8-AAB959B75973}">
      <dgm:prSet/>
      <dgm:spPr/>
      <dgm:t>
        <a:bodyPr/>
        <a:lstStyle/>
        <a:p>
          <a:endParaRPr lang="en-US"/>
        </a:p>
      </dgm:t>
    </dgm:pt>
    <dgm:pt modelId="{B9ED55F5-5B5B-4F2B-B3DE-8FA0EA1CE760}" type="sibTrans" cxnId="{783494A4-ADBF-415F-A5B8-AAB959B75973}">
      <dgm:prSet/>
      <dgm:spPr/>
      <dgm:t>
        <a:bodyPr/>
        <a:lstStyle/>
        <a:p>
          <a:endParaRPr lang="en-US"/>
        </a:p>
      </dgm:t>
    </dgm:pt>
    <dgm:pt modelId="{96FB07A1-A8FF-4A0C-B8C2-90B292DC831C}">
      <dgm:prSet/>
      <dgm:spPr/>
      <dgm:t>
        <a:bodyPr/>
        <a:lstStyle/>
        <a:p>
          <a:r>
            <a:rPr lang="en-US"/>
            <a:t>Lack of Training / Knowledge Barriers Staff receive no formal training before work → rely on guesswork.</a:t>
          </a:r>
        </a:p>
      </dgm:t>
    </dgm:pt>
    <dgm:pt modelId="{08F74FB9-CF3D-4FEB-9232-B1839C5F1FAC}" type="parTrans" cxnId="{4DD06600-F247-40A5-A753-EED22FBFEF21}">
      <dgm:prSet/>
      <dgm:spPr/>
      <dgm:t>
        <a:bodyPr/>
        <a:lstStyle/>
        <a:p>
          <a:endParaRPr lang="en-US"/>
        </a:p>
      </dgm:t>
    </dgm:pt>
    <dgm:pt modelId="{8CEB260B-BA48-42D1-9603-5C65838AF28A}" type="sibTrans" cxnId="{4DD06600-F247-40A5-A753-EED22FBFEF21}">
      <dgm:prSet/>
      <dgm:spPr/>
      <dgm:t>
        <a:bodyPr/>
        <a:lstStyle/>
        <a:p>
          <a:endParaRPr lang="en-US"/>
        </a:p>
      </dgm:t>
    </dgm:pt>
    <dgm:pt modelId="{124F27A5-3857-4865-AE50-066C6236A801}" type="pres">
      <dgm:prSet presAssocID="{103471B2-2B37-4D72-8FE8-CD14DFD8187D}" presName="root" presStyleCnt="0">
        <dgm:presLayoutVars>
          <dgm:dir/>
          <dgm:resizeHandles val="exact"/>
        </dgm:presLayoutVars>
      </dgm:prSet>
      <dgm:spPr/>
    </dgm:pt>
    <dgm:pt modelId="{191F969C-E64F-4568-9352-345F3224D52C}" type="pres">
      <dgm:prSet presAssocID="{F0C5F831-2F20-4F68-AD6B-2B883E6B6630}" presName="compNode" presStyleCnt="0"/>
      <dgm:spPr/>
    </dgm:pt>
    <dgm:pt modelId="{1C675A42-A7EF-4957-82FC-CA8A70B8AF1A}" type="pres">
      <dgm:prSet presAssocID="{F0C5F831-2F20-4F68-AD6B-2B883E6B663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actory"/>
        </a:ext>
      </dgm:extLst>
    </dgm:pt>
    <dgm:pt modelId="{B68518C6-CE16-4111-8C0D-E14D2195613F}" type="pres">
      <dgm:prSet presAssocID="{F0C5F831-2F20-4F68-AD6B-2B883E6B6630}" presName="spaceRect" presStyleCnt="0"/>
      <dgm:spPr/>
    </dgm:pt>
    <dgm:pt modelId="{A2D612AA-9014-4E4F-9F0F-296DC3712282}" type="pres">
      <dgm:prSet presAssocID="{F0C5F831-2F20-4F68-AD6B-2B883E6B6630}" presName="textRect" presStyleLbl="revTx" presStyleIdx="0" presStyleCnt="2">
        <dgm:presLayoutVars>
          <dgm:chMax val="1"/>
          <dgm:chPref val="1"/>
        </dgm:presLayoutVars>
      </dgm:prSet>
      <dgm:spPr/>
    </dgm:pt>
    <dgm:pt modelId="{B296248B-6D51-4F17-AEB2-F1E482CB313B}" type="pres">
      <dgm:prSet presAssocID="{B9ED55F5-5B5B-4F2B-B3DE-8FA0EA1CE760}" presName="sibTrans" presStyleCnt="0"/>
      <dgm:spPr/>
    </dgm:pt>
    <dgm:pt modelId="{A6A0C59C-1DD8-4A0C-AB34-18D03C913C4A}" type="pres">
      <dgm:prSet presAssocID="{96FB07A1-A8FF-4A0C-B8C2-90B292DC831C}" presName="compNode" presStyleCnt="0"/>
      <dgm:spPr/>
    </dgm:pt>
    <dgm:pt modelId="{095DDA46-91D7-41B1-831A-6F5AC52690A6}" type="pres">
      <dgm:prSet presAssocID="{96FB07A1-A8FF-4A0C-B8C2-90B292DC831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EFA5ED52-B3E7-4C4D-9025-EAD5A008233A}" type="pres">
      <dgm:prSet presAssocID="{96FB07A1-A8FF-4A0C-B8C2-90B292DC831C}" presName="spaceRect" presStyleCnt="0"/>
      <dgm:spPr/>
    </dgm:pt>
    <dgm:pt modelId="{84ABD646-48FF-41DF-89BC-BC43CC8A3F89}" type="pres">
      <dgm:prSet presAssocID="{96FB07A1-A8FF-4A0C-B8C2-90B292DC831C}" presName="textRect" presStyleLbl="revTx" presStyleIdx="1" presStyleCnt="2">
        <dgm:presLayoutVars>
          <dgm:chMax val="1"/>
          <dgm:chPref val="1"/>
        </dgm:presLayoutVars>
      </dgm:prSet>
      <dgm:spPr/>
    </dgm:pt>
  </dgm:ptLst>
  <dgm:cxnLst>
    <dgm:cxn modelId="{4DD06600-F247-40A5-A753-EED22FBFEF21}" srcId="{103471B2-2B37-4D72-8FE8-CD14DFD8187D}" destId="{96FB07A1-A8FF-4A0C-B8C2-90B292DC831C}" srcOrd="1" destOrd="0" parTransId="{08F74FB9-CF3D-4FEB-9232-B1839C5F1FAC}" sibTransId="{8CEB260B-BA48-42D1-9603-5C65838AF28A}"/>
    <dgm:cxn modelId="{E1B9E979-5A52-4535-8989-A42AB11096F7}" type="presOf" srcId="{103471B2-2B37-4D72-8FE8-CD14DFD8187D}" destId="{124F27A5-3857-4865-AE50-066C6236A801}" srcOrd="0" destOrd="0" presId="urn:microsoft.com/office/officeart/2018/2/layout/IconLabelList"/>
    <dgm:cxn modelId="{783494A4-ADBF-415F-A5B8-AAB959B75973}" srcId="{103471B2-2B37-4D72-8FE8-CD14DFD8187D}" destId="{F0C5F831-2F20-4F68-AD6B-2B883E6B6630}" srcOrd="0" destOrd="0" parTransId="{418F9737-676A-471B-B35D-B6954D7DFC20}" sibTransId="{B9ED55F5-5B5B-4F2B-B3DE-8FA0EA1CE760}"/>
    <dgm:cxn modelId="{F780D5A9-89D9-4D54-B558-CA81950D2479}" type="presOf" srcId="{96FB07A1-A8FF-4A0C-B8C2-90B292DC831C}" destId="{84ABD646-48FF-41DF-89BC-BC43CC8A3F89}" srcOrd="0" destOrd="0" presId="urn:microsoft.com/office/officeart/2018/2/layout/IconLabelList"/>
    <dgm:cxn modelId="{E0F5D1FB-6EC1-4335-8C24-ADE48068A67A}" type="presOf" srcId="{F0C5F831-2F20-4F68-AD6B-2B883E6B6630}" destId="{A2D612AA-9014-4E4F-9F0F-296DC3712282}" srcOrd="0" destOrd="0" presId="urn:microsoft.com/office/officeart/2018/2/layout/IconLabelList"/>
    <dgm:cxn modelId="{AE802367-7596-4506-ABBC-3601BA6281F0}" type="presParOf" srcId="{124F27A5-3857-4865-AE50-066C6236A801}" destId="{191F969C-E64F-4568-9352-345F3224D52C}" srcOrd="0" destOrd="0" presId="urn:microsoft.com/office/officeart/2018/2/layout/IconLabelList"/>
    <dgm:cxn modelId="{960EDFE9-02E5-4434-B2EF-5D708160675E}" type="presParOf" srcId="{191F969C-E64F-4568-9352-345F3224D52C}" destId="{1C675A42-A7EF-4957-82FC-CA8A70B8AF1A}" srcOrd="0" destOrd="0" presId="urn:microsoft.com/office/officeart/2018/2/layout/IconLabelList"/>
    <dgm:cxn modelId="{29D6BDBA-FEF9-4CEF-B7D2-21ECF9FB0BD4}" type="presParOf" srcId="{191F969C-E64F-4568-9352-345F3224D52C}" destId="{B68518C6-CE16-4111-8C0D-E14D2195613F}" srcOrd="1" destOrd="0" presId="urn:microsoft.com/office/officeart/2018/2/layout/IconLabelList"/>
    <dgm:cxn modelId="{070D09E6-EBB2-4980-949C-E67D2385410C}" type="presParOf" srcId="{191F969C-E64F-4568-9352-345F3224D52C}" destId="{A2D612AA-9014-4E4F-9F0F-296DC3712282}" srcOrd="2" destOrd="0" presId="urn:microsoft.com/office/officeart/2018/2/layout/IconLabelList"/>
    <dgm:cxn modelId="{CE96D727-24DD-4A60-A477-C666327EDFD2}" type="presParOf" srcId="{124F27A5-3857-4865-AE50-066C6236A801}" destId="{B296248B-6D51-4F17-AEB2-F1E482CB313B}" srcOrd="1" destOrd="0" presId="urn:microsoft.com/office/officeart/2018/2/layout/IconLabelList"/>
    <dgm:cxn modelId="{FA283B39-2E88-48A4-A5BE-EE4BE61C2D55}" type="presParOf" srcId="{124F27A5-3857-4865-AE50-066C6236A801}" destId="{A6A0C59C-1DD8-4A0C-AB34-18D03C913C4A}" srcOrd="2" destOrd="0" presId="urn:microsoft.com/office/officeart/2018/2/layout/IconLabelList"/>
    <dgm:cxn modelId="{A1D135CE-1D30-4107-BCE2-4C82FD38FE9D}" type="presParOf" srcId="{A6A0C59C-1DD8-4A0C-AB34-18D03C913C4A}" destId="{095DDA46-91D7-41B1-831A-6F5AC52690A6}" srcOrd="0" destOrd="0" presId="urn:microsoft.com/office/officeart/2018/2/layout/IconLabelList"/>
    <dgm:cxn modelId="{0C8BD67D-C705-4AFB-89A6-5221D31B5402}" type="presParOf" srcId="{A6A0C59C-1DD8-4A0C-AB34-18D03C913C4A}" destId="{EFA5ED52-B3E7-4C4D-9025-EAD5A008233A}" srcOrd="1" destOrd="0" presId="urn:microsoft.com/office/officeart/2018/2/layout/IconLabelList"/>
    <dgm:cxn modelId="{DF625BEF-57DF-4B58-818B-9C78F037AF49}" type="presParOf" srcId="{A6A0C59C-1DD8-4A0C-AB34-18D03C913C4A}" destId="{84ABD646-48FF-41DF-89BC-BC43CC8A3F8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507393-99F5-47A2-B096-51C9C892932B}"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9E87059F-1872-413E-B145-60B9A36DEC37}">
      <dgm:prSet/>
      <dgm:spPr/>
      <dgm:t>
        <a:bodyPr/>
        <a:lstStyle/>
        <a:p>
          <a:pPr>
            <a:defRPr cap="all"/>
          </a:pPr>
          <a:r>
            <a:rPr lang="en-US"/>
            <a:t>Shannon &amp; Weaver Model (1949) </a:t>
          </a:r>
        </a:p>
      </dgm:t>
    </dgm:pt>
    <dgm:pt modelId="{D32BB4E0-177F-4A14-8379-0711200B1E14}" type="parTrans" cxnId="{4E603461-7572-419A-A1EC-94422DFEFE31}">
      <dgm:prSet/>
      <dgm:spPr/>
      <dgm:t>
        <a:bodyPr/>
        <a:lstStyle/>
        <a:p>
          <a:endParaRPr lang="en-US"/>
        </a:p>
      </dgm:t>
    </dgm:pt>
    <dgm:pt modelId="{A65A6412-D0C6-4457-8281-01AE3C0933F8}" type="sibTrans" cxnId="{4E603461-7572-419A-A1EC-94422DFEFE31}">
      <dgm:prSet/>
      <dgm:spPr/>
      <dgm:t>
        <a:bodyPr/>
        <a:lstStyle/>
        <a:p>
          <a:endParaRPr lang="en-US"/>
        </a:p>
      </dgm:t>
    </dgm:pt>
    <dgm:pt modelId="{54E9320E-25F4-4080-A1BE-345C2B11589A}">
      <dgm:prSet/>
      <dgm:spPr/>
      <dgm:t>
        <a:bodyPr/>
        <a:lstStyle/>
        <a:p>
          <a:pPr>
            <a:defRPr cap="all"/>
          </a:pPr>
          <a:r>
            <a:rPr lang="en-US"/>
            <a:t>Noise → literal noise from machinery</a:t>
          </a:r>
        </a:p>
      </dgm:t>
    </dgm:pt>
    <dgm:pt modelId="{996EB72B-CE2F-4232-A159-9F28E0A7E493}" type="parTrans" cxnId="{DE895BBC-27DA-4300-8759-47036A23D314}">
      <dgm:prSet/>
      <dgm:spPr/>
      <dgm:t>
        <a:bodyPr/>
        <a:lstStyle/>
        <a:p>
          <a:endParaRPr lang="en-US"/>
        </a:p>
      </dgm:t>
    </dgm:pt>
    <dgm:pt modelId="{29E84B9B-CCA2-48DD-A569-C332C460CD59}" type="sibTrans" cxnId="{DE895BBC-27DA-4300-8759-47036A23D314}">
      <dgm:prSet/>
      <dgm:spPr/>
      <dgm:t>
        <a:bodyPr/>
        <a:lstStyle/>
        <a:p>
          <a:endParaRPr lang="en-US"/>
        </a:p>
      </dgm:t>
    </dgm:pt>
    <dgm:pt modelId="{BADC3166-4DBD-46F5-9EE0-C53C888C1DB1}" type="pres">
      <dgm:prSet presAssocID="{D1507393-99F5-47A2-B096-51C9C892932B}" presName="root" presStyleCnt="0">
        <dgm:presLayoutVars>
          <dgm:dir/>
          <dgm:resizeHandles val="exact"/>
        </dgm:presLayoutVars>
      </dgm:prSet>
      <dgm:spPr/>
    </dgm:pt>
    <dgm:pt modelId="{A21C7086-587C-4726-B00F-674BEF495F08}" type="pres">
      <dgm:prSet presAssocID="{9E87059F-1872-413E-B145-60B9A36DEC37}" presName="compNode" presStyleCnt="0"/>
      <dgm:spPr/>
    </dgm:pt>
    <dgm:pt modelId="{F6F477D1-3F3D-41E7-A12A-0D35CBBF9B12}" type="pres">
      <dgm:prSet presAssocID="{9E87059F-1872-413E-B145-60B9A36DEC37}" presName="iconBgRect" presStyleLbl="bgShp" presStyleIdx="0" presStyleCnt="2"/>
      <dgm:spPr/>
    </dgm:pt>
    <dgm:pt modelId="{C8928958-E7DA-4DBB-8A1F-63AC88786761}" type="pres">
      <dgm:prSet presAssocID="{9E87059F-1872-413E-B145-60B9A36DEC3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sconnected"/>
        </a:ext>
      </dgm:extLst>
    </dgm:pt>
    <dgm:pt modelId="{6F848B21-C4A6-4BA3-B390-B3E1C61BA2BD}" type="pres">
      <dgm:prSet presAssocID="{9E87059F-1872-413E-B145-60B9A36DEC37}" presName="spaceRect" presStyleCnt="0"/>
      <dgm:spPr/>
    </dgm:pt>
    <dgm:pt modelId="{F2C199A1-8CB3-473D-AABC-4FDC0FCA1B78}" type="pres">
      <dgm:prSet presAssocID="{9E87059F-1872-413E-B145-60B9A36DEC37}" presName="textRect" presStyleLbl="revTx" presStyleIdx="0" presStyleCnt="2">
        <dgm:presLayoutVars>
          <dgm:chMax val="1"/>
          <dgm:chPref val="1"/>
        </dgm:presLayoutVars>
      </dgm:prSet>
      <dgm:spPr/>
    </dgm:pt>
    <dgm:pt modelId="{1CB04AAA-3947-4BD1-BD2D-424227743982}" type="pres">
      <dgm:prSet presAssocID="{A65A6412-D0C6-4457-8281-01AE3C0933F8}" presName="sibTrans" presStyleCnt="0"/>
      <dgm:spPr/>
    </dgm:pt>
    <dgm:pt modelId="{DBF86923-1B3D-474B-8302-8A0DE915C70A}" type="pres">
      <dgm:prSet presAssocID="{54E9320E-25F4-4080-A1BE-345C2B11589A}" presName="compNode" presStyleCnt="0"/>
      <dgm:spPr/>
    </dgm:pt>
    <dgm:pt modelId="{9A7818CC-DCFE-4C16-A464-4F1397310FCF}" type="pres">
      <dgm:prSet presAssocID="{54E9320E-25F4-4080-A1BE-345C2B11589A}" presName="iconBgRect" presStyleLbl="bgShp" presStyleIdx="1" presStyleCnt="2"/>
      <dgm:spPr/>
    </dgm:pt>
    <dgm:pt modelId="{7BDAD0EE-E95F-46EA-9BC5-7D16E170733A}" type="pres">
      <dgm:prSet presAssocID="{54E9320E-25F4-4080-A1BE-345C2B11589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olume"/>
        </a:ext>
      </dgm:extLst>
    </dgm:pt>
    <dgm:pt modelId="{5D7DF8EB-72B2-4F3E-8BC1-2CC0EE30AE1E}" type="pres">
      <dgm:prSet presAssocID="{54E9320E-25F4-4080-A1BE-345C2B11589A}" presName="spaceRect" presStyleCnt="0"/>
      <dgm:spPr/>
    </dgm:pt>
    <dgm:pt modelId="{9E18DACD-1D38-4EA2-A4E7-7D294882BAF5}" type="pres">
      <dgm:prSet presAssocID="{54E9320E-25F4-4080-A1BE-345C2B11589A}" presName="textRect" presStyleLbl="revTx" presStyleIdx="1" presStyleCnt="2">
        <dgm:presLayoutVars>
          <dgm:chMax val="1"/>
          <dgm:chPref val="1"/>
        </dgm:presLayoutVars>
      </dgm:prSet>
      <dgm:spPr/>
    </dgm:pt>
  </dgm:ptLst>
  <dgm:cxnLst>
    <dgm:cxn modelId="{4E603461-7572-419A-A1EC-94422DFEFE31}" srcId="{D1507393-99F5-47A2-B096-51C9C892932B}" destId="{9E87059F-1872-413E-B145-60B9A36DEC37}" srcOrd="0" destOrd="0" parTransId="{D32BB4E0-177F-4A14-8379-0711200B1E14}" sibTransId="{A65A6412-D0C6-4457-8281-01AE3C0933F8}"/>
    <dgm:cxn modelId="{C3EA2554-5121-4246-9521-A1E1F8B8CFD1}" type="presOf" srcId="{9E87059F-1872-413E-B145-60B9A36DEC37}" destId="{F2C199A1-8CB3-473D-AABC-4FDC0FCA1B78}" srcOrd="0" destOrd="0" presId="urn:microsoft.com/office/officeart/2018/5/layout/IconCircleLabelList"/>
    <dgm:cxn modelId="{DE895BBC-27DA-4300-8759-47036A23D314}" srcId="{D1507393-99F5-47A2-B096-51C9C892932B}" destId="{54E9320E-25F4-4080-A1BE-345C2B11589A}" srcOrd="1" destOrd="0" parTransId="{996EB72B-CE2F-4232-A159-9F28E0A7E493}" sibTransId="{29E84B9B-CCA2-48DD-A569-C332C460CD59}"/>
    <dgm:cxn modelId="{C72210BF-D961-4AE9-BE84-B28FC6982F0D}" type="presOf" srcId="{D1507393-99F5-47A2-B096-51C9C892932B}" destId="{BADC3166-4DBD-46F5-9EE0-C53C888C1DB1}" srcOrd="0" destOrd="0" presId="urn:microsoft.com/office/officeart/2018/5/layout/IconCircleLabelList"/>
    <dgm:cxn modelId="{A089F4E7-02A5-4E39-B1C9-4F172CA8D3EF}" type="presOf" srcId="{54E9320E-25F4-4080-A1BE-345C2B11589A}" destId="{9E18DACD-1D38-4EA2-A4E7-7D294882BAF5}" srcOrd="0" destOrd="0" presId="urn:microsoft.com/office/officeart/2018/5/layout/IconCircleLabelList"/>
    <dgm:cxn modelId="{008788A9-9598-40DD-963B-1983952930FB}" type="presParOf" srcId="{BADC3166-4DBD-46F5-9EE0-C53C888C1DB1}" destId="{A21C7086-587C-4726-B00F-674BEF495F08}" srcOrd="0" destOrd="0" presId="urn:microsoft.com/office/officeart/2018/5/layout/IconCircleLabelList"/>
    <dgm:cxn modelId="{3DF29691-ADC3-4279-9A6F-A5D5396F40AE}" type="presParOf" srcId="{A21C7086-587C-4726-B00F-674BEF495F08}" destId="{F6F477D1-3F3D-41E7-A12A-0D35CBBF9B12}" srcOrd="0" destOrd="0" presId="urn:microsoft.com/office/officeart/2018/5/layout/IconCircleLabelList"/>
    <dgm:cxn modelId="{859A07D6-C650-4AF5-AF89-1A84F1889E65}" type="presParOf" srcId="{A21C7086-587C-4726-B00F-674BEF495F08}" destId="{C8928958-E7DA-4DBB-8A1F-63AC88786761}" srcOrd="1" destOrd="0" presId="urn:microsoft.com/office/officeart/2018/5/layout/IconCircleLabelList"/>
    <dgm:cxn modelId="{62D443A9-1345-4472-98CA-79BD194A627E}" type="presParOf" srcId="{A21C7086-587C-4726-B00F-674BEF495F08}" destId="{6F848B21-C4A6-4BA3-B390-B3E1C61BA2BD}" srcOrd="2" destOrd="0" presId="urn:microsoft.com/office/officeart/2018/5/layout/IconCircleLabelList"/>
    <dgm:cxn modelId="{386F0481-D258-4E2B-BF5B-6E2575AFDAD3}" type="presParOf" srcId="{A21C7086-587C-4726-B00F-674BEF495F08}" destId="{F2C199A1-8CB3-473D-AABC-4FDC0FCA1B78}" srcOrd="3" destOrd="0" presId="urn:microsoft.com/office/officeart/2018/5/layout/IconCircleLabelList"/>
    <dgm:cxn modelId="{B4C2BFDD-CEA7-465D-806A-4ABEC7E09A50}" type="presParOf" srcId="{BADC3166-4DBD-46F5-9EE0-C53C888C1DB1}" destId="{1CB04AAA-3947-4BD1-BD2D-424227743982}" srcOrd="1" destOrd="0" presId="urn:microsoft.com/office/officeart/2018/5/layout/IconCircleLabelList"/>
    <dgm:cxn modelId="{1E8A2B63-B7AA-4C52-A557-B320D61529CD}" type="presParOf" srcId="{BADC3166-4DBD-46F5-9EE0-C53C888C1DB1}" destId="{DBF86923-1B3D-474B-8302-8A0DE915C70A}" srcOrd="2" destOrd="0" presId="urn:microsoft.com/office/officeart/2018/5/layout/IconCircleLabelList"/>
    <dgm:cxn modelId="{4045BE90-92C5-470B-8676-C7BD4D8BF7D1}" type="presParOf" srcId="{DBF86923-1B3D-474B-8302-8A0DE915C70A}" destId="{9A7818CC-DCFE-4C16-A464-4F1397310FCF}" srcOrd="0" destOrd="0" presId="urn:microsoft.com/office/officeart/2018/5/layout/IconCircleLabelList"/>
    <dgm:cxn modelId="{D3C769A9-AFD1-4A28-9F09-1815B826D9A2}" type="presParOf" srcId="{DBF86923-1B3D-474B-8302-8A0DE915C70A}" destId="{7BDAD0EE-E95F-46EA-9BC5-7D16E170733A}" srcOrd="1" destOrd="0" presId="urn:microsoft.com/office/officeart/2018/5/layout/IconCircleLabelList"/>
    <dgm:cxn modelId="{0D2C3086-0EF5-41C0-8C06-85177B78C095}" type="presParOf" srcId="{DBF86923-1B3D-474B-8302-8A0DE915C70A}" destId="{5D7DF8EB-72B2-4F3E-8BC1-2CC0EE30AE1E}" srcOrd="2" destOrd="0" presId="urn:microsoft.com/office/officeart/2018/5/layout/IconCircleLabelList"/>
    <dgm:cxn modelId="{88AD998D-7A8F-4042-B9B3-108D6BEAA54B}" type="presParOf" srcId="{DBF86923-1B3D-474B-8302-8A0DE915C70A}" destId="{9E18DACD-1D38-4EA2-A4E7-7D294882BAF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4D7D63-91E1-440F-8848-E9E5824AFF48}"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58E8F330-65A9-4B7A-A1C8-1C7851CE36D3}">
      <dgm:prSet/>
      <dgm:spPr/>
      <dgm:t>
        <a:bodyPr/>
        <a:lstStyle/>
        <a:p>
          <a:pPr>
            <a:defRPr cap="all"/>
          </a:pPr>
          <a:r>
            <a:rPr lang="en-US"/>
            <a:t>Reduce machinery noise where possible • </a:t>
          </a:r>
        </a:p>
      </dgm:t>
    </dgm:pt>
    <dgm:pt modelId="{E23B4214-2AE1-4AC8-8C06-5E6A4465686B}" type="parTrans" cxnId="{ACDF5042-5780-41FD-B5F4-23E58E1EB7F4}">
      <dgm:prSet/>
      <dgm:spPr/>
      <dgm:t>
        <a:bodyPr/>
        <a:lstStyle/>
        <a:p>
          <a:endParaRPr lang="en-US"/>
        </a:p>
      </dgm:t>
    </dgm:pt>
    <dgm:pt modelId="{AF4CE6D6-CB0D-46FE-84FA-917AA33A0F73}" type="sibTrans" cxnId="{ACDF5042-5780-41FD-B5F4-23E58E1EB7F4}">
      <dgm:prSet/>
      <dgm:spPr/>
      <dgm:t>
        <a:bodyPr/>
        <a:lstStyle/>
        <a:p>
          <a:endParaRPr lang="en-US"/>
        </a:p>
      </dgm:t>
    </dgm:pt>
    <dgm:pt modelId="{8EA248CD-C25D-410A-96F7-FE752543998D}">
      <dgm:prSet/>
      <dgm:spPr/>
      <dgm:t>
        <a:bodyPr/>
        <a:lstStyle/>
        <a:p>
          <a:pPr>
            <a:defRPr cap="all"/>
          </a:pPr>
          <a:r>
            <a:rPr lang="en-US"/>
            <a:t>Provide headsets/intercoms for supervisors </a:t>
          </a:r>
        </a:p>
      </dgm:t>
    </dgm:pt>
    <dgm:pt modelId="{88D85985-1750-47A5-8932-D1E0A45EFB28}" type="parTrans" cxnId="{05CBF276-EE32-46A0-97F9-7E0C0FF46245}">
      <dgm:prSet/>
      <dgm:spPr/>
      <dgm:t>
        <a:bodyPr/>
        <a:lstStyle/>
        <a:p>
          <a:endParaRPr lang="en-US"/>
        </a:p>
      </dgm:t>
    </dgm:pt>
    <dgm:pt modelId="{35034D61-B2A4-402B-8217-6671DD31A30C}" type="sibTrans" cxnId="{05CBF276-EE32-46A0-97F9-7E0C0FF46245}">
      <dgm:prSet/>
      <dgm:spPr/>
      <dgm:t>
        <a:bodyPr/>
        <a:lstStyle/>
        <a:p>
          <a:endParaRPr lang="en-US"/>
        </a:p>
      </dgm:t>
    </dgm:pt>
    <dgm:pt modelId="{0C120BF5-9FDC-4DDE-AB6C-BC83A7468D36}">
      <dgm:prSet/>
      <dgm:spPr/>
      <dgm:t>
        <a:bodyPr/>
        <a:lstStyle/>
        <a:p>
          <a:pPr>
            <a:defRPr cap="all"/>
          </a:pPr>
          <a:r>
            <a:rPr lang="en-US"/>
            <a:t>• Move instructions away from noisy zones</a:t>
          </a:r>
        </a:p>
      </dgm:t>
    </dgm:pt>
    <dgm:pt modelId="{FB97DB8B-2D16-453A-9CA2-1099AD0D9308}" type="parTrans" cxnId="{E72F7C03-BC79-46FF-B951-06665EDDFDEA}">
      <dgm:prSet/>
      <dgm:spPr/>
      <dgm:t>
        <a:bodyPr/>
        <a:lstStyle/>
        <a:p>
          <a:endParaRPr lang="en-US"/>
        </a:p>
      </dgm:t>
    </dgm:pt>
    <dgm:pt modelId="{785E22A8-B881-4483-8578-6C9BA1F92F06}" type="sibTrans" cxnId="{E72F7C03-BC79-46FF-B951-06665EDDFDEA}">
      <dgm:prSet/>
      <dgm:spPr/>
      <dgm:t>
        <a:bodyPr/>
        <a:lstStyle/>
        <a:p>
          <a:endParaRPr lang="en-US"/>
        </a:p>
      </dgm:t>
    </dgm:pt>
    <dgm:pt modelId="{A8176C29-4209-4F7A-AB34-460F3D049B56}">
      <dgm:prSet/>
      <dgm:spPr/>
      <dgm:t>
        <a:bodyPr/>
        <a:lstStyle/>
        <a:p>
          <a:pPr>
            <a:defRPr cap="all"/>
          </a:pPr>
          <a:r>
            <a:rPr lang="en-US"/>
            <a:t>Leadership training </a:t>
          </a:r>
        </a:p>
      </dgm:t>
    </dgm:pt>
    <dgm:pt modelId="{1D32EE78-9967-48D7-A295-0BBA114A3C7F}" type="parTrans" cxnId="{59CECD7E-C9C3-4F9A-A5DC-0ED3BDEFFC33}">
      <dgm:prSet/>
      <dgm:spPr/>
      <dgm:t>
        <a:bodyPr/>
        <a:lstStyle/>
        <a:p>
          <a:endParaRPr lang="en-US"/>
        </a:p>
      </dgm:t>
    </dgm:pt>
    <dgm:pt modelId="{E45C8A4F-AB50-4A40-9D3D-E6A0386EB782}" type="sibTrans" cxnId="{59CECD7E-C9C3-4F9A-A5DC-0ED3BDEFFC33}">
      <dgm:prSet/>
      <dgm:spPr/>
      <dgm:t>
        <a:bodyPr/>
        <a:lstStyle/>
        <a:p>
          <a:endParaRPr lang="en-US"/>
        </a:p>
      </dgm:t>
    </dgm:pt>
    <dgm:pt modelId="{FCCFB0C5-8DCF-4C80-BDD4-4C6046282E31}">
      <dgm:prSet/>
      <dgm:spPr/>
      <dgm:t>
        <a:bodyPr/>
        <a:lstStyle/>
        <a:p>
          <a:pPr>
            <a:defRPr cap="all"/>
          </a:pPr>
          <a:r>
            <a:rPr lang="en-US"/>
            <a:t>• Time management </a:t>
          </a:r>
        </a:p>
      </dgm:t>
    </dgm:pt>
    <dgm:pt modelId="{5EBA7617-6241-4665-98E0-DA40B4D3522B}" type="parTrans" cxnId="{0DEB28C9-EF33-448E-B1E9-48C50A98E23F}">
      <dgm:prSet/>
      <dgm:spPr/>
      <dgm:t>
        <a:bodyPr/>
        <a:lstStyle/>
        <a:p>
          <a:endParaRPr lang="en-US"/>
        </a:p>
      </dgm:t>
    </dgm:pt>
    <dgm:pt modelId="{1B418014-F61B-4686-82AA-E44C0A788F04}" type="sibTrans" cxnId="{0DEB28C9-EF33-448E-B1E9-48C50A98E23F}">
      <dgm:prSet/>
      <dgm:spPr/>
      <dgm:t>
        <a:bodyPr/>
        <a:lstStyle/>
        <a:p>
          <a:endParaRPr lang="en-US"/>
        </a:p>
      </dgm:t>
    </dgm:pt>
    <dgm:pt modelId="{3BE4E12E-5C86-4808-89E2-0CD77E08C2C9}">
      <dgm:prSet/>
      <dgm:spPr/>
      <dgm:t>
        <a:bodyPr/>
        <a:lstStyle/>
        <a:p>
          <a:pPr>
            <a:defRPr cap="all"/>
          </a:pPr>
          <a:r>
            <a:rPr lang="en-US"/>
            <a:t>• Stress and workload reduction</a:t>
          </a:r>
        </a:p>
      </dgm:t>
    </dgm:pt>
    <dgm:pt modelId="{E42B93ED-0146-4B3A-A421-594030DCE28B}" type="parTrans" cxnId="{3B89AAD5-199C-4157-989B-E4B5B9F6AD46}">
      <dgm:prSet/>
      <dgm:spPr/>
      <dgm:t>
        <a:bodyPr/>
        <a:lstStyle/>
        <a:p>
          <a:endParaRPr lang="en-US"/>
        </a:p>
      </dgm:t>
    </dgm:pt>
    <dgm:pt modelId="{24F8D841-A668-4E71-9409-5239F90A6519}" type="sibTrans" cxnId="{3B89AAD5-199C-4157-989B-E4B5B9F6AD46}">
      <dgm:prSet/>
      <dgm:spPr/>
      <dgm:t>
        <a:bodyPr/>
        <a:lstStyle/>
        <a:p>
          <a:endParaRPr lang="en-US"/>
        </a:p>
      </dgm:t>
    </dgm:pt>
    <dgm:pt modelId="{0ED45BFC-60B2-4BAC-9B9C-023160A337EA}" type="pres">
      <dgm:prSet presAssocID="{A94D7D63-91E1-440F-8848-E9E5824AFF48}" presName="root" presStyleCnt="0">
        <dgm:presLayoutVars>
          <dgm:dir/>
          <dgm:resizeHandles val="exact"/>
        </dgm:presLayoutVars>
      </dgm:prSet>
      <dgm:spPr/>
    </dgm:pt>
    <dgm:pt modelId="{0D0999D7-DD85-449C-AEA5-83B258050E00}" type="pres">
      <dgm:prSet presAssocID="{58E8F330-65A9-4B7A-A1C8-1C7851CE36D3}" presName="compNode" presStyleCnt="0"/>
      <dgm:spPr/>
    </dgm:pt>
    <dgm:pt modelId="{5417B781-1DC2-4721-B68A-06C145D26562}" type="pres">
      <dgm:prSet presAssocID="{58E8F330-65A9-4B7A-A1C8-1C7851CE36D3}" presName="iconBgRect" presStyleLbl="bgShp" presStyleIdx="0" presStyleCnt="6"/>
      <dgm:spPr/>
    </dgm:pt>
    <dgm:pt modelId="{A1B3099E-9B12-44B6-A738-B0E483D504F6}" type="pres">
      <dgm:prSet presAssocID="{58E8F330-65A9-4B7A-A1C8-1C7851CE36D3}"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dozer"/>
        </a:ext>
      </dgm:extLst>
    </dgm:pt>
    <dgm:pt modelId="{64F4FB76-06A9-4F25-82DA-3A4E91EBC175}" type="pres">
      <dgm:prSet presAssocID="{58E8F330-65A9-4B7A-A1C8-1C7851CE36D3}" presName="spaceRect" presStyleCnt="0"/>
      <dgm:spPr/>
    </dgm:pt>
    <dgm:pt modelId="{5A99758D-9B9C-4B7E-907C-59AC94FD8EED}" type="pres">
      <dgm:prSet presAssocID="{58E8F330-65A9-4B7A-A1C8-1C7851CE36D3}" presName="textRect" presStyleLbl="revTx" presStyleIdx="0" presStyleCnt="6">
        <dgm:presLayoutVars>
          <dgm:chMax val="1"/>
          <dgm:chPref val="1"/>
        </dgm:presLayoutVars>
      </dgm:prSet>
      <dgm:spPr/>
    </dgm:pt>
    <dgm:pt modelId="{EBA34E19-0E8D-48D0-B338-6D60A731A26D}" type="pres">
      <dgm:prSet presAssocID="{AF4CE6D6-CB0D-46FE-84FA-917AA33A0F73}" presName="sibTrans" presStyleCnt="0"/>
      <dgm:spPr/>
    </dgm:pt>
    <dgm:pt modelId="{C5CA16B0-61EE-469E-9B8C-A7CD47069859}" type="pres">
      <dgm:prSet presAssocID="{8EA248CD-C25D-410A-96F7-FE752543998D}" presName="compNode" presStyleCnt="0"/>
      <dgm:spPr/>
    </dgm:pt>
    <dgm:pt modelId="{638A0A06-68A9-4329-8CAD-D2F6D01CA030}" type="pres">
      <dgm:prSet presAssocID="{8EA248CD-C25D-410A-96F7-FE752543998D}" presName="iconBgRect" presStyleLbl="bgShp" presStyleIdx="1" presStyleCnt="6"/>
      <dgm:spPr/>
    </dgm:pt>
    <dgm:pt modelId="{4BA5E0AF-45B1-46F8-B451-0B2BBE29F630}" type="pres">
      <dgm:prSet presAssocID="{8EA248CD-C25D-410A-96F7-FE752543998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ptain"/>
        </a:ext>
      </dgm:extLst>
    </dgm:pt>
    <dgm:pt modelId="{04772CF0-D804-4B0F-8A1C-A602BACB2280}" type="pres">
      <dgm:prSet presAssocID="{8EA248CD-C25D-410A-96F7-FE752543998D}" presName="spaceRect" presStyleCnt="0"/>
      <dgm:spPr/>
    </dgm:pt>
    <dgm:pt modelId="{65779FA1-6405-4981-8075-B359E12874D3}" type="pres">
      <dgm:prSet presAssocID="{8EA248CD-C25D-410A-96F7-FE752543998D}" presName="textRect" presStyleLbl="revTx" presStyleIdx="1" presStyleCnt="6">
        <dgm:presLayoutVars>
          <dgm:chMax val="1"/>
          <dgm:chPref val="1"/>
        </dgm:presLayoutVars>
      </dgm:prSet>
      <dgm:spPr/>
    </dgm:pt>
    <dgm:pt modelId="{0E636C91-4C31-4B11-91B6-4CDBB9090658}" type="pres">
      <dgm:prSet presAssocID="{35034D61-B2A4-402B-8217-6671DD31A30C}" presName="sibTrans" presStyleCnt="0"/>
      <dgm:spPr/>
    </dgm:pt>
    <dgm:pt modelId="{49BF1E0D-94C3-4AE5-AF09-3BC25437A7FF}" type="pres">
      <dgm:prSet presAssocID="{0C120BF5-9FDC-4DDE-AB6C-BC83A7468D36}" presName="compNode" presStyleCnt="0"/>
      <dgm:spPr/>
    </dgm:pt>
    <dgm:pt modelId="{1E5E9F66-9B58-4E3E-A1D7-A11A91280FE9}" type="pres">
      <dgm:prSet presAssocID="{0C120BF5-9FDC-4DDE-AB6C-BC83A7468D36}" presName="iconBgRect" presStyleLbl="bgShp" presStyleIdx="2" presStyleCnt="6"/>
      <dgm:spPr/>
    </dgm:pt>
    <dgm:pt modelId="{934E870A-A618-411F-963D-E359CA4AECCF}" type="pres">
      <dgm:prSet presAssocID="{0C120BF5-9FDC-4DDE-AB6C-BC83A7468D3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adio"/>
        </a:ext>
      </dgm:extLst>
    </dgm:pt>
    <dgm:pt modelId="{08EE3687-0BCC-4B73-A0C7-E0990328BFA9}" type="pres">
      <dgm:prSet presAssocID="{0C120BF5-9FDC-4DDE-AB6C-BC83A7468D36}" presName="spaceRect" presStyleCnt="0"/>
      <dgm:spPr/>
    </dgm:pt>
    <dgm:pt modelId="{E79CA05C-34AF-45B6-893F-F84F9E5C9606}" type="pres">
      <dgm:prSet presAssocID="{0C120BF5-9FDC-4DDE-AB6C-BC83A7468D36}" presName="textRect" presStyleLbl="revTx" presStyleIdx="2" presStyleCnt="6">
        <dgm:presLayoutVars>
          <dgm:chMax val="1"/>
          <dgm:chPref val="1"/>
        </dgm:presLayoutVars>
      </dgm:prSet>
      <dgm:spPr/>
    </dgm:pt>
    <dgm:pt modelId="{0CC4BB5C-06FA-4F16-989A-E043AF3AB49D}" type="pres">
      <dgm:prSet presAssocID="{785E22A8-B881-4483-8578-6C9BA1F92F06}" presName="sibTrans" presStyleCnt="0"/>
      <dgm:spPr/>
    </dgm:pt>
    <dgm:pt modelId="{2BB747FC-61D1-409B-BD12-2FC623FD536C}" type="pres">
      <dgm:prSet presAssocID="{A8176C29-4209-4F7A-AB34-460F3D049B56}" presName="compNode" presStyleCnt="0"/>
      <dgm:spPr/>
    </dgm:pt>
    <dgm:pt modelId="{5B2BC1D1-143E-48D0-B5D0-1BF2F7244F6A}" type="pres">
      <dgm:prSet presAssocID="{A8176C29-4209-4F7A-AB34-460F3D049B56}" presName="iconBgRect" presStyleLbl="bgShp" presStyleIdx="3" presStyleCnt="6"/>
      <dgm:spPr/>
    </dgm:pt>
    <dgm:pt modelId="{A097DCF7-673E-4BBC-9C0A-AE49154DDD84}" type="pres">
      <dgm:prSet presAssocID="{A8176C29-4209-4F7A-AB34-460F3D049B56}"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ecturer"/>
        </a:ext>
      </dgm:extLst>
    </dgm:pt>
    <dgm:pt modelId="{8959E8DD-1D03-4409-86A1-00D970686B2A}" type="pres">
      <dgm:prSet presAssocID="{A8176C29-4209-4F7A-AB34-460F3D049B56}" presName="spaceRect" presStyleCnt="0"/>
      <dgm:spPr/>
    </dgm:pt>
    <dgm:pt modelId="{4EB84748-3F5F-4825-AF4B-AAABA4A7CA8C}" type="pres">
      <dgm:prSet presAssocID="{A8176C29-4209-4F7A-AB34-460F3D049B56}" presName="textRect" presStyleLbl="revTx" presStyleIdx="3" presStyleCnt="6">
        <dgm:presLayoutVars>
          <dgm:chMax val="1"/>
          <dgm:chPref val="1"/>
        </dgm:presLayoutVars>
      </dgm:prSet>
      <dgm:spPr/>
    </dgm:pt>
    <dgm:pt modelId="{270EA5ED-CB77-4691-A241-5E53ACB7FB6E}" type="pres">
      <dgm:prSet presAssocID="{E45C8A4F-AB50-4A40-9D3D-E6A0386EB782}" presName="sibTrans" presStyleCnt="0"/>
      <dgm:spPr/>
    </dgm:pt>
    <dgm:pt modelId="{6FE9ADF2-6CBD-4C60-92C0-BF270E0371F2}" type="pres">
      <dgm:prSet presAssocID="{FCCFB0C5-8DCF-4C80-BDD4-4C6046282E31}" presName="compNode" presStyleCnt="0"/>
      <dgm:spPr/>
    </dgm:pt>
    <dgm:pt modelId="{E66244AB-F5BF-4802-863D-5D4D8F8951F7}" type="pres">
      <dgm:prSet presAssocID="{FCCFB0C5-8DCF-4C80-BDD4-4C6046282E31}" presName="iconBgRect" presStyleLbl="bgShp" presStyleIdx="4" presStyleCnt="6"/>
      <dgm:spPr/>
    </dgm:pt>
    <dgm:pt modelId="{ABAECCC3-6A98-416D-9572-89ED8F981E63}" type="pres">
      <dgm:prSet presAssocID="{FCCFB0C5-8DCF-4C80-BDD4-4C6046282E3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9B8633DE-4D2C-4C53-A8BB-8209718F28B3}" type="pres">
      <dgm:prSet presAssocID="{FCCFB0C5-8DCF-4C80-BDD4-4C6046282E31}" presName="spaceRect" presStyleCnt="0"/>
      <dgm:spPr/>
    </dgm:pt>
    <dgm:pt modelId="{E057F14E-37D6-477C-9A28-68BDF0A58683}" type="pres">
      <dgm:prSet presAssocID="{FCCFB0C5-8DCF-4C80-BDD4-4C6046282E31}" presName="textRect" presStyleLbl="revTx" presStyleIdx="4" presStyleCnt="6">
        <dgm:presLayoutVars>
          <dgm:chMax val="1"/>
          <dgm:chPref val="1"/>
        </dgm:presLayoutVars>
      </dgm:prSet>
      <dgm:spPr/>
    </dgm:pt>
    <dgm:pt modelId="{F5FA638B-B30D-4E88-AA8B-EB22B98BF534}" type="pres">
      <dgm:prSet presAssocID="{1B418014-F61B-4686-82AA-E44C0A788F04}" presName="sibTrans" presStyleCnt="0"/>
      <dgm:spPr/>
    </dgm:pt>
    <dgm:pt modelId="{4FD8BAFC-68B5-475F-9310-1F9865899D87}" type="pres">
      <dgm:prSet presAssocID="{3BE4E12E-5C86-4808-89E2-0CD77E08C2C9}" presName="compNode" presStyleCnt="0"/>
      <dgm:spPr/>
    </dgm:pt>
    <dgm:pt modelId="{19EBF218-6D67-467F-A17C-0B019F857EDA}" type="pres">
      <dgm:prSet presAssocID="{3BE4E12E-5C86-4808-89E2-0CD77E08C2C9}" presName="iconBgRect" presStyleLbl="bgShp" presStyleIdx="5" presStyleCnt="6"/>
      <dgm:spPr/>
    </dgm:pt>
    <dgm:pt modelId="{D705F476-FCB3-49F3-8B78-82AC71B3C2DD}" type="pres">
      <dgm:prSet presAssocID="{3BE4E12E-5C86-4808-89E2-0CD77E08C2C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pward trend"/>
        </a:ext>
      </dgm:extLst>
    </dgm:pt>
    <dgm:pt modelId="{4AB88010-19D8-4D61-91E4-CAEF8359017B}" type="pres">
      <dgm:prSet presAssocID="{3BE4E12E-5C86-4808-89E2-0CD77E08C2C9}" presName="spaceRect" presStyleCnt="0"/>
      <dgm:spPr/>
    </dgm:pt>
    <dgm:pt modelId="{6E13B8BA-E367-40FD-8EA6-EF65EE253C99}" type="pres">
      <dgm:prSet presAssocID="{3BE4E12E-5C86-4808-89E2-0CD77E08C2C9}" presName="textRect" presStyleLbl="revTx" presStyleIdx="5" presStyleCnt="6">
        <dgm:presLayoutVars>
          <dgm:chMax val="1"/>
          <dgm:chPref val="1"/>
        </dgm:presLayoutVars>
      </dgm:prSet>
      <dgm:spPr/>
    </dgm:pt>
  </dgm:ptLst>
  <dgm:cxnLst>
    <dgm:cxn modelId="{8A748800-B40F-457D-AA0C-0906D30B7657}" type="presOf" srcId="{3BE4E12E-5C86-4808-89E2-0CD77E08C2C9}" destId="{6E13B8BA-E367-40FD-8EA6-EF65EE253C99}" srcOrd="0" destOrd="0" presId="urn:microsoft.com/office/officeart/2018/5/layout/IconCircleLabelList"/>
    <dgm:cxn modelId="{E72F7C03-BC79-46FF-B951-06665EDDFDEA}" srcId="{A94D7D63-91E1-440F-8848-E9E5824AFF48}" destId="{0C120BF5-9FDC-4DDE-AB6C-BC83A7468D36}" srcOrd="2" destOrd="0" parTransId="{FB97DB8B-2D16-453A-9CA2-1099AD0D9308}" sibTransId="{785E22A8-B881-4483-8578-6C9BA1F92F06}"/>
    <dgm:cxn modelId="{0496070F-B50D-439F-8B5E-D7277BB62F35}" type="presOf" srcId="{8EA248CD-C25D-410A-96F7-FE752543998D}" destId="{65779FA1-6405-4981-8075-B359E12874D3}" srcOrd="0" destOrd="0" presId="urn:microsoft.com/office/officeart/2018/5/layout/IconCircleLabelList"/>
    <dgm:cxn modelId="{A8044F2F-6558-47A7-845E-0FB97D87E06F}" type="presOf" srcId="{58E8F330-65A9-4B7A-A1C8-1C7851CE36D3}" destId="{5A99758D-9B9C-4B7E-907C-59AC94FD8EED}" srcOrd="0" destOrd="0" presId="urn:microsoft.com/office/officeart/2018/5/layout/IconCircleLabelList"/>
    <dgm:cxn modelId="{ACDF5042-5780-41FD-B5F4-23E58E1EB7F4}" srcId="{A94D7D63-91E1-440F-8848-E9E5824AFF48}" destId="{58E8F330-65A9-4B7A-A1C8-1C7851CE36D3}" srcOrd="0" destOrd="0" parTransId="{E23B4214-2AE1-4AC8-8C06-5E6A4465686B}" sibTransId="{AF4CE6D6-CB0D-46FE-84FA-917AA33A0F73}"/>
    <dgm:cxn modelId="{05CBF276-EE32-46A0-97F9-7E0C0FF46245}" srcId="{A94D7D63-91E1-440F-8848-E9E5824AFF48}" destId="{8EA248CD-C25D-410A-96F7-FE752543998D}" srcOrd="1" destOrd="0" parTransId="{88D85985-1750-47A5-8932-D1E0A45EFB28}" sibTransId="{35034D61-B2A4-402B-8217-6671DD31A30C}"/>
    <dgm:cxn modelId="{59CECD7E-C9C3-4F9A-A5DC-0ED3BDEFFC33}" srcId="{A94D7D63-91E1-440F-8848-E9E5824AFF48}" destId="{A8176C29-4209-4F7A-AB34-460F3D049B56}" srcOrd="3" destOrd="0" parTransId="{1D32EE78-9967-48D7-A295-0BBA114A3C7F}" sibTransId="{E45C8A4F-AB50-4A40-9D3D-E6A0386EB782}"/>
    <dgm:cxn modelId="{BCF88A90-FF92-4F73-B491-083C19A80699}" type="presOf" srcId="{A8176C29-4209-4F7A-AB34-460F3D049B56}" destId="{4EB84748-3F5F-4825-AF4B-AAABA4A7CA8C}" srcOrd="0" destOrd="0" presId="urn:microsoft.com/office/officeart/2018/5/layout/IconCircleLabelList"/>
    <dgm:cxn modelId="{7CA01BA5-54D1-47C3-A31E-3A61D8078B12}" type="presOf" srcId="{FCCFB0C5-8DCF-4C80-BDD4-4C6046282E31}" destId="{E057F14E-37D6-477C-9A28-68BDF0A58683}" srcOrd="0" destOrd="0" presId="urn:microsoft.com/office/officeart/2018/5/layout/IconCircleLabelList"/>
    <dgm:cxn modelId="{645D69A8-A0C9-41E7-B764-D34C89F29C69}" type="presOf" srcId="{0C120BF5-9FDC-4DDE-AB6C-BC83A7468D36}" destId="{E79CA05C-34AF-45B6-893F-F84F9E5C9606}" srcOrd="0" destOrd="0" presId="urn:microsoft.com/office/officeart/2018/5/layout/IconCircleLabelList"/>
    <dgm:cxn modelId="{C4CD5CBE-03DA-4D20-A559-53B3FCD59FAA}" type="presOf" srcId="{A94D7D63-91E1-440F-8848-E9E5824AFF48}" destId="{0ED45BFC-60B2-4BAC-9B9C-023160A337EA}" srcOrd="0" destOrd="0" presId="urn:microsoft.com/office/officeart/2018/5/layout/IconCircleLabelList"/>
    <dgm:cxn modelId="{0DEB28C9-EF33-448E-B1E9-48C50A98E23F}" srcId="{A94D7D63-91E1-440F-8848-E9E5824AFF48}" destId="{FCCFB0C5-8DCF-4C80-BDD4-4C6046282E31}" srcOrd="4" destOrd="0" parTransId="{5EBA7617-6241-4665-98E0-DA40B4D3522B}" sibTransId="{1B418014-F61B-4686-82AA-E44C0A788F04}"/>
    <dgm:cxn modelId="{3B89AAD5-199C-4157-989B-E4B5B9F6AD46}" srcId="{A94D7D63-91E1-440F-8848-E9E5824AFF48}" destId="{3BE4E12E-5C86-4808-89E2-0CD77E08C2C9}" srcOrd="5" destOrd="0" parTransId="{E42B93ED-0146-4B3A-A421-594030DCE28B}" sibTransId="{24F8D841-A668-4E71-9409-5239F90A6519}"/>
    <dgm:cxn modelId="{49CD4E19-3AF9-4829-AF45-F9CC8E16943D}" type="presParOf" srcId="{0ED45BFC-60B2-4BAC-9B9C-023160A337EA}" destId="{0D0999D7-DD85-449C-AEA5-83B258050E00}" srcOrd="0" destOrd="0" presId="urn:microsoft.com/office/officeart/2018/5/layout/IconCircleLabelList"/>
    <dgm:cxn modelId="{A3EC9575-EA8E-49E1-8B0E-E30F91D89CC6}" type="presParOf" srcId="{0D0999D7-DD85-449C-AEA5-83B258050E00}" destId="{5417B781-1DC2-4721-B68A-06C145D26562}" srcOrd="0" destOrd="0" presId="urn:microsoft.com/office/officeart/2018/5/layout/IconCircleLabelList"/>
    <dgm:cxn modelId="{F6D4AE7D-440C-4079-9C9F-223B30794DB3}" type="presParOf" srcId="{0D0999D7-DD85-449C-AEA5-83B258050E00}" destId="{A1B3099E-9B12-44B6-A738-B0E483D504F6}" srcOrd="1" destOrd="0" presId="urn:microsoft.com/office/officeart/2018/5/layout/IconCircleLabelList"/>
    <dgm:cxn modelId="{0789D4F1-ED75-4091-8B5C-D3FF2BFA5D5C}" type="presParOf" srcId="{0D0999D7-DD85-449C-AEA5-83B258050E00}" destId="{64F4FB76-06A9-4F25-82DA-3A4E91EBC175}" srcOrd="2" destOrd="0" presId="urn:microsoft.com/office/officeart/2018/5/layout/IconCircleLabelList"/>
    <dgm:cxn modelId="{2F2980C8-7C9C-4D2A-AA76-3F329DFBF14F}" type="presParOf" srcId="{0D0999D7-DD85-449C-AEA5-83B258050E00}" destId="{5A99758D-9B9C-4B7E-907C-59AC94FD8EED}" srcOrd="3" destOrd="0" presId="urn:microsoft.com/office/officeart/2018/5/layout/IconCircleLabelList"/>
    <dgm:cxn modelId="{B7AC4C31-441E-46B5-9BBE-D0BDE5955F77}" type="presParOf" srcId="{0ED45BFC-60B2-4BAC-9B9C-023160A337EA}" destId="{EBA34E19-0E8D-48D0-B338-6D60A731A26D}" srcOrd="1" destOrd="0" presId="urn:microsoft.com/office/officeart/2018/5/layout/IconCircleLabelList"/>
    <dgm:cxn modelId="{5D36A691-B29D-4E6D-825F-478192F0528E}" type="presParOf" srcId="{0ED45BFC-60B2-4BAC-9B9C-023160A337EA}" destId="{C5CA16B0-61EE-469E-9B8C-A7CD47069859}" srcOrd="2" destOrd="0" presId="urn:microsoft.com/office/officeart/2018/5/layout/IconCircleLabelList"/>
    <dgm:cxn modelId="{12BE6880-24F4-45F6-8FF8-1145A2AB78BB}" type="presParOf" srcId="{C5CA16B0-61EE-469E-9B8C-A7CD47069859}" destId="{638A0A06-68A9-4329-8CAD-D2F6D01CA030}" srcOrd="0" destOrd="0" presId="urn:microsoft.com/office/officeart/2018/5/layout/IconCircleLabelList"/>
    <dgm:cxn modelId="{D510E728-49AC-44C3-B8D4-FD89E2B68DD2}" type="presParOf" srcId="{C5CA16B0-61EE-469E-9B8C-A7CD47069859}" destId="{4BA5E0AF-45B1-46F8-B451-0B2BBE29F630}" srcOrd="1" destOrd="0" presId="urn:microsoft.com/office/officeart/2018/5/layout/IconCircleLabelList"/>
    <dgm:cxn modelId="{03FD4688-C8EB-424D-9AAD-BA31BCBA810D}" type="presParOf" srcId="{C5CA16B0-61EE-469E-9B8C-A7CD47069859}" destId="{04772CF0-D804-4B0F-8A1C-A602BACB2280}" srcOrd="2" destOrd="0" presId="urn:microsoft.com/office/officeart/2018/5/layout/IconCircleLabelList"/>
    <dgm:cxn modelId="{D2A0051A-BF68-4B66-9FE3-3D4AE121FF6A}" type="presParOf" srcId="{C5CA16B0-61EE-469E-9B8C-A7CD47069859}" destId="{65779FA1-6405-4981-8075-B359E12874D3}" srcOrd="3" destOrd="0" presId="urn:microsoft.com/office/officeart/2018/5/layout/IconCircleLabelList"/>
    <dgm:cxn modelId="{64144A2D-56B6-4D95-81EB-7521052982D2}" type="presParOf" srcId="{0ED45BFC-60B2-4BAC-9B9C-023160A337EA}" destId="{0E636C91-4C31-4B11-91B6-4CDBB9090658}" srcOrd="3" destOrd="0" presId="urn:microsoft.com/office/officeart/2018/5/layout/IconCircleLabelList"/>
    <dgm:cxn modelId="{EC43AB5C-7295-4287-93D5-903292B9F2C7}" type="presParOf" srcId="{0ED45BFC-60B2-4BAC-9B9C-023160A337EA}" destId="{49BF1E0D-94C3-4AE5-AF09-3BC25437A7FF}" srcOrd="4" destOrd="0" presId="urn:microsoft.com/office/officeart/2018/5/layout/IconCircleLabelList"/>
    <dgm:cxn modelId="{9E9F2575-4FF6-4DDA-8A91-EB3E2583BD97}" type="presParOf" srcId="{49BF1E0D-94C3-4AE5-AF09-3BC25437A7FF}" destId="{1E5E9F66-9B58-4E3E-A1D7-A11A91280FE9}" srcOrd="0" destOrd="0" presId="urn:microsoft.com/office/officeart/2018/5/layout/IconCircleLabelList"/>
    <dgm:cxn modelId="{DBCA5FAF-3D76-4078-8E46-AAE43276FE09}" type="presParOf" srcId="{49BF1E0D-94C3-4AE5-AF09-3BC25437A7FF}" destId="{934E870A-A618-411F-963D-E359CA4AECCF}" srcOrd="1" destOrd="0" presId="urn:microsoft.com/office/officeart/2018/5/layout/IconCircleLabelList"/>
    <dgm:cxn modelId="{501AFA97-5010-4E43-AAB0-27CBBAB444E3}" type="presParOf" srcId="{49BF1E0D-94C3-4AE5-AF09-3BC25437A7FF}" destId="{08EE3687-0BCC-4B73-A0C7-E0990328BFA9}" srcOrd="2" destOrd="0" presId="urn:microsoft.com/office/officeart/2018/5/layout/IconCircleLabelList"/>
    <dgm:cxn modelId="{2F6F3B96-3585-40AA-8D0F-7F12F18930CF}" type="presParOf" srcId="{49BF1E0D-94C3-4AE5-AF09-3BC25437A7FF}" destId="{E79CA05C-34AF-45B6-893F-F84F9E5C9606}" srcOrd="3" destOrd="0" presId="urn:microsoft.com/office/officeart/2018/5/layout/IconCircleLabelList"/>
    <dgm:cxn modelId="{F6F97C1A-EDC7-4889-BD9F-2A82C3D9612A}" type="presParOf" srcId="{0ED45BFC-60B2-4BAC-9B9C-023160A337EA}" destId="{0CC4BB5C-06FA-4F16-989A-E043AF3AB49D}" srcOrd="5" destOrd="0" presId="urn:microsoft.com/office/officeart/2018/5/layout/IconCircleLabelList"/>
    <dgm:cxn modelId="{CC6BC9F2-FFF9-45DA-9337-14A1DFDEFA50}" type="presParOf" srcId="{0ED45BFC-60B2-4BAC-9B9C-023160A337EA}" destId="{2BB747FC-61D1-409B-BD12-2FC623FD536C}" srcOrd="6" destOrd="0" presId="urn:microsoft.com/office/officeart/2018/5/layout/IconCircleLabelList"/>
    <dgm:cxn modelId="{5ED95411-3CF7-4F23-BABA-F64DC7679B79}" type="presParOf" srcId="{2BB747FC-61D1-409B-BD12-2FC623FD536C}" destId="{5B2BC1D1-143E-48D0-B5D0-1BF2F7244F6A}" srcOrd="0" destOrd="0" presId="urn:microsoft.com/office/officeart/2018/5/layout/IconCircleLabelList"/>
    <dgm:cxn modelId="{19027423-690E-41C6-9AC6-BCC5DE1DB81C}" type="presParOf" srcId="{2BB747FC-61D1-409B-BD12-2FC623FD536C}" destId="{A097DCF7-673E-4BBC-9C0A-AE49154DDD84}" srcOrd="1" destOrd="0" presId="urn:microsoft.com/office/officeart/2018/5/layout/IconCircleLabelList"/>
    <dgm:cxn modelId="{9C331DFA-949E-44E7-B8C1-04ECB13330B5}" type="presParOf" srcId="{2BB747FC-61D1-409B-BD12-2FC623FD536C}" destId="{8959E8DD-1D03-4409-86A1-00D970686B2A}" srcOrd="2" destOrd="0" presId="urn:microsoft.com/office/officeart/2018/5/layout/IconCircleLabelList"/>
    <dgm:cxn modelId="{2C000690-A34B-4F7E-A0AB-6A23FEB40267}" type="presParOf" srcId="{2BB747FC-61D1-409B-BD12-2FC623FD536C}" destId="{4EB84748-3F5F-4825-AF4B-AAABA4A7CA8C}" srcOrd="3" destOrd="0" presId="urn:microsoft.com/office/officeart/2018/5/layout/IconCircleLabelList"/>
    <dgm:cxn modelId="{3A656B19-A0B6-4755-A6E0-A1DFFA722915}" type="presParOf" srcId="{0ED45BFC-60B2-4BAC-9B9C-023160A337EA}" destId="{270EA5ED-CB77-4691-A241-5E53ACB7FB6E}" srcOrd="7" destOrd="0" presId="urn:microsoft.com/office/officeart/2018/5/layout/IconCircleLabelList"/>
    <dgm:cxn modelId="{C886B1B2-3419-40C7-A930-9C64E05C2903}" type="presParOf" srcId="{0ED45BFC-60B2-4BAC-9B9C-023160A337EA}" destId="{6FE9ADF2-6CBD-4C60-92C0-BF270E0371F2}" srcOrd="8" destOrd="0" presId="urn:microsoft.com/office/officeart/2018/5/layout/IconCircleLabelList"/>
    <dgm:cxn modelId="{7685F299-6EF7-4081-B138-6693BCDE32C9}" type="presParOf" srcId="{6FE9ADF2-6CBD-4C60-92C0-BF270E0371F2}" destId="{E66244AB-F5BF-4802-863D-5D4D8F8951F7}" srcOrd="0" destOrd="0" presId="urn:microsoft.com/office/officeart/2018/5/layout/IconCircleLabelList"/>
    <dgm:cxn modelId="{432DD3B1-1D35-422A-8A6E-8326874F0D29}" type="presParOf" srcId="{6FE9ADF2-6CBD-4C60-92C0-BF270E0371F2}" destId="{ABAECCC3-6A98-416D-9572-89ED8F981E63}" srcOrd="1" destOrd="0" presId="urn:microsoft.com/office/officeart/2018/5/layout/IconCircleLabelList"/>
    <dgm:cxn modelId="{2CF0C30F-F620-485C-856B-89F22754F8CB}" type="presParOf" srcId="{6FE9ADF2-6CBD-4C60-92C0-BF270E0371F2}" destId="{9B8633DE-4D2C-4C53-A8BB-8209718F28B3}" srcOrd="2" destOrd="0" presId="urn:microsoft.com/office/officeart/2018/5/layout/IconCircleLabelList"/>
    <dgm:cxn modelId="{B7ABEEAA-0ABD-49E7-98BE-A13BAC8DB9F1}" type="presParOf" srcId="{6FE9ADF2-6CBD-4C60-92C0-BF270E0371F2}" destId="{E057F14E-37D6-477C-9A28-68BDF0A58683}" srcOrd="3" destOrd="0" presId="urn:microsoft.com/office/officeart/2018/5/layout/IconCircleLabelList"/>
    <dgm:cxn modelId="{5F5E8937-CDDC-4D93-AA3F-549428A4FEB1}" type="presParOf" srcId="{0ED45BFC-60B2-4BAC-9B9C-023160A337EA}" destId="{F5FA638B-B30D-4E88-AA8B-EB22B98BF534}" srcOrd="9" destOrd="0" presId="urn:microsoft.com/office/officeart/2018/5/layout/IconCircleLabelList"/>
    <dgm:cxn modelId="{FFED837A-DD25-4356-A278-F7904AF4495F}" type="presParOf" srcId="{0ED45BFC-60B2-4BAC-9B9C-023160A337EA}" destId="{4FD8BAFC-68B5-475F-9310-1F9865899D87}" srcOrd="10" destOrd="0" presId="urn:microsoft.com/office/officeart/2018/5/layout/IconCircleLabelList"/>
    <dgm:cxn modelId="{37E66BBF-344C-45B6-A432-3134B03D7D72}" type="presParOf" srcId="{4FD8BAFC-68B5-475F-9310-1F9865899D87}" destId="{19EBF218-6D67-467F-A17C-0B019F857EDA}" srcOrd="0" destOrd="0" presId="urn:microsoft.com/office/officeart/2018/5/layout/IconCircleLabelList"/>
    <dgm:cxn modelId="{0C76D958-2DDA-42D4-A1D8-C9316F08AB6D}" type="presParOf" srcId="{4FD8BAFC-68B5-475F-9310-1F9865899D87}" destId="{D705F476-FCB3-49F3-8B78-82AC71B3C2DD}" srcOrd="1" destOrd="0" presId="urn:microsoft.com/office/officeart/2018/5/layout/IconCircleLabelList"/>
    <dgm:cxn modelId="{1866131D-8F61-4436-AE59-05C28ADC0D56}" type="presParOf" srcId="{4FD8BAFC-68B5-475F-9310-1F9865899D87}" destId="{4AB88010-19D8-4D61-91E4-CAEF8359017B}" srcOrd="2" destOrd="0" presId="urn:microsoft.com/office/officeart/2018/5/layout/IconCircleLabelList"/>
    <dgm:cxn modelId="{98E86268-EE17-4B12-8722-B03A96197899}" type="presParOf" srcId="{4FD8BAFC-68B5-475F-9310-1F9865899D87}" destId="{6E13B8BA-E367-40FD-8EA6-EF65EE253C9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03A38A-E3ED-4AC7-9A3A-0AEE2960A3F1}"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9E4EDC0D-82B6-488A-97C5-CFD1360B5123}">
      <dgm:prSet/>
      <dgm:spPr/>
      <dgm:t>
        <a:bodyPr/>
        <a:lstStyle/>
        <a:p>
          <a:r>
            <a:rPr lang="en-US"/>
            <a:t>Psychological Barriers • Young workers not taking instructions seriously (“do something else”) </a:t>
          </a:r>
        </a:p>
      </dgm:t>
    </dgm:pt>
    <dgm:pt modelId="{E968E040-A5FB-44C6-B9C8-D21005CBF0B6}" type="parTrans" cxnId="{65E9A778-86E4-457C-ABB2-629E98AB650D}">
      <dgm:prSet/>
      <dgm:spPr/>
      <dgm:t>
        <a:bodyPr/>
        <a:lstStyle/>
        <a:p>
          <a:endParaRPr lang="en-US"/>
        </a:p>
      </dgm:t>
    </dgm:pt>
    <dgm:pt modelId="{020A3399-AFDD-4789-86DB-968809B0FA05}" type="sibTrans" cxnId="{65E9A778-86E4-457C-ABB2-629E98AB650D}">
      <dgm:prSet/>
      <dgm:spPr/>
      <dgm:t>
        <a:bodyPr/>
        <a:lstStyle/>
        <a:p>
          <a:endParaRPr lang="en-US"/>
        </a:p>
      </dgm:t>
    </dgm:pt>
    <dgm:pt modelId="{CFA699D2-4FDD-4C00-BAA9-83F403286AD6}">
      <dgm:prSet/>
      <dgm:spPr/>
      <dgm:t>
        <a:bodyPr/>
        <a:lstStyle/>
        <a:p>
          <a:r>
            <a:rPr lang="en-US"/>
            <a:t>• Manager visibly inconsistent (dirty uniform, fatigue) reduces credibility.</a:t>
          </a:r>
        </a:p>
      </dgm:t>
    </dgm:pt>
    <dgm:pt modelId="{5F548E07-0617-485A-81D3-6063E4CCACA5}" type="parTrans" cxnId="{1C23029C-04E7-469D-826D-BD13176861FF}">
      <dgm:prSet/>
      <dgm:spPr/>
      <dgm:t>
        <a:bodyPr/>
        <a:lstStyle/>
        <a:p>
          <a:endParaRPr lang="en-US"/>
        </a:p>
      </dgm:t>
    </dgm:pt>
    <dgm:pt modelId="{358A05C0-E54E-46AE-9051-F014555A59B4}" type="sibTrans" cxnId="{1C23029C-04E7-469D-826D-BD13176861FF}">
      <dgm:prSet/>
      <dgm:spPr/>
      <dgm:t>
        <a:bodyPr/>
        <a:lstStyle/>
        <a:p>
          <a:endParaRPr lang="en-US"/>
        </a:p>
      </dgm:t>
    </dgm:pt>
    <dgm:pt modelId="{627D8499-9AD9-468E-91CE-4E86CDF7463F}" type="pres">
      <dgm:prSet presAssocID="{AE03A38A-E3ED-4AC7-9A3A-0AEE2960A3F1}" presName="linear" presStyleCnt="0">
        <dgm:presLayoutVars>
          <dgm:animLvl val="lvl"/>
          <dgm:resizeHandles val="exact"/>
        </dgm:presLayoutVars>
      </dgm:prSet>
      <dgm:spPr/>
    </dgm:pt>
    <dgm:pt modelId="{44E183B5-35D0-4B33-B185-CD9B428DEADC}" type="pres">
      <dgm:prSet presAssocID="{9E4EDC0D-82B6-488A-97C5-CFD1360B5123}" presName="parentText" presStyleLbl="node1" presStyleIdx="0" presStyleCnt="2">
        <dgm:presLayoutVars>
          <dgm:chMax val="0"/>
          <dgm:bulletEnabled val="1"/>
        </dgm:presLayoutVars>
      </dgm:prSet>
      <dgm:spPr/>
    </dgm:pt>
    <dgm:pt modelId="{D5457B0D-577D-463C-9511-E8BAC3DA7A6B}" type="pres">
      <dgm:prSet presAssocID="{020A3399-AFDD-4789-86DB-968809B0FA05}" presName="spacer" presStyleCnt="0"/>
      <dgm:spPr/>
    </dgm:pt>
    <dgm:pt modelId="{9C6E3251-6D5F-423C-9080-083CB445ACEB}" type="pres">
      <dgm:prSet presAssocID="{CFA699D2-4FDD-4C00-BAA9-83F403286AD6}" presName="parentText" presStyleLbl="node1" presStyleIdx="1" presStyleCnt="2">
        <dgm:presLayoutVars>
          <dgm:chMax val="0"/>
          <dgm:bulletEnabled val="1"/>
        </dgm:presLayoutVars>
      </dgm:prSet>
      <dgm:spPr/>
    </dgm:pt>
  </dgm:ptLst>
  <dgm:cxnLst>
    <dgm:cxn modelId="{F53FB951-2054-4B18-B41B-050A71D33211}" type="presOf" srcId="{9E4EDC0D-82B6-488A-97C5-CFD1360B5123}" destId="{44E183B5-35D0-4B33-B185-CD9B428DEADC}" srcOrd="0" destOrd="0" presId="urn:microsoft.com/office/officeart/2005/8/layout/vList2"/>
    <dgm:cxn modelId="{65E9A778-86E4-457C-ABB2-629E98AB650D}" srcId="{AE03A38A-E3ED-4AC7-9A3A-0AEE2960A3F1}" destId="{9E4EDC0D-82B6-488A-97C5-CFD1360B5123}" srcOrd="0" destOrd="0" parTransId="{E968E040-A5FB-44C6-B9C8-D21005CBF0B6}" sibTransId="{020A3399-AFDD-4789-86DB-968809B0FA05}"/>
    <dgm:cxn modelId="{1C23029C-04E7-469D-826D-BD13176861FF}" srcId="{AE03A38A-E3ED-4AC7-9A3A-0AEE2960A3F1}" destId="{CFA699D2-4FDD-4C00-BAA9-83F403286AD6}" srcOrd="1" destOrd="0" parTransId="{5F548E07-0617-485A-81D3-6063E4CCACA5}" sibTransId="{358A05C0-E54E-46AE-9051-F014555A59B4}"/>
    <dgm:cxn modelId="{A5B9F5CF-232C-4CD3-8945-78C9AE449AFB}" type="presOf" srcId="{CFA699D2-4FDD-4C00-BAA9-83F403286AD6}" destId="{9C6E3251-6D5F-423C-9080-083CB445ACEB}" srcOrd="0" destOrd="0" presId="urn:microsoft.com/office/officeart/2005/8/layout/vList2"/>
    <dgm:cxn modelId="{B52973EC-595E-4B37-AA98-B74929BAEF02}" type="presOf" srcId="{AE03A38A-E3ED-4AC7-9A3A-0AEE2960A3F1}" destId="{627D8499-9AD9-468E-91CE-4E86CDF7463F}" srcOrd="0" destOrd="0" presId="urn:microsoft.com/office/officeart/2005/8/layout/vList2"/>
    <dgm:cxn modelId="{E2FE18AE-B2EE-4EFD-918D-A4EF47D3A8CC}" type="presParOf" srcId="{627D8499-9AD9-468E-91CE-4E86CDF7463F}" destId="{44E183B5-35D0-4B33-B185-CD9B428DEADC}" srcOrd="0" destOrd="0" presId="urn:microsoft.com/office/officeart/2005/8/layout/vList2"/>
    <dgm:cxn modelId="{055C07F2-7D77-426F-A50C-F215FE7AF19D}" type="presParOf" srcId="{627D8499-9AD9-468E-91CE-4E86CDF7463F}" destId="{D5457B0D-577D-463C-9511-E8BAC3DA7A6B}" srcOrd="1" destOrd="0" presId="urn:microsoft.com/office/officeart/2005/8/layout/vList2"/>
    <dgm:cxn modelId="{E98A4A55-4A50-4FA5-BEC0-9766194E541E}" type="presParOf" srcId="{627D8499-9AD9-468E-91CE-4E86CDF7463F}" destId="{9C6E3251-6D5F-423C-9080-083CB445ACE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D386DB5-FB85-468D-87ED-7BEBCB597C73}"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C821C751-D5AA-47D6-B60D-7E1C766AD76E}">
      <dgm:prSet/>
      <dgm:spPr/>
      <dgm:t>
        <a:bodyPr/>
        <a:lstStyle/>
        <a:p>
          <a:r>
            <a:rPr lang="en-US"/>
            <a:t>Berlo’s SMCR Model (1960) </a:t>
          </a:r>
        </a:p>
      </dgm:t>
    </dgm:pt>
    <dgm:pt modelId="{5FEEC578-2AA6-40E3-89DA-0BA7FB3093E4}" type="parTrans" cxnId="{84F5716B-F1AE-43FA-ABD7-4D8402E5AE2D}">
      <dgm:prSet/>
      <dgm:spPr/>
      <dgm:t>
        <a:bodyPr/>
        <a:lstStyle/>
        <a:p>
          <a:endParaRPr lang="en-US"/>
        </a:p>
      </dgm:t>
    </dgm:pt>
    <dgm:pt modelId="{843F9848-80A8-4768-97C1-925650F5BA97}" type="sibTrans" cxnId="{84F5716B-F1AE-43FA-ABD7-4D8402E5AE2D}">
      <dgm:prSet/>
      <dgm:spPr/>
      <dgm:t>
        <a:bodyPr/>
        <a:lstStyle/>
        <a:p>
          <a:endParaRPr lang="en-US"/>
        </a:p>
      </dgm:t>
    </dgm:pt>
    <dgm:pt modelId="{83B2AECF-8D15-4841-8C86-4994701E3953}">
      <dgm:prSet/>
      <dgm:spPr/>
      <dgm:t>
        <a:bodyPr/>
        <a:lstStyle/>
        <a:p>
          <a:r>
            <a:rPr lang="en-US"/>
            <a:t>Communication skills </a:t>
          </a:r>
        </a:p>
      </dgm:t>
    </dgm:pt>
    <dgm:pt modelId="{035D4612-EBFA-4487-99D3-CF6DE513EBE9}" type="parTrans" cxnId="{8FA90D8E-B6BA-4E38-B5AD-59F02873C74E}">
      <dgm:prSet/>
      <dgm:spPr/>
      <dgm:t>
        <a:bodyPr/>
        <a:lstStyle/>
        <a:p>
          <a:endParaRPr lang="en-US"/>
        </a:p>
      </dgm:t>
    </dgm:pt>
    <dgm:pt modelId="{F338B840-DAB6-4A57-A95B-B5D37C86F46A}" type="sibTrans" cxnId="{8FA90D8E-B6BA-4E38-B5AD-59F02873C74E}">
      <dgm:prSet/>
      <dgm:spPr/>
      <dgm:t>
        <a:bodyPr/>
        <a:lstStyle/>
        <a:p>
          <a:endParaRPr lang="en-US"/>
        </a:p>
      </dgm:t>
    </dgm:pt>
    <dgm:pt modelId="{0200602C-F399-4C32-A6F4-DD9F13C0BDD9}">
      <dgm:prSet/>
      <dgm:spPr/>
      <dgm:t>
        <a:bodyPr/>
        <a:lstStyle/>
        <a:p>
          <a:r>
            <a:rPr lang="en-US"/>
            <a:t>• Attitudes </a:t>
          </a:r>
        </a:p>
      </dgm:t>
    </dgm:pt>
    <dgm:pt modelId="{F7891D83-F013-42A9-8294-36DD64F837AF}" type="parTrans" cxnId="{24A4E440-946F-4B37-BC18-BEF967A51DC9}">
      <dgm:prSet/>
      <dgm:spPr/>
      <dgm:t>
        <a:bodyPr/>
        <a:lstStyle/>
        <a:p>
          <a:endParaRPr lang="en-US"/>
        </a:p>
      </dgm:t>
    </dgm:pt>
    <dgm:pt modelId="{E0094196-D579-4AA1-936A-76FBB5F96863}" type="sibTrans" cxnId="{24A4E440-946F-4B37-BC18-BEF967A51DC9}">
      <dgm:prSet/>
      <dgm:spPr/>
      <dgm:t>
        <a:bodyPr/>
        <a:lstStyle/>
        <a:p>
          <a:endParaRPr lang="en-US"/>
        </a:p>
      </dgm:t>
    </dgm:pt>
    <dgm:pt modelId="{5AE11661-17B9-4EF4-959C-F318731286D8}">
      <dgm:prSet/>
      <dgm:spPr/>
      <dgm:t>
        <a:bodyPr/>
        <a:lstStyle/>
        <a:p>
          <a:r>
            <a:rPr lang="en-US"/>
            <a:t>• Knowledge </a:t>
          </a:r>
        </a:p>
      </dgm:t>
    </dgm:pt>
    <dgm:pt modelId="{88B9AB62-033F-4A94-AA57-3A82F651E79F}" type="parTrans" cxnId="{31753B40-B677-42B7-9667-A3E7FCB38284}">
      <dgm:prSet/>
      <dgm:spPr/>
      <dgm:t>
        <a:bodyPr/>
        <a:lstStyle/>
        <a:p>
          <a:endParaRPr lang="en-US"/>
        </a:p>
      </dgm:t>
    </dgm:pt>
    <dgm:pt modelId="{27AD8DBF-B04E-4B12-94F1-9B8CBE12E9E8}" type="sibTrans" cxnId="{31753B40-B677-42B7-9667-A3E7FCB38284}">
      <dgm:prSet/>
      <dgm:spPr/>
      <dgm:t>
        <a:bodyPr/>
        <a:lstStyle/>
        <a:p>
          <a:endParaRPr lang="en-US"/>
        </a:p>
      </dgm:t>
    </dgm:pt>
    <dgm:pt modelId="{0EFF4B8B-C9BF-4382-9712-3EEE50BFB501}">
      <dgm:prSet/>
      <dgm:spPr/>
      <dgm:t>
        <a:bodyPr/>
        <a:lstStyle/>
        <a:p>
          <a:r>
            <a:rPr lang="en-US"/>
            <a:t>• Social system</a:t>
          </a:r>
        </a:p>
      </dgm:t>
    </dgm:pt>
    <dgm:pt modelId="{858FD12F-C44E-440F-91E5-76987277BDAA}" type="parTrans" cxnId="{0A07E860-C57C-41EB-9D5B-A8FE43F6CDD5}">
      <dgm:prSet/>
      <dgm:spPr/>
      <dgm:t>
        <a:bodyPr/>
        <a:lstStyle/>
        <a:p>
          <a:endParaRPr lang="en-US"/>
        </a:p>
      </dgm:t>
    </dgm:pt>
    <dgm:pt modelId="{F7767DF9-FF52-490B-9DCC-FB629645C51E}" type="sibTrans" cxnId="{0A07E860-C57C-41EB-9D5B-A8FE43F6CDD5}">
      <dgm:prSet/>
      <dgm:spPr/>
      <dgm:t>
        <a:bodyPr/>
        <a:lstStyle/>
        <a:p>
          <a:endParaRPr lang="en-US"/>
        </a:p>
      </dgm:t>
    </dgm:pt>
    <dgm:pt modelId="{46B42B0D-BCC3-47E0-A536-550708AF2864}">
      <dgm:prSet/>
      <dgm:spPr/>
      <dgm:t>
        <a:bodyPr/>
        <a:lstStyle/>
        <a:p>
          <a:r>
            <a:rPr lang="en-US"/>
            <a:t>Application:</a:t>
          </a:r>
        </a:p>
      </dgm:t>
    </dgm:pt>
    <dgm:pt modelId="{1D9394A4-4A0A-46A3-9E34-0C8B6D0FB92F}" type="parTrans" cxnId="{6708BC29-8F7F-43CA-B6AC-D9A4C79F4AA1}">
      <dgm:prSet/>
      <dgm:spPr/>
      <dgm:t>
        <a:bodyPr/>
        <a:lstStyle/>
        <a:p>
          <a:endParaRPr lang="en-US"/>
        </a:p>
      </dgm:t>
    </dgm:pt>
    <dgm:pt modelId="{01014A72-3267-49C5-BA14-848175A2675D}" type="sibTrans" cxnId="{6708BC29-8F7F-43CA-B6AC-D9A4C79F4AA1}">
      <dgm:prSet/>
      <dgm:spPr/>
      <dgm:t>
        <a:bodyPr/>
        <a:lstStyle/>
        <a:p>
          <a:endParaRPr lang="en-US"/>
        </a:p>
      </dgm:t>
    </dgm:pt>
    <dgm:pt modelId="{D3985FC7-426A-43D0-8A0E-A6A573A75775}">
      <dgm:prSet/>
      <dgm:spPr/>
      <dgm:t>
        <a:bodyPr/>
        <a:lstStyle/>
        <a:p>
          <a:r>
            <a:rPr lang="en-US"/>
            <a:t>Workers lack background knowledge</a:t>
          </a:r>
        </a:p>
      </dgm:t>
    </dgm:pt>
    <dgm:pt modelId="{AB9DD621-B0B7-40D5-9DEF-9A562FC2B357}" type="parTrans" cxnId="{9404CB0D-5D56-4D2F-A5F9-03891500603F}">
      <dgm:prSet/>
      <dgm:spPr/>
      <dgm:t>
        <a:bodyPr/>
        <a:lstStyle/>
        <a:p>
          <a:endParaRPr lang="en-US"/>
        </a:p>
      </dgm:t>
    </dgm:pt>
    <dgm:pt modelId="{6B4EAF07-A80D-44AF-B362-E967E5CAE3FF}" type="sibTrans" cxnId="{9404CB0D-5D56-4D2F-A5F9-03891500603F}">
      <dgm:prSet/>
      <dgm:spPr/>
      <dgm:t>
        <a:bodyPr/>
        <a:lstStyle/>
        <a:p>
          <a:endParaRPr lang="en-US"/>
        </a:p>
      </dgm:t>
    </dgm:pt>
    <dgm:pt modelId="{17745F30-7C12-4019-864F-F367A343CD6B}" type="pres">
      <dgm:prSet presAssocID="{FD386DB5-FB85-468D-87ED-7BEBCB597C73}" presName="diagram" presStyleCnt="0">
        <dgm:presLayoutVars>
          <dgm:dir/>
          <dgm:resizeHandles val="exact"/>
        </dgm:presLayoutVars>
      </dgm:prSet>
      <dgm:spPr/>
    </dgm:pt>
    <dgm:pt modelId="{771A2618-2C5F-4427-9AC4-8BA70125FCA7}" type="pres">
      <dgm:prSet presAssocID="{C821C751-D5AA-47D6-B60D-7E1C766AD76E}" presName="node" presStyleLbl="node1" presStyleIdx="0" presStyleCnt="7">
        <dgm:presLayoutVars>
          <dgm:bulletEnabled val="1"/>
        </dgm:presLayoutVars>
      </dgm:prSet>
      <dgm:spPr/>
    </dgm:pt>
    <dgm:pt modelId="{C22B9A3D-BD46-4622-8D6C-EF3EA11E120A}" type="pres">
      <dgm:prSet presAssocID="{843F9848-80A8-4768-97C1-925650F5BA97}" presName="sibTrans" presStyleCnt="0"/>
      <dgm:spPr/>
    </dgm:pt>
    <dgm:pt modelId="{03812E83-A687-4BBC-B297-78CC6E681335}" type="pres">
      <dgm:prSet presAssocID="{83B2AECF-8D15-4841-8C86-4994701E3953}" presName="node" presStyleLbl="node1" presStyleIdx="1" presStyleCnt="7">
        <dgm:presLayoutVars>
          <dgm:bulletEnabled val="1"/>
        </dgm:presLayoutVars>
      </dgm:prSet>
      <dgm:spPr/>
    </dgm:pt>
    <dgm:pt modelId="{6A435EAE-8369-4E9D-BE8C-2B982A61FFD3}" type="pres">
      <dgm:prSet presAssocID="{F338B840-DAB6-4A57-A95B-B5D37C86F46A}" presName="sibTrans" presStyleCnt="0"/>
      <dgm:spPr/>
    </dgm:pt>
    <dgm:pt modelId="{A5CA23E4-3580-4CA7-8026-61ACC273D100}" type="pres">
      <dgm:prSet presAssocID="{0200602C-F399-4C32-A6F4-DD9F13C0BDD9}" presName="node" presStyleLbl="node1" presStyleIdx="2" presStyleCnt="7">
        <dgm:presLayoutVars>
          <dgm:bulletEnabled val="1"/>
        </dgm:presLayoutVars>
      </dgm:prSet>
      <dgm:spPr/>
    </dgm:pt>
    <dgm:pt modelId="{79EDE8D4-A268-4998-89B2-E701A8F9E1A9}" type="pres">
      <dgm:prSet presAssocID="{E0094196-D579-4AA1-936A-76FBB5F96863}" presName="sibTrans" presStyleCnt="0"/>
      <dgm:spPr/>
    </dgm:pt>
    <dgm:pt modelId="{F1B174D1-D763-4178-BDBD-6E47F84953A8}" type="pres">
      <dgm:prSet presAssocID="{5AE11661-17B9-4EF4-959C-F318731286D8}" presName="node" presStyleLbl="node1" presStyleIdx="3" presStyleCnt="7">
        <dgm:presLayoutVars>
          <dgm:bulletEnabled val="1"/>
        </dgm:presLayoutVars>
      </dgm:prSet>
      <dgm:spPr/>
    </dgm:pt>
    <dgm:pt modelId="{F54E9E5A-270F-4BFD-9F26-AF44E07156BA}" type="pres">
      <dgm:prSet presAssocID="{27AD8DBF-B04E-4B12-94F1-9B8CBE12E9E8}" presName="sibTrans" presStyleCnt="0"/>
      <dgm:spPr/>
    </dgm:pt>
    <dgm:pt modelId="{9EB741AA-CC41-4C9B-8436-FFCC32BDBB21}" type="pres">
      <dgm:prSet presAssocID="{0EFF4B8B-C9BF-4382-9712-3EEE50BFB501}" presName="node" presStyleLbl="node1" presStyleIdx="4" presStyleCnt="7">
        <dgm:presLayoutVars>
          <dgm:bulletEnabled val="1"/>
        </dgm:presLayoutVars>
      </dgm:prSet>
      <dgm:spPr/>
    </dgm:pt>
    <dgm:pt modelId="{6D03F72B-57BD-4276-9429-A94232AA13D1}" type="pres">
      <dgm:prSet presAssocID="{F7767DF9-FF52-490B-9DCC-FB629645C51E}" presName="sibTrans" presStyleCnt="0"/>
      <dgm:spPr/>
    </dgm:pt>
    <dgm:pt modelId="{6A38C943-F1B0-44C2-81E2-18C2A8DE1B2C}" type="pres">
      <dgm:prSet presAssocID="{46B42B0D-BCC3-47E0-A536-550708AF2864}" presName="node" presStyleLbl="node1" presStyleIdx="5" presStyleCnt="7">
        <dgm:presLayoutVars>
          <dgm:bulletEnabled val="1"/>
        </dgm:presLayoutVars>
      </dgm:prSet>
      <dgm:spPr/>
    </dgm:pt>
    <dgm:pt modelId="{9C302992-B423-4E6B-8D59-43923E5C366B}" type="pres">
      <dgm:prSet presAssocID="{01014A72-3267-49C5-BA14-848175A2675D}" presName="sibTrans" presStyleCnt="0"/>
      <dgm:spPr/>
    </dgm:pt>
    <dgm:pt modelId="{CFAF5CC0-D247-4D0D-AE99-63B3B6CDA583}" type="pres">
      <dgm:prSet presAssocID="{D3985FC7-426A-43D0-8A0E-A6A573A75775}" presName="node" presStyleLbl="node1" presStyleIdx="6" presStyleCnt="7">
        <dgm:presLayoutVars>
          <dgm:bulletEnabled val="1"/>
        </dgm:presLayoutVars>
      </dgm:prSet>
      <dgm:spPr/>
    </dgm:pt>
  </dgm:ptLst>
  <dgm:cxnLst>
    <dgm:cxn modelId="{EB7D7701-D521-4020-A2DE-0444AAD4FD42}" type="presOf" srcId="{C821C751-D5AA-47D6-B60D-7E1C766AD76E}" destId="{771A2618-2C5F-4427-9AC4-8BA70125FCA7}" srcOrd="0" destOrd="0" presId="urn:microsoft.com/office/officeart/2005/8/layout/default"/>
    <dgm:cxn modelId="{9404CB0D-5D56-4D2F-A5F9-03891500603F}" srcId="{FD386DB5-FB85-468D-87ED-7BEBCB597C73}" destId="{D3985FC7-426A-43D0-8A0E-A6A573A75775}" srcOrd="6" destOrd="0" parTransId="{AB9DD621-B0B7-40D5-9DEF-9A562FC2B357}" sibTransId="{6B4EAF07-A80D-44AF-B362-E967E5CAE3FF}"/>
    <dgm:cxn modelId="{B5727716-9EF9-4D2A-8390-078B06AD0B24}" type="presOf" srcId="{0200602C-F399-4C32-A6F4-DD9F13C0BDD9}" destId="{A5CA23E4-3580-4CA7-8026-61ACC273D100}" srcOrd="0" destOrd="0" presId="urn:microsoft.com/office/officeart/2005/8/layout/default"/>
    <dgm:cxn modelId="{8BA7431C-7770-4E5E-BC72-83F23888C40A}" type="presOf" srcId="{5AE11661-17B9-4EF4-959C-F318731286D8}" destId="{F1B174D1-D763-4178-BDBD-6E47F84953A8}" srcOrd="0" destOrd="0" presId="urn:microsoft.com/office/officeart/2005/8/layout/default"/>
    <dgm:cxn modelId="{6708BC29-8F7F-43CA-B6AC-D9A4C79F4AA1}" srcId="{FD386DB5-FB85-468D-87ED-7BEBCB597C73}" destId="{46B42B0D-BCC3-47E0-A536-550708AF2864}" srcOrd="5" destOrd="0" parTransId="{1D9394A4-4A0A-46A3-9E34-0C8B6D0FB92F}" sibTransId="{01014A72-3267-49C5-BA14-848175A2675D}"/>
    <dgm:cxn modelId="{7438D12B-FD0B-44F4-92F8-7E63644EC7F9}" type="presOf" srcId="{0EFF4B8B-C9BF-4382-9712-3EEE50BFB501}" destId="{9EB741AA-CC41-4C9B-8436-FFCC32BDBB21}" srcOrd="0" destOrd="0" presId="urn:microsoft.com/office/officeart/2005/8/layout/default"/>
    <dgm:cxn modelId="{31753B40-B677-42B7-9667-A3E7FCB38284}" srcId="{FD386DB5-FB85-468D-87ED-7BEBCB597C73}" destId="{5AE11661-17B9-4EF4-959C-F318731286D8}" srcOrd="3" destOrd="0" parTransId="{88B9AB62-033F-4A94-AA57-3A82F651E79F}" sibTransId="{27AD8DBF-B04E-4B12-94F1-9B8CBE12E9E8}"/>
    <dgm:cxn modelId="{24A4E440-946F-4B37-BC18-BEF967A51DC9}" srcId="{FD386DB5-FB85-468D-87ED-7BEBCB597C73}" destId="{0200602C-F399-4C32-A6F4-DD9F13C0BDD9}" srcOrd="2" destOrd="0" parTransId="{F7891D83-F013-42A9-8294-36DD64F837AF}" sibTransId="{E0094196-D579-4AA1-936A-76FBB5F96863}"/>
    <dgm:cxn modelId="{0A07E860-C57C-41EB-9D5B-A8FE43F6CDD5}" srcId="{FD386DB5-FB85-468D-87ED-7BEBCB597C73}" destId="{0EFF4B8B-C9BF-4382-9712-3EEE50BFB501}" srcOrd="4" destOrd="0" parTransId="{858FD12F-C44E-440F-91E5-76987277BDAA}" sibTransId="{F7767DF9-FF52-490B-9DCC-FB629645C51E}"/>
    <dgm:cxn modelId="{9EBAA765-EEC5-4294-8896-0066DC63CF86}" type="presOf" srcId="{D3985FC7-426A-43D0-8A0E-A6A573A75775}" destId="{CFAF5CC0-D247-4D0D-AE99-63B3B6CDA583}" srcOrd="0" destOrd="0" presId="urn:microsoft.com/office/officeart/2005/8/layout/default"/>
    <dgm:cxn modelId="{84F5716B-F1AE-43FA-ABD7-4D8402E5AE2D}" srcId="{FD386DB5-FB85-468D-87ED-7BEBCB597C73}" destId="{C821C751-D5AA-47D6-B60D-7E1C766AD76E}" srcOrd="0" destOrd="0" parTransId="{5FEEC578-2AA6-40E3-89DA-0BA7FB3093E4}" sibTransId="{843F9848-80A8-4768-97C1-925650F5BA97}"/>
    <dgm:cxn modelId="{8FA90D8E-B6BA-4E38-B5AD-59F02873C74E}" srcId="{FD386DB5-FB85-468D-87ED-7BEBCB597C73}" destId="{83B2AECF-8D15-4841-8C86-4994701E3953}" srcOrd="1" destOrd="0" parTransId="{035D4612-EBFA-4487-99D3-CF6DE513EBE9}" sibTransId="{F338B840-DAB6-4A57-A95B-B5D37C86F46A}"/>
    <dgm:cxn modelId="{D82E9195-0906-4879-9B40-5F0B0CACA9B2}" type="presOf" srcId="{46B42B0D-BCC3-47E0-A536-550708AF2864}" destId="{6A38C943-F1B0-44C2-81E2-18C2A8DE1B2C}" srcOrd="0" destOrd="0" presId="urn:microsoft.com/office/officeart/2005/8/layout/default"/>
    <dgm:cxn modelId="{535D5A9A-91C3-4DCA-9B6B-6F161350728E}" type="presOf" srcId="{FD386DB5-FB85-468D-87ED-7BEBCB597C73}" destId="{17745F30-7C12-4019-864F-F367A343CD6B}" srcOrd="0" destOrd="0" presId="urn:microsoft.com/office/officeart/2005/8/layout/default"/>
    <dgm:cxn modelId="{4FDBBCEB-E4FB-4850-907A-A536ECA258E6}" type="presOf" srcId="{83B2AECF-8D15-4841-8C86-4994701E3953}" destId="{03812E83-A687-4BBC-B297-78CC6E681335}" srcOrd="0" destOrd="0" presId="urn:microsoft.com/office/officeart/2005/8/layout/default"/>
    <dgm:cxn modelId="{A2BE306C-62C1-47AF-9BA5-D0DF4D645917}" type="presParOf" srcId="{17745F30-7C12-4019-864F-F367A343CD6B}" destId="{771A2618-2C5F-4427-9AC4-8BA70125FCA7}" srcOrd="0" destOrd="0" presId="urn:microsoft.com/office/officeart/2005/8/layout/default"/>
    <dgm:cxn modelId="{362933F8-0821-4B1D-B76F-A76A8E0475EE}" type="presParOf" srcId="{17745F30-7C12-4019-864F-F367A343CD6B}" destId="{C22B9A3D-BD46-4622-8D6C-EF3EA11E120A}" srcOrd="1" destOrd="0" presId="urn:microsoft.com/office/officeart/2005/8/layout/default"/>
    <dgm:cxn modelId="{3545BD3E-F039-488E-ACF5-456BF3E73524}" type="presParOf" srcId="{17745F30-7C12-4019-864F-F367A343CD6B}" destId="{03812E83-A687-4BBC-B297-78CC6E681335}" srcOrd="2" destOrd="0" presId="urn:microsoft.com/office/officeart/2005/8/layout/default"/>
    <dgm:cxn modelId="{7A4ADADB-9D54-4407-ABC5-68456CE99FDC}" type="presParOf" srcId="{17745F30-7C12-4019-864F-F367A343CD6B}" destId="{6A435EAE-8369-4E9D-BE8C-2B982A61FFD3}" srcOrd="3" destOrd="0" presId="urn:microsoft.com/office/officeart/2005/8/layout/default"/>
    <dgm:cxn modelId="{CFF2A255-D44A-46D7-AD8E-6288BE6A7AB5}" type="presParOf" srcId="{17745F30-7C12-4019-864F-F367A343CD6B}" destId="{A5CA23E4-3580-4CA7-8026-61ACC273D100}" srcOrd="4" destOrd="0" presId="urn:microsoft.com/office/officeart/2005/8/layout/default"/>
    <dgm:cxn modelId="{9CB3801D-CA3A-47EF-9753-54BC05DBEE1D}" type="presParOf" srcId="{17745F30-7C12-4019-864F-F367A343CD6B}" destId="{79EDE8D4-A268-4998-89B2-E701A8F9E1A9}" srcOrd="5" destOrd="0" presId="urn:microsoft.com/office/officeart/2005/8/layout/default"/>
    <dgm:cxn modelId="{C9AFA0A7-1AFD-4197-9B73-9576B4FFB02E}" type="presParOf" srcId="{17745F30-7C12-4019-864F-F367A343CD6B}" destId="{F1B174D1-D763-4178-BDBD-6E47F84953A8}" srcOrd="6" destOrd="0" presId="urn:microsoft.com/office/officeart/2005/8/layout/default"/>
    <dgm:cxn modelId="{38AF4408-B56A-4543-88DB-CE367FC72B26}" type="presParOf" srcId="{17745F30-7C12-4019-864F-F367A343CD6B}" destId="{F54E9E5A-270F-4BFD-9F26-AF44E07156BA}" srcOrd="7" destOrd="0" presId="urn:microsoft.com/office/officeart/2005/8/layout/default"/>
    <dgm:cxn modelId="{EF69B288-FEE8-43D5-B01E-B62A25E47892}" type="presParOf" srcId="{17745F30-7C12-4019-864F-F367A343CD6B}" destId="{9EB741AA-CC41-4C9B-8436-FFCC32BDBB21}" srcOrd="8" destOrd="0" presId="urn:microsoft.com/office/officeart/2005/8/layout/default"/>
    <dgm:cxn modelId="{4B378B73-5034-47B6-9506-3B64666B4F1C}" type="presParOf" srcId="{17745F30-7C12-4019-864F-F367A343CD6B}" destId="{6D03F72B-57BD-4276-9429-A94232AA13D1}" srcOrd="9" destOrd="0" presId="urn:microsoft.com/office/officeart/2005/8/layout/default"/>
    <dgm:cxn modelId="{21A5B92B-F98D-4CBB-8BC0-E425324B1ED6}" type="presParOf" srcId="{17745F30-7C12-4019-864F-F367A343CD6B}" destId="{6A38C943-F1B0-44C2-81E2-18C2A8DE1B2C}" srcOrd="10" destOrd="0" presId="urn:microsoft.com/office/officeart/2005/8/layout/default"/>
    <dgm:cxn modelId="{AC46858C-6804-4F41-AF14-8BBBF76EE3F0}" type="presParOf" srcId="{17745F30-7C12-4019-864F-F367A343CD6B}" destId="{9C302992-B423-4E6B-8D59-43923E5C366B}" srcOrd="11" destOrd="0" presId="urn:microsoft.com/office/officeart/2005/8/layout/default"/>
    <dgm:cxn modelId="{7DAA9185-4E7D-4AB7-B7AB-50BC2CBB18D5}" type="presParOf" srcId="{17745F30-7C12-4019-864F-F367A343CD6B}" destId="{CFAF5CC0-D247-4D0D-AE99-63B3B6CDA583}"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5F9DDA-A7D8-41F4-8F87-1A35B6AEA136}"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D5AC380-EF99-4A98-89ED-229E76AF53ED}">
      <dgm:prSet/>
      <dgm:spPr/>
      <dgm:t>
        <a:bodyPr/>
        <a:lstStyle/>
        <a:p>
          <a:r>
            <a:rPr lang="en-US"/>
            <a:t>Ensure supervisors model proper hygiene </a:t>
          </a:r>
        </a:p>
      </dgm:t>
    </dgm:pt>
    <dgm:pt modelId="{BCC3BCD7-8892-48E4-870B-03E811E569DA}" type="parTrans" cxnId="{F3E088A4-F15E-4060-8F63-0CCC79C6993C}">
      <dgm:prSet/>
      <dgm:spPr/>
      <dgm:t>
        <a:bodyPr/>
        <a:lstStyle/>
        <a:p>
          <a:endParaRPr lang="en-US"/>
        </a:p>
      </dgm:t>
    </dgm:pt>
    <dgm:pt modelId="{5CA30761-C825-4B61-BCD3-440578C8C2C7}" type="sibTrans" cxnId="{F3E088A4-F15E-4060-8F63-0CCC79C6993C}">
      <dgm:prSet/>
      <dgm:spPr/>
      <dgm:t>
        <a:bodyPr/>
        <a:lstStyle/>
        <a:p>
          <a:endParaRPr lang="en-US"/>
        </a:p>
      </dgm:t>
    </dgm:pt>
    <dgm:pt modelId="{4327463E-6A8C-4EB1-B39B-37A95918F318}">
      <dgm:prSet/>
      <dgm:spPr/>
      <dgm:t>
        <a:bodyPr/>
        <a:lstStyle/>
        <a:p>
          <a:r>
            <a:rPr lang="en-US"/>
            <a:t>• Ensure clean uniforms, proper staffing, shift planning</a:t>
          </a:r>
        </a:p>
      </dgm:t>
    </dgm:pt>
    <dgm:pt modelId="{D7DD0122-74B3-4D17-A61F-E223060A02BB}" type="parTrans" cxnId="{49FF9EF9-DF95-4FED-8335-BB5A9EDBE858}">
      <dgm:prSet/>
      <dgm:spPr/>
      <dgm:t>
        <a:bodyPr/>
        <a:lstStyle/>
        <a:p>
          <a:endParaRPr lang="en-US"/>
        </a:p>
      </dgm:t>
    </dgm:pt>
    <dgm:pt modelId="{A6C8F79C-2097-4F7F-8AC6-1225B58B6EB1}" type="sibTrans" cxnId="{49FF9EF9-DF95-4FED-8335-BB5A9EDBE858}">
      <dgm:prSet/>
      <dgm:spPr/>
      <dgm:t>
        <a:bodyPr/>
        <a:lstStyle/>
        <a:p>
          <a:endParaRPr lang="en-US"/>
        </a:p>
      </dgm:t>
    </dgm:pt>
    <dgm:pt modelId="{04E6D616-2E57-4189-A537-B7C59C79A476}" type="pres">
      <dgm:prSet presAssocID="{9B5F9DDA-A7D8-41F4-8F87-1A35B6AEA136}" presName="linear" presStyleCnt="0">
        <dgm:presLayoutVars>
          <dgm:animLvl val="lvl"/>
          <dgm:resizeHandles val="exact"/>
        </dgm:presLayoutVars>
      </dgm:prSet>
      <dgm:spPr/>
    </dgm:pt>
    <dgm:pt modelId="{526291AB-537E-4DC1-9831-0F48FAD7935F}" type="pres">
      <dgm:prSet presAssocID="{ED5AC380-EF99-4A98-89ED-229E76AF53ED}" presName="parentText" presStyleLbl="node1" presStyleIdx="0" presStyleCnt="2">
        <dgm:presLayoutVars>
          <dgm:chMax val="0"/>
          <dgm:bulletEnabled val="1"/>
        </dgm:presLayoutVars>
      </dgm:prSet>
      <dgm:spPr/>
    </dgm:pt>
    <dgm:pt modelId="{7557E01D-4BDA-40D1-8DF9-C6A221DA7391}" type="pres">
      <dgm:prSet presAssocID="{5CA30761-C825-4B61-BCD3-440578C8C2C7}" presName="spacer" presStyleCnt="0"/>
      <dgm:spPr/>
    </dgm:pt>
    <dgm:pt modelId="{CC960DB6-D829-4AD6-AB1E-6F194F526E6A}" type="pres">
      <dgm:prSet presAssocID="{4327463E-6A8C-4EB1-B39B-37A95918F318}" presName="parentText" presStyleLbl="node1" presStyleIdx="1" presStyleCnt="2">
        <dgm:presLayoutVars>
          <dgm:chMax val="0"/>
          <dgm:bulletEnabled val="1"/>
        </dgm:presLayoutVars>
      </dgm:prSet>
      <dgm:spPr/>
    </dgm:pt>
  </dgm:ptLst>
  <dgm:cxnLst>
    <dgm:cxn modelId="{CA346B62-4F37-4B41-895F-C5E93EFD7F13}" type="presOf" srcId="{4327463E-6A8C-4EB1-B39B-37A95918F318}" destId="{CC960DB6-D829-4AD6-AB1E-6F194F526E6A}" srcOrd="0" destOrd="0" presId="urn:microsoft.com/office/officeart/2005/8/layout/vList2"/>
    <dgm:cxn modelId="{07320359-BC89-4215-A647-10C77CB753B7}" type="presOf" srcId="{ED5AC380-EF99-4A98-89ED-229E76AF53ED}" destId="{526291AB-537E-4DC1-9831-0F48FAD7935F}" srcOrd="0" destOrd="0" presId="urn:microsoft.com/office/officeart/2005/8/layout/vList2"/>
    <dgm:cxn modelId="{F3E088A4-F15E-4060-8F63-0CCC79C6993C}" srcId="{9B5F9DDA-A7D8-41F4-8F87-1A35B6AEA136}" destId="{ED5AC380-EF99-4A98-89ED-229E76AF53ED}" srcOrd="0" destOrd="0" parTransId="{BCC3BCD7-8892-48E4-870B-03E811E569DA}" sibTransId="{5CA30761-C825-4B61-BCD3-440578C8C2C7}"/>
    <dgm:cxn modelId="{C4DF1DDC-AAD2-4E99-9856-249BF389195B}" type="presOf" srcId="{9B5F9DDA-A7D8-41F4-8F87-1A35B6AEA136}" destId="{04E6D616-2E57-4189-A537-B7C59C79A476}" srcOrd="0" destOrd="0" presId="urn:microsoft.com/office/officeart/2005/8/layout/vList2"/>
    <dgm:cxn modelId="{49FF9EF9-DF95-4FED-8335-BB5A9EDBE858}" srcId="{9B5F9DDA-A7D8-41F4-8F87-1A35B6AEA136}" destId="{4327463E-6A8C-4EB1-B39B-37A95918F318}" srcOrd="1" destOrd="0" parTransId="{D7DD0122-74B3-4D17-A61F-E223060A02BB}" sibTransId="{A6C8F79C-2097-4F7F-8AC6-1225B58B6EB1}"/>
    <dgm:cxn modelId="{300D4638-2058-4E9B-8AAE-238196AA04BF}" type="presParOf" srcId="{04E6D616-2E57-4189-A537-B7C59C79A476}" destId="{526291AB-537E-4DC1-9831-0F48FAD7935F}" srcOrd="0" destOrd="0" presId="urn:microsoft.com/office/officeart/2005/8/layout/vList2"/>
    <dgm:cxn modelId="{1AB2F035-9246-4E9E-B6A2-F27F00E36B93}" type="presParOf" srcId="{04E6D616-2E57-4189-A537-B7C59C79A476}" destId="{7557E01D-4BDA-40D1-8DF9-C6A221DA7391}" srcOrd="1" destOrd="0" presId="urn:microsoft.com/office/officeart/2005/8/layout/vList2"/>
    <dgm:cxn modelId="{3DE12642-999F-4411-8F1F-64265296E546}" type="presParOf" srcId="{04E6D616-2E57-4189-A537-B7C59C79A476}" destId="{CC960DB6-D829-4AD6-AB1E-6F194F526E6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8CFB4A-DFAB-4965-BF34-3637103A143E}"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2ACDFB87-AAAC-4041-A58E-D1FD8A52E601}">
      <dgm:prSet custT="0"/>
      <dgm:spPr/>
      <dgm:t>
        <a:bodyPr/>
        <a:lstStyle/>
        <a:p>
          <a:pPr>
            <a:lnSpc>
              <a:spcPct val="100000"/>
            </a:lnSpc>
          </a:pPr>
          <a:r>
            <a:rPr lang="en-US" sz="1800"/>
            <a:t>Flight Foods Ltd. is experiencing significant communication failures that directly contribute to declining product quality and customer dissatisfaction. The case highlights how language differences, cultural diversity, physical noise, and the absence of structured training systems prevent employees from understanding and performing essential food safety tasks. Communication theories such as Shannon and Weaver, Schramm, and Berlo help clarify how message distortion, limited shared experience, and inadequate communication skills create barriers on the factory floor. </a:t>
          </a:r>
        </a:p>
      </dgm:t>
    </dgm:pt>
    <dgm:pt modelId="{6524F308-A4CB-4C14-B954-C812826D94F2}" type="parTrans" cxnId="{432AE02D-39D5-4011-B132-B2EB5D0B1F27}">
      <dgm:prSet/>
      <dgm:spPr/>
      <dgm:t>
        <a:bodyPr/>
        <a:lstStyle/>
        <a:p>
          <a:endParaRPr lang="en-US"/>
        </a:p>
      </dgm:t>
    </dgm:pt>
    <dgm:pt modelId="{E6419782-00BB-4753-8216-C32BDB4F2E12}" type="sibTrans" cxnId="{432AE02D-39D5-4011-B132-B2EB5D0B1F27}">
      <dgm:prSet/>
      <dgm:spPr/>
      <dgm:t>
        <a:bodyPr/>
        <a:lstStyle/>
        <a:p>
          <a:pPr>
            <a:lnSpc>
              <a:spcPct val="100000"/>
            </a:lnSpc>
          </a:pPr>
          <a:endParaRPr lang="en-US"/>
        </a:p>
      </dgm:t>
    </dgm:pt>
    <dgm:pt modelId="{3EB970C8-741A-4795-B9C4-20A8B86BF65B}">
      <dgm:prSet/>
      <dgm:spPr/>
      <dgm:t>
        <a:bodyPr/>
        <a:lstStyle/>
        <a:p>
          <a:pPr>
            <a:lnSpc>
              <a:spcPct val="100000"/>
            </a:lnSpc>
          </a:pPr>
          <a:r>
            <a:rPr lang="en-US" sz="1800"/>
            <a:t>To address these issues, the company must adopt structured, multilingual communication strategies, implement proper training programmes, strengthen feedback mechanisms, and invest in leadership development. By improving clarity, consistency, and cultural sensitivity in communication, Flight Foods can enhance food quality, rebuild airline confidence, and restore its competitive position in the market.</a:t>
          </a:r>
        </a:p>
      </dgm:t>
    </dgm:pt>
    <dgm:pt modelId="{35D9FCFD-2D24-4422-A4E5-B841AEDD1D06}" type="parTrans" cxnId="{A73F847A-0318-4D2F-9AD5-1367993D6A32}">
      <dgm:prSet/>
      <dgm:spPr/>
      <dgm:t>
        <a:bodyPr/>
        <a:lstStyle/>
        <a:p>
          <a:endParaRPr lang="en-US"/>
        </a:p>
      </dgm:t>
    </dgm:pt>
    <dgm:pt modelId="{AEE9CF6A-E9A1-4B91-8A72-2E05CE65C14F}" type="sibTrans" cxnId="{A73F847A-0318-4D2F-9AD5-1367993D6A32}">
      <dgm:prSet/>
      <dgm:spPr/>
      <dgm:t>
        <a:bodyPr/>
        <a:lstStyle/>
        <a:p>
          <a:endParaRPr lang="en-US"/>
        </a:p>
      </dgm:t>
    </dgm:pt>
    <dgm:pt modelId="{D8AA82E4-55C1-4D5F-A92C-6037A4D8A6B4}" type="pres">
      <dgm:prSet presAssocID="{AE8CFB4A-DFAB-4965-BF34-3637103A143E}" presName="root" presStyleCnt="0">
        <dgm:presLayoutVars>
          <dgm:dir/>
          <dgm:resizeHandles val="exact"/>
        </dgm:presLayoutVars>
      </dgm:prSet>
      <dgm:spPr/>
    </dgm:pt>
    <dgm:pt modelId="{A00DA737-63F6-4638-A954-2F52C48A5FC8}" type="pres">
      <dgm:prSet presAssocID="{AE8CFB4A-DFAB-4965-BF34-3637103A143E}" presName="container" presStyleCnt="0">
        <dgm:presLayoutVars>
          <dgm:dir/>
          <dgm:resizeHandles val="exact"/>
        </dgm:presLayoutVars>
      </dgm:prSet>
      <dgm:spPr/>
    </dgm:pt>
    <dgm:pt modelId="{7D3266C9-6A64-4E4C-AB5F-8C7E829C41D3}" type="pres">
      <dgm:prSet presAssocID="{2ACDFB87-AAAC-4041-A58E-D1FD8A52E601}" presName="compNode" presStyleCnt="0"/>
      <dgm:spPr/>
    </dgm:pt>
    <dgm:pt modelId="{4CBF406B-5B07-4D07-A71E-272287B2C4F4}" type="pres">
      <dgm:prSet presAssocID="{2ACDFB87-AAAC-4041-A58E-D1FD8A52E601}" presName="iconBgRect" presStyleLbl="bgShp" presStyleIdx="0" presStyleCnt="2"/>
      <dgm:spPr/>
    </dgm:pt>
    <dgm:pt modelId="{C7D6CD29-F6D5-46C7-ACB3-4E5587868510}" type="pres">
      <dgm:prSet presAssocID="{2ACDFB87-AAAC-4041-A58E-D1FD8A52E60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irplane"/>
        </a:ext>
      </dgm:extLst>
    </dgm:pt>
    <dgm:pt modelId="{9C58523F-0060-4509-8215-F5C3E679C0CB}" type="pres">
      <dgm:prSet presAssocID="{2ACDFB87-AAAC-4041-A58E-D1FD8A52E601}" presName="spaceRect" presStyleCnt="0"/>
      <dgm:spPr/>
    </dgm:pt>
    <dgm:pt modelId="{F435CB5F-C925-46DA-AC6C-FFEED36D045A}" type="pres">
      <dgm:prSet presAssocID="{2ACDFB87-AAAC-4041-A58E-D1FD8A52E601}" presName="textRect" presStyleLbl="revTx" presStyleIdx="0" presStyleCnt="2">
        <dgm:presLayoutVars>
          <dgm:chMax val="1"/>
          <dgm:chPref val="1"/>
        </dgm:presLayoutVars>
      </dgm:prSet>
      <dgm:spPr/>
    </dgm:pt>
    <dgm:pt modelId="{0EF10DE3-118A-4EBF-94D0-EA9C512F9352}" type="pres">
      <dgm:prSet presAssocID="{E6419782-00BB-4753-8216-C32BDB4F2E12}" presName="sibTrans" presStyleLbl="sibTrans2D1" presStyleIdx="0" presStyleCnt="0"/>
      <dgm:spPr/>
    </dgm:pt>
    <dgm:pt modelId="{2C3BA572-A4CD-42E5-9A60-067719270532}" type="pres">
      <dgm:prSet presAssocID="{3EB970C8-741A-4795-B9C4-20A8B86BF65B}" presName="compNode" presStyleCnt="0"/>
      <dgm:spPr/>
    </dgm:pt>
    <dgm:pt modelId="{95A51847-4031-4BE5-8960-EBE69AB28525}" type="pres">
      <dgm:prSet presAssocID="{3EB970C8-741A-4795-B9C4-20A8B86BF65B}" presName="iconBgRect" presStyleLbl="bgShp" presStyleIdx="1" presStyleCnt="2"/>
      <dgm:spPr/>
    </dgm:pt>
    <dgm:pt modelId="{C851BCF5-917A-4900-9528-E172AD3C5499}" type="pres">
      <dgm:prSet presAssocID="{3EB970C8-741A-4795-B9C4-20A8B86BF65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A38D5520-FAC1-4F60-B662-67DC5C879406}" type="pres">
      <dgm:prSet presAssocID="{3EB970C8-741A-4795-B9C4-20A8B86BF65B}" presName="spaceRect" presStyleCnt="0"/>
      <dgm:spPr/>
    </dgm:pt>
    <dgm:pt modelId="{AD29E433-361D-44C0-8D7B-A2FFBD655A14}" type="pres">
      <dgm:prSet presAssocID="{3EB970C8-741A-4795-B9C4-20A8B86BF65B}" presName="textRect" presStyleLbl="revTx" presStyleIdx="1" presStyleCnt="2">
        <dgm:presLayoutVars>
          <dgm:chMax val="1"/>
          <dgm:chPref val="1"/>
        </dgm:presLayoutVars>
      </dgm:prSet>
      <dgm:spPr/>
    </dgm:pt>
  </dgm:ptLst>
  <dgm:cxnLst>
    <dgm:cxn modelId="{3D1E4F09-4AAE-47C4-B13D-267D0F561D6B}" type="presOf" srcId="{3EB970C8-741A-4795-B9C4-20A8B86BF65B}" destId="{AD29E433-361D-44C0-8D7B-A2FFBD655A14}" srcOrd="0" destOrd="0" presId="urn:microsoft.com/office/officeart/2018/2/layout/IconCircleList"/>
    <dgm:cxn modelId="{7848C60D-E82C-4CAB-AF69-BD96E11633D1}" type="presOf" srcId="{E6419782-00BB-4753-8216-C32BDB4F2E12}" destId="{0EF10DE3-118A-4EBF-94D0-EA9C512F9352}" srcOrd="0" destOrd="0" presId="urn:microsoft.com/office/officeart/2018/2/layout/IconCircleList"/>
    <dgm:cxn modelId="{9B8E2817-11C4-434A-A2FE-1CD78314C3AD}" type="presOf" srcId="{AE8CFB4A-DFAB-4965-BF34-3637103A143E}" destId="{D8AA82E4-55C1-4D5F-A92C-6037A4D8A6B4}" srcOrd="0" destOrd="0" presId="urn:microsoft.com/office/officeart/2018/2/layout/IconCircleList"/>
    <dgm:cxn modelId="{432AE02D-39D5-4011-B132-B2EB5D0B1F27}" srcId="{AE8CFB4A-DFAB-4965-BF34-3637103A143E}" destId="{2ACDFB87-AAAC-4041-A58E-D1FD8A52E601}" srcOrd="0" destOrd="0" parTransId="{6524F308-A4CB-4C14-B954-C812826D94F2}" sibTransId="{E6419782-00BB-4753-8216-C32BDB4F2E12}"/>
    <dgm:cxn modelId="{A73F847A-0318-4D2F-9AD5-1367993D6A32}" srcId="{AE8CFB4A-DFAB-4965-BF34-3637103A143E}" destId="{3EB970C8-741A-4795-B9C4-20A8B86BF65B}" srcOrd="1" destOrd="0" parTransId="{35D9FCFD-2D24-4422-A4E5-B841AEDD1D06}" sibTransId="{AEE9CF6A-E9A1-4B91-8A72-2E05CE65C14F}"/>
    <dgm:cxn modelId="{B9B30F81-1CED-4A48-93A3-DA4C25DBB480}" type="presOf" srcId="{2ACDFB87-AAAC-4041-A58E-D1FD8A52E601}" destId="{F435CB5F-C925-46DA-AC6C-FFEED36D045A}" srcOrd="0" destOrd="0" presId="urn:microsoft.com/office/officeart/2018/2/layout/IconCircleList"/>
    <dgm:cxn modelId="{146E2202-76B8-4759-847E-B35B35DFAD5B}" type="presParOf" srcId="{D8AA82E4-55C1-4D5F-A92C-6037A4D8A6B4}" destId="{A00DA737-63F6-4638-A954-2F52C48A5FC8}" srcOrd="0" destOrd="0" presId="urn:microsoft.com/office/officeart/2018/2/layout/IconCircleList"/>
    <dgm:cxn modelId="{43C2D44F-6E90-42DC-87CF-F4F802997BD6}" type="presParOf" srcId="{A00DA737-63F6-4638-A954-2F52C48A5FC8}" destId="{7D3266C9-6A64-4E4C-AB5F-8C7E829C41D3}" srcOrd="0" destOrd="0" presId="urn:microsoft.com/office/officeart/2018/2/layout/IconCircleList"/>
    <dgm:cxn modelId="{738477D7-0DF4-49A2-9AD0-3E73F0630538}" type="presParOf" srcId="{7D3266C9-6A64-4E4C-AB5F-8C7E829C41D3}" destId="{4CBF406B-5B07-4D07-A71E-272287B2C4F4}" srcOrd="0" destOrd="0" presId="urn:microsoft.com/office/officeart/2018/2/layout/IconCircleList"/>
    <dgm:cxn modelId="{BA1C01F5-0D24-4E16-B7F5-F19E5F9E8945}" type="presParOf" srcId="{7D3266C9-6A64-4E4C-AB5F-8C7E829C41D3}" destId="{C7D6CD29-F6D5-46C7-ACB3-4E5587868510}" srcOrd="1" destOrd="0" presId="urn:microsoft.com/office/officeart/2018/2/layout/IconCircleList"/>
    <dgm:cxn modelId="{A5568467-908D-4371-8470-41D4E452159E}" type="presParOf" srcId="{7D3266C9-6A64-4E4C-AB5F-8C7E829C41D3}" destId="{9C58523F-0060-4509-8215-F5C3E679C0CB}" srcOrd="2" destOrd="0" presId="urn:microsoft.com/office/officeart/2018/2/layout/IconCircleList"/>
    <dgm:cxn modelId="{3B0FF0EB-1A26-4E05-AC7C-DD55234CEB13}" type="presParOf" srcId="{7D3266C9-6A64-4E4C-AB5F-8C7E829C41D3}" destId="{F435CB5F-C925-46DA-AC6C-FFEED36D045A}" srcOrd="3" destOrd="0" presId="urn:microsoft.com/office/officeart/2018/2/layout/IconCircleList"/>
    <dgm:cxn modelId="{861F6617-2E35-4212-9C16-CFDE5ECD25D7}" type="presParOf" srcId="{A00DA737-63F6-4638-A954-2F52C48A5FC8}" destId="{0EF10DE3-118A-4EBF-94D0-EA9C512F9352}" srcOrd="1" destOrd="0" presId="urn:microsoft.com/office/officeart/2018/2/layout/IconCircleList"/>
    <dgm:cxn modelId="{11C15B83-5196-41AB-8852-97F9B0F884C9}" type="presParOf" srcId="{A00DA737-63F6-4638-A954-2F52C48A5FC8}" destId="{2C3BA572-A4CD-42E5-9A60-067719270532}" srcOrd="2" destOrd="0" presId="urn:microsoft.com/office/officeart/2018/2/layout/IconCircleList"/>
    <dgm:cxn modelId="{B5A6E116-17B2-4C40-AF1C-03F0C515DF29}" type="presParOf" srcId="{2C3BA572-A4CD-42E5-9A60-067719270532}" destId="{95A51847-4031-4BE5-8960-EBE69AB28525}" srcOrd="0" destOrd="0" presId="urn:microsoft.com/office/officeart/2018/2/layout/IconCircleList"/>
    <dgm:cxn modelId="{A584D5F6-2AB1-4AFD-B1D4-A5FFE4795652}" type="presParOf" srcId="{2C3BA572-A4CD-42E5-9A60-067719270532}" destId="{C851BCF5-917A-4900-9528-E172AD3C5499}" srcOrd="1" destOrd="0" presId="urn:microsoft.com/office/officeart/2018/2/layout/IconCircleList"/>
    <dgm:cxn modelId="{C83577FA-005E-40E3-9830-7E741F7C0244}" type="presParOf" srcId="{2C3BA572-A4CD-42E5-9A60-067719270532}" destId="{A38D5520-FAC1-4F60-B662-67DC5C879406}" srcOrd="2" destOrd="0" presId="urn:microsoft.com/office/officeart/2018/2/layout/IconCircleList"/>
    <dgm:cxn modelId="{A7265B3D-7623-4925-9265-16EDAFF9EDAE}" type="presParOf" srcId="{2C3BA572-A4CD-42E5-9A60-067719270532}" destId="{AD29E433-361D-44C0-8D7B-A2FFBD655A1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2EB94-8C96-4ED5-9A64-71185701B9A5}">
      <dsp:nvSpPr>
        <dsp:cNvPr id="0" name=""/>
        <dsp:cNvSpPr/>
      </dsp:nvSpPr>
      <dsp:spPr>
        <a:xfrm>
          <a:off x="582645" y="1178"/>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Shannon &amp; Weaver Model (1949)</a:t>
          </a:r>
        </a:p>
      </dsp:txBody>
      <dsp:txXfrm>
        <a:off x="582645" y="1178"/>
        <a:ext cx="2174490" cy="1304694"/>
      </dsp:txXfrm>
    </dsp:sp>
    <dsp:sp modelId="{6097FB2F-E68E-4ECD-9499-C19CDC249905}">
      <dsp:nvSpPr>
        <dsp:cNvPr id="0" name=""/>
        <dsp:cNvSpPr/>
      </dsp:nvSpPr>
      <dsp:spPr>
        <a:xfrm>
          <a:off x="2974584" y="1178"/>
          <a:ext cx="2174490" cy="1304694"/>
        </a:xfrm>
        <a:prstGeom prst="rect">
          <a:avLst/>
        </a:prstGeom>
        <a:gradFill rotWithShape="0">
          <a:gsLst>
            <a:gs pos="0">
              <a:schemeClr val="accent2">
                <a:hueOff val="644361"/>
                <a:satOff val="-1849"/>
                <a:lumOff val="-2961"/>
                <a:alphaOff val="0"/>
                <a:satMod val="103000"/>
                <a:lumMod val="102000"/>
                <a:tint val="94000"/>
              </a:schemeClr>
            </a:gs>
            <a:gs pos="50000">
              <a:schemeClr val="accent2">
                <a:hueOff val="644361"/>
                <a:satOff val="-1849"/>
                <a:lumOff val="-2961"/>
                <a:alphaOff val="0"/>
                <a:satMod val="110000"/>
                <a:lumMod val="100000"/>
                <a:shade val="100000"/>
              </a:schemeClr>
            </a:gs>
            <a:gs pos="100000">
              <a:schemeClr val="accent2">
                <a:hueOff val="644361"/>
                <a:satOff val="-1849"/>
                <a:lumOff val="-2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Application to the case:</a:t>
          </a:r>
        </a:p>
      </dsp:txBody>
      <dsp:txXfrm>
        <a:off x="2974584" y="1178"/>
        <a:ext cx="2174490" cy="1304694"/>
      </dsp:txXfrm>
    </dsp:sp>
    <dsp:sp modelId="{8255F648-0907-43C0-9345-B3CAD5C48A45}">
      <dsp:nvSpPr>
        <dsp:cNvPr id="0" name=""/>
        <dsp:cNvSpPr/>
      </dsp:nvSpPr>
      <dsp:spPr>
        <a:xfrm>
          <a:off x="5366524" y="1178"/>
          <a:ext cx="2174490" cy="1304694"/>
        </a:xfrm>
        <a:prstGeom prst="rect">
          <a:avLst/>
        </a:prstGeom>
        <a:gradFill rotWithShape="0">
          <a:gsLst>
            <a:gs pos="0">
              <a:schemeClr val="accent2">
                <a:hueOff val="1288723"/>
                <a:satOff val="-3699"/>
                <a:lumOff val="-5922"/>
                <a:alphaOff val="0"/>
                <a:satMod val="103000"/>
                <a:lumMod val="102000"/>
                <a:tint val="94000"/>
              </a:schemeClr>
            </a:gs>
            <a:gs pos="50000">
              <a:schemeClr val="accent2">
                <a:hueOff val="1288723"/>
                <a:satOff val="-3699"/>
                <a:lumOff val="-5922"/>
                <a:alphaOff val="0"/>
                <a:satMod val="110000"/>
                <a:lumMod val="100000"/>
                <a:shade val="100000"/>
              </a:schemeClr>
            </a:gs>
            <a:gs pos="100000">
              <a:schemeClr val="accent2">
                <a:hueOff val="1288723"/>
                <a:satOff val="-3699"/>
                <a:lumOff val="-592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Semantic noise → language differences </a:t>
          </a:r>
        </a:p>
      </dsp:txBody>
      <dsp:txXfrm>
        <a:off x="5366524" y="1178"/>
        <a:ext cx="2174490" cy="1304694"/>
      </dsp:txXfrm>
    </dsp:sp>
    <dsp:sp modelId="{8F87B926-6912-402A-A7E5-2067B121727E}">
      <dsp:nvSpPr>
        <dsp:cNvPr id="0" name=""/>
        <dsp:cNvSpPr/>
      </dsp:nvSpPr>
      <dsp:spPr>
        <a:xfrm>
          <a:off x="7758464" y="1178"/>
          <a:ext cx="2174490" cy="1304694"/>
        </a:xfrm>
        <a:prstGeom prst="rect">
          <a:avLst/>
        </a:prstGeom>
        <a:gradFill rotWithShape="0">
          <a:gsLst>
            <a:gs pos="0">
              <a:schemeClr val="accent2">
                <a:hueOff val="1933084"/>
                <a:satOff val="-5548"/>
                <a:lumOff val="-8883"/>
                <a:alphaOff val="0"/>
                <a:satMod val="103000"/>
                <a:lumMod val="102000"/>
                <a:tint val="94000"/>
              </a:schemeClr>
            </a:gs>
            <a:gs pos="50000">
              <a:schemeClr val="accent2">
                <a:hueOff val="1933084"/>
                <a:satOff val="-5548"/>
                <a:lumOff val="-8883"/>
                <a:alphaOff val="0"/>
                <a:satMod val="110000"/>
                <a:lumMod val="100000"/>
                <a:shade val="100000"/>
              </a:schemeClr>
            </a:gs>
            <a:gs pos="100000">
              <a:schemeClr val="accent2">
                <a:hueOff val="1933084"/>
                <a:satOff val="-5548"/>
                <a:lumOff val="-8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Channel issues → relying on English-only signs</a:t>
          </a:r>
        </a:p>
      </dsp:txBody>
      <dsp:txXfrm>
        <a:off x="7758464" y="1178"/>
        <a:ext cx="2174490" cy="1304694"/>
      </dsp:txXfrm>
    </dsp:sp>
    <dsp:sp modelId="{E7949122-4A9E-4FDC-94F6-78F31E834D5C}">
      <dsp:nvSpPr>
        <dsp:cNvPr id="0" name=""/>
        <dsp:cNvSpPr/>
      </dsp:nvSpPr>
      <dsp:spPr>
        <a:xfrm>
          <a:off x="582645" y="1523321"/>
          <a:ext cx="2174490" cy="1304694"/>
        </a:xfrm>
        <a:prstGeom prst="rect">
          <a:avLst/>
        </a:prstGeom>
        <a:gradFill rotWithShape="0">
          <a:gsLst>
            <a:gs pos="0">
              <a:schemeClr val="accent2">
                <a:hueOff val="2577445"/>
                <a:satOff val="-7397"/>
                <a:lumOff val="-11844"/>
                <a:alphaOff val="0"/>
                <a:satMod val="103000"/>
                <a:lumMod val="102000"/>
                <a:tint val="94000"/>
              </a:schemeClr>
            </a:gs>
            <a:gs pos="50000">
              <a:schemeClr val="accent2">
                <a:hueOff val="2577445"/>
                <a:satOff val="-7397"/>
                <a:lumOff val="-11844"/>
                <a:alphaOff val="0"/>
                <a:satMod val="110000"/>
                <a:lumMod val="100000"/>
                <a:shade val="100000"/>
              </a:schemeClr>
            </a:gs>
            <a:gs pos="100000">
              <a:schemeClr val="accent2">
                <a:hueOff val="2577445"/>
                <a:satOff val="-7397"/>
                <a:lumOff val="-1184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Schramm’s Model of Communication (1954) </a:t>
          </a:r>
        </a:p>
      </dsp:txBody>
      <dsp:txXfrm>
        <a:off x="582645" y="1523321"/>
        <a:ext cx="2174490" cy="1304694"/>
      </dsp:txXfrm>
    </dsp:sp>
    <dsp:sp modelId="{60324EA1-28E4-4CEA-911D-6C6B2918F2A3}">
      <dsp:nvSpPr>
        <dsp:cNvPr id="0" name=""/>
        <dsp:cNvSpPr/>
      </dsp:nvSpPr>
      <dsp:spPr>
        <a:xfrm>
          <a:off x="2974584" y="1523321"/>
          <a:ext cx="2174490" cy="1304694"/>
        </a:xfrm>
        <a:prstGeom prst="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Application: </a:t>
          </a:r>
        </a:p>
      </dsp:txBody>
      <dsp:txXfrm>
        <a:off x="2974584" y="1523321"/>
        <a:ext cx="2174490" cy="1304694"/>
      </dsp:txXfrm>
    </dsp:sp>
    <dsp:sp modelId="{97A83BCA-2F74-4A2E-8ECA-570A75679D1C}">
      <dsp:nvSpPr>
        <dsp:cNvPr id="0" name=""/>
        <dsp:cNvSpPr/>
      </dsp:nvSpPr>
      <dsp:spPr>
        <a:xfrm>
          <a:off x="5366524" y="1523321"/>
          <a:ext cx="2174490" cy="1304694"/>
        </a:xfrm>
        <a:prstGeom prst="rect">
          <a:avLst/>
        </a:prstGeom>
        <a:gradFill rotWithShape="0">
          <a:gsLst>
            <a:gs pos="0">
              <a:schemeClr val="accent2">
                <a:hueOff val="3866169"/>
                <a:satOff val="-11096"/>
                <a:lumOff val="-17765"/>
                <a:alphaOff val="0"/>
                <a:satMod val="103000"/>
                <a:lumMod val="102000"/>
                <a:tint val="94000"/>
              </a:schemeClr>
            </a:gs>
            <a:gs pos="50000">
              <a:schemeClr val="accent2">
                <a:hueOff val="3866169"/>
                <a:satOff val="-11096"/>
                <a:lumOff val="-17765"/>
                <a:alphaOff val="0"/>
                <a:satMod val="110000"/>
                <a:lumMod val="100000"/>
                <a:shade val="100000"/>
              </a:schemeClr>
            </a:gs>
            <a:gs pos="100000">
              <a:schemeClr val="accent2">
                <a:hueOff val="3866169"/>
                <a:satOff val="-11096"/>
                <a:lumOff val="-17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t>Different cultural backgrounds → minimal shared </a:t>
          </a:r>
          <a:r>
            <a:rPr lang="en-US" sz="2000" kern="1200">
              <a:latin typeface="Aptos Display" panose="020F0302020204030204"/>
            </a:rPr>
            <a:t>experiences</a:t>
          </a:r>
        </a:p>
      </dsp:txBody>
      <dsp:txXfrm>
        <a:off x="5366524" y="1523321"/>
        <a:ext cx="2174490" cy="1304694"/>
      </dsp:txXfrm>
    </dsp:sp>
    <dsp:sp modelId="{71EF3944-0DE3-4DA0-8294-D7D5E168BDEB}">
      <dsp:nvSpPr>
        <dsp:cNvPr id="0" name=""/>
        <dsp:cNvSpPr/>
      </dsp:nvSpPr>
      <dsp:spPr>
        <a:xfrm>
          <a:off x="7758464" y="1523321"/>
          <a:ext cx="2174490" cy="1304694"/>
        </a:xfrm>
        <a:prstGeom prst="rect">
          <a:avLst/>
        </a:prstGeom>
        <a:gradFill rotWithShape="0">
          <a:gsLst>
            <a:gs pos="0">
              <a:schemeClr val="accent2">
                <a:hueOff val="4510529"/>
                <a:satOff val="-12945"/>
                <a:lumOff val="-20726"/>
                <a:alphaOff val="0"/>
                <a:satMod val="103000"/>
                <a:lumMod val="102000"/>
                <a:tint val="94000"/>
              </a:schemeClr>
            </a:gs>
            <a:gs pos="50000">
              <a:schemeClr val="accent2">
                <a:hueOff val="4510529"/>
                <a:satOff val="-12945"/>
                <a:lumOff val="-20726"/>
                <a:alphaOff val="0"/>
                <a:satMod val="110000"/>
                <a:lumMod val="100000"/>
                <a:shade val="100000"/>
              </a:schemeClr>
            </a:gs>
            <a:gs pos="100000">
              <a:schemeClr val="accent2">
                <a:hueOff val="4510529"/>
                <a:satOff val="-12945"/>
                <a:lumOff val="-2072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Aptos Display" panose="020F0302020204030204"/>
            </a:rPr>
            <a:t> </a:t>
          </a:r>
          <a:r>
            <a:rPr lang="en-US" sz="2000" kern="1200"/>
            <a:t>→ low mutual understanding. </a:t>
          </a:r>
        </a:p>
      </dsp:txBody>
      <dsp:txXfrm>
        <a:off x="7758464" y="1523321"/>
        <a:ext cx="2174490" cy="1304694"/>
      </dsp:txXfrm>
    </dsp:sp>
    <dsp:sp modelId="{586B5FB0-9890-446A-BB09-54C314BECAB0}">
      <dsp:nvSpPr>
        <dsp:cNvPr id="0" name=""/>
        <dsp:cNvSpPr/>
      </dsp:nvSpPr>
      <dsp:spPr>
        <a:xfrm>
          <a:off x="1778615" y="3045465"/>
          <a:ext cx="2174490" cy="1304694"/>
        </a:xfrm>
        <a:prstGeom prst="rect">
          <a:avLst/>
        </a:prstGeom>
        <a:gradFill rotWithShape="0">
          <a:gsLst>
            <a:gs pos="0">
              <a:schemeClr val="accent2">
                <a:hueOff val="5154891"/>
                <a:satOff val="-14794"/>
                <a:lumOff val="-23687"/>
                <a:alphaOff val="0"/>
                <a:satMod val="103000"/>
                <a:lumMod val="102000"/>
                <a:tint val="94000"/>
              </a:schemeClr>
            </a:gs>
            <a:gs pos="50000">
              <a:schemeClr val="accent2">
                <a:hueOff val="5154891"/>
                <a:satOff val="-14794"/>
                <a:lumOff val="-23687"/>
                <a:alphaOff val="0"/>
                <a:satMod val="110000"/>
                <a:lumMod val="100000"/>
                <a:shade val="100000"/>
              </a:schemeClr>
            </a:gs>
            <a:gs pos="100000">
              <a:schemeClr val="accent2">
                <a:hueOff val="5154891"/>
                <a:satOff val="-14794"/>
                <a:lumOff val="-2368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Berlo’s SMCR Model (1960)</a:t>
          </a:r>
        </a:p>
      </dsp:txBody>
      <dsp:txXfrm>
        <a:off x="1778615" y="3045465"/>
        <a:ext cx="2174490" cy="1304694"/>
      </dsp:txXfrm>
    </dsp:sp>
    <dsp:sp modelId="{DCDCB073-9EFD-4696-ABBD-60E7501F84E6}">
      <dsp:nvSpPr>
        <dsp:cNvPr id="0" name=""/>
        <dsp:cNvSpPr/>
      </dsp:nvSpPr>
      <dsp:spPr>
        <a:xfrm>
          <a:off x="4170554" y="3045465"/>
          <a:ext cx="2174490" cy="1304694"/>
        </a:xfrm>
        <a:prstGeom prst="rect">
          <a:avLst/>
        </a:prstGeom>
        <a:gradFill rotWithShape="0">
          <a:gsLst>
            <a:gs pos="0">
              <a:schemeClr val="accent2">
                <a:hueOff val="5799252"/>
                <a:satOff val="-16644"/>
                <a:lumOff val="-26648"/>
                <a:alphaOff val="0"/>
                <a:satMod val="103000"/>
                <a:lumMod val="102000"/>
                <a:tint val="94000"/>
              </a:schemeClr>
            </a:gs>
            <a:gs pos="50000">
              <a:schemeClr val="accent2">
                <a:hueOff val="5799252"/>
                <a:satOff val="-16644"/>
                <a:lumOff val="-26648"/>
                <a:alphaOff val="0"/>
                <a:satMod val="110000"/>
                <a:lumMod val="100000"/>
                <a:shade val="100000"/>
              </a:schemeClr>
            </a:gs>
            <a:gs pos="100000">
              <a:schemeClr val="accent2">
                <a:hueOff val="5799252"/>
                <a:satOff val="-16644"/>
                <a:lumOff val="-2664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Application:</a:t>
          </a:r>
        </a:p>
      </dsp:txBody>
      <dsp:txXfrm>
        <a:off x="4170554" y="3045465"/>
        <a:ext cx="2174490" cy="1304694"/>
      </dsp:txXfrm>
    </dsp:sp>
    <dsp:sp modelId="{B3E6EE66-7E94-47A5-A332-7486768978C8}">
      <dsp:nvSpPr>
        <dsp:cNvPr id="0" name=""/>
        <dsp:cNvSpPr/>
      </dsp:nvSpPr>
      <dsp:spPr>
        <a:xfrm>
          <a:off x="6562494" y="3045465"/>
          <a:ext cx="2174490" cy="1304694"/>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Cultural differences affect understanding and compliance</a:t>
          </a:r>
        </a:p>
      </dsp:txBody>
      <dsp:txXfrm>
        <a:off x="6562494" y="3045465"/>
        <a:ext cx="2174490" cy="13046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675A42-A7EF-4957-82FC-CA8A70B8AF1A}">
      <dsp:nvSpPr>
        <dsp:cNvPr id="0" name=""/>
        <dsp:cNvSpPr/>
      </dsp:nvSpPr>
      <dsp:spPr>
        <a:xfrm>
          <a:off x="1953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D612AA-9014-4E4F-9F0F-296DC3712282}">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Noise &amp; Physical Environment Barriers Old, noisy machinery → verbal communication is difficult on the factory floor. </a:t>
          </a:r>
        </a:p>
      </dsp:txBody>
      <dsp:txXfrm>
        <a:off x="765914" y="2943510"/>
        <a:ext cx="4320000" cy="720000"/>
      </dsp:txXfrm>
    </dsp:sp>
    <dsp:sp modelId="{095DDA46-91D7-41B1-831A-6F5AC52690A6}">
      <dsp:nvSpPr>
        <dsp:cNvPr id="0" name=""/>
        <dsp:cNvSpPr/>
      </dsp:nvSpPr>
      <dsp:spPr>
        <a:xfrm>
          <a:off x="7029914" y="5292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ABD646-48FF-41DF-89BC-BC43CC8A3F89}">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Lack of Training / Knowledge Barriers Staff receive no formal training before work → rely on guesswork.</a:t>
          </a:r>
        </a:p>
      </dsp:txBody>
      <dsp:txXfrm>
        <a:off x="5841914" y="2943510"/>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477D1-3F3D-41E7-A12A-0D35CBBF9B12}">
      <dsp:nvSpPr>
        <dsp:cNvPr id="0" name=""/>
        <dsp:cNvSpPr/>
      </dsp:nvSpPr>
      <dsp:spPr>
        <a:xfrm>
          <a:off x="2250914"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928958-E7DA-4DBB-8A1F-63AC88786761}">
      <dsp:nvSpPr>
        <dsp:cNvPr id="0" name=""/>
        <dsp:cNvSpPr/>
      </dsp:nvSpPr>
      <dsp:spPr>
        <a:xfrm>
          <a:off x="2718914" y="7644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C199A1-8CB3-473D-AABC-4FDC0FCA1B78}">
      <dsp:nvSpPr>
        <dsp:cNvPr id="0" name=""/>
        <dsp:cNvSpPr/>
      </dsp:nvSpPr>
      <dsp:spPr>
        <a:xfrm>
          <a:off x="1548914"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Shannon &amp; Weaver Model (1949) </a:t>
          </a:r>
        </a:p>
      </dsp:txBody>
      <dsp:txXfrm>
        <a:off x="1548914" y="3176402"/>
        <a:ext cx="3600000" cy="720000"/>
      </dsp:txXfrm>
    </dsp:sp>
    <dsp:sp modelId="{9A7818CC-DCFE-4C16-A464-4F1397310FCF}">
      <dsp:nvSpPr>
        <dsp:cNvPr id="0" name=""/>
        <dsp:cNvSpPr/>
      </dsp:nvSpPr>
      <dsp:spPr>
        <a:xfrm>
          <a:off x="6480914"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DAD0EE-E95F-46EA-9BC5-7D16E170733A}">
      <dsp:nvSpPr>
        <dsp:cNvPr id="0" name=""/>
        <dsp:cNvSpPr/>
      </dsp:nvSpPr>
      <dsp:spPr>
        <a:xfrm>
          <a:off x="6948914" y="7644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18DACD-1D38-4EA2-A4E7-7D294882BAF5}">
      <dsp:nvSpPr>
        <dsp:cNvPr id="0" name=""/>
        <dsp:cNvSpPr/>
      </dsp:nvSpPr>
      <dsp:spPr>
        <a:xfrm>
          <a:off x="5778914"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Noise → literal noise from machinery</a:t>
          </a:r>
        </a:p>
      </dsp:txBody>
      <dsp:txXfrm>
        <a:off x="5778914" y="3176402"/>
        <a:ext cx="360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17B781-1DC2-4721-B68A-06C145D26562}">
      <dsp:nvSpPr>
        <dsp:cNvPr id="0" name=""/>
        <dsp:cNvSpPr/>
      </dsp:nvSpPr>
      <dsp:spPr>
        <a:xfrm>
          <a:off x="311379" y="1142964"/>
          <a:ext cx="969328" cy="96932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B3099E-9B12-44B6-A738-B0E483D504F6}">
      <dsp:nvSpPr>
        <dsp:cNvPr id="0" name=""/>
        <dsp:cNvSpPr/>
      </dsp:nvSpPr>
      <dsp:spPr>
        <a:xfrm>
          <a:off x="517957" y="1349543"/>
          <a:ext cx="556171" cy="5561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99758D-9B9C-4B7E-907C-59AC94FD8EED}">
      <dsp:nvSpPr>
        <dsp:cNvPr id="0" name=""/>
        <dsp:cNvSpPr/>
      </dsp:nvSpPr>
      <dsp:spPr>
        <a:xfrm>
          <a:off x="1512"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Reduce machinery noise where possible • </a:t>
          </a:r>
        </a:p>
      </dsp:txBody>
      <dsp:txXfrm>
        <a:off x="1512" y="2414215"/>
        <a:ext cx="1589062" cy="635625"/>
      </dsp:txXfrm>
    </dsp:sp>
    <dsp:sp modelId="{638A0A06-68A9-4329-8CAD-D2F6D01CA030}">
      <dsp:nvSpPr>
        <dsp:cNvPr id="0" name=""/>
        <dsp:cNvSpPr/>
      </dsp:nvSpPr>
      <dsp:spPr>
        <a:xfrm>
          <a:off x="2178527" y="1142964"/>
          <a:ext cx="969328" cy="96932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A5E0AF-45B1-46F8-B451-0B2BBE29F630}">
      <dsp:nvSpPr>
        <dsp:cNvPr id="0" name=""/>
        <dsp:cNvSpPr/>
      </dsp:nvSpPr>
      <dsp:spPr>
        <a:xfrm>
          <a:off x="2385105" y="1349543"/>
          <a:ext cx="556171" cy="5561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779FA1-6405-4981-8075-B359E12874D3}">
      <dsp:nvSpPr>
        <dsp:cNvPr id="0" name=""/>
        <dsp:cNvSpPr/>
      </dsp:nvSpPr>
      <dsp:spPr>
        <a:xfrm>
          <a:off x="1868660"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Provide headsets/intercoms for supervisors </a:t>
          </a:r>
        </a:p>
      </dsp:txBody>
      <dsp:txXfrm>
        <a:off x="1868660" y="2414215"/>
        <a:ext cx="1589062" cy="635625"/>
      </dsp:txXfrm>
    </dsp:sp>
    <dsp:sp modelId="{1E5E9F66-9B58-4E3E-A1D7-A11A91280FE9}">
      <dsp:nvSpPr>
        <dsp:cNvPr id="0" name=""/>
        <dsp:cNvSpPr/>
      </dsp:nvSpPr>
      <dsp:spPr>
        <a:xfrm>
          <a:off x="4045676" y="1142964"/>
          <a:ext cx="969328" cy="96932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E870A-A618-411F-963D-E359CA4AECCF}">
      <dsp:nvSpPr>
        <dsp:cNvPr id="0" name=""/>
        <dsp:cNvSpPr/>
      </dsp:nvSpPr>
      <dsp:spPr>
        <a:xfrm>
          <a:off x="4252254" y="1349543"/>
          <a:ext cx="556171" cy="5561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9CA05C-34AF-45B6-893F-F84F9E5C9606}">
      <dsp:nvSpPr>
        <dsp:cNvPr id="0" name=""/>
        <dsp:cNvSpPr/>
      </dsp:nvSpPr>
      <dsp:spPr>
        <a:xfrm>
          <a:off x="3735809"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 Move instructions away from noisy zones</a:t>
          </a:r>
        </a:p>
      </dsp:txBody>
      <dsp:txXfrm>
        <a:off x="3735809" y="2414215"/>
        <a:ext cx="1589062" cy="635625"/>
      </dsp:txXfrm>
    </dsp:sp>
    <dsp:sp modelId="{5B2BC1D1-143E-48D0-B5D0-1BF2F7244F6A}">
      <dsp:nvSpPr>
        <dsp:cNvPr id="0" name=""/>
        <dsp:cNvSpPr/>
      </dsp:nvSpPr>
      <dsp:spPr>
        <a:xfrm>
          <a:off x="5912824" y="1142964"/>
          <a:ext cx="969328" cy="96932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97DCF7-673E-4BBC-9C0A-AE49154DDD84}">
      <dsp:nvSpPr>
        <dsp:cNvPr id="0" name=""/>
        <dsp:cNvSpPr/>
      </dsp:nvSpPr>
      <dsp:spPr>
        <a:xfrm>
          <a:off x="6119402" y="1349543"/>
          <a:ext cx="556171" cy="5561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B84748-3F5F-4825-AF4B-AAABA4A7CA8C}">
      <dsp:nvSpPr>
        <dsp:cNvPr id="0" name=""/>
        <dsp:cNvSpPr/>
      </dsp:nvSpPr>
      <dsp:spPr>
        <a:xfrm>
          <a:off x="5602957"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Leadership training </a:t>
          </a:r>
        </a:p>
      </dsp:txBody>
      <dsp:txXfrm>
        <a:off x="5602957" y="2414215"/>
        <a:ext cx="1589062" cy="635625"/>
      </dsp:txXfrm>
    </dsp:sp>
    <dsp:sp modelId="{E66244AB-F5BF-4802-863D-5D4D8F8951F7}">
      <dsp:nvSpPr>
        <dsp:cNvPr id="0" name=""/>
        <dsp:cNvSpPr/>
      </dsp:nvSpPr>
      <dsp:spPr>
        <a:xfrm>
          <a:off x="7779973" y="1142964"/>
          <a:ext cx="969328" cy="969328"/>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AECCC3-6A98-416D-9572-89ED8F981E63}">
      <dsp:nvSpPr>
        <dsp:cNvPr id="0" name=""/>
        <dsp:cNvSpPr/>
      </dsp:nvSpPr>
      <dsp:spPr>
        <a:xfrm>
          <a:off x="7986551" y="1349543"/>
          <a:ext cx="556171" cy="55617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57F14E-37D6-477C-9A28-68BDF0A58683}">
      <dsp:nvSpPr>
        <dsp:cNvPr id="0" name=""/>
        <dsp:cNvSpPr/>
      </dsp:nvSpPr>
      <dsp:spPr>
        <a:xfrm>
          <a:off x="7470105"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 Time management </a:t>
          </a:r>
        </a:p>
      </dsp:txBody>
      <dsp:txXfrm>
        <a:off x="7470105" y="2414215"/>
        <a:ext cx="1589062" cy="635625"/>
      </dsp:txXfrm>
    </dsp:sp>
    <dsp:sp modelId="{19EBF218-6D67-467F-A17C-0B019F857EDA}">
      <dsp:nvSpPr>
        <dsp:cNvPr id="0" name=""/>
        <dsp:cNvSpPr/>
      </dsp:nvSpPr>
      <dsp:spPr>
        <a:xfrm>
          <a:off x="9647121" y="1142964"/>
          <a:ext cx="969328" cy="96932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05F476-FCB3-49F3-8B78-82AC71B3C2DD}">
      <dsp:nvSpPr>
        <dsp:cNvPr id="0" name=""/>
        <dsp:cNvSpPr/>
      </dsp:nvSpPr>
      <dsp:spPr>
        <a:xfrm>
          <a:off x="9853699" y="1349543"/>
          <a:ext cx="556171" cy="55617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13B8BA-E367-40FD-8EA6-EF65EE253C99}">
      <dsp:nvSpPr>
        <dsp:cNvPr id="0" name=""/>
        <dsp:cNvSpPr/>
      </dsp:nvSpPr>
      <dsp:spPr>
        <a:xfrm>
          <a:off x="9337254"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 Stress and workload reduction</a:t>
          </a:r>
        </a:p>
      </dsp:txBody>
      <dsp:txXfrm>
        <a:off x="9337254" y="2414215"/>
        <a:ext cx="1589062" cy="6356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183B5-35D0-4B33-B185-CD9B428DEADC}">
      <dsp:nvSpPr>
        <dsp:cNvPr id="0" name=""/>
        <dsp:cNvSpPr/>
      </dsp:nvSpPr>
      <dsp:spPr>
        <a:xfrm>
          <a:off x="0" y="32989"/>
          <a:ext cx="6666833" cy="264069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Psychological Barriers • Young workers not taking instructions seriously (“do something else”) </a:t>
          </a:r>
        </a:p>
      </dsp:txBody>
      <dsp:txXfrm>
        <a:off x="128908" y="161897"/>
        <a:ext cx="6409017" cy="2382874"/>
      </dsp:txXfrm>
    </dsp:sp>
    <dsp:sp modelId="{9C6E3251-6D5F-423C-9080-083CB445ACEB}">
      <dsp:nvSpPr>
        <dsp:cNvPr id="0" name=""/>
        <dsp:cNvSpPr/>
      </dsp:nvSpPr>
      <dsp:spPr>
        <a:xfrm>
          <a:off x="0" y="2780239"/>
          <a:ext cx="6666833" cy="264069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 Manager visibly inconsistent (dirty uniform, fatigue) reduces credibility.</a:t>
          </a:r>
        </a:p>
      </dsp:txBody>
      <dsp:txXfrm>
        <a:off x="128908" y="2909147"/>
        <a:ext cx="6409017" cy="23828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1A2618-2C5F-4427-9AC4-8BA70125FCA7}">
      <dsp:nvSpPr>
        <dsp:cNvPr id="0" name=""/>
        <dsp:cNvSpPr/>
      </dsp:nvSpPr>
      <dsp:spPr>
        <a:xfrm>
          <a:off x="0" y="643574"/>
          <a:ext cx="2083385" cy="1250031"/>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Berlo’s SMCR Model (1960) </a:t>
          </a:r>
        </a:p>
      </dsp:txBody>
      <dsp:txXfrm>
        <a:off x="0" y="643574"/>
        <a:ext cx="2083385" cy="1250031"/>
      </dsp:txXfrm>
    </dsp:sp>
    <dsp:sp modelId="{03812E83-A687-4BBC-B297-78CC6E681335}">
      <dsp:nvSpPr>
        <dsp:cNvPr id="0" name=""/>
        <dsp:cNvSpPr/>
      </dsp:nvSpPr>
      <dsp:spPr>
        <a:xfrm>
          <a:off x="2291723" y="643574"/>
          <a:ext cx="2083385" cy="1250031"/>
        </a:xfrm>
        <a:prstGeom prst="rect">
          <a:avLst/>
        </a:prstGeom>
        <a:gradFill rotWithShape="0">
          <a:gsLst>
            <a:gs pos="0">
              <a:schemeClr val="accent5">
                <a:hueOff val="-2025358"/>
                <a:satOff val="-138"/>
                <a:lumOff val="327"/>
                <a:alphaOff val="0"/>
                <a:satMod val="103000"/>
                <a:lumMod val="102000"/>
                <a:tint val="94000"/>
              </a:schemeClr>
            </a:gs>
            <a:gs pos="50000">
              <a:schemeClr val="accent5">
                <a:hueOff val="-2025358"/>
                <a:satOff val="-138"/>
                <a:lumOff val="327"/>
                <a:alphaOff val="0"/>
                <a:satMod val="110000"/>
                <a:lumMod val="100000"/>
                <a:shade val="100000"/>
              </a:schemeClr>
            </a:gs>
            <a:gs pos="100000">
              <a:schemeClr val="accent5">
                <a:hueOff val="-2025358"/>
                <a:satOff val="-138"/>
                <a:lumOff val="32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Communication skills </a:t>
          </a:r>
        </a:p>
      </dsp:txBody>
      <dsp:txXfrm>
        <a:off x="2291723" y="643574"/>
        <a:ext cx="2083385" cy="1250031"/>
      </dsp:txXfrm>
    </dsp:sp>
    <dsp:sp modelId="{A5CA23E4-3580-4CA7-8026-61ACC273D100}">
      <dsp:nvSpPr>
        <dsp:cNvPr id="0" name=""/>
        <dsp:cNvSpPr/>
      </dsp:nvSpPr>
      <dsp:spPr>
        <a:xfrm>
          <a:off x="4583447" y="643574"/>
          <a:ext cx="2083385" cy="1250031"/>
        </a:xfrm>
        <a:prstGeom prst="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 Attitudes </a:t>
          </a:r>
        </a:p>
      </dsp:txBody>
      <dsp:txXfrm>
        <a:off x="4583447" y="643574"/>
        <a:ext cx="2083385" cy="1250031"/>
      </dsp:txXfrm>
    </dsp:sp>
    <dsp:sp modelId="{F1B174D1-D763-4178-BDBD-6E47F84953A8}">
      <dsp:nvSpPr>
        <dsp:cNvPr id="0" name=""/>
        <dsp:cNvSpPr/>
      </dsp:nvSpPr>
      <dsp:spPr>
        <a:xfrm>
          <a:off x="0" y="2101944"/>
          <a:ext cx="2083385" cy="1250031"/>
        </a:xfrm>
        <a:prstGeom prst="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 Knowledge </a:t>
          </a:r>
        </a:p>
      </dsp:txBody>
      <dsp:txXfrm>
        <a:off x="0" y="2101944"/>
        <a:ext cx="2083385" cy="1250031"/>
      </dsp:txXfrm>
    </dsp:sp>
    <dsp:sp modelId="{9EB741AA-CC41-4C9B-8436-FFCC32BDBB21}">
      <dsp:nvSpPr>
        <dsp:cNvPr id="0" name=""/>
        <dsp:cNvSpPr/>
      </dsp:nvSpPr>
      <dsp:spPr>
        <a:xfrm>
          <a:off x="2291723" y="2101944"/>
          <a:ext cx="2083385" cy="1250031"/>
        </a:xfrm>
        <a:prstGeom prst="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 Social system</a:t>
          </a:r>
        </a:p>
      </dsp:txBody>
      <dsp:txXfrm>
        <a:off x="2291723" y="2101944"/>
        <a:ext cx="2083385" cy="1250031"/>
      </dsp:txXfrm>
    </dsp:sp>
    <dsp:sp modelId="{6A38C943-F1B0-44C2-81E2-18C2A8DE1B2C}">
      <dsp:nvSpPr>
        <dsp:cNvPr id="0" name=""/>
        <dsp:cNvSpPr/>
      </dsp:nvSpPr>
      <dsp:spPr>
        <a:xfrm>
          <a:off x="4583447" y="2101944"/>
          <a:ext cx="2083385" cy="1250031"/>
        </a:xfrm>
        <a:prstGeom prst="rect">
          <a:avLst/>
        </a:prstGeom>
        <a:gradFill rotWithShape="0">
          <a:gsLst>
            <a:gs pos="0">
              <a:schemeClr val="accent5">
                <a:hueOff val="-10126791"/>
                <a:satOff val="-688"/>
                <a:lumOff val="1634"/>
                <a:alphaOff val="0"/>
                <a:satMod val="103000"/>
                <a:lumMod val="102000"/>
                <a:tint val="94000"/>
              </a:schemeClr>
            </a:gs>
            <a:gs pos="50000">
              <a:schemeClr val="accent5">
                <a:hueOff val="-10126791"/>
                <a:satOff val="-688"/>
                <a:lumOff val="1634"/>
                <a:alphaOff val="0"/>
                <a:satMod val="110000"/>
                <a:lumMod val="100000"/>
                <a:shade val="100000"/>
              </a:schemeClr>
            </a:gs>
            <a:gs pos="100000">
              <a:schemeClr val="accent5">
                <a:hueOff val="-10126791"/>
                <a:satOff val="-688"/>
                <a:lumOff val="163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Application:</a:t>
          </a:r>
        </a:p>
      </dsp:txBody>
      <dsp:txXfrm>
        <a:off x="4583447" y="2101944"/>
        <a:ext cx="2083385" cy="1250031"/>
      </dsp:txXfrm>
    </dsp:sp>
    <dsp:sp modelId="{CFAF5CC0-D247-4D0D-AE99-63B3B6CDA583}">
      <dsp:nvSpPr>
        <dsp:cNvPr id="0" name=""/>
        <dsp:cNvSpPr/>
      </dsp:nvSpPr>
      <dsp:spPr>
        <a:xfrm>
          <a:off x="2291723" y="3560314"/>
          <a:ext cx="2083385" cy="1250031"/>
        </a:xfrm>
        <a:prstGeom prst="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Workers lack background knowledge</a:t>
          </a:r>
        </a:p>
      </dsp:txBody>
      <dsp:txXfrm>
        <a:off x="2291723" y="3560314"/>
        <a:ext cx="2083385" cy="12500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6291AB-537E-4DC1-9831-0F48FAD7935F}">
      <dsp:nvSpPr>
        <dsp:cNvPr id="0" name=""/>
        <dsp:cNvSpPr/>
      </dsp:nvSpPr>
      <dsp:spPr>
        <a:xfrm>
          <a:off x="0" y="44094"/>
          <a:ext cx="7559504" cy="3020793"/>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l" defTabSz="2400300">
            <a:lnSpc>
              <a:spcPct val="90000"/>
            </a:lnSpc>
            <a:spcBef>
              <a:spcPct val="0"/>
            </a:spcBef>
            <a:spcAft>
              <a:spcPct val="35000"/>
            </a:spcAft>
            <a:buNone/>
          </a:pPr>
          <a:r>
            <a:rPr lang="en-US" sz="5400" kern="1200"/>
            <a:t>Ensure supervisors model proper hygiene </a:t>
          </a:r>
        </a:p>
      </dsp:txBody>
      <dsp:txXfrm>
        <a:off x="147463" y="191557"/>
        <a:ext cx="7264578" cy="2725867"/>
      </dsp:txXfrm>
    </dsp:sp>
    <dsp:sp modelId="{CC960DB6-D829-4AD6-AB1E-6F194F526E6A}">
      <dsp:nvSpPr>
        <dsp:cNvPr id="0" name=""/>
        <dsp:cNvSpPr/>
      </dsp:nvSpPr>
      <dsp:spPr>
        <a:xfrm>
          <a:off x="0" y="3220408"/>
          <a:ext cx="7559504" cy="3020793"/>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l" defTabSz="2400300">
            <a:lnSpc>
              <a:spcPct val="90000"/>
            </a:lnSpc>
            <a:spcBef>
              <a:spcPct val="0"/>
            </a:spcBef>
            <a:spcAft>
              <a:spcPct val="35000"/>
            </a:spcAft>
            <a:buNone/>
          </a:pPr>
          <a:r>
            <a:rPr lang="en-US" sz="5400" kern="1200"/>
            <a:t>• Ensure clean uniforms, proper staffing, shift planning</a:t>
          </a:r>
        </a:p>
      </dsp:txBody>
      <dsp:txXfrm>
        <a:off x="147463" y="3367871"/>
        <a:ext cx="7264578" cy="27258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F406B-5B07-4D07-A71E-272287B2C4F4}">
      <dsp:nvSpPr>
        <dsp:cNvPr id="0" name=""/>
        <dsp:cNvSpPr/>
      </dsp:nvSpPr>
      <dsp:spPr>
        <a:xfrm>
          <a:off x="282221" y="1687500"/>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D6CD29-F6D5-46C7-ACB3-4E5587868510}">
      <dsp:nvSpPr>
        <dsp:cNvPr id="0" name=""/>
        <dsp:cNvSpPr/>
      </dsp:nvSpPr>
      <dsp:spPr>
        <a:xfrm>
          <a:off x="570337" y="1975617"/>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35CB5F-C925-46DA-AC6C-FFEED36D045A}">
      <dsp:nvSpPr>
        <dsp:cNvPr id="0" name=""/>
        <dsp:cNvSpPr/>
      </dsp:nvSpPr>
      <dsp:spPr>
        <a:xfrm>
          <a:off x="1948202" y="168750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Flight Foods Ltd. is experiencing significant communication failures that directly contribute to declining product quality and customer dissatisfaction. The case highlights how language differences, cultural diversity, physical noise, and the absence of structured training systems prevent employees from understanding and performing essential food safety tasks. Communication theories such as Shannon and Weaver, Schramm, and Berlo help clarify how message distortion, limited shared experience, and inadequate communication skills create barriers on the factory floor. </a:t>
          </a:r>
        </a:p>
      </dsp:txBody>
      <dsp:txXfrm>
        <a:off x="1948202" y="1687500"/>
        <a:ext cx="3233964" cy="1371985"/>
      </dsp:txXfrm>
    </dsp:sp>
    <dsp:sp modelId="{95A51847-4031-4BE5-8960-EBE69AB28525}">
      <dsp:nvSpPr>
        <dsp:cNvPr id="0" name=""/>
        <dsp:cNvSpPr/>
      </dsp:nvSpPr>
      <dsp:spPr>
        <a:xfrm>
          <a:off x="5745661" y="1687500"/>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51BCF5-917A-4900-9528-E172AD3C5499}">
      <dsp:nvSpPr>
        <dsp:cNvPr id="0" name=""/>
        <dsp:cNvSpPr/>
      </dsp:nvSpPr>
      <dsp:spPr>
        <a:xfrm>
          <a:off x="6033778" y="1975617"/>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29E433-361D-44C0-8D7B-A2FFBD655A14}">
      <dsp:nvSpPr>
        <dsp:cNvPr id="0" name=""/>
        <dsp:cNvSpPr/>
      </dsp:nvSpPr>
      <dsp:spPr>
        <a:xfrm>
          <a:off x="7411643" y="168750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To address these issues, the company must adopt structured, multilingual communication strategies, implement proper training programmes, strengthen feedback mechanisms, and invest in leadership development. By improving clarity, consistency, and cultural sensitivity in communication, Flight Foods can enhance food quality, rebuild airline confidence, and restore its competitive position in the market.</a:t>
          </a:r>
        </a:p>
      </dsp:txBody>
      <dsp:txXfrm>
        <a:off x="7411643" y="1687500"/>
        <a:ext cx="3233964" cy="137198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descr="Hands coming together in circle">
            <a:extLst>
              <a:ext uri="{FF2B5EF4-FFF2-40B4-BE49-F238E27FC236}">
                <a16:creationId xmlns:a16="http://schemas.microsoft.com/office/drawing/2014/main" id="{E4A8F60B-0CB2-DA4B-A1DD-2E91AE60EA7C}"/>
              </a:ext>
            </a:extLst>
          </p:cNvPr>
          <p:cNvPicPr>
            <a:picLocks noChangeAspect="1"/>
          </p:cNvPicPr>
          <p:nvPr/>
        </p:nvPicPr>
        <p:blipFill>
          <a:blip r:embed="rId2"/>
          <a:stretch>
            <a:fillRect/>
          </a:stretch>
        </p:blipFill>
        <p:spPr>
          <a:xfrm>
            <a:off x="156935" y="168957"/>
            <a:ext cx="12177485" cy="686480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7230F59C-29AA-C78F-1A2F-34DEEB1C8EF2}"/>
              </a:ext>
            </a:extLst>
          </p:cNvPr>
          <p:cNvSpPr txBox="1"/>
          <p:nvPr/>
        </p:nvSpPr>
        <p:spPr>
          <a:xfrm>
            <a:off x="1088572" y="1524001"/>
            <a:ext cx="10069284" cy="4185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baseline="0" dirty="0">
                <a:latin typeface="A"/>
              </a:rPr>
              <a:t>MODULE </a:t>
            </a:r>
            <a:r>
              <a:rPr lang="en-GB" sz="3200" b="1" dirty="0">
                <a:latin typeface="A"/>
              </a:rPr>
              <a:t>NAME: EFFECTIVE TEAM   WORKING AND COMMUNICATION</a:t>
            </a:r>
            <a:br>
              <a:rPr sz="3200" b="1" dirty="0">
                <a:latin typeface="A"/>
                <a:ea typeface="A"/>
                <a:cs typeface="A"/>
              </a:rPr>
            </a:br>
            <a:r>
              <a:rPr lang="en-GB" sz="3200" b="1" baseline="0" dirty="0">
                <a:latin typeface="A"/>
              </a:rPr>
              <a:t>MODULE CODE</a:t>
            </a:r>
            <a:r>
              <a:rPr lang="en-GB" sz="3200" b="1" dirty="0">
                <a:latin typeface="A"/>
              </a:rPr>
              <a:t>:</a:t>
            </a:r>
            <a:r>
              <a:rPr lang="en-GB" sz="3200" b="1" baseline="0" dirty="0">
                <a:latin typeface="A"/>
              </a:rPr>
              <a:t> LCLM(</a:t>
            </a:r>
            <a:r>
              <a:rPr lang="en-GB" sz="3200" b="1" dirty="0">
                <a:latin typeface="A"/>
              </a:rPr>
              <a:t>4003</a:t>
            </a:r>
            <a:r>
              <a:rPr lang="en-GB" sz="3200" b="1" baseline="0" dirty="0">
                <a:latin typeface="A"/>
              </a:rPr>
              <a:t>)</a:t>
            </a:r>
            <a:r>
              <a:rPr sz="3200" b="1" dirty="0">
                <a:latin typeface="A"/>
                <a:ea typeface="A"/>
                <a:cs typeface="A"/>
              </a:rPr>
              <a:t>​</a:t>
            </a:r>
            <a:br>
              <a:rPr sz="3200" b="1" dirty="0">
                <a:latin typeface="A"/>
                <a:ea typeface="A"/>
                <a:cs typeface="A"/>
              </a:rPr>
            </a:br>
            <a:r>
              <a:rPr lang="en-GB" sz="3200" b="1" baseline="0" dirty="0">
                <a:latin typeface="A"/>
              </a:rPr>
              <a:t>LECTURER</a:t>
            </a:r>
            <a:r>
              <a:rPr lang="en-GB" sz="3200" b="1" dirty="0">
                <a:latin typeface="A"/>
              </a:rPr>
              <a:t>: </a:t>
            </a:r>
            <a:r>
              <a:rPr lang="en-GB" sz="3200" b="1" dirty="0">
                <a:latin typeface="A"/>
                <a:ea typeface="Source Sans Pro"/>
              </a:rPr>
              <a:t>LLOYD BEHARRY</a:t>
            </a:r>
            <a:br>
              <a:rPr sz="3200" b="1" dirty="0">
                <a:latin typeface="A"/>
                <a:ea typeface="A"/>
                <a:cs typeface="A"/>
              </a:rPr>
            </a:br>
            <a:r>
              <a:rPr lang="en-GB" sz="3200" b="1" dirty="0">
                <a:latin typeface="A"/>
              </a:rPr>
              <a:t>ASSIGNEMENT</a:t>
            </a:r>
            <a:r>
              <a:rPr lang="en-GB" sz="3200" b="1" baseline="0" dirty="0">
                <a:latin typeface="A"/>
              </a:rPr>
              <a:t> : </a:t>
            </a:r>
            <a:r>
              <a:rPr lang="en-GB" sz="3200" b="1" dirty="0">
                <a:latin typeface="A"/>
              </a:rPr>
              <a:t>GROUP PRESENTATION </a:t>
            </a:r>
            <a:r>
              <a:rPr lang="en-GB" sz="4400" dirty="0">
                <a:latin typeface="Calibri"/>
                <a:ea typeface="Calibri"/>
                <a:cs typeface="Calibri"/>
              </a:rPr>
              <a:t>Communication Barriers at Flight Foods Ltd.</a:t>
            </a:r>
            <a:endParaRPr lang="en-US" b="1" dirty="0"/>
          </a:p>
          <a:p>
            <a:pPr algn="ctr"/>
            <a:endParaRPr lang="en-US" b="1"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Clouds on top of the mountain">
            <a:extLst>
              <a:ext uri="{FF2B5EF4-FFF2-40B4-BE49-F238E27FC236}">
                <a16:creationId xmlns:a16="http://schemas.microsoft.com/office/drawing/2014/main" id="{A11B0EB4-D88B-6BA2-AAED-6920BE2BAB31}"/>
              </a:ext>
            </a:extLst>
          </p:cNvPr>
          <p:cNvPicPr>
            <a:picLocks noChangeAspect="1"/>
          </p:cNvPicPr>
          <p:nvPr/>
        </p:nvPicPr>
        <p:blipFill>
          <a:blip r:embed="rId2"/>
          <a:srcRect t="20395" b="10619"/>
          <a:stretch>
            <a:fillRect/>
          </a:stretch>
        </p:blipFill>
        <p:spPr>
          <a:xfrm>
            <a:off x="6599481" y="10"/>
            <a:ext cx="5592517" cy="6857990"/>
          </a:xfrm>
          <a:prstGeom prst="rect">
            <a:avLst/>
          </a:prstGeom>
        </p:spPr>
      </p:pic>
      <p:sp useBgFill="1">
        <p:nvSpPr>
          <p:cNvPr id="13" name="Rectangle 12">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4FA0E2-E21A-78BC-E050-3650E5CE2853}"/>
              </a:ext>
            </a:extLst>
          </p:cNvPr>
          <p:cNvSpPr>
            <a:spLocks noGrp="1"/>
          </p:cNvSpPr>
          <p:nvPr>
            <p:ph type="title"/>
          </p:nvPr>
        </p:nvSpPr>
        <p:spPr>
          <a:xfrm>
            <a:off x="761801" y="328512"/>
            <a:ext cx="4778387" cy="1628970"/>
          </a:xfrm>
        </p:spPr>
        <p:txBody>
          <a:bodyPr anchor="ctr">
            <a:normAutofit/>
          </a:bodyPr>
          <a:lstStyle/>
          <a:p>
            <a:r>
              <a:rPr lang="en-US" sz="4000"/>
              <a:t>OVERVIEW</a:t>
            </a:r>
          </a:p>
        </p:txBody>
      </p:sp>
      <p:sp>
        <p:nvSpPr>
          <p:cNvPr id="8" name="Content Placeholder 7">
            <a:extLst>
              <a:ext uri="{FF2B5EF4-FFF2-40B4-BE49-F238E27FC236}">
                <a16:creationId xmlns:a16="http://schemas.microsoft.com/office/drawing/2014/main" id="{64285501-5803-17E9-EF1F-8DEED7AFA21A}"/>
              </a:ext>
            </a:extLst>
          </p:cNvPr>
          <p:cNvSpPr>
            <a:spLocks noGrp="1"/>
          </p:cNvSpPr>
          <p:nvPr>
            <p:ph idx="1"/>
          </p:nvPr>
        </p:nvSpPr>
        <p:spPr>
          <a:xfrm>
            <a:off x="161438" y="1153110"/>
            <a:ext cx="6276118" cy="5105956"/>
          </a:xfrm>
        </p:spPr>
        <p:txBody>
          <a:bodyPr anchor="ctr">
            <a:normAutofit/>
          </a:bodyPr>
          <a:lstStyle/>
          <a:p>
            <a:pPr marL="457200" indent="-457200">
              <a:buAutoNum type="arabicPeriod"/>
            </a:pPr>
            <a:r>
              <a:rPr lang="en-US" sz="2000" dirty="0"/>
              <a:t>CASE SUMMARY</a:t>
            </a:r>
          </a:p>
          <a:p>
            <a:pPr marL="457200" indent="-457200">
              <a:buAutoNum type="arabicPeriod"/>
            </a:pPr>
            <a:r>
              <a:rPr lang="en-US" sz="2000" dirty="0"/>
              <a:t>BARRIER AND SOLUTION 1: IOAN LEOAPA ID. NUMBER: 2435230</a:t>
            </a:r>
          </a:p>
          <a:p>
            <a:pPr marL="457200" indent="-457200">
              <a:buAutoNum type="arabicPeriod"/>
            </a:pPr>
            <a:r>
              <a:rPr lang="en-US" sz="2000" dirty="0"/>
              <a:t>BARRIER AND SOLUTION 2 :</a:t>
            </a:r>
            <a:r>
              <a:rPr lang="en-US" sz="2000" dirty="0" err="1"/>
              <a:t>Ciprian</a:t>
            </a:r>
            <a:r>
              <a:rPr lang="en-US" sz="2000" dirty="0"/>
              <a:t> </a:t>
            </a:r>
            <a:r>
              <a:rPr lang="en-US" sz="2000" dirty="0" err="1"/>
              <a:t>Mamai</a:t>
            </a:r>
            <a:r>
              <a:rPr lang="en-US" sz="2000" dirty="0"/>
              <a:t> ID. NUMBER: 2438626</a:t>
            </a:r>
          </a:p>
          <a:p>
            <a:pPr marL="457200" indent="-457200">
              <a:buAutoNum type="arabicPeriod"/>
            </a:pPr>
            <a:r>
              <a:rPr lang="en-US" sz="2000" dirty="0"/>
              <a:t>BARRIER AND SOLUTION 3: Paulina </a:t>
            </a:r>
            <a:r>
              <a:rPr lang="en-US" sz="2000" dirty="0" err="1"/>
              <a:t>Ptak</a:t>
            </a:r>
            <a:r>
              <a:rPr lang="en-US" sz="2000" dirty="0"/>
              <a:t> ID. NUMBER: 2438627</a:t>
            </a:r>
          </a:p>
          <a:p>
            <a:pPr marL="457200" indent="-457200">
              <a:buAutoNum type="arabicPeriod"/>
            </a:pPr>
            <a:r>
              <a:rPr lang="en-US" sz="2000" dirty="0"/>
              <a:t>BARRIER AND SOLUTION 4 : MARIAN VASILE ID. NUMBER: 2436333</a:t>
            </a:r>
          </a:p>
          <a:p>
            <a:pPr marL="457200" indent="-457200">
              <a:buAutoNum type="arabicPeriod"/>
            </a:pPr>
            <a:r>
              <a:rPr lang="en-US" sz="2000" dirty="0"/>
              <a:t>BARRIER AND SOLUTION 5: DUMITRU NICUSOR SPERLEA ID. NUMBER: 2439085</a:t>
            </a:r>
          </a:p>
          <a:p>
            <a:pPr marL="457200" indent="-457200">
              <a:buAutoNum type="arabicPeriod"/>
            </a:pPr>
            <a:r>
              <a:rPr lang="en-US" sz="2000" dirty="0"/>
              <a:t>CONCLUSION</a:t>
            </a:r>
          </a:p>
          <a:p>
            <a:pPr marL="457200" indent="-457200">
              <a:buAutoNum type="arabicPeriod"/>
            </a:pPr>
            <a:r>
              <a:rPr lang="en-US" sz="2000" dirty="0"/>
              <a:t>REFERENCES</a:t>
            </a:r>
          </a:p>
          <a:p>
            <a:pPr marL="457200" indent="-457200">
              <a:buAutoNum type="arabicPeriod"/>
            </a:pPr>
            <a:endParaRPr lang="en-US" sz="2000" dirty="0"/>
          </a:p>
        </p:txBody>
      </p:sp>
    </p:spTree>
    <p:extLst>
      <p:ext uri="{BB962C8B-B14F-4D97-AF65-F5344CB8AC3E}">
        <p14:creationId xmlns:p14="http://schemas.microsoft.com/office/powerpoint/2010/main" val="586220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10A959-01D9-F52C-2CD6-515642688E24}"/>
              </a:ext>
            </a:extLst>
          </p:cNvPr>
          <p:cNvSpPr>
            <a:spLocks noGrp="1"/>
          </p:cNvSpPr>
          <p:nvPr>
            <p:ph type="title"/>
          </p:nvPr>
        </p:nvSpPr>
        <p:spPr>
          <a:xfrm>
            <a:off x="640080" y="-1202"/>
            <a:ext cx="4858458" cy="877341"/>
          </a:xfrm>
        </p:spPr>
        <p:txBody>
          <a:bodyPr anchor="b">
            <a:normAutofit fontScale="90000"/>
          </a:bodyPr>
          <a:lstStyle/>
          <a:p>
            <a:r>
              <a:rPr lang="en-US" sz="5400"/>
              <a:t>CASE SUMMARY</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1BA3B8A4-A47C-2E05-E3A3-AC9A066C9B93}"/>
              </a:ext>
            </a:extLst>
          </p:cNvPr>
          <p:cNvSpPr>
            <a:spLocks noGrp="1"/>
          </p:cNvSpPr>
          <p:nvPr>
            <p:ph idx="1"/>
          </p:nvPr>
        </p:nvSpPr>
        <p:spPr>
          <a:xfrm>
            <a:off x="640080" y="2872899"/>
            <a:ext cx="4243589" cy="3375096"/>
          </a:xfrm>
        </p:spPr>
        <p:txBody>
          <a:bodyPr vert="horz" lIns="91440" tIns="45720" rIns="91440" bIns="45720" rtlCol="0" anchor="t">
            <a:normAutofit fontScale="85000" lnSpcReduction="20000"/>
          </a:bodyPr>
          <a:lstStyle/>
          <a:p>
            <a:pPr marL="0" indent="0">
              <a:buNone/>
            </a:pPr>
            <a:r>
              <a:rPr lang="en-US" sz="3200">
                <a:latin typeface="Calibri"/>
                <a:ea typeface="Calibri"/>
                <a:cs typeface="Calibri"/>
              </a:rPr>
              <a:t>Flight Foods manufactures ready meals for airlines</a:t>
            </a:r>
            <a:endParaRPr lang="en-US" sz="2200"/>
          </a:p>
          <a:p>
            <a:pPr marL="0" indent="0">
              <a:buNone/>
            </a:pPr>
            <a:r>
              <a:rPr lang="en-US" sz="3200">
                <a:latin typeface="Calibri"/>
                <a:ea typeface="Calibri"/>
                <a:cs typeface="Calibri"/>
              </a:rPr>
              <a:t> Issues: undercooked food, poor packaging, contamination</a:t>
            </a:r>
            <a:endParaRPr lang="en-US"/>
          </a:p>
          <a:p>
            <a:pPr marL="0" indent="0">
              <a:buNone/>
            </a:pPr>
            <a:r>
              <a:rPr lang="en-US" sz="3200">
                <a:latin typeface="Calibri"/>
                <a:ea typeface="Calibri"/>
                <a:cs typeface="Calibri"/>
              </a:rPr>
              <a:t> Workforce: multicultural, multilingual, aged 16–60</a:t>
            </a:r>
            <a:endParaRPr lang="en-US"/>
          </a:p>
          <a:p>
            <a:pPr marL="0" indent="0">
              <a:buNone/>
            </a:pPr>
            <a:r>
              <a:rPr lang="en-US" sz="3200">
                <a:latin typeface="Calibri"/>
                <a:ea typeface="Calibri"/>
                <a:cs typeface="Calibri"/>
              </a:rPr>
              <a:t> Outdated machinery and lack of formal training</a:t>
            </a:r>
            <a:endParaRPr lang="en-US"/>
          </a:p>
          <a:p>
            <a:endParaRPr lang="en-US" sz="2200"/>
          </a:p>
        </p:txBody>
      </p:sp>
      <p:pic>
        <p:nvPicPr>
          <p:cNvPr id="4" name="Content Placeholder 3" descr="A close up of a leaf">
            <a:extLst>
              <a:ext uri="{FF2B5EF4-FFF2-40B4-BE49-F238E27FC236}">
                <a16:creationId xmlns:a16="http://schemas.microsoft.com/office/drawing/2014/main" id="{26FDDE22-B92B-AB09-793C-3EF14BF73EA7}"/>
              </a:ext>
            </a:extLst>
          </p:cNvPr>
          <p:cNvPicPr>
            <a:picLocks noChangeAspect="1"/>
          </p:cNvPicPr>
          <p:nvPr/>
        </p:nvPicPr>
        <p:blipFill>
          <a:blip r:embed="rId2"/>
          <a:srcRect l="3960"/>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85209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518609-1F45-F323-707E-777EAEC83213}"/>
              </a:ext>
            </a:extLst>
          </p:cNvPr>
          <p:cNvSpPr>
            <a:spLocks noGrp="1"/>
          </p:cNvSpPr>
          <p:nvPr>
            <p:ph type="title"/>
          </p:nvPr>
        </p:nvSpPr>
        <p:spPr>
          <a:xfrm>
            <a:off x="640080" y="325369"/>
            <a:ext cx="5107511" cy="790751"/>
          </a:xfrm>
        </p:spPr>
        <p:txBody>
          <a:bodyPr anchor="b">
            <a:normAutofit fontScale="90000"/>
          </a:bodyPr>
          <a:lstStyle/>
          <a:p>
            <a:r>
              <a:rPr lang="en-US" sz="5400"/>
              <a:t>CASE SUMMARY (CONTINUED)</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F6D384D5-E2A4-68EE-B6B8-96B6FE463BD8}"/>
              </a:ext>
            </a:extLst>
          </p:cNvPr>
          <p:cNvSpPr>
            <a:spLocks noGrp="1"/>
          </p:cNvSpPr>
          <p:nvPr>
            <p:ph idx="1"/>
          </p:nvPr>
        </p:nvSpPr>
        <p:spPr>
          <a:xfrm>
            <a:off x="640080" y="2872899"/>
            <a:ext cx="4243589" cy="3320668"/>
          </a:xfrm>
        </p:spPr>
        <p:txBody>
          <a:bodyPr vert="horz" lIns="91440" tIns="45720" rIns="91440" bIns="45720" rtlCol="0" anchor="t">
            <a:normAutofit fontScale="85000" lnSpcReduction="20000"/>
          </a:bodyPr>
          <a:lstStyle/>
          <a:p>
            <a:pPr marL="0" indent="0">
              <a:buNone/>
            </a:pPr>
            <a:r>
              <a:rPr lang="en-US" sz="3200">
                <a:latin typeface="Calibri"/>
                <a:ea typeface="Calibri"/>
                <a:cs typeface="Calibri"/>
              </a:rPr>
              <a:t>Manager relies on English-only instructions and wall signs</a:t>
            </a:r>
            <a:endParaRPr lang="en-US" sz="2200"/>
          </a:p>
          <a:p>
            <a:pPr marL="0" indent="0">
              <a:buNone/>
            </a:pPr>
            <a:r>
              <a:rPr lang="en-US" sz="3200">
                <a:latin typeface="Calibri"/>
                <a:ea typeface="Calibri"/>
                <a:cs typeface="Calibri"/>
              </a:rPr>
              <a:t> Language issues reduce understanding</a:t>
            </a:r>
            <a:endParaRPr lang="en-US"/>
          </a:p>
          <a:p>
            <a:pPr marL="0" indent="0">
              <a:buNone/>
            </a:pPr>
            <a:r>
              <a:rPr lang="en-US" sz="3200">
                <a:latin typeface="Calibri"/>
                <a:ea typeface="Calibri"/>
                <a:cs typeface="Calibri"/>
              </a:rPr>
              <a:t>Example incident: chicken left out overnight</a:t>
            </a:r>
            <a:endParaRPr lang="en-US"/>
          </a:p>
          <a:p>
            <a:pPr marL="0" indent="0">
              <a:buNone/>
            </a:pPr>
            <a:r>
              <a:rPr lang="en-US" sz="3200">
                <a:latin typeface="Calibri"/>
                <a:ea typeface="Calibri"/>
                <a:cs typeface="Calibri"/>
              </a:rPr>
              <a:t>Manager inconsistency affects credibility</a:t>
            </a:r>
            <a:endParaRPr lang="en-US"/>
          </a:p>
          <a:p>
            <a:endParaRPr lang="en-US" sz="2200"/>
          </a:p>
        </p:txBody>
      </p:sp>
      <p:pic>
        <p:nvPicPr>
          <p:cNvPr id="4" name="Content Placeholder 3" descr="A close up of a leaf">
            <a:extLst>
              <a:ext uri="{FF2B5EF4-FFF2-40B4-BE49-F238E27FC236}">
                <a16:creationId xmlns:a16="http://schemas.microsoft.com/office/drawing/2014/main" id="{FFBD8E72-3763-9E8B-22E4-B4CBDE761545}"/>
              </a:ext>
            </a:extLst>
          </p:cNvPr>
          <p:cNvPicPr>
            <a:picLocks noChangeAspect="1"/>
          </p:cNvPicPr>
          <p:nvPr/>
        </p:nvPicPr>
        <p:blipFill>
          <a:blip r:embed="rId2"/>
          <a:srcRect l="3960"/>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366510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536DF7-C55F-20D5-7792-A59E851AE4EF}"/>
              </a:ext>
            </a:extLst>
          </p:cNvPr>
          <p:cNvSpPr>
            <a:spLocks noGrp="1"/>
          </p:cNvSpPr>
          <p:nvPr>
            <p:ph type="title"/>
          </p:nvPr>
        </p:nvSpPr>
        <p:spPr>
          <a:xfrm>
            <a:off x="1010035" y="494145"/>
            <a:ext cx="3595678" cy="580385"/>
          </a:xfrm>
        </p:spPr>
        <p:txBody>
          <a:bodyPr>
            <a:normAutofit fontScale="90000"/>
          </a:bodyPr>
          <a:lstStyle/>
          <a:p>
            <a:r>
              <a:rPr lang="en-US"/>
              <a:t>2.BARRIER 1</a:t>
            </a:r>
          </a:p>
        </p:txBody>
      </p:sp>
      <p:sp>
        <p:nvSpPr>
          <p:cNvPr id="8" name="Content Placeholder 7">
            <a:extLst>
              <a:ext uri="{FF2B5EF4-FFF2-40B4-BE49-F238E27FC236}">
                <a16:creationId xmlns:a16="http://schemas.microsoft.com/office/drawing/2014/main" id="{0E882D21-F4DE-07B3-1184-8145217B3BA4}"/>
              </a:ext>
            </a:extLst>
          </p:cNvPr>
          <p:cNvSpPr>
            <a:spLocks noGrp="1"/>
          </p:cNvSpPr>
          <p:nvPr>
            <p:ph idx="1"/>
          </p:nvPr>
        </p:nvSpPr>
        <p:spPr>
          <a:xfrm>
            <a:off x="1137034" y="1524466"/>
            <a:ext cx="4567285" cy="5478767"/>
          </a:xfrm>
        </p:spPr>
        <p:txBody>
          <a:bodyPr vert="horz" lIns="91440" tIns="45720" rIns="91440" bIns="45720" rtlCol="0" anchor="t">
            <a:normAutofit fontScale="92500" lnSpcReduction="10000"/>
          </a:bodyPr>
          <a:lstStyle/>
          <a:p>
            <a:pPr marL="0" indent="0">
              <a:buNone/>
            </a:pPr>
            <a:r>
              <a:rPr lang="en-US" sz="3200">
                <a:solidFill>
                  <a:srgbClr val="FF0000"/>
                </a:solidFill>
                <a:latin typeface="Calibri"/>
                <a:ea typeface="Calibri"/>
                <a:cs typeface="Calibri"/>
              </a:rPr>
              <a:t>Language barriers</a:t>
            </a:r>
            <a:endParaRPr lang="en-US" sz="2000">
              <a:solidFill>
                <a:srgbClr val="FF0000"/>
              </a:solidFill>
            </a:endParaRPr>
          </a:p>
          <a:p>
            <a:pPr>
              <a:buNone/>
            </a:pPr>
            <a:r>
              <a:rPr lang="en-US" sz="3200">
                <a:ea typeface="+mn-lt"/>
                <a:cs typeface="+mn-lt"/>
              </a:rPr>
              <a:t>Most workers speak their own language with “a few English words”.</a:t>
            </a:r>
            <a:endParaRPr lang="en-US"/>
          </a:p>
          <a:p>
            <a:pPr>
              <a:buNone/>
            </a:pPr>
            <a:r>
              <a:rPr lang="en-US" sz="3200">
                <a:ea typeface="+mn-lt"/>
                <a:cs typeface="+mn-lt"/>
              </a:rPr>
              <a:t> Leads to misunderstanding instructions.</a:t>
            </a:r>
            <a:endParaRPr lang="en-US"/>
          </a:p>
          <a:p>
            <a:pPr>
              <a:buNone/>
            </a:pPr>
            <a:r>
              <a:rPr lang="en-US" sz="3200">
                <a:solidFill>
                  <a:srgbClr val="FF0000"/>
                </a:solidFill>
                <a:latin typeface="Calibri"/>
                <a:ea typeface="Calibri"/>
                <a:cs typeface="Calibri"/>
              </a:rPr>
              <a:t>Cultural differences</a:t>
            </a:r>
            <a:endParaRPr lang="en-US">
              <a:solidFill>
                <a:srgbClr val="FF0000"/>
              </a:solidFill>
            </a:endParaRPr>
          </a:p>
          <a:p>
            <a:pPr>
              <a:buNone/>
            </a:pPr>
            <a:r>
              <a:rPr lang="en-US" sz="3200">
                <a:ea typeface="+mn-lt"/>
                <a:cs typeface="+mn-lt"/>
              </a:rPr>
              <a:t>Cultural interpretations of authority, hygiene, questioning, and feedback vary</a:t>
            </a:r>
            <a:endParaRPr lang="en-US"/>
          </a:p>
          <a:p>
            <a:endParaRPr lang="en-US" sz="2000"/>
          </a:p>
        </p:txBody>
      </p:sp>
      <p:pic>
        <p:nvPicPr>
          <p:cNvPr id="4" name="Content Placeholder 3" descr="Person juming in the air">
            <a:extLst>
              <a:ext uri="{FF2B5EF4-FFF2-40B4-BE49-F238E27FC236}">
                <a16:creationId xmlns:a16="http://schemas.microsoft.com/office/drawing/2014/main" id="{333B52F0-FCC8-659D-EA70-0DE6ADA1D3BC}"/>
              </a:ext>
            </a:extLst>
          </p:cNvPr>
          <p:cNvPicPr>
            <a:picLocks noChangeAspect="1"/>
          </p:cNvPicPr>
          <p:nvPr/>
        </p:nvPicPr>
        <p:blipFill>
          <a:blip r:embed="rId2"/>
          <a:srcRect t="4370" r="3" b="3"/>
          <a:stretch>
            <a:fillRect/>
          </a:stretch>
        </p:blipFill>
        <p:spPr>
          <a:xfrm>
            <a:off x="5710188" y="1"/>
            <a:ext cx="64818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Tree>
    <p:extLst>
      <p:ext uri="{BB962C8B-B14F-4D97-AF65-F5344CB8AC3E}">
        <p14:creationId xmlns:p14="http://schemas.microsoft.com/office/powerpoint/2010/main" val="3824771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3" descr="Person juming in the air">
            <a:extLst>
              <a:ext uri="{FF2B5EF4-FFF2-40B4-BE49-F238E27FC236}">
                <a16:creationId xmlns:a16="http://schemas.microsoft.com/office/drawing/2014/main" id="{9984A9BF-1606-9B8F-B901-4D294B0A02C5}"/>
              </a:ext>
            </a:extLst>
          </p:cNvPr>
          <p:cNvPicPr>
            <a:picLocks noChangeAspect="1"/>
          </p:cNvPicPr>
          <p:nvPr/>
        </p:nvPicPr>
        <p:blipFill>
          <a:blip r:embed="rId2">
            <a:duotone>
              <a:schemeClr val="bg2">
                <a:shade val="45000"/>
                <a:satMod val="135000"/>
              </a:schemeClr>
              <a:prstClr val="white"/>
            </a:duotone>
          </a:blip>
          <a:srcRect l="9091" t="36664" b="11683"/>
          <a:stretch>
            <a:fillRect/>
          </a:stretch>
        </p:blipFill>
        <p:spPr>
          <a:xfrm>
            <a:off x="20" y="10"/>
            <a:ext cx="12191980" cy="6857990"/>
          </a:xfrm>
          <a:prstGeom prst="rect">
            <a:avLst/>
          </a:prstGeom>
        </p:spPr>
      </p:pic>
      <p:sp>
        <p:nvSpPr>
          <p:cNvPr id="67" name="Rectangle 6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8A979-44E4-242B-CECC-BE058BC5C2A9}"/>
              </a:ext>
            </a:extLst>
          </p:cNvPr>
          <p:cNvSpPr>
            <a:spLocks noGrp="1"/>
          </p:cNvSpPr>
          <p:nvPr>
            <p:ph type="title"/>
          </p:nvPr>
        </p:nvSpPr>
        <p:spPr>
          <a:xfrm>
            <a:off x="838200" y="365125"/>
            <a:ext cx="10515600" cy="1325563"/>
          </a:xfrm>
        </p:spPr>
        <p:txBody>
          <a:bodyPr>
            <a:normAutofit/>
          </a:bodyPr>
          <a:lstStyle/>
          <a:p>
            <a:r>
              <a:rPr lang="en-US"/>
              <a:t>RELEVANT COMMUNICATION THEORIES</a:t>
            </a:r>
          </a:p>
        </p:txBody>
      </p:sp>
      <p:graphicFrame>
        <p:nvGraphicFramePr>
          <p:cNvPr id="60" name="Content Placeholder 2">
            <a:extLst>
              <a:ext uri="{FF2B5EF4-FFF2-40B4-BE49-F238E27FC236}">
                <a16:creationId xmlns:a16="http://schemas.microsoft.com/office/drawing/2014/main" id="{4320F244-EC17-F367-531F-C3C2A8156B80}"/>
              </a:ext>
            </a:extLst>
          </p:cNvPr>
          <p:cNvGraphicFramePr>
            <a:graphicFrameLocks noGrp="1"/>
          </p:cNvGraphicFramePr>
          <p:nvPr>
            <p:ph idx="1"/>
            <p:extLst>
              <p:ext uri="{D42A27DB-BD31-4B8C-83A1-F6EECF244321}">
                <p14:modId xmlns:p14="http://schemas.microsoft.com/office/powerpoint/2010/main" val="3861593402"/>
              </p:ext>
            </p:extLst>
          </p:nvPr>
        </p:nvGraphicFramePr>
        <p:xfrm>
          <a:off x="749134" y="154853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7996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D571E-1C80-125C-A025-C935AD752768}"/>
              </a:ext>
            </a:extLst>
          </p:cNvPr>
          <p:cNvSpPr>
            <a:spLocks noGrp="1"/>
          </p:cNvSpPr>
          <p:nvPr>
            <p:ph type="title"/>
          </p:nvPr>
        </p:nvSpPr>
        <p:spPr>
          <a:xfrm>
            <a:off x="572493" y="238539"/>
            <a:ext cx="11018520" cy="1434415"/>
          </a:xfrm>
        </p:spPr>
        <p:txBody>
          <a:bodyPr anchor="b">
            <a:normAutofit/>
          </a:bodyPr>
          <a:lstStyle/>
          <a:p>
            <a:r>
              <a:rPr lang="en-US" sz="5400"/>
              <a:t>SOLUTIONS</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F2739B-8CC5-6D1A-EEE5-575B5D816EB3}"/>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US" sz="2200">
                <a:solidFill>
                  <a:srgbClr val="FF0000"/>
                </a:solidFill>
                <a:ea typeface="+mn-lt"/>
                <a:cs typeface="+mn-lt"/>
              </a:rPr>
              <a:t>Translate signs into workers’ main languages </a:t>
            </a:r>
          </a:p>
          <a:p>
            <a:r>
              <a:rPr lang="en-US" sz="2200">
                <a:solidFill>
                  <a:srgbClr val="FF0000"/>
                </a:solidFill>
                <a:ea typeface="+mn-lt"/>
                <a:cs typeface="+mn-lt"/>
              </a:rPr>
              <a:t> Use symbols/pictograms instead of only text</a:t>
            </a:r>
          </a:p>
          <a:p>
            <a:r>
              <a:rPr lang="en-US" sz="2200">
                <a:solidFill>
                  <a:srgbClr val="FF0000"/>
                </a:solidFill>
                <a:ea typeface="+mn-lt"/>
                <a:cs typeface="+mn-lt"/>
              </a:rPr>
              <a:t>  Introduce </a:t>
            </a:r>
            <a:r>
              <a:rPr lang="en-US" sz="2200" err="1">
                <a:solidFill>
                  <a:srgbClr val="FF0000"/>
                </a:solidFill>
                <a:ea typeface="+mn-lt"/>
                <a:cs typeface="+mn-lt"/>
              </a:rPr>
              <a:t>colour</a:t>
            </a:r>
            <a:r>
              <a:rPr lang="en-US" sz="2200">
                <a:solidFill>
                  <a:srgbClr val="FF0000"/>
                </a:solidFill>
                <a:ea typeface="+mn-lt"/>
                <a:cs typeface="+mn-lt"/>
              </a:rPr>
              <a:t>-coded instructions (universal visual communication)</a:t>
            </a:r>
          </a:p>
          <a:p>
            <a:r>
              <a:rPr lang="en-US" sz="2200">
                <a:ea typeface="+mn-lt"/>
                <a:cs typeface="+mn-lt"/>
              </a:rPr>
              <a:t>Mandatory hygiene training before starting </a:t>
            </a:r>
          </a:p>
          <a:p>
            <a:r>
              <a:rPr lang="en-US" sz="2200">
                <a:ea typeface="+mn-lt"/>
                <a:cs typeface="+mn-lt"/>
              </a:rPr>
              <a:t> Hands-on demonstrations </a:t>
            </a:r>
          </a:p>
          <a:p>
            <a:r>
              <a:rPr lang="en-US" sz="2200">
                <a:ea typeface="+mn-lt"/>
                <a:cs typeface="+mn-lt"/>
              </a:rPr>
              <a:t>Training videos with subtitles</a:t>
            </a:r>
          </a:p>
          <a:p>
            <a:r>
              <a:rPr lang="en-US" sz="2200">
                <a:ea typeface="+mn-lt"/>
                <a:cs typeface="+mn-lt"/>
              </a:rPr>
              <a:t> Pair new workers with trained mentors </a:t>
            </a:r>
          </a:p>
          <a:p>
            <a:r>
              <a:rPr lang="en-US" sz="2200">
                <a:ea typeface="+mn-lt"/>
                <a:cs typeface="+mn-lt"/>
              </a:rPr>
              <a:t>Regular refresher courses</a:t>
            </a:r>
            <a:endParaRPr lang="en-US" sz="2200"/>
          </a:p>
        </p:txBody>
      </p:sp>
      <p:pic>
        <p:nvPicPr>
          <p:cNvPr id="5" name="Content Placeholder 3" descr="Person juming in the air">
            <a:extLst>
              <a:ext uri="{FF2B5EF4-FFF2-40B4-BE49-F238E27FC236}">
                <a16:creationId xmlns:a16="http://schemas.microsoft.com/office/drawing/2014/main" id="{CAE69D29-CD63-3512-220D-B627A01D0407}"/>
              </a:ext>
            </a:extLst>
          </p:cNvPr>
          <p:cNvPicPr>
            <a:picLocks noChangeAspect="1"/>
          </p:cNvPicPr>
          <p:nvPr/>
        </p:nvPicPr>
        <p:blipFill>
          <a:blip r:embed="rId2"/>
          <a:srcRect l="4757" r="3"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51758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D9CF56-7383-B3A2-FED6-7BD14D67707D}"/>
              </a:ext>
            </a:extLst>
          </p:cNvPr>
          <p:cNvSpPr>
            <a:spLocks noGrp="1"/>
          </p:cNvSpPr>
          <p:nvPr>
            <p:ph type="title"/>
          </p:nvPr>
        </p:nvSpPr>
        <p:spPr>
          <a:xfrm>
            <a:off x="642983" y="324466"/>
            <a:ext cx="4605340" cy="5999606"/>
          </a:xfrm>
        </p:spPr>
        <p:txBody>
          <a:bodyPr vert="horz" lIns="91440" tIns="45720" rIns="91440" bIns="45720" rtlCol="0" anchor="b">
            <a:normAutofit/>
          </a:bodyPr>
          <a:lstStyle/>
          <a:p>
            <a:r>
              <a:rPr lang="en-US" sz="5000" dirty="0">
                <a:solidFill>
                  <a:schemeClr val="bg1"/>
                </a:solidFill>
              </a:rPr>
              <a:t>3. BARRIER 2:</a:t>
            </a:r>
            <a:br>
              <a:rPr lang="en-US" sz="5000" dirty="0">
                <a:solidFill>
                  <a:schemeClr val="bg1"/>
                </a:solidFill>
              </a:rPr>
            </a:br>
            <a:r>
              <a:rPr lang="en-GB" sz="3100" dirty="0">
                <a:solidFill>
                  <a:srgbClr val="FF0000"/>
                </a:solidFill>
              </a:rPr>
              <a:t>Low Managerial Credibility:</a:t>
            </a:r>
            <a:br>
              <a:rPr lang="en-GB" sz="3100" dirty="0">
                <a:solidFill>
                  <a:schemeClr val="bg1"/>
                </a:solidFill>
              </a:rPr>
            </a:br>
            <a:r>
              <a:rPr lang="en-GB" sz="3100" dirty="0">
                <a:solidFill>
                  <a:schemeClr val="bg1"/>
                </a:solidFill>
              </a:rPr>
              <a:t>Gary’s poor hygiene practices and inconsistent behaviour reduce staff trust, lowering message acceptance.</a:t>
            </a:r>
            <a:br>
              <a:rPr lang="en-GB" sz="3100" dirty="0">
                <a:solidFill>
                  <a:schemeClr val="bg1"/>
                </a:solidFill>
              </a:rPr>
            </a:br>
            <a:r>
              <a:rPr lang="en-GB" sz="3100" dirty="0">
                <a:solidFill>
                  <a:srgbClr val="FF0000"/>
                </a:solidFill>
              </a:rPr>
              <a:t>Information Overload</a:t>
            </a:r>
            <a:br>
              <a:rPr lang="en-GB" sz="3100" dirty="0">
                <a:solidFill>
                  <a:schemeClr val="bg1"/>
                </a:solidFill>
              </a:rPr>
            </a:br>
            <a:r>
              <a:rPr lang="en-GB" sz="3100" dirty="0">
                <a:solidFill>
                  <a:schemeClr val="bg1"/>
                </a:solidFill>
              </a:rPr>
              <a:t>Too many wall signs, rushed instructions, and chaotic workflow overwhelm workers.</a:t>
            </a:r>
            <a:endParaRPr lang="en-US" sz="3100" dirty="0">
              <a:solidFill>
                <a:schemeClr val="bg1"/>
              </a:solidFill>
            </a:endParaRPr>
          </a:p>
        </p:txBody>
      </p:sp>
      <p:pic>
        <p:nvPicPr>
          <p:cNvPr id="4" name="Content Placeholder 3" descr="Person laying in grass by cliff">
            <a:extLst>
              <a:ext uri="{FF2B5EF4-FFF2-40B4-BE49-F238E27FC236}">
                <a16:creationId xmlns:a16="http://schemas.microsoft.com/office/drawing/2014/main" id="{2AC808B8-64D2-9870-9021-20101D553BC2}"/>
              </a:ext>
            </a:extLst>
          </p:cNvPr>
          <p:cNvPicPr>
            <a:picLocks noGrp="1" noChangeAspect="1"/>
          </p:cNvPicPr>
          <p:nvPr>
            <p:ph idx="1"/>
          </p:nvPr>
        </p:nvPicPr>
        <p:blipFill>
          <a:blip r:embed="rId2">
            <a:alphaModFix/>
          </a:blip>
          <a:srcRect r="2" b="600"/>
          <a:stretch>
            <a:fillRect/>
          </a:stretch>
        </p:blipFill>
        <p:spPr>
          <a:xfrm>
            <a:off x="7115177" y="115193"/>
            <a:ext cx="4950618" cy="6627614"/>
          </a:xfrm>
          <a:prstGeom prst="rect">
            <a:avLst/>
          </a:prstGeom>
        </p:spPr>
      </p:pic>
      <p:cxnSp>
        <p:nvCxnSpPr>
          <p:cNvPr id="11" name="Straight Connector 10">
            <a:extLst>
              <a:ext uri="{FF2B5EF4-FFF2-40B4-BE49-F238E27FC236}">
                <a16:creationId xmlns:a16="http://schemas.microsoft.com/office/drawing/2014/main" id="{AC65C03C-3F17-45DC-A1B9-35ACA43397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15176" y="115193"/>
            <a:ext cx="0" cy="6627614"/>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A4A161CC-6DC5-4863-B213-94529D6E0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1020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7387F4-8C92-34F0-BAAB-8EBEC064D815}"/>
              </a:ext>
            </a:extLst>
          </p:cNvPr>
          <p:cNvSpPr>
            <a:spLocks noGrp="1"/>
          </p:cNvSpPr>
          <p:nvPr>
            <p:ph type="title"/>
          </p:nvPr>
        </p:nvSpPr>
        <p:spPr>
          <a:xfrm>
            <a:off x="516438" y="288765"/>
            <a:ext cx="6208507" cy="5295958"/>
          </a:xfrm>
        </p:spPr>
        <p:txBody>
          <a:bodyPr vert="horz" lIns="91440" tIns="45720" rIns="91440" bIns="45720" rtlCol="0" anchor="b">
            <a:normAutofit fontScale="90000"/>
          </a:bodyPr>
          <a:lstStyle/>
          <a:p>
            <a:r>
              <a:rPr lang="en-US" sz="5000" dirty="0">
                <a:solidFill>
                  <a:schemeClr val="bg1"/>
                </a:solidFill>
              </a:rPr>
              <a:t>RELEVANT COMMUNICATION THEORIES</a:t>
            </a:r>
            <a:br>
              <a:rPr lang="en-US" sz="5000" dirty="0">
                <a:solidFill>
                  <a:schemeClr val="bg1"/>
                </a:solidFill>
              </a:rPr>
            </a:br>
            <a:r>
              <a:rPr lang="en-GB" sz="2800" dirty="0">
                <a:solidFill>
                  <a:srgbClr val="FF0000"/>
                </a:solidFill>
              </a:rPr>
              <a:t>Source Credibility Theory (</a:t>
            </a:r>
            <a:r>
              <a:rPr lang="en-GB" sz="2800" dirty="0" err="1">
                <a:solidFill>
                  <a:srgbClr val="FF0000"/>
                </a:solidFill>
              </a:rPr>
              <a:t>Hovland</a:t>
            </a:r>
            <a:r>
              <a:rPr lang="en-GB" sz="2800" dirty="0">
                <a:solidFill>
                  <a:srgbClr val="FF0000"/>
                </a:solidFill>
              </a:rPr>
              <a:t>, 1953)</a:t>
            </a:r>
            <a:r>
              <a:rPr lang="en-GB" sz="2800" dirty="0">
                <a:solidFill>
                  <a:schemeClr val="bg1"/>
                </a:solidFill>
              </a:rPr>
              <a:t> •Effective communication depends on the perceived expertise and trustworthiness of the sender.	</a:t>
            </a:r>
            <a:br>
              <a:rPr lang="en-GB" sz="2800" dirty="0">
                <a:solidFill>
                  <a:schemeClr val="bg1"/>
                </a:solidFill>
              </a:rPr>
            </a:br>
            <a:r>
              <a:rPr lang="en-GB" sz="2800" dirty="0">
                <a:solidFill>
                  <a:schemeClr val="bg1"/>
                </a:solidFill>
              </a:rPr>
              <a:t>•If the sender is not respected, the message is likely to be ignored or misinterpreted.</a:t>
            </a:r>
            <a:br>
              <a:rPr lang="en-GB" sz="2800" dirty="0">
                <a:solidFill>
                  <a:schemeClr val="bg1"/>
                </a:solidFill>
              </a:rPr>
            </a:br>
            <a:r>
              <a:rPr lang="en-GB" sz="2800" dirty="0">
                <a:solidFill>
                  <a:srgbClr val="FF0000"/>
                </a:solidFill>
              </a:rPr>
              <a:t>Cognitive Load Theory (</a:t>
            </a:r>
            <a:r>
              <a:rPr lang="en-GB" sz="2800" dirty="0" err="1">
                <a:solidFill>
                  <a:srgbClr val="FF0000"/>
                </a:solidFill>
              </a:rPr>
              <a:t>Sweller</a:t>
            </a:r>
            <a:r>
              <a:rPr lang="en-GB" sz="2800" dirty="0">
                <a:solidFill>
                  <a:srgbClr val="FF0000"/>
                </a:solidFill>
              </a:rPr>
              <a:t>, 1988)</a:t>
            </a:r>
            <a:r>
              <a:rPr lang="en-GB" sz="2800" dirty="0">
                <a:solidFill>
                  <a:schemeClr val="bg1"/>
                </a:solidFill>
              </a:rPr>
              <a:t>	</a:t>
            </a:r>
            <a:br>
              <a:rPr lang="en-GB" sz="2800" dirty="0">
                <a:solidFill>
                  <a:schemeClr val="bg1"/>
                </a:solidFill>
              </a:rPr>
            </a:br>
            <a:r>
              <a:rPr lang="en-GB" sz="2800" dirty="0">
                <a:solidFill>
                  <a:schemeClr val="bg1"/>
                </a:solidFill>
              </a:rPr>
              <a:t>•Humans have limited working memory.	</a:t>
            </a:r>
            <a:br>
              <a:rPr lang="en-GB" sz="2800" dirty="0">
                <a:solidFill>
                  <a:schemeClr val="bg1"/>
                </a:solidFill>
              </a:rPr>
            </a:br>
            <a:r>
              <a:rPr lang="en-GB" sz="2800" dirty="0">
                <a:solidFill>
                  <a:schemeClr val="bg1"/>
                </a:solidFill>
              </a:rPr>
              <a:t>•Excessive information reduces the ability to understand and apply instructions.</a:t>
            </a:r>
            <a:endParaRPr lang="en-US" sz="2800" dirty="0">
              <a:solidFill>
                <a:schemeClr val="bg1"/>
              </a:solidFill>
            </a:endParaRPr>
          </a:p>
        </p:txBody>
      </p:sp>
      <p:pic>
        <p:nvPicPr>
          <p:cNvPr id="7" name="Content Placeholder 3" descr="Person laying in grass by cliff">
            <a:extLst>
              <a:ext uri="{FF2B5EF4-FFF2-40B4-BE49-F238E27FC236}">
                <a16:creationId xmlns:a16="http://schemas.microsoft.com/office/drawing/2014/main" id="{A036A3D5-748C-4855-8554-C31352FC2205}"/>
              </a:ext>
            </a:extLst>
          </p:cNvPr>
          <p:cNvPicPr>
            <a:picLocks noGrp="1" noChangeAspect="1"/>
          </p:cNvPicPr>
          <p:nvPr>
            <p:ph idx="1"/>
          </p:nvPr>
        </p:nvPicPr>
        <p:blipFill>
          <a:blip r:embed="rId2">
            <a:alphaModFix/>
          </a:blip>
          <a:srcRect r="2" b="600"/>
          <a:stretch>
            <a:fillRect/>
          </a:stretch>
        </p:blipFill>
        <p:spPr>
          <a:xfrm>
            <a:off x="7115177" y="115193"/>
            <a:ext cx="4950618" cy="6627614"/>
          </a:xfrm>
          <a:prstGeom prst="rect">
            <a:avLst/>
          </a:prstGeom>
        </p:spPr>
      </p:pic>
      <p:cxnSp>
        <p:nvCxnSpPr>
          <p:cNvPr id="14" name="Straight Connector 13">
            <a:extLst>
              <a:ext uri="{FF2B5EF4-FFF2-40B4-BE49-F238E27FC236}">
                <a16:creationId xmlns:a16="http://schemas.microsoft.com/office/drawing/2014/main" id="{AC65C03C-3F17-45DC-A1B9-35ACA43397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15176" y="115193"/>
            <a:ext cx="0" cy="6627614"/>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A4A161CC-6DC5-4863-B213-94529D6E0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063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0007A-7520-DE6B-B92C-4EC9D38626AC}"/>
              </a:ext>
            </a:extLst>
          </p:cNvPr>
          <p:cNvSpPr>
            <a:spLocks noGrp="1"/>
          </p:cNvSpPr>
          <p:nvPr>
            <p:ph type="title"/>
          </p:nvPr>
        </p:nvSpPr>
        <p:spPr>
          <a:xfrm>
            <a:off x="471485" y="5014452"/>
            <a:ext cx="4605340" cy="501445"/>
          </a:xfrm>
        </p:spPr>
        <p:txBody>
          <a:bodyPr vert="horz" lIns="91440" tIns="45720" rIns="91440" bIns="45720" rtlCol="0" anchor="b">
            <a:noAutofit/>
          </a:bodyPr>
          <a:lstStyle/>
          <a:p>
            <a:r>
              <a:rPr lang="en-US" sz="6000" dirty="0">
                <a:solidFill>
                  <a:schemeClr val="bg1"/>
                </a:solidFill>
              </a:rPr>
              <a:t>SOLUTIONS:</a:t>
            </a:r>
            <a:br>
              <a:rPr lang="en-US" sz="2000" dirty="0">
                <a:solidFill>
                  <a:schemeClr val="bg1"/>
                </a:solidFill>
              </a:rPr>
            </a:br>
            <a:r>
              <a:rPr lang="en-GB" sz="2000" dirty="0">
                <a:solidFill>
                  <a:srgbClr val="FF0000"/>
                </a:solidFill>
              </a:rPr>
              <a:t>Provide leadership training for supervisors.</a:t>
            </a:r>
            <a:br>
              <a:rPr lang="en-GB" sz="2000" dirty="0">
                <a:solidFill>
                  <a:srgbClr val="FF0000"/>
                </a:solidFill>
              </a:rPr>
            </a:br>
            <a:r>
              <a:rPr lang="en-GB" sz="2000" dirty="0">
                <a:solidFill>
                  <a:srgbClr val="FF0000"/>
                </a:solidFill>
              </a:rPr>
              <a:t>•Introduce managerial hygiene and behaviour standards.</a:t>
            </a:r>
            <a:br>
              <a:rPr lang="en-GB" sz="2000" dirty="0">
                <a:solidFill>
                  <a:srgbClr val="FF0000"/>
                </a:solidFill>
              </a:rPr>
            </a:br>
            <a:r>
              <a:rPr lang="en-GB" sz="2000" dirty="0">
                <a:solidFill>
                  <a:srgbClr val="FF0000"/>
                </a:solidFill>
              </a:rPr>
              <a:t>•Implement role-model accountability, ensuring managers demonstrate correct behaviour.	</a:t>
            </a:r>
            <a:br>
              <a:rPr lang="en-GB" sz="2000" dirty="0">
                <a:solidFill>
                  <a:srgbClr val="FF0000"/>
                </a:solidFill>
              </a:rPr>
            </a:br>
            <a:r>
              <a:rPr lang="en-GB" sz="2000" dirty="0">
                <a:solidFill>
                  <a:srgbClr val="FF0000"/>
                </a:solidFill>
              </a:rPr>
              <a:t>•Conduct regular audits to reinforce credibility and consistency.</a:t>
            </a:r>
            <a:br>
              <a:rPr lang="en-GB" sz="2000" dirty="0">
                <a:solidFill>
                  <a:srgbClr val="FF0000"/>
                </a:solidFill>
              </a:rPr>
            </a:br>
            <a:r>
              <a:rPr lang="en-GB" sz="2000" dirty="0">
                <a:solidFill>
                  <a:schemeClr val="bg2"/>
                </a:solidFill>
              </a:rPr>
              <a:t>•Reduce the number of signs; design clear, pictorial instructions.	</a:t>
            </a:r>
            <a:br>
              <a:rPr lang="en-GB" sz="2000" dirty="0">
                <a:solidFill>
                  <a:schemeClr val="bg2"/>
                </a:solidFill>
              </a:rPr>
            </a:br>
            <a:r>
              <a:rPr lang="en-GB" sz="2000" dirty="0">
                <a:solidFill>
                  <a:schemeClr val="bg2"/>
                </a:solidFill>
              </a:rPr>
              <a:t>•Introduce step-by-step workflow guides.	</a:t>
            </a:r>
            <a:br>
              <a:rPr lang="en-GB" sz="2000" dirty="0">
                <a:solidFill>
                  <a:schemeClr val="bg2"/>
                </a:solidFill>
              </a:rPr>
            </a:br>
            <a:r>
              <a:rPr lang="en-GB" sz="2000" dirty="0">
                <a:solidFill>
                  <a:schemeClr val="bg2"/>
                </a:solidFill>
              </a:rPr>
              <a:t>•Deliver training in manageable segments.	</a:t>
            </a:r>
            <a:br>
              <a:rPr lang="en-GB" sz="2000" dirty="0">
                <a:solidFill>
                  <a:schemeClr val="bg2"/>
                </a:solidFill>
              </a:rPr>
            </a:br>
            <a:r>
              <a:rPr lang="en-GB" sz="2000" dirty="0">
                <a:solidFill>
                  <a:schemeClr val="bg2"/>
                </a:solidFill>
              </a:rPr>
              <a:t>•Use colour-coded zones to simplify tasks (e.g., red = raw meat, blue = cooked food).</a:t>
            </a:r>
            <a:endParaRPr lang="en-US" sz="2000" dirty="0">
              <a:solidFill>
                <a:schemeClr val="bg2"/>
              </a:solidFill>
            </a:endParaRPr>
          </a:p>
        </p:txBody>
      </p:sp>
      <p:pic>
        <p:nvPicPr>
          <p:cNvPr id="5" name="Content Placeholder 3" descr="Person laying in grass by cliff">
            <a:extLst>
              <a:ext uri="{FF2B5EF4-FFF2-40B4-BE49-F238E27FC236}">
                <a16:creationId xmlns:a16="http://schemas.microsoft.com/office/drawing/2014/main" id="{9E35FDE3-1257-4BC5-30FD-926D97F5F12B}"/>
              </a:ext>
            </a:extLst>
          </p:cNvPr>
          <p:cNvPicPr>
            <a:picLocks noGrp="1" noChangeAspect="1"/>
          </p:cNvPicPr>
          <p:nvPr>
            <p:ph idx="1"/>
          </p:nvPr>
        </p:nvPicPr>
        <p:blipFill>
          <a:blip r:embed="rId2">
            <a:alphaModFix/>
          </a:blip>
          <a:srcRect r="2" b="600"/>
          <a:stretch>
            <a:fillRect/>
          </a:stretch>
        </p:blipFill>
        <p:spPr>
          <a:xfrm>
            <a:off x="7115177" y="115193"/>
            <a:ext cx="4950618" cy="6627614"/>
          </a:xfrm>
          <a:prstGeom prst="rect">
            <a:avLst/>
          </a:prstGeom>
        </p:spPr>
      </p:pic>
      <p:cxnSp>
        <p:nvCxnSpPr>
          <p:cNvPr id="12" name="Straight Connector 11">
            <a:extLst>
              <a:ext uri="{FF2B5EF4-FFF2-40B4-BE49-F238E27FC236}">
                <a16:creationId xmlns:a16="http://schemas.microsoft.com/office/drawing/2014/main" id="{AC65C03C-3F17-45DC-A1B9-35ACA43397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15176" y="115193"/>
            <a:ext cx="0" cy="6627614"/>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A4A161CC-6DC5-4863-B213-94529D6E0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9115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4" descr="3D rendering of game pieces tied together with a rope">
            <a:extLst>
              <a:ext uri="{FF2B5EF4-FFF2-40B4-BE49-F238E27FC236}">
                <a16:creationId xmlns:a16="http://schemas.microsoft.com/office/drawing/2014/main" id="{C0D9F3F1-6498-6E2A-4A4B-CF477B30AAC9}"/>
              </a:ext>
            </a:extLst>
          </p:cNvPr>
          <p:cNvPicPr>
            <a:picLocks noChangeAspect="1"/>
          </p:cNvPicPr>
          <p:nvPr/>
        </p:nvPicPr>
        <p:blipFill>
          <a:blip r:embed="rId2"/>
          <a:srcRect l="3619" r="29791"/>
          <a:stretch>
            <a:fillRect/>
          </a:stretch>
        </p:blipFill>
        <p:spPr>
          <a:xfrm>
            <a:off x="6103027" y="10"/>
            <a:ext cx="6088971" cy="6857990"/>
          </a:xfrm>
          <a:prstGeom prst="rect">
            <a:avLst/>
          </a:prstGeom>
        </p:spPr>
      </p:pic>
      <p:sp useBgFill="1">
        <p:nvSpPr>
          <p:cNvPr id="35"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6"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D33992-5A97-C515-0162-E4A1B5F809D9}"/>
              </a:ext>
            </a:extLst>
          </p:cNvPr>
          <p:cNvSpPr>
            <a:spLocks noGrp="1"/>
          </p:cNvSpPr>
          <p:nvPr>
            <p:ph type="title"/>
          </p:nvPr>
        </p:nvSpPr>
        <p:spPr>
          <a:xfrm>
            <a:off x="761801" y="328512"/>
            <a:ext cx="4778387" cy="1628970"/>
          </a:xfrm>
        </p:spPr>
        <p:txBody>
          <a:bodyPr anchor="ctr">
            <a:normAutofit/>
          </a:bodyPr>
          <a:lstStyle/>
          <a:p>
            <a:r>
              <a:rPr lang="en-US" sz="4000"/>
              <a:t>4. BARRIER 3</a:t>
            </a:r>
          </a:p>
        </p:txBody>
      </p:sp>
      <p:sp>
        <p:nvSpPr>
          <p:cNvPr id="3" name="Content Placeholder 2">
            <a:extLst>
              <a:ext uri="{FF2B5EF4-FFF2-40B4-BE49-F238E27FC236}">
                <a16:creationId xmlns:a16="http://schemas.microsoft.com/office/drawing/2014/main" id="{D696AF3B-530F-BABA-AAAD-A9D21456B64B}"/>
              </a:ext>
            </a:extLst>
          </p:cNvPr>
          <p:cNvSpPr>
            <a:spLocks noGrp="1"/>
          </p:cNvSpPr>
          <p:nvPr>
            <p:ph idx="1"/>
          </p:nvPr>
        </p:nvSpPr>
        <p:spPr>
          <a:xfrm>
            <a:off x="292608" y="1426464"/>
            <a:ext cx="5522405" cy="5274374"/>
          </a:xfrm>
        </p:spPr>
        <p:style>
          <a:lnRef idx="2">
            <a:schemeClr val="accent2">
              <a:shade val="15000"/>
            </a:schemeClr>
          </a:lnRef>
          <a:fillRef idx="1">
            <a:schemeClr val="accent2"/>
          </a:fillRef>
          <a:effectRef idx="0">
            <a:schemeClr val="accent2"/>
          </a:effectRef>
          <a:fontRef idx="minor">
            <a:schemeClr val="lt1"/>
          </a:fontRef>
        </p:style>
        <p:txBody>
          <a:bodyPr anchor="ctr">
            <a:normAutofit lnSpcReduction="10000"/>
          </a:bodyPr>
          <a:lstStyle/>
          <a:p>
            <a:r>
              <a:rPr lang="en-GB" dirty="0">
                <a:solidFill>
                  <a:schemeClr val="tx1"/>
                </a:solidFill>
              </a:rPr>
              <a:t> Lack of Feedback Mechanisms</a:t>
            </a:r>
          </a:p>
          <a:p>
            <a:r>
              <a:rPr lang="en-GB" sz="3200" dirty="0"/>
              <a:t>Communication is one-directional; workers do not check back for understanding.</a:t>
            </a:r>
          </a:p>
          <a:p>
            <a:r>
              <a:rPr lang="en-GB" sz="2800" dirty="0">
                <a:solidFill>
                  <a:schemeClr val="tx1"/>
                </a:solidFill>
              </a:rPr>
              <a:t>Cultural Norms Affecting Communication Style</a:t>
            </a:r>
          </a:p>
          <a:p>
            <a:r>
              <a:rPr lang="en-GB" sz="3200" dirty="0"/>
              <a:t>Workers from five cultural groups may have different views on authority, eye contact, initiative, or asking questions.</a:t>
            </a:r>
            <a:endParaRPr lang="en-US" sz="3200" dirty="0"/>
          </a:p>
        </p:txBody>
      </p:sp>
    </p:spTree>
    <p:extLst>
      <p:ext uri="{BB962C8B-B14F-4D97-AF65-F5344CB8AC3E}">
        <p14:creationId xmlns:p14="http://schemas.microsoft.com/office/powerpoint/2010/main" val="2364944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EB52D4-CFE2-A8A6-7842-27BC6415DCB1}"/>
              </a:ext>
            </a:extLst>
          </p:cNvPr>
          <p:cNvSpPr>
            <a:spLocks noGrp="1"/>
          </p:cNvSpPr>
          <p:nvPr>
            <p:ph type="title"/>
          </p:nvPr>
        </p:nvSpPr>
        <p:spPr>
          <a:xfrm>
            <a:off x="314632" y="127819"/>
            <a:ext cx="5781365" cy="1317523"/>
          </a:xfrm>
        </p:spPr>
        <p:txBody>
          <a:bodyPr anchor="ctr">
            <a:normAutofit/>
          </a:bodyPr>
          <a:lstStyle/>
          <a:p>
            <a:r>
              <a:rPr lang="en-US" sz="4000" dirty="0"/>
              <a:t>RELEVANT THEORIES:</a:t>
            </a:r>
          </a:p>
        </p:txBody>
      </p:sp>
      <p:sp>
        <p:nvSpPr>
          <p:cNvPr id="3" name="Content Placeholder 2">
            <a:extLst>
              <a:ext uri="{FF2B5EF4-FFF2-40B4-BE49-F238E27FC236}">
                <a16:creationId xmlns:a16="http://schemas.microsoft.com/office/drawing/2014/main" id="{555E0C39-1B54-ED20-7FBC-DF168810C94E}"/>
              </a:ext>
            </a:extLst>
          </p:cNvPr>
          <p:cNvSpPr>
            <a:spLocks noGrp="1"/>
          </p:cNvSpPr>
          <p:nvPr>
            <p:ph idx="1"/>
          </p:nvPr>
        </p:nvSpPr>
        <p:spPr>
          <a:xfrm>
            <a:off x="761800" y="1789471"/>
            <a:ext cx="5904471" cy="4450608"/>
          </a:xfrm>
        </p:spPr>
        <p:style>
          <a:lnRef idx="2">
            <a:schemeClr val="accent2">
              <a:shade val="15000"/>
            </a:schemeClr>
          </a:lnRef>
          <a:fillRef idx="1">
            <a:schemeClr val="accent2"/>
          </a:fillRef>
          <a:effectRef idx="0">
            <a:schemeClr val="accent2"/>
          </a:effectRef>
          <a:fontRef idx="minor">
            <a:schemeClr val="lt1"/>
          </a:fontRef>
        </p:style>
        <p:txBody>
          <a:bodyPr anchor="ctr">
            <a:normAutofit/>
          </a:bodyPr>
          <a:lstStyle/>
          <a:p>
            <a:pPr marL="914400" lvl="2" indent="0">
              <a:buNone/>
            </a:pPr>
            <a:r>
              <a:rPr lang="en-GB" dirty="0">
                <a:solidFill>
                  <a:schemeClr val="tx1"/>
                </a:solidFill>
              </a:rPr>
              <a:t>Schramm’s Circular Model (1954)	</a:t>
            </a:r>
          </a:p>
          <a:p>
            <a:r>
              <a:rPr lang="en-GB" sz="2000" dirty="0">
                <a:solidFill>
                  <a:schemeClr val="tx1"/>
                </a:solidFill>
              </a:rPr>
              <a:t>Emphasises the importance of feedback to complete the communication cycle.</a:t>
            </a:r>
          </a:p>
          <a:p>
            <a:r>
              <a:rPr lang="en-GB" sz="2000" dirty="0">
                <a:solidFill>
                  <a:schemeClr val="tx1"/>
                </a:solidFill>
              </a:rPr>
              <a:t>Without feedback, misunderstandings persist.</a:t>
            </a:r>
          </a:p>
          <a:p>
            <a:r>
              <a:rPr lang="en-GB" sz="2000" dirty="0"/>
              <a:t>Hofstede’s Cultural Dimensions (1980)	</a:t>
            </a:r>
          </a:p>
          <a:p>
            <a:r>
              <a:rPr lang="en-GB" sz="2000" dirty="0"/>
              <a:t>Power distance, uncertainty avoidance, and communication style vary across cultures.	</a:t>
            </a:r>
          </a:p>
          <a:p>
            <a:r>
              <a:rPr lang="en-GB" sz="2000" dirty="0"/>
              <a:t>Some employees may avoid questioning instructions or raising concerns.</a:t>
            </a:r>
            <a:endParaRPr lang="en-US" sz="2000" dirty="0"/>
          </a:p>
        </p:txBody>
      </p:sp>
      <p:pic>
        <p:nvPicPr>
          <p:cNvPr id="4" name="Picture 4" descr="3D rendering of game pieces tied together with a rope">
            <a:extLst>
              <a:ext uri="{FF2B5EF4-FFF2-40B4-BE49-F238E27FC236}">
                <a16:creationId xmlns:a16="http://schemas.microsoft.com/office/drawing/2014/main" id="{92FBED6C-098F-C65B-371D-908C463C93BE}"/>
              </a:ext>
            </a:extLst>
          </p:cNvPr>
          <p:cNvPicPr>
            <a:picLocks noChangeAspect="1"/>
          </p:cNvPicPr>
          <p:nvPr/>
        </p:nvPicPr>
        <p:blipFill>
          <a:blip r:embed="rId2"/>
          <a:srcRect l="7581" r="34175"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81449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318F98-5CAB-0E91-9586-1A7C40D21E5D}"/>
              </a:ext>
            </a:extLst>
          </p:cNvPr>
          <p:cNvSpPr>
            <a:spLocks noGrp="1"/>
          </p:cNvSpPr>
          <p:nvPr>
            <p:ph type="title"/>
          </p:nvPr>
        </p:nvSpPr>
        <p:spPr>
          <a:xfrm>
            <a:off x="147484" y="432619"/>
            <a:ext cx="5948513" cy="1101213"/>
          </a:xfrm>
        </p:spPr>
        <p:txBody>
          <a:bodyPr anchor="ctr">
            <a:normAutofit/>
          </a:bodyPr>
          <a:lstStyle/>
          <a:p>
            <a:r>
              <a:rPr lang="en-US" sz="4000" dirty="0"/>
              <a:t>SOLUTIONS:</a:t>
            </a:r>
          </a:p>
        </p:txBody>
      </p:sp>
      <p:sp>
        <p:nvSpPr>
          <p:cNvPr id="3" name="Content Placeholder 2">
            <a:extLst>
              <a:ext uri="{FF2B5EF4-FFF2-40B4-BE49-F238E27FC236}">
                <a16:creationId xmlns:a16="http://schemas.microsoft.com/office/drawing/2014/main" id="{7F13A389-6BD0-CC43-E4D7-BBC4B29A441B}"/>
              </a:ext>
            </a:extLst>
          </p:cNvPr>
          <p:cNvSpPr>
            <a:spLocks noGrp="1"/>
          </p:cNvSpPr>
          <p:nvPr>
            <p:ph idx="1"/>
          </p:nvPr>
        </p:nvSpPr>
        <p:spPr>
          <a:xfrm>
            <a:off x="334297" y="1189705"/>
            <a:ext cx="6341806" cy="5235676"/>
          </a:xfrm>
        </p:spPr>
        <p:style>
          <a:lnRef idx="3">
            <a:schemeClr val="lt1"/>
          </a:lnRef>
          <a:fillRef idx="1">
            <a:schemeClr val="accent2"/>
          </a:fillRef>
          <a:effectRef idx="1">
            <a:schemeClr val="accent2"/>
          </a:effectRef>
          <a:fontRef idx="minor">
            <a:schemeClr val="lt1"/>
          </a:fontRef>
        </p:style>
        <p:txBody>
          <a:bodyPr anchor="ctr">
            <a:normAutofit/>
          </a:bodyPr>
          <a:lstStyle/>
          <a:p>
            <a:r>
              <a:rPr lang="en-GB" sz="2000" dirty="0">
                <a:solidFill>
                  <a:schemeClr val="tx1"/>
                </a:solidFill>
              </a:rPr>
              <a:t>Introduce “teach-back” where workers repeat or demonstrate instructions.</a:t>
            </a:r>
          </a:p>
          <a:p>
            <a:r>
              <a:rPr lang="en-GB" sz="2000" dirty="0">
                <a:solidFill>
                  <a:schemeClr val="tx1"/>
                </a:solidFill>
              </a:rPr>
              <a:t>Use simple hand signals for noisy environments.</a:t>
            </a:r>
          </a:p>
          <a:p>
            <a:r>
              <a:rPr lang="en-GB" sz="2000" dirty="0">
                <a:solidFill>
                  <a:schemeClr val="tx1"/>
                </a:solidFill>
              </a:rPr>
              <a:t>Establish multilingual supervisors or team leaders.</a:t>
            </a:r>
          </a:p>
          <a:p>
            <a:r>
              <a:rPr lang="en-GB" sz="2000" dirty="0">
                <a:solidFill>
                  <a:schemeClr val="tx1"/>
                </a:solidFill>
              </a:rPr>
              <a:t>Schedule brief daily communication huddles.</a:t>
            </a:r>
          </a:p>
          <a:p>
            <a:r>
              <a:rPr lang="en-GB" sz="2000" dirty="0"/>
              <a:t>Deliver cross-cultural training for supervisors.</a:t>
            </a:r>
          </a:p>
          <a:p>
            <a:r>
              <a:rPr lang="en-GB" sz="2000" dirty="0"/>
              <a:t>Create a psychologically safe environment where workers can ask questions.</a:t>
            </a:r>
          </a:p>
          <a:p>
            <a:r>
              <a:rPr lang="en-GB" sz="2000" dirty="0"/>
              <a:t>Use cultural mediators or bilingual team leaders.	</a:t>
            </a:r>
          </a:p>
          <a:p>
            <a:r>
              <a:rPr lang="en-GB" sz="2000" dirty="0"/>
              <a:t>Encourage inclusive leadership behaviours (open-door policy, regular check-ins).</a:t>
            </a:r>
            <a:endParaRPr lang="en-US" sz="2000" dirty="0"/>
          </a:p>
        </p:txBody>
      </p:sp>
      <p:pic>
        <p:nvPicPr>
          <p:cNvPr id="4" name="Picture 4" descr="3D rendering of game pieces tied together with a rope">
            <a:extLst>
              <a:ext uri="{FF2B5EF4-FFF2-40B4-BE49-F238E27FC236}">
                <a16:creationId xmlns:a16="http://schemas.microsoft.com/office/drawing/2014/main" id="{53984835-495F-3F1A-A5F3-713AF7E1CDBD}"/>
              </a:ext>
            </a:extLst>
          </p:cNvPr>
          <p:cNvPicPr>
            <a:picLocks noChangeAspect="1"/>
          </p:cNvPicPr>
          <p:nvPr/>
        </p:nvPicPr>
        <p:blipFill>
          <a:blip r:embed="rId2"/>
          <a:srcRect l="7581" r="34175"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441662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411741-06AC-59B6-60AA-201CBDCDE0B3}"/>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5. BARRIER 4</a:t>
            </a:r>
          </a:p>
        </p:txBody>
      </p:sp>
      <p:graphicFrame>
        <p:nvGraphicFramePr>
          <p:cNvPr id="5" name="Content Placeholder 2">
            <a:extLst>
              <a:ext uri="{FF2B5EF4-FFF2-40B4-BE49-F238E27FC236}">
                <a16:creationId xmlns:a16="http://schemas.microsoft.com/office/drawing/2014/main" id="{04E508E3-2EA3-9CCE-516B-6197A6B37D6A}"/>
              </a:ext>
            </a:extLst>
          </p:cNvPr>
          <p:cNvGraphicFramePr>
            <a:graphicFrameLocks noGrp="1"/>
          </p:cNvGraphicFramePr>
          <p:nvPr>
            <p:ph idx="1"/>
            <p:extLst>
              <p:ext uri="{D42A27DB-BD31-4B8C-83A1-F6EECF244321}">
                <p14:modId xmlns:p14="http://schemas.microsoft.com/office/powerpoint/2010/main" val="392207438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0935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24C123-E8F7-BC34-86EE-7B9A39564FB8}"/>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RELEVANT THEORIES</a:t>
            </a:r>
          </a:p>
        </p:txBody>
      </p:sp>
      <p:graphicFrame>
        <p:nvGraphicFramePr>
          <p:cNvPr id="5" name="Content Placeholder 2">
            <a:extLst>
              <a:ext uri="{FF2B5EF4-FFF2-40B4-BE49-F238E27FC236}">
                <a16:creationId xmlns:a16="http://schemas.microsoft.com/office/drawing/2014/main" id="{B163CA89-2E2F-F893-E258-593365883C62}"/>
              </a:ext>
            </a:extLst>
          </p:cNvPr>
          <p:cNvGraphicFramePr>
            <a:graphicFrameLocks noGrp="1"/>
          </p:cNvGraphicFramePr>
          <p:nvPr>
            <p:ph idx="1"/>
            <p:extLst>
              <p:ext uri="{D42A27DB-BD31-4B8C-83A1-F6EECF244321}">
                <p14:modId xmlns:p14="http://schemas.microsoft.com/office/powerpoint/2010/main" val="107696485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92005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055C51-8D92-3732-D291-3AD66AD0E284}"/>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SOLUTIONS</a:t>
            </a:r>
          </a:p>
        </p:txBody>
      </p:sp>
      <p:graphicFrame>
        <p:nvGraphicFramePr>
          <p:cNvPr id="5" name="Content Placeholder 2">
            <a:extLst>
              <a:ext uri="{FF2B5EF4-FFF2-40B4-BE49-F238E27FC236}">
                <a16:creationId xmlns:a16="http://schemas.microsoft.com/office/drawing/2014/main" id="{BAF7196D-A629-0E47-D83E-43B4658C8091}"/>
              </a:ext>
            </a:extLst>
          </p:cNvPr>
          <p:cNvGraphicFramePr>
            <a:graphicFrameLocks noGrp="1"/>
          </p:cNvGraphicFramePr>
          <p:nvPr>
            <p:ph idx="1"/>
            <p:extLst>
              <p:ext uri="{D42A27DB-BD31-4B8C-83A1-F6EECF244321}">
                <p14:modId xmlns:p14="http://schemas.microsoft.com/office/powerpoint/2010/main" val="318968251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9835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747B4B-3F22-82B9-2F59-FD3DD950C8D7}"/>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6. BARRIER 5</a:t>
            </a:r>
          </a:p>
        </p:txBody>
      </p:sp>
      <p:graphicFrame>
        <p:nvGraphicFramePr>
          <p:cNvPr id="5" name="Content Placeholder 2">
            <a:extLst>
              <a:ext uri="{FF2B5EF4-FFF2-40B4-BE49-F238E27FC236}">
                <a16:creationId xmlns:a16="http://schemas.microsoft.com/office/drawing/2014/main" id="{C851A30B-C3F9-C788-466F-E24C4B1D2584}"/>
              </a:ext>
            </a:extLst>
          </p:cNvPr>
          <p:cNvGraphicFramePr>
            <a:graphicFrameLocks noGrp="1"/>
          </p:cNvGraphicFramePr>
          <p:nvPr>
            <p:ph idx="1"/>
            <p:extLst>
              <p:ext uri="{D42A27DB-BD31-4B8C-83A1-F6EECF244321}">
                <p14:modId xmlns:p14="http://schemas.microsoft.com/office/powerpoint/2010/main" val="207309057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495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E47B33-989A-F99D-A01C-281214E7E204}"/>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RELEVANT THEORIES</a:t>
            </a:r>
          </a:p>
        </p:txBody>
      </p:sp>
      <p:graphicFrame>
        <p:nvGraphicFramePr>
          <p:cNvPr id="5" name="Content Placeholder 2">
            <a:extLst>
              <a:ext uri="{FF2B5EF4-FFF2-40B4-BE49-F238E27FC236}">
                <a16:creationId xmlns:a16="http://schemas.microsoft.com/office/drawing/2014/main" id="{715DF56B-C317-F744-7CEF-DACE6CD0419A}"/>
              </a:ext>
            </a:extLst>
          </p:cNvPr>
          <p:cNvGraphicFramePr>
            <a:graphicFrameLocks noGrp="1"/>
          </p:cNvGraphicFramePr>
          <p:nvPr>
            <p:ph idx="1"/>
            <p:extLst>
              <p:ext uri="{D42A27DB-BD31-4B8C-83A1-F6EECF244321}">
                <p14:modId xmlns:p14="http://schemas.microsoft.com/office/powerpoint/2010/main" val="171578255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9467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89" y="-2"/>
            <a:ext cx="3468234"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F084ED6-3807-A6C3-F52A-AEF88F848412}"/>
              </a:ext>
            </a:extLst>
          </p:cNvPr>
          <p:cNvSpPr>
            <a:spLocks noGrp="1"/>
          </p:cNvSpPr>
          <p:nvPr>
            <p:ph type="title"/>
          </p:nvPr>
        </p:nvSpPr>
        <p:spPr>
          <a:xfrm rot="16200000">
            <a:off x="-1325880" y="1947672"/>
            <a:ext cx="5961888" cy="2788920"/>
          </a:xfrm>
        </p:spPr>
        <p:txBody>
          <a:bodyPr anchor="ctr">
            <a:normAutofit/>
          </a:bodyPr>
          <a:lstStyle/>
          <a:p>
            <a:r>
              <a:rPr lang="en-US" sz="4800">
                <a:solidFill>
                  <a:schemeClr val="bg1"/>
                </a:solidFill>
              </a:rPr>
              <a:t>SOLUTIONS</a:t>
            </a:r>
          </a:p>
        </p:txBody>
      </p:sp>
      <p:graphicFrame>
        <p:nvGraphicFramePr>
          <p:cNvPr id="5" name="Content Placeholder 2">
            <a:extLst>
              <a:ext uri="{FF2B5EF4-FFF2-40B4-BE49-F238E27FC236}">
                <a16:creationId xmlns:a16="http://schemas.microsoft.com/office/drawing/2014/main" id="{02D65732-7FAD-92E5-7A71-72FCDC02CD29}"/>
              </a:ext>
            </a:extLst>
          </p:cNvPr>
          <p:cNvGraphicFramePr>
            <a:graphicFrameLocks noGrp="1"/>
          </p:cNvGraphicFramePr>
          <p:nvPr>
            <p:ph idx="1"/>
            <p:extLst>
              <p:ext uri="{D42A27DB-BD31-4B8C-83A1-F6EECF244321}">
                <p14:modId xmlns:p14="http://schemas.microsoft.com/office/powerpoint/2010/main" val="3901093897"/>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5567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754F4E-4983-49F3-DBA8-523ECC105CA4}"/>
              </a:ext>
            </a:extLst>
          </p:cNvPr>
          <p:cNvSpPr>
            <a:spLocks noGrp="1"/>
          </p:cNvSpPr>
          <p:nvPr>
            <p:ph type="title"/>
          </p:nvPr>
        </p:nvSpPr>
        <p:spPr>
          <a:xfrm>
            <a:off x="1371597" y="-343863"/>
            <a:ext cx="10044023" cy="1570457"/>
          </a:xfrm>
        </p:spPr>
        <p:txBody>
          <a:bodyPr anchor="ctr">
            <a:normAutofit/>
          </a:bodyPr>
          <a:lstStyle/>
          <a:p>
            <a:r>
              <a:rPr lang="en-US" sz="4000">
                <a:solidFill>
                  <a:srgbClr val="FFFFFF"/>
                </a:solidFill>
              </a:rPr>
              <a:t>7. CONCLUSIONS</a:t>
            </a:r>
          </a:p>
        </p:txBody>
      </p:sp>
      <p:graphicFrame>
        <p:nvGraphicFramePr>
          <p:cNvPr id="5" name="Content Placeholder 2">
            <a:extLst>
              <a:ext uri="{FF2B5EF4-FFF2-40B4-BE49-F238E27FC236}">
                <a16:creationId xmlns:a16="http://schemas.microsoft.com/office/drawing/2014/main" id="{F269625D-D9C7-AA1E-39D6-F32B01381655}"/>
              </a:ext>
            </a:extLst>
          </p:cNvPr>
          <p:cNvGraphicFramePr>
            <a:graphicFrameLocks noGrp="1"/>
          </p:cNvGraphicFramePr>
          <p:nvPr>
            <p:ph idx="1"/>
            <p:extLst>
              <p:ext uri="{D42A27DB-BD31-4B8C-83A1-F6EECF244321}">
                <p14:modId xmlns:p14="http://schemas.microsoft.com/office/powerpoint/2010/main" val="3690987865"/>
              </p:ext>
            </p:extLst>
          </p:nvPr>
        </p:nvGraphicFramePr>
        <p:xfrm>
          <a:off x="733121" y="1231827"/>
          <a:ext cx="10927829" cy="4746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0736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CE9729-FBFC-4F5A-8486-978405D3DB82}"/>
              </a:ext>
            </a:extLst>
          </p:cNvPr>
          <p:cNvSpPr>
            <a:spLocks noGrp="1"/>
          </p:cNvSpPr>
          <p:nvPr>
            <p:ph type="title"/>
          </p:nvPr>
        </p:nvSpPr>
        <p:spPr>
          <a:xfrm>
            <a:off x="403846" y="139917"/>
            <a:ext cx="10668235" cy="2117089"/>
          </a:xfrm>
        </p:spPr>
        <p:txBody>
          <a:bodyPr>
            <a:normAutofit/>
          </a:bodyPr>
          <a:lstStyle/>
          <a:p>
            <a:r>
              <a:rPr lang="en-US" sz="3600">
                <a:solidFill>
                  <a:schemeClr val="tx2"/>
                </a:solidFill>
              </a:rPr>
              <a:t>8. REFERENCES</a:t>
            </a:r>
          </a:p>
        </p:txBody>
      </p:sp>
      <p:pic>
        <p:nvPicPr>
          <p:cNvPr id="7" name="Graphic 6" descr="Board Room">
            <a:extLst>
              <a:ext uri="{FF2B5EF4-FFF2-40B4-BE49-F238E27FC236}">
                <a16:creationId xmlns:a16="http://schemas.microsoft.com/office/drawing/2014/main" id="{7ED1526C-E9BD-8023-7B87-CC4CD8CA6D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D78FBFD7-201C-C102-1696-DC3DBDB22622}"/>
              </a:ext>
            </a:extLst>
          </p:cNvPr>
          <p:cNvSpPr>
            <a:spLocks noGrp="1"/>
          </p:cNvSpPr>
          <p:nvPr>
            <p:ph idx="1"/>
          </p:nvPr>
        </p:nvSpPr>
        <p:spPr>
          <a:xfrm>
            <a:off x="4487406" y="-171096"/>
            <a:ext cx="6580746" cy="7033651"/>
          </a:xfrm>
        </p:spPr>
        <p:txBody>
          <a:bodyPr vert="horz" lIns="91440" tIns="45720" rIns="91440" bIns="45720" rtlCol="0" anchor="ctr">
            <a:normAutofit/>
          </a:bodyPr>
          <a:lstStyle/>
          <a:p>
            <a:r>
              <a:rPr lang="en-US" sz="2000">
                <a:solidFill>
                  <a:schemeClr val="tx2"/>
                </a:solidFill>
                <a:ea typeface="+mn-lt"/>
                <a:cs typeface="+mn-lt"/>
              </a:rPr>
              <a:t>Adler, R.B. and Elmhorst, J.M. (2019) Communicating at Work: Strategies for Success in Business and the Professions. 12th </a:t>
            </a:r>
            <a:r>
              <a:rPr lang="en-US" sz="2000" err="1">
                <a:solidFill>
                  <a:schemeClr val="tx2"/>
                </a:solidFill>
                <a:ea typeface="+mn-lt"/>
                <a:cs typeface="+mn-lt"/>
              </a:rPr>
              <a:t>edn</a:t>
            </a:r>
            <a:r>
              <a:rPr lang="en-US" sz="2000">
                <a:solidFill>
                  <a:schemeClr val="tx2"/>
                </a:solidFill>
                <a:ea typeface="+mn-lt"/>
                <a:cs typeface="+mn-lt"/>
              </a:rPr>
              <a:t>. New York: McGraw-Hill. </a:t>
            </a:r>
          </a:p>
          <a:p>
            <a:r>
              <a:rPr lang="en-US" sz="2000">
                <a:solidFill>
                  <a:schemeClr val="tx2"/>
                </a:solidFill>
                <a:ea typeface="+mn-lt"/>
                <a:cs typeface="+mn-lt"/>
              </a:rPr>
              <a:t>Berlo, D.K. (1960) The Process of Communication: An Introduction to Theory and Practice. New York: Holt, Rinehart and Winston. </a:t>
            </a:r>
          </a:p>
          <a:p>
            <a:r>
              <a:rPr lang="en-US" sz="2000">
                <a:solidFill>
                  <a:schemeClr val="tx2"/>
                </a:solidFill>
                <a:ea typeface="+mn-lt"/>
                <a:cs typeface="+mn-lt"/>
              </a:rPr>
              <a:t>Hofstede, G. (1980) Culture’s Consequences: International Differences in Work-Related Values. Beverly Hills: Sage. </a:t>
            </a:r>
          </a:p>
          <a:p>
            <a:r>
              <a:rPr lang="en-US" sz="2000">
                <a:solidFill>
                  <a:schemeClr val="tx2"/>
                </a:solidFill>
                <a:ea typeface="+mn-lt"/>
                <a:cs typeface="+mn-lt"/>
              </a:rPr>
              <a:t>Robbins, S.P. and Judge, T.A. (2019) Organizational Behavior. 18th </a:t>
            </a:r>
            <a:r>
              <a:rPr lang="en-US" sz="2000" err="1">
                <a:solidFill>
                  <a:schemeClr val="tx2"/>
                </a:solidFill>
                <a:ea typeface="+mn-lt"/>
                <a:cs typeface="+mn-lt"/>
              </a:rPr>
              <a:t>edn</a:t>
            </a:r>
            <a:r>
              <a:rPr lang="en-US" sz="2000">
                <a:solidFill>
                  <a:schemeClr val="tx2"/>
                </a:solidFill>
                <a:ea typeface="+mn-lt"/>
                <a:cs typeface="+mn-lt"/>
              </a:rPr>
              <a:t>. Harlow: Pearson Education</a:t>
            </a:r>
          </a:p>
          <a:p>
            <a:r>
              <a:rPr lang="en-US" sz="2000">
                <a:solidFill>
                  <a:schemeClr val="tx2"/>
                </a:solidFill>
                <a:ea typeface="+mn-lt"/>
                <a:cs typeface="+mn-lt"/>
              </a:rPr>
              <a:t>Schramm, W. (1954) ‘How Communication Works’, in Schramm, W. (ed.) The Process and Effects of Mass Communication. Urbana: University of Illinois Press, pp. 3–26. </a:t>
            </a:r>
          </a:p>
          <a:p>
            <a:r>
              <a:rPr lang="en-US" sz="2000">
                <a:solidFill>
                  <a:schemeClr val="tx2"/>
                </a:solidFill>
                <a:ea typeface="+mn-lt"/>
                <a:cs typeface="+mn-lt"/>
              </a:rPr>
              <a:t>Shannon, C.E. and Weaver, W. (1949) The Mathematical Theory of Communication. Urbana: University of Illinois Press. </a:t>
            </a:r>
            <a:endParaRPr lang="en-US" sz="20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405716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1198</Words>
  <Application>Microsoft Office PowerPoint</Application>
  <PresentationFormat>Widescreen</PresentationFormat>
  <Paragraphs>108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vt:lpstr>
      <vt:lpstr>Aptos</vt:lpstr>
      <vt:lpstr>Aptos Display</vt:lpstr>
      <vt:lpstr>Arial</vt:lpstr>
      <vt:lpstr>Calibri</vt:lpstr>
      <vt:lpstr>office theme</vt:lpstr>
      <vt:lpstr>PowerPoint Presentation</vt:lpstr>
      <vt:lpstr>OVERVIEW</vt:lpstr>
      <vt:lpstr>CASE SUMMARY</vt:lpstr>
      <vt:lpstr>CASE SUMMARY (CONTINUED)</vt:lpstr>
      <vt:lpstr>2.BARRIER 1</vt:lpstr>
      <vt:lpstr>RELEVANT COMMUNICATION THEORIES</vt:lpstr>
      <vt:lpstr>SOLUTIONS</vt:lpstr>
      <vt:lpstr>3. BARRIER 2: Low Managerial Credibility: Gary’s poor hygiene practices and inconsistent behaviour reduce staff trust, lowering message acceptance. Information Overload Too many wall signs, rushed instructions, and chaotic workflow overwhelm workers.</vt:lpstr>
      <vt:lpstr>RELEVANT COMMUNICATION THEORIES Source Credibility Theory (Hovland, 1953) •Effective communication depends on the perceived expertise and trustworthiness of the sender.  •If the sender is not respected, the message is likely to be ignored or misinterpreted. Cognitive Load Theory (Sweller, 1988)  •Humans have limited working memory.  •Excessive information reduces the ability to understand and apply instructions.</vt:lpstr>
      <vt:lpstr>SOLUTIONS: Provide leadership training for supervisors. •Introduce managerial hygiene and behaviour standards. •Implement role-model accountability, ensuring managers demonstrate correct behaviour.  •Conduct regular audits to reinforce credibility and consistency. •Reduce the number of signs; design clear, pictorial instructions.  •Introduce step-by-step workflow guides.  •Deliver training in manageable segments.  •Use colour-coded zones to simplify tasks (e.g., red = raw meat, blue = cooked food).</vt:lpstr>
      <vt:lpstr>4. BARRIER 3</vt:lpstr>
      <vt:lpstr>RELEVANT THEORIES:</vt:lpstr>
      <vt:lpstr>SOLUTIONS:</vt:lpstr>
      <vt:lpstr>5. BARRIER 4</vt:lpstr>
      <vt:lpstr>RELEVANT THEORIES</vt:lpstr>
      <vt:lpstr>SOLUTIONS</vt:lpstr>
      <vt:lpstr>6. BARRIER 5</vt:lpstr>
      <vt:lpstr>RELEVANT THEORIES</vt:lpstr>
      <vt:lpstr>SOLUTIONS</vt:lpstr>
      <vt:lpstr>7. CONCLUSIONS</vt:lpstr>
      <vt:lpstr>8.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Ioan Leoapa (2435230)</cp:lastModifiedBy>
  <cp:revision>1</cp:revision>
  <dcterms:created xsi:type="dcterms:W3CDTF">2025-11-23T09:30:57Z</dcterms:created>
  <dcterms:modified xsi:type="dcterms:W3CDTF">2025-11-29T12:12:32Z</dcterms:modified>
</cp:coreProperties>
</file>