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0F7770B-2069-422B-828D-AAF502432C71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Hospitality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2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Hospitality-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Welcoming People as “Guests”</a:t>
            </a:r>
          </a:p>
          <a:p>
            <a:r>
              <a:rPr lang="en-GB" dirty="0" smtClean="0"/>
              <a:t>Providing Food /Beverages/Accommodation/Entertainment.</a:t>
            </a:r>
          </a:p>
          <a:p>
            <a:r>
              <a:rPr lang="en-GB" dirty="0" smtClean="0"/>
              <a:t>Service-Delivering a product or experience.</a:t>
            </a:r>
          </a:p>
          <a:p>
            <a:r>
              <a:rPr lang="en-GB" dirty="0" smtClean="0"/>
              <a:t>Tangibles v Intangibles</a:t>
            </a:r>
          </a:p>
          <a:p>
            <a:r>
              <a:rPr lang="en-GB" dirty="0" smtClean="0"/>
              <a:t>Question- Look at the slide</a:t>
            </a:r>
          </a:p>
          <a:p>
            <a:r>
              <a:rPr lang="en-GB" dirty="0" smtClean="0"/>
              <a:t>What would be Tangible or Intangible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 of Hospitality Organisations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Profit-This can be a long term goal.</a:t>
            </a:r>
          </a:p>
          <a:p>
            <a:r>
              <a:rPr lang="en-GB" dirty="0" smtClean="0"/>
              <a:t>Public Sector /Private Sector-Both sectors are engaged in ‘Hospitality’ events.</a:t>
            </a:r>
          </a:p>
          <a:p>
            <a:r>
              <a:rPr lang="en-GB" dirty="0" smtClean="0"/>
              <a:t>Secondary Spend-Hotel package, Merchandise of team.</a:t>
            </a:r>
          </a:p>
          <a:p>
            <a:r>
              <a:rPr lang="en-GB" dirty="0" err="1" smtClean="0"/>
              <a:t>Upselling</a:t>
            </a:r>
            <a:r>
              <a:rPr lang="en-GB" dirty="0" smtClean="0"/>
              <a:t>-Economy to Prestige package</a:t>
            </a:r>
          </a:p>
          <a:p>
            <a:r>
              <a:rPr lang="en-GB" dirty="0" smtClean="0"/>
              <a:t>Operations- Fit between supply/value chain- Aim to be industry best-</a:t>
            </a:r>
            <a:r>
              <a:rPr lang="en-GB" dirty="0" err="1" smtClean="0"/>
              <a:t>Kitemark</a:t>
            </a:r>
            <a:r>
              <a:rPr lang="en-GB" dirty="0" smtClean="0"/>
              <a:t> www.hospitalityguild.co.uk</a:t>
            </a:r>
          </a:p>
          <a:p>
            <a:r>
              <a:rPr lang="en-GB" dirty="0" smtClean="0"/>
              <a:t>Relationship with Tourism, Travel, Events and Sports Sectors-growth sectors.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Management and leadership-Sector Specialists</a:t>
            </a:r>
          </a:p>
          <a:p>
            <a:r>
              <a:rPr lang="en-GB" dirty="0" smtClean="0"/>
              <a:t>Operations-Require Innovation/</a:t>
            </a:r>
            <a:r>
              <a:rPr lang="en-GB" dirty="0" err="1" smtClean="0"/>
              <a:t>seemless</a:t>
            </a:r>
            <a:r>
              <a:rPr lang="en-GB" dirty="0" smtClean="0"/>
              <a:t> delivery/Need USP.</a:t>
            </a:r>
          </a:p>
          <a:p>
            <a:r>
              <a:rPr lang="en-GB" dirty="0" smtClean="0"/>
              <a:t>Guest Service- It’s about the ‘Guest’</a:t>
            </a:r>
          </a:p>
          <a:p>
            <a:r>
              <a:rPr lang="en-GB" dirty="0" smtClean="0"/>
              <a:t>Quality- Delivering on the expectation</a:t>
            </a:r>
          </a:p>
          <a:p>
            <a:r>
              <a:rPr lang="en-GB" dirty="0" smtClean="0"/>
              <a:t>Retail- opportunity to ‘Delight’ the customer and add to your secondary sales.</a:t>
            </a:r>
          </a:p>
          <a:p>
            <a:r>
              <a:rPr lang="en-GB" dirty="0" smtClean="0"/>
              <a:t>Convention  and Meetings Management</a:t>
            </a:r>
          </a:p>
          <a:p>
            <a:r>
              <a:rPr lang="en-GB" dirty="0" err="1" smtClean="0"/>
              <a:t>Banquetting</a:t>
            </a:r>
            <a:endParaRPr lang="en-GB" dirty="0" smtClean="0"/>
          </a:p>
          <a:p>
            <a:r>
              <a:rPr lang="en-GB" dirty="0" smtClean="0"/>
              <a:t>Resort Developments- Area of growth.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working in the industry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No such thing as Normal Business Hours!</a:t>
            </a:r>
          </a:p>
          <a:p>
            <a:r>
              <a:rPr lang="en-GB" dirty="0" smtClean="0"/>
              <a:t>Shift work</a:t>
            </a:r>
          </a:p>
          <a:p>
            <a:r>
              <a:rPr lang="en-GB" dirty="0" smtClean="0"/>
              <a:t>Service attitude a must</a:t>
            </a:r>
          </a:p>
          <a:p>
            <a:r>
              <a:rPr lang="en-GB" dirty="0" smtClean="0"/>
              <a:t>Needs- The Guest/The Organisation/Yours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Deadly Sins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Apathy</a:t>
            </a:r>
          </a:p>
          <a:p>
            <a:r>
              <a:rPr lang="en-GB" dirty="0" smtClean="0"/>
              <a:t>Ignorance</a:t>
            </a:r>
          </a:p>
          <a:p>
            <a:r>
              <a:rPr lang="en-GB" dirty="0" smtClean="0"/>
              <a:t>Coldness</a:t>
            </a:r>
          </a:p>
          <a:p>
            <a:r>
              <a:rPr lang="en-GB" dirty="0" smtClean="0"/>
              <a:t>Condescension and lack of respect</a:t>
            </a:r>
          </a:p>
          <a:p>
            <a:r>
              <a:rPr lang="en-GB" dirty="0" smtClean="0"/>
              <a:t>Robotics</a:t>
            </a:r>
          </a:p>
          <a:p>
            <a:r>
              <a:rPr lang="en-GB" dirty="0" smtClean="0"/>
              <a:t>Rule books</a:t>
            </a:r>
          </a:p>
          <a:p>
            <a:r>
              <a:rPr lang="en-GB" dirty="0" smtClean="0"/>
              <a:t>Evasive excuses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Needs</a:t>
            </a:r>
          </a:p>
          <a:p>
            <a:r>
              <a:rPr lang="en-GB" dirty="0" smtClean="0"/>
              <a:t>Guest Focus</a:t>
            </a:r>
          </a:p>
          <a:p>
            <a:r>
              <a:rPr lang="en-GB" dirty="0" smtClean="0"/>
              <a:t>Roles, Responsibilities and Relationships</a:t>
            </a:r>
          </a:p>
          <a:p>
            <a:r>
              <a:rPr lang="en-GB" dirty="0" smtClean="0"/>
              <a:t>Dedication</a:t>
            </a:r>
          </a:p>
          <a:p>
            <a:r>
              <a:rPr lang="en-GB" dirty="0" smtClean="0"/>
              <a:t>Service Culture</a:t>
            </a:r>
          </a:p>
          <a:p>
            <a:r>
              <a:rPr lang="en-GB" dirty="0" smtClean="0"/>
              <a:t>Management Styles</a:t>
            </a:r>
          </a:p>
          <a:p>
            <a:r>
              <a:rPr lang="en-GB" dirty="0" smtClean="0"/>
              <a:t>Thrive on Change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Guests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Leisure Guests</a:t>
            </a:r>
          </a:p>
          <a:p>
            <a:r>
              <a:rPr lang="en-GB" dirty="0" smtClean="0"/>
              <a:t>Business Guests</a:t>
            </a:r>
          </a:p>
          <a:p>
            <a:r>
              <a:rPr lang="en-GB" dirty="0" smtClean="0"/>
              <a:t>Needs</a:t>
            </a:r>
          </a:p>
          <a:p>
            <a:r>
              <a:rPr lang="en-GB" dirty="0" smtClean="0"/>
              <a:t>Relationships</a:t>
            </a:r>
          </a:p>
          <a:p>
            <a:r>
              <a:rPr lang="en-GB" dirty="0" smtClean="0"/>
              <a:t>Club Membership Schemes</a:t>
            </a:r>
          </a:p>
          <a:p>
            <a:r>
              <a:rPr lang="en-GB" dirty="0" smtClean="0"/>
              <a:t>Yield Management-How many to a £,$,蔭, ₽</a:t>
            </a:r>
          </a:p>
          <a:p>
            <a:r>
              <a:rPr lang="en-GB" dirty="0" smtClean="0"/>
              <a:t>Good Management/Service = Increased Profits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Front and Back Office Systems</a:t>
            </a:r>
            <a:endParaRPr lang="en-GB" dirty="0"/>
          </a:p>
        </p:txBody>
      </p:sp>
      <p:pic>
        <p:nvPicPr>
          <p:cNvPr id="5" name="Content Placeholder 4" descr="Industry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7705" y="1473926"/>
            <a:ext cx="5323030" cy="538407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Empowerment</a:t>
            </a:r>
            <a:endParaRPr lang="en-GB" dirty="0"/>
          </a:p>
        </p:txBody>
      </p:sp>
      <p:pic>
        <p:nvPicPr>
          <p:cNvPr id="4" name="Content Placeholder 3" descr="GSM Empowerment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1628800"/>
            <a:ext cx="8352928" cy="5229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HOSPITALITY INDUSTR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357486" y="-214338"/>
            <a:ext cx="11501486" cy="72866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Custom 5">
      <a:dk1>
        <a:sysClr val="windowText" lastClr="000000"/>
      </a:dk1>
      <a:lt1>
        <a:srgbClr val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152</TotalTime>
  <Words>239</Words>
  <Application>Microsoft Office PowerPoint</Application>
  <PresentationFormat>On-screen Show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Verve</vt:lpstr>
      <vt:lpstr>Hospitality Management</vt:lpstr>
      <vt:lpstr>What is Hospitality- Recap</vt:lpstr>
      <vt:lpstr>Aims and Objectives of Hospitality Organisations</vt:lpstr>
      <vt:lpstr>Concepts</vt:lpstr>
      <vt:lpstr>Characteristics of working in the industry</vt:lpstr>
      <vt:lpstr>Seven Deadly Sins</vt:lpstr>
      <vt:lpstr>Service</vt:lpstr>
      <vt:lpstr>Identifying Guests</vt:lpstr>
      <vt:lpstr>Front and Back Office Systems</vt:lpstr>
      <vt:lpstr>Empowerment</vt:lpstr>
      <vt:lpstr>Slide 11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</dc:title>
  <dc:creator>Maria Heffernan</dc:creator>
  <cp:lastModifiedBy>0wner</cp:lastModifiedBy>
  <cp:revision>31</cp:revision>
  <dcterms:created xsi:type="dcterms:W3CDTF">2014-11-19T14:46:02Z</dcterms:created>
  <dcterms:modified xsi:type="dcterms:W3CDTF">2017-10-23T11:28:58Z</dcterms:modified>
</cp:coreProperties>
</file>