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Masters/slideMaster34.xml" ContentType="application/vnd.openxmlformats-officedocument.presentationml.slideMaster+xml"/>
  <Override PartName="/ppt/slideMasters/slideMaster35.xml" ContentType="application/vnd.openxmlformats-officedocument.presentationml.slideMaster+xml"/>
  <Override PartName="/ppt/slideMasters/slideMaster36.xml" ContentType="application/vnd.openxmlformats-officedocument.presentationml.slideMaster+xml"/>
  <Override PartName="/ppt/slideMasters/slideMaster3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theme/theme4.xml" ContentType="application/vnd.openxmlformats-officedocument.theme+xml"/>
  <Override PartName="/ppt/slideLayouts/slideLayout10.xml" ContentType="application/vnd.openxmlformats-officedocument.presentationml.slideLayout+xml"/>
  <Override PartName="/ppt/theme/theme5.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6.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7.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8.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9.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theme/theme11.xml" ContentType="application/vnd.openxmlformats-officedocument.theme+xml"/>
  <Override PartName="/ppt/slideLayouts/slideLayout31.xml" ContentType="application/vnd.openxmlformats-officedocument.presentationml.slideLayout+xml"/>
  <Override PartName="/ppt/theme/theme12.xml" ContentType="application/vnd.openxmlformats-officedocument.theme+xml"/>
  <Override PartName="/ppt/slideLayouts/slideLayout32.xml" ContentType="application/vnd.openxmlformats-officedocument.presentationml.slideLayout+xml"/>
  <Override PartName="/ppt/theme/theme13.xml" ContentType="application/vnd.openxmlformats-officedocument.theme+xml"/>
  <Override PartName="/ppt/slideLayouts/slideLayout33.xml" ContentType="application/vnd.openxmlformats-officedocument.presentationml.slideLayout+xml"/>
  <Override PartName="/ppt/theme/theme14.xml" ContentType="application/vnd.openxmlformats-officedocument.theme+xml"/>
  <Override PartName="/ppt/slideLayouts/slideLayout34.xml" ContentType="application/vnd.openxmlformats-officedocument.presentationml.slideLayout+xml"/>
  <Override PartName="/ppt/theme/theme15.xml" ContentType="application/vnd.openxmlformats-officedocument.theme+xml"/>
  <Override PartName="/ppt/slideLayouts/slideLayout35.xml" ContentType="application/vnd.openxmlformats-officedocument.presentationml.slideLayout+xml"/>
  <Override PartName="/ppt/theme/theme16.xml" ContentType="application/vnd.openxmlformats-officedocument.theme+xml"/>
  <Override PartName="/ppt/slideLayouts/slideLayout36.xml" ContentType="application/vnd.openxmlformats-officedocument.presentationml.slideLayout+xml"/>
  <Override PartName="/ppt/theme/theme17.xml" ContentType="application/vnd.openxmlformats-officedocument.theme+xml"/>
  <Override PartName="/ppt/slideLayouts/slideLayout37.xml" ContentType="application/vnd.openxmlformats-officedocument.presentationml.slideLayout+xml"/>
  <Override PartName="/ppt/theme/theme18.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19.xml" ContentType="application/vnd.openxmlformats-officedocument.theme+xml"/>
  <Override PartName="/ppt/slideLayouts/slideLayout46.xml" ContentType="application/vnd.openxmlformats-officedocument.presentationml.slideLayout+xml"/>
  <Override PartName="/ppt/theme/theme20.xml" ContentType="application/vnd.openxmlformats-officedocument.theme+xml"/>
  <Override PartName="/ppt/slideLayouts/slideLayout47.xml" ContentType="application/vnd.openxmlformats-officedocument.presentationml.slideLayout+xml"/>
  <Override PartName="/ppt/theme/theme21.xml" ContentType="application/vnd.openxmlformats-officedocument.theme+xml"/>
  <Override PartName="/ppt/slideLayouts/slideLayout48.xml" ContentType="application/vnd.openxmlformats-officedocument.presentationml.slideLayout+xml"/>
  <Override PartName="/ppt/theme/theme22.xml" ContentType="application/vnd.openxmlformats-officedocument.theme+xml"/>
  <Override PartName="/ppt/slideLayouts/slideLayout49.xml" ContentType="application/vnd.openxmlformats-officedocument.presentationml.slideLayout+xml"/>
  <Override PartName="/ppt/theme/theme23.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24.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25.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26.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27.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28.xml" ContentType="application/vnd.openxmlformats-officedocument.theme+xml"/>
  <Override PartName="/ppt/slideLayouts/slideLayout69.xml" ContentType="application/vnd.openxmlformats-officedocument.presentationml.slideLayout+xml"/>
  <Override PartName="/ppt/theme/theme29.xml" ContentType="application/vnd.openxmlformats-officedocument.theme+xml"/>
  <Override PartName="/ppt/slideLayouts/slideLayout70.xml" ContentType="application/vnd.openxmlformats-officedocument.presentationml.slideLayout+xml"/>
  <Override PartName="/ppt/theme/theme30.xml" ContentType="application/vnd.openxmlformats-officedocument.theme+xml"/>
  <Override PartName="/ppt/slideLayouts/slideLayout71.xml" ContentType="application/vnd.openxmlformats-officedocument.presentationml.slideLayout+xml"/>
  <Override PartName="/ppt/theme/theme31.xml" ContentType="application/vnd.openxmlformats-officedocument.theme+xml"/>
  <Override PartName="/ppt/slideLayouts/slideLayout72.xml" ContentType="application/vnd.openxmlformats-officedocument.presentationml.slideLayout+xml"/>
  <Override PartName="/ppt/theme/theme32.xml" ContentType="application/vnd.openxmlformats-officedocument.theme+xml"/>
  <Override PartName="/ppt/slideLayouts/slideLayout73.xml" ContentType="application/vnd.openxmlformats-officedocument.presentationml.slideLayout+xml"/>
  <Override PartName="/ppt/theme/theme33.xml" ContentType="application/vnd.openxmlformats-officedocument.theme+xml"/>
  <Override PartName="/ppt/slideLayouts/slideLayout74.xml" ContentType="application/vnd.openxmlformats-officedocument.presentationml.slideLayout+xml"/>
  <Override PartName="/ppt/theme/theme34.xml" ContentType="application/vnd.openxmlformats-officedocument.theme+xml"/>
  <Override PartName="/ppt/slideLayouts/slideLayout75.xml" ContentType="application/vnd.openxmlformats-officedocument.presentationml.slideLayout+xml"/>
  <Override PartName="/ppt/theme/theme35.xml" ContentType="application/vnd.openxmlformats-officedocument.theme+xml"/>
  <Override PartName="/ppt/slideLayouts/slideLayout76.xml" ContentType="application/vnd.openxmlformats-officedocument.presentationml.slideLayout+xml"/>
  <Override PartName="/ppt/theme/theme36.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37.xml" ContentType="application/vnd.openxmlformats-officedocument.theme+xml"/>
  <Override PartName="/ppt/theme/theme38.xml" ContentType="application/vnd.openxmlformats-officedocument.theme+xml"/>
  <Override PartName="/ppt/theme/theme3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204" r:id="rId4"/>
    <p:sldMasterId id="2147484206" r:id="rId5"/>
    <p:sldMasterId id="2147484208" r:id="rId6"/>
    <p:sldMasterId id="2147484210" r:id="rId7"/>
    <p:sldMasterId id="2147484212" r:id="rId8"/>
    <p:sldMasterId id="2147484214" r:id="rId9"/>
    <p:sldMasterId id="2147484217" r:id="rId10"/>
    <p:sldMasterId id="2147484220" r:id="rId11"/>
    <p:sldMasterId id="2147484227" r:id="rId12"/>
    <p:sldMasterId id="2147484233" r:id="rId13"/>
    <p:sldMasterId id="2147484238" r:id="rId14"/>
    <p:sldMasterId id="2147484240" r:id="rId15"/>
    <p:sldMasterId id="2147484242" r:id="rId16"/>
    <p:sldMasterId id="2147484244" r:id="rId17"/>
    <p:sldMasterId id="2147484246" r:id="rId18"/>
    <p:sldMasterId id="2147484248" r:id="rId19"/>
    <p:sldMasterId id="2147484250" r:id="rId20"/>
    <p:sldMasterId id="2147484252" r:id="rId21"/>
    <p:sldMasterId id="2147484254" r:id="rId22"/>
    <p:sldMasterId id="2147484268" r:id="rId23"/>
    <p:sldMasterId id="2147484270" r:id="rId24"/>
    <p:sldMasterId id="2147484272" r:id="rId25"/>
    <p:sldMasterId id="2147484274" r:id="rId26"/>
    <p:sldMasterId id="2147484276" r:id="rId27"/>
    <p:sldMasterId id="2147484279" r:id="rId28"/>
    <p:sldMasterId id="2147484282" r:id="rId29"/>
    <p:sldMasterId id="2147484289" r:id="rId30"/>
    <p:sldMasterId id="2147484295" r:id="rId31"/>
    <p:sldMasterId id="2147484300" r:id="rId32"/>
    <p:sldMasterId id="2147484302" r:id="rId33"/>
    <p:sldMasterId id="2147484304" r:id="rId34"/>
    <p:sldMasterId id="2147484306" r:id="rId35"/>
    <p:sldMasterId id="2147484308" r:id="rId36"/>
    <p:sldMasterId id="2147484310" r:id="rId37"/>
    <p:sldMasterId id="2147484312" r:id="rId38"/>
    <p:sldMasterId id="2147484314" r:id="rId39"/>
    <p:sldMasterId id="2147484316" r:id="rId40"/>
  </p:sldMasterIdLst>
  <p:notesMasterIdLst>
    <p:notesMasterId r:id="rId66"/>
  </p:notesMasterIdLst>
  <p:handoutMasterIdLst>
    <p:handoutMasterId r:id="rId67"/>
  </p:handoutMasterIdLst>
  <p:sldIdLst>
    <p:sldId id="346" r:id="rId41"/>
    <p:sldId id="313" r:id="rId42"/>
    <p:sldId id="340" r:id="rId43"/>
    <p:sldId id="341" r:id="rId44"/>
    <p:sldId id="315" r:id="rId45"/>
    <p:sldId id="335" r:id="rId46"/>
    <p:sldId id="320" r:id="rId47"/>
    <p:sldId id="321" r:id="rId48"/>
    <p:sldId id="322" r:id="rId49"/>
    <p:sldId id="323" r:id="rId50"/>
    <p:sldId id="324" r:id="rId51"/>
    <p:sldId id="325" r:id="rId52"/>
    <p:sldId id="326" r:id="rId53"/>
    <p:sldId id="334" r:id="rId54"/>
    <p:sldId id="327" r:id="rId55"/>
    <p:sldId id="328" r:id="rId56"/>
    <p:sldId id="343" r:id="rId57"/>
    <p:sldId id="344" r:id="rId58"/>
    <p:sldId id="330" r:id="rId59"/>
    <p:sldId id="331" r:id="rId60"/>
    <p:sldId id="332" r:id="rId61"/>
    <p:sldId id="338" r:id="rId62"/>
    <p:sldId id="336" r:id="rId63"/>
    <p:sldId id="337" r:id="rId64"/>
    <p:sldId id="333" r:id="rId65"/>
  </p:sldIdLst>
  <p:sldSz cx="9144000" cy="6858000" type="screen4x3"/>
  <p:notesSz cx="6669088" cy="9753600"/>
  <p:defaultTextStyle>
    <a:defPPr>
      <a:defRPr lang="en-US"/>
    </a:defPPr>
    <a:lvl1pPr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C0066"/>
    <a:srgbClr val="FF0066"/>
    <a:srgbClr val="B30068"/>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3CAE75-D7A1-19B9-4278-F4C033FE0A0D}" v="98" dt="2023-09-20T11:36:59.2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14" autoAdjust="0"/>
    <p:restoredTop sz="72522" autoAdjust="0"/>
  </p:normalViewPr>
  <p:slideViewPr>
    <p:cSldViewPr>
      <p:cViewPr varScale="1">
        <p:scale>
          <a:sx n="67" d="100"/>
          <a:sy n="67" d="100"/>
        </p:scale>
        <p:origin x="1587" y="54"/>
      </p:cViewPr>
      <p:guideLst>
        <p:guide orient="horz" pos="2160"/>
        <p:guide pos="2880"/>
      </p:guideLst>
    </p:cSldViewPr>
  </p:slideViewPr>
  <p:outlineViewPr>
    <p:cViewPr>
      <p:scale>
        <a:sx n="33" d="100"/>
        <a:sy n="33" d="100"/>
      </p:scale>
      <p:origin x="0" y="0"/>
    </p:cViewPr>
  </p:outlineViewPr>
  <p:notesTextViewPr>
    <p:cViewPr>
      <p:scale>
        <a:sx n="75" d="100"/>
        <a:sy n="75" d="100"/>
      </p:scale>
      <p:origin x="0" y="0"/>
    </p:cViewPr>
  </p:notesTextViewPr>
  <p:sorterViewPr>
    <p:cViewPr>
      <p:scale>
        <a:sx n="200" d="100"/>
        <a:sy n="200" d="100"/>
      </p:scale>
      <p:origin x="0" y="0"/>
    </p:cViewPr>
  </p:sorterViewPr>
  <p:notesViewPr>
    <p:cSldViewPr>
      <p:cViewPr varScale="1">
        <p:scale>
          <a:sx n="56" d="100"/>
          <a:sy n="56" d="100"/>
        </p:scale>
        <p:origin x="-1854" y="-90"/>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23.xml"/><Relationship Id="rId21" Type="http://schemas.openxmlformats.org/officeDocument/2006/relationships/slideMaster" Target="slideMasters/slideMaster18.xml"/><Relationship Id="rId42" Type="http://schemas.openxmlformats.org/officeDocument/2006/relationships/slide" Target="slides/slide2.xml"/><Relationship Id="rId47" Type="http://schemas.openxmlformats.org/officeDocument/2006/relationships/slide" Target="slides/slide7.xml"/><Relationship Id="rId63" Type="http://schemas.openxmlformats.org/officeDocument/2006/relationships/slide" Target="slides/slide23.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Master" Target="slideMasters/slideMaster26.xml"/><Relationship Id="rId11" Type="http://schemas.openxmlformats.org/officeDocument/2006/relationships/slideMaster" Target="slideMasters/slideMaster8.xml"/><Relationship Id="rId24" Type="http://schemas.openxmlformats.org/officeDocument/2006/relationships/slideMaster" Target="slideMasters/slideMaster21.xml"/><Relationship Id="rId32" Type="http://schemas.openxmlformats.org/officeDocument/2006/relationships/slideMaster" Target="slideMasters/slideMaster29.xml"/><Relationship Id="rId37" Type="http://schemas.openxmlformats.org/officeDocument/2006/relationships/slideMaster" Target="slideMasters/slideMaster34.xml"/><Relationship Id="rId40" Type="http://schemas.openxmlformats.org/officeDocument/2006/relationships/slideMaster" Target="slideMasters/slideMaster37.xml"/><Relationship Id="rId45" Type="http://schemas.openxmlformats.org/officeDocument/2006/relationships/slide" Target="slides/slide5.xml"/><Relationship Id="rId53" Type="http://schemas.openxmlformats.org/officeDocument/2006/relationships/slide" Target="slides/slide13.xml"/><Relationship Id="rId58" Type="http://schemas.openxmlformats.org/officeDocument/2006/relationships/slide" Target="slides/slide18.xml"/><Relationship Id="rId66"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slide" Target="slides/slide21.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Master" Target="slideMasters/slideMaster24.xml"/><Relationship Id="rId30" Type="http://schemas.openxmlformats.org/officeDocument/2006/relationships/slideMaster" Target="slideMasters/slideMaster27.xml"/><Relationship Id="rId35" Type="http://schemas.openxmlformats.org/officeDocument/2006/relationships/slideMaster" Target="slideMasters/slideMaster32.xml"/><Relationship Id="rId43" Type="http://schemas.openxmlformats.org/officeDocument/2006/relationships/slide" Target="slides/slide3.xml"/><Relationship Id="rId48" Type="http://schemas.openxmlformats.org/officeDocument/2006/relationships/slide" Target="slides/slide8.xml"/><Relationship Id="rId56" Type="http://schemas.openxmlformats.org/officeDocument/2006/relationships/slide" Target="slides/slide16.xml"/><Relationship Id="rId64" Type="http://schemas.openxmlformats.org/officeDocument/2006/relationships/slide" Target="slides/slide24.xml"/><Relationship Id="rId69" Type="http://schemas.openxmlformats.org/officeDocument/2006/relationships/viewProps" Target="viewProps.xml"/><Relationship Id="rId8" Type="http://schemas.openxmlformats.org/officeDocument/2006/relationships/slideMaster" Target="slideMasters/slideMaster5.xml"/><Relationship Id="rId51" Type="http://schemas.openxmlformats.org/officeDocument/2006/relationships/slide" Target="slides/slide11.xml"/><Relationship Id="rId72"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Master" Target="slideMasters/slideMaster22.xml"/><Relationship Id="rId33" Type="http://schemas.openxmlformats.org/officeDocument/2006/relationships/slideMaster" Target="slideMasters/slideMaster30.xml"/><Relationship Id="rId38" Type="http://schemas.openxmlformats.org/officeDocument/2006/relationships/slideMaster" Target="slideMasters/slideMaster35.xml"/><Relationship Id="rId46" Type="http://schemas.openxmlformats.org/officeDocument/2006/relationships/slide" Target="slides/slide6.xml"/><Relationship Id="rId59" Type="http://schemas.openxmlformats.org/officeDocument/2006/relationships/slide" Target="slides/slide19.xml"/><Relationship Id="rId67" Type="http://schemas.openxmlformats.org/officeDocument/2006/relationships/handoutMaster" Target="handoutMasters/handoutMaster1.xml"/><Relationship Id="rId20" Type="http://schemas.openxmlformats.org/officeDocument/2006/relationships/slideMaster" Target="slideMasters/slideMaster17.xml"/><Relationship Id="rId41" Type="http://schemas.openxmlformats.org/officeDocument/2006/relationships/slide" Target="slides/slide1.xml"/><Relationship Id="rId54" Type="http://schemas.openxmlformats.org/officeDocument/2006/relationships/slide" Target="slides/slide14.xml"/><Relationship Id="rId62" Type="http://schemas.openxmlformats.org/officeDocument/2006/relationships/slide" Target="slides/slide22.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Master" Target="slideMasters/slideMaster25.xml"/><Relationship Id="rId36" Type="http://schemas.openxmlformats.org/officeDocument/2006/relationships/slideMaster" Target="slideMasters/slideMaster33.xml"/><Relationship Id="rId49" Type="http://schemas.openxmlformats.org/officeDocument/2006/relationships/slide" Target="slides/slide9.xml"/><Relationship Id="rId57" Type="http://schemas.openxmlformats.org/officeDocument/2006/relationships/slide" Target="slides/slide17.xml"/><Relationship Id="rId10" Type="http://schemas.openxmlformats.org/officeDocument/2006/relationships/slideMaster" Target="slideMasters/slideMaster7.xml"/><Relationship Id="rId31" Type="http://schemas.openxmlformats.org/officeDocument/2006/relationships/slideMaster" Target="slideMasters/slideMaster28.xml"/><Relationship Id="rId44" Type="http://schemas.openxmlformats.org/officeDocument/2006/relationships/slide" Target="slides/slide4.xml"/><Relationship Id="rId52" Type="http://schemas.openxmlformats.org/officeDocument/2006/relationships/slide" Target="slides/slide12.xml"/><Relationship Id="rId60" Type="http://schemas.openxmlformats.org/officeDocument/2006/relationships/slide" Target="slides/slide20.xml"/><Relationship Id="rId65" Type="http://schemas.openxmlformats.org/officeDocument/2006/relationships/slide" Target="slides/slide25.xml"/><Relationship Id="rId73"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Master" Target="slideMasters/slideMaster36.xml"/><Relationship Id="rId34" Type="http://schemas.openxmlformats.org/officeDocument/2006/relationships/slideMaster" Target="slideMasters/slideMaster31.xml"/><Relationship Id="rId50" Type="http://schemas.openxmlformats.org/officeDocument/2006/relationships/slide" Target="slides/slide10.xml"/><Relationship Id="rId55" Type="http://schemas.openxmlformats.org/officeDocument/2006/relationships/slide" Target="slides/slide15.xml"/><Relationship Id="rId7" Type="http://schemas.openxmlformats.org/officeDocument/2006/relationships/slideMaster" Target="slideMasters/slideMaster4.xml"/><Relationship Id="rId7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Young" userId="S::n.young@uwtsd.ac.uk::450ac887-d51d-4f28-b5bb-9aa773a39bcf" providerId="AD" clId="Web-{8D3CAE75-D7A1-19B9-4278-F4C033FE0A0D}"/>
    <pc:docChg chg="addSld delSld modSld">
      <pc:chgData name="Natasha Young" userId="S::n.young@uwtsd.ac.uk::450ac887-d51d-4f28-b5bb-9aa773a39bcf" providerId="AD" clId="Web-{8D3CAE75-D7A1-19B9-4278-F4C033FE0A0D}" dt="2023-09-20T11:36:59.286" v="81" actId="1076"/>
      <pc:docMkLst>
        <pc:docMk/>
      </pc:docMkLst>
      <pc:sldChg chg="modSp">
        <pc:chgData name="Natasha Young" userId="S::n.young@uwtsd.ac.uk::450ac887-d51d-4f28-b5bb-9aa773a39bcf" providerId="AD" clId="Web-{8D3CAE75-D7A1-19B9-4278-F4C033FE0A0D}" dt="2023-09-20T11:32:56.045" v="11" actId="20577"/>
        <pc:sldMkLst>
          <pc:docMk/>
          <pc:sldMk cId="0" sldId="313"/>
        </pc:sldMkLst>
        <pc:spChg chg="mod">
          <ac:chgData name="Natasha Young" userId="S::n.young@uwtsd.ac.uk::450ac887-d51d-4f28-b5bb-9aa773a39bcf" providerId="AD" clId="Web-{8D3CAE75-D7A1-19B9-4278-F4C033FE0A0D}" dt="2023-09-20T11:32:56.045" v="11" actId="20577"/>
          <ac:spMkLst>
            <pc:docMk/>
            <pc:sldMk cId="0" sldId="313"/>
            <ac:spMk id="15363" creationId="{AD29E5E8-D445-4D7D-B760-822759E259FB}"/>
          </ac:spMkLst>
        </pc:spChg>
      </pc:sldChg>
      <pc:sldChg chg="delSp modSp">
        <pc:chgData name="Natasha Young" userId="S::n.young@uwtsd.ac.uk::450ac887-d51d-4f28-b5bb-9aa773a39bcf" providerId="AD" clId="Web-{8D3CAE75-D7A1-19B9-4278-F4C033FE0A0D}" dt="2023-09-20T11:33:56.781" v="30" actId="1076"/>
        <pc:sldMkLst>
          <pc:docMk/>
          <pc:sldMk cId="0" sldId="315"/>
        </pc:sldMkLst>
        <pc:spChg chg="mod">
          <ac:chgData name="Natasha Young" userId="S::n.young@uwtsd.ac.uk::450ac887-d51d-4f28-b5bb-9aa773a39bcf" providerId="AD" clId="Web-{8D3CAE75-D7A1-19B9-4278-F4C033FE0A0D}" dt="2023-09-20T11:33:50.125" v="28" actId="20577"/>
          <ac:spMkLst>
            <pc:docMk/>
            <pc:sldMk cId="0" sldId="315"/>
            <ac:spMk id="21506" creationId="{FF4C1153-2937-4B4D-BFD2-771C201618DE}"/>
          </ac:spMkLst>
        </pc:spChg>
        <pc:spChg chg="del">
          <ac:chgData name="Natasha Young" userId="S::n.young@uwtsd.ac.uk::450ac887-d51d-4f28-b5bb-9aa773a39bcf" providerId="AD" clId="Web-{8D3CAE75-D7A1-19B9-4278-F4C033FE0A0D}" dt="2023-09-20T11:33:53.109" v="29"/>
          <ac:spMkLst>
            <pc:docMk/>
            <pc:sldMk cId="0" sldId="315"/>
            <ac:spMk id="21507" creationId="{7DAD3DA6-C64C-4BD0-A1CC-8774855833D6}"/>
          </ac:spMkLst>
        </pc:spChg>
        <pc:spChg chg="mod">
          <ac:chgData name="Natasha Young" userId="S::n.young@uwtsd.ac.uk::450ac887-d51d-4f28-b5bb-9aa773a39bcf" providerId="AD" clId="Web-{8D3CAE75-D7A1-19B9-4278-F4C033FE0A0D}" dt="2023-09-20T11:33:56.781" v="30" actId="1076"/>
          <ac:spMkLst>
            <pc:docMk/>
            <pc:sldMk cId="0" sldId="315"/>
            <ac:spMk id="21508" creationId="{29ADE54D-79C9-4CF3-B5C0-97A290528A3B}"/>
          </ac:spMkLst>
        </pc:spChg>
      </pc:sldChg>
      <pc:sldChg chg="delSp modSp">
        <pc:chgData name="Natasha Young" userId="S::n.young@uwtsd.ac.uk::450ac887-d51d-4f28-b5bb-9aa773a39bcf" providerId="AD" clId="Web-{8D3CAE75-D7A1-19B9-4278-F4C033FE0A0D}" dt="2023-09-20T11:34:42.204" v="44" actId="14100"/>
        <pc:sldMkLst>
          <pc:docMk/>
          <pc:sldMk cId="0" sldId="320"/>
        </pc:sldMkLst>
        <pc:spChg chg="mod">
          <ac:chgData name="Natasha Young" userId="S::n.young@uwtsd.ac.uk::450ac887-d51d-4f28-b5bb-9aa773a39bcf" providerId="AD" clId="Web-{8D3CAE75-D7A1-19B9-4278-F4C033FE0A0D}" dt="2023-09-20T11:34:36.110" v="42" actId="20577"/>
          <ac:spMkLst>
            <pc:docMk/>
            <pc:sldMk cId="0" sldId="320"/>
            <ac:spMk id="25602" creationId="{8A0B5EF8-D434-4A48-A34F-53CFBA3660DE}"/>
          </ac:spMkLst>
        </pc:spChg>
        <pc:spChg chg="del">
          <ac:chgData name="Natasha Young" userId="S::n.young@uwtsd.ac.uk::450ac887-d51d-4f28-b5bb-9aa773a39bcf" providerId="AD" clId="Web-{8D3CAE75-D7A1-19B9-4278-F4C033FE0A0D}" dt="2023-09-20T11:34:39.063" v="43"/>
          <ac:spMkLst>
            <pc:docMk/>
            <pc:sldMk cId="0" sldId="320"/>
            <ac:spMk id="25603" creationId="{A25B71B0-7499-4BE6-850B-F00D178F5339}"/>
          </ac:spMkLst>
        </pc:spChg>
        <pc:spChg chg="mod">
          <ac:chgData name="Natasha Young" userId="S::n.young@uwtsd.ac.uk::450ac887-d51d-4f28-b5bb-9aa773a39bcf" providerId="AD" clId="Web-{8D3CAE75-D7A1-19B9-4278-F4C033FE0A0D}" dt="2023-09-20T11:34:42.204" v="44" actId="14100"/>
          <ac:spMkLst>
            <pc:docMk/>
            <pc:sldMk cId="0" sldId="320"/>
            <ac:spMk id="25604" creationId="{2BC8D421-22D0-4C6A-89AE-738CBC2FA80B}"/>
          </ac:spMkLst>
        </pc:spChg>
      </pc:sldChg>
      <pc:sldChg chg="delSp modSp">
        <pc:chgData name="Natasha Young" userId="S::n.young@uwtsd.ac.uk::450ac887-d51d-4f28-b5bb-9aa773a39bcf" providerId="AD" clId="Web-{8D3CAE75-D7A1-19B9-4278-F4C033FE0A0D}" dt="2023-09-20T11:34:53.829" v="46" actId="14100"/>
        <pc:sldMkLst>
          <pc:docMk/>
          <pc:sldMk cId="0" sldId="321"/>
        </pc:sldMkLst>
        <pc:spChg chg="del">
          <ac:chgData name="Natasha Young" userId="S::n.young@uwtsd.ac.uk::450ac887-d51d-4f28-b5bb-9aa773a39bcf" providerId="AD" clId="Web-{8D3CAE75-D7A1-19B9-4278-F4C033FE0A0D}" dt="2023-09-20T11:34:50.611" v="45"/>
          <ac:spMkLst>
            <pc:docMk/>
            <pc:sldMk cId="0" sldId="321"/>
            <ac:spMk id="27651" creationId="{8C06BDD9-1089-478B-A118-284D92C7C37B}"/>
          </ac:spMkLst>
        </pc:spChg>
        <pc:spChg chg="mod">
          <ac:chgData name="Natasha Young" userId="S::n.young@uwtsd.ac.uk::450ac887-d51d-4f28-b5bb-9aa773a39bcf" providerId="AD" clId="Web-{8D3CAE75-D7A1-19B9-4278-F4C033FE0A0D}" dt="2023-09-20T11:34:53.829" v="46" actId="14100"/>
          <ac:spMkLst>
            <pc:docMk/>
            <pc:sldMk cId="0" sldId="321"/>
            <ac:spMk id="27652" creationId="{8B1F917D-38AF-415A-A992-B8F6D19A4DFB}"/>
          </ac:spMkLst>
        </pc:spChg>
      </pc:sldChg>
      <pc:sldChg chg="delSp modSp">
        <pc:chgData name="Natasha Young" userId="S::n.young@uwtsd.ac.uk::450ac887-d51d-4f28-b5bb-9aa773a39bcf" providerId="AD" clId="Web-{8D3CAE75-D7A1-19B9-4278-F4C033FE0A0D}" dt="2023-09-20T11:35:09.939" v="49" actId="1076"/>
        <pc:sldMkLst>
          <pc:docMk/>
          <pc:sldMk cId="0" sldId="323"/>
        </pc:sldMkLst>
        <pc:spChg chg="mod">
          <ac:chgData name="Natasha Young" userId="S::n.young@uwtsd.ac.uk::450ac887-d51d-4f28-b5bb-9aa773a39bcf" providerId="AD" clId="Web-{8D3CAE75-D7A1-19B9-4278-F4C033FE0A0D}" dt="2023-09-20T11:34:59.095" v="47" actId="20577"/>
          <ac:spMkLst>
            <pc:docMk/>
            <pc:sldMk cId="0" sldId="323"/>
            <ac:spMk id="31746" creationId="{FA1C8FC3-51AA-4F11-9CF8-DB269DD8BF22}"/>
          </ac:spMkLst>
        </pc:spChg>
        <pc:spChg chg="del">
          <ac:chgData name="Natasha Young" userId="S::n.young@uwtsd.ac.uk::450ac887-d51d-4f28-b5bb-9aa773a39bcf" providerId="AD" clId="Web-{8D3CAE75-D7A1-19B9-4278-F4C033FE0A0D}" dt="2023-09-20T11:35:05.970" v="48"/>
          <ac:spMkLst>
            <pc:docMk/>
            <pc:sldMk cId="0" sldId="323"/>
            <ac:spMk id="31747" creationId="{0DE05E93-5182-422F-9D2A-A6BBE78E5AC6}"/>
          </ac:spMkLst>
        </pc:spChg>
        <pc:spChg chg="mod">
          <ac:chgData name="Natasha Young" userId="S::n.young@uwtsd.ac.uk::450ac887-d51d-4f28-b5bb-9aa773a39bcf" providerId="AD" clId="Web-{8D3CAE75-D7A1-19B9-4278-F4C033FE0A0D}" dt="2023-09-20T11:35:09.939" v="49" actId="1076"/>
          <ac:spMkLst>
            <pc:docMk/>
            <pc:sldMk cId="0" sldId="323"/>
            <ac:spMk id="31748" creationId="{3E6B069F-CD62-4A7B-BF43-A10B8EC90DE3}"/>
          </ac:spMkLst>
        </pc:spChg>
      </pc:sldChg>
      <pc:sldChg chg="delSp modSp">
        <pc:chgData name="Natasha Young" userId="S::n.young@uwtsd.ac.uk::450ac887-d51d-4f28-b5bb-9aa773a39bcf" providerId="AD" clId="Web-{8D3CAE75-D7A1-19B9-4278-F4C033FE0A0D}" dt="2023-09-20T11:35:21.752" v="53" actId="1076"/>
        <pc:sldMkLst>
          <pc:docMk/>
          <pc:sldMk cId="0" sldId="324"/>
        </pc:sldMkLst>
        <pc:spChg chg="mod">
          <ac:chgData name="Natasha Young" userId="S::n.young@uwtsd.ac.uk::450ac887-d51d-4f28-b5bb-9aa773a39bcf" providerId="AD" clId="Web-{8D3CAE75-D7A1-19B9-4278-F4C033FE0A0D}" dt="2023-09-20T11:35:15.690" v="51" actId="20577"/>
          <ac:spMkLst>
            <pc:docMk/>
            <pc:sldMk cId="0" sldId="324"/>
            <ac:spMk id="33794" creationId="{C61BA3A9-A299-4F75-A2CF-C4D21C46EB6B}"/>
          </ac:spMkLst>
        </pc:spChg>
        <pc:spChg chg="del">
          <ac:chgData name="Natasha Young" userId="S::n.young@uwtsd.ac.uk::450ac887-d51d-4f28-b5bb-9aa773a39bcf" providerId="AD" clId="Web-{8D3CAE75-D7A1-19B9-4278-F4C033FE0A0D}" dt="2023-09-20T11:35:17.471" v="52"/>
          <ac:spMkLst>
            <pc:docMk/>
            <pc:sldMk cId="0" sldId="324"/>
            <ac:spMk id="33795" creationId="{69B93AC6-74BE-4506-B321-771725C2A33A}"/>
          </ac:spMkLst>
        </pc:spChg>
        <pc:spChg chg="mod">
          <ac:chgData name="Natasha Young" userId="S::n.young@uwtsd.ac.uk::450ac887-d51d-4f28-b5bb-9aa773a39bcf" providerId="AD" clId="Web-{8D3CAE75-D7A1-19B9-4278-F4C033FE0A0D}" dt="2023-09-20T11:35:21.752" v="53" actId="1076"/>
          <ac:spMkLst>
            <pc:docMk/>
            <pc:sldMk cId="0" sldId="324"/>
            <ac:spMk id="33796" creationId="{D2770B1B-D387-4178-B202-A95436FAA7BE}"/>
          </ac:spMkLst>
        </pc:spChg>
      </pc:sldChg>
      <pc:sldChg chg="delSp modSp">
        <pc:chgData name="Natasha Young" userId="S::n.young@uwtsd.ac.uk::450ac887-d51d-4f28-b5bb-9aa773a39bcf" providerId="AD" clId="Web-{8D3CAE75-D7A1-19B9-4278-F4C033FE0A0D}" dt="2023-09-20T11:35:35.815" v="59" actId="20577"/>
        <pc:sldMkLst>
          <pc:docMk/>
          <pc:sldMk cId="0" sldId="326"/>
        </pc:sldMkLst>
        <pc:spChg chg="mod">
          <ac:chgData name="Natasha Young" userId="S::n.young@uwtsd.ac.uk::450ac887-d51d-4f28-b5bb-9aa773a39bcf" providerId="AD" clId="Web-{8D3CAE75-D7A1-19B9-4278-F4C033FE0A0D}" dt="2023-09-20T11:35:35.815" v="59" actId="20577"/>
          <ac:spMkLst>
            <pc:docMk/>
            <pc:sldMk cId="0" sldId="326"/>
            <ac:spMk id="37890" creationId="{5BF5C790-BD02-4B94-ADB1-C1B43C7772C8}"/>
          </ac:spMkLst>
        </pc:spChg>
        <pc:spChg chg="del">
          <ac:chgData name="Natasha Young" userId="S::n.young@uwtsd.ac.uk::450ac887-d51d-4f28-b5bb-9aa773a39bcf" providerId="AD" clId="Web-{8D3CAE75-D7A1-19B9-4278-F4C033FE0A0D}" dt="2023-09-20T11:35:27.596" v="54"/>
          <ac:spMkLst>
            <pc:docMk/>
            <pc:sldMk cId="0" sldId="326"/>
            <ac:spMk id="37891" creationId="{8C9212FC-7A61-4A32-B7DC-10FC5787CC22}"/>
          </ac:spMkLst>
        </pc:spChg>
        <pc:spChg chg="mod">
          <ac:chgData name="Natasha Young" userId="S::n.young@uwtsd.ac.uk::450ac887-d51d-4f28-b5bb-9aa773a39bcf" providerId="AD" clId="Web-{8D3CAE75-D7A1-19B9-4278-F4C033FE0A0D}" dt="2023-09-20T11:35:32.299" v="55" actId="1076"/>
          <ac:spMkLst>
            <pc:docMk/>
            <pc:sldMk cId="0" sldId="326"/>
            <ac:spMk id="37892" creationId="{57B6D6B7-36CC-40F4-81AA-5326E622C068}"/>
          </ac:spMkLst>
        </pc:spChg>
      </pc:sldChg>
      <pc:sldChg chg="delSp modSp">
        <pc:chgData name="Natasha Young" userId="S::n.young@uwtsd.ac.uk::450ac887-d51d-4f28-b5bb-9aa773a39bcf" providerId="AD" clId="Web-{8D3CAE75-D7A1-19B9-4278-F4C033FE0A0D}" dt="2023-09-20T11:35:48.862" v="62" actId="20577"/>
        <pc:sldMkLst>
          <pc:docMk/>
          <pc:sldMk cId="0" sldId="327"/>
        </pc:sldMkLst>
        <pc:spChg chg="mod">
          <ac:chgData name="Natasha Young" userId="S::n.young@uwtsd.ac.uk::450ac887-d51d-4f28-b5bb-9aa773a39bcf" providerId="AD" clId="Web-{8D3CAE75-D7A1-19B9-4278-F4C033FE0A0D}" dt="2023-09-20T11:35:48.862" v="62" actId="20577"/>
          <ac:spMkLst>
            <pc:docMk/>
            <pc:sldMk cId="0" sldId="327"/>
            <ac:spMk id="41986" creationId="{1391BB2C-F5CD-471D-BE0F-B91CD77E9681}"/>
          </ac:spMkLst>
        </pc:spChg>
        <pc:spChg chg="del">
          <ac:chgData name="Natasha Young" userId="S::n.young@uwtsd.ac.uk::450ac887-d51d-4f28-b5bb-9aa773a39bcf" providerId="AD" clId="Web-{8D3CAE75-D7A1-19B9-4278-F4C033FE0A0D}" dt="2023-09-20T11:35:42.331" v="60"/>
          <ac:spMkLst>
            <pc:docMk/>
            <pc:sldMk cId="0" sldId="327"/>
            <ac:spMk id="41987" creationId="{E76E13EE-BBDF-4507-82F9-50431843CEF1}"/>
          </ac:spMkLst>
        </pc:spChg>
        <pc:spChg chg="mod">
          <ac:chgData name="Natasha Young" userId="S::n.young@uwtsd.ac.uk::450ac887-d51d-4f28-b5bb-9aa773a39bcf" providerId="AD" clId="Web-{8D3CAE75-D7A1-19B9-4278-F4C033FE0A0D}" dt="2023-09-20T11:35:46.644" v="61" actId="1076"/>
          <ac:spMkLst>
            <pc:docMk/>
            <pc:sldMk cId="0" sldId="327"/>
            <ac:spMk id="41988" creationId="{A50C5DFF-1FAA-4EBA-A954-449496850466}"/>
          </ac:spMkLst>
        </pc:spChg>
      </pc:sldChg>
      <pc:sldChg chg="delSp modSp">
        <pc:chgData name="Natasha Young" userId="S::n.young@uwtsd.ac.uk::450ac887-d51d-4f28-b5bb-9aa773a39bcf" providerId="AD" clId="Web-{8D3CAE75-D7A1-19B9-4278-F4C033FE0A0D}" dt="2023-09-20T11:36:00.300" v="65" actId="1076"/>
        <pc:sldMkLst>
          <pc:docMk/>
          <pc:sldMk cId="0" sldId="328"/>
        </pc:sldMkLst>
        <pc:spChg chg="mod">
          <ac:chgData name="Natasha Young" userId="S::n.young@uwtsd.ac.uk::450ac887-d51d-4f28-b5bb-9aa773a39bcf" providerId="AD" clId="Web-{8D3CAE75-D7A1-19B9-4278-F4C033FE0A0D}" dt="2023-09-20T11:35:54.628" v="63" actId="20577"/>
          <ac:spMkLst>
            <pc:docMk/>
            <pc:sldMk cId="0" sldId="328"/>
            <ac:spMk id="44034" creationId="{D5305022-7145-43A0-B34A-5E9C49B78041}"/>
          </ac:spMkLst>
        </pc:spChg>
        <pc:spChg chg="del">
          <ac:chgData name="Natasha Young" userId="S::n.young@uwtsd.ac.uk::450ac887-d51d-4f28-b5bb-9aa773a39bcf" providerId="AD" clId="Web-{8D3CAE75-D7A1-19B9-4278-F4C033FE0A0D}" dt="2023-09-20T11:35:56.753" v="64"/>
          <ac:spMkLst>
            <pc:docMk/>
            <pc:sldMk cId="0" sldId="328"/>
            <ac:spMk id="44035" creationId="{F2789FE5-FD29-4EB7-BDE2-26ED3099F3F8}"/>
          </ac:spMkLst>
        </pc:spChg>
        <pc:spChg chg="mod">
          <ac:chgData name="Natasha Young" userId="S::n.young@uwtsd.ac.uk::450ac887-d51d-4f28-b5bb-9aa773a39bcf" providerId="AD" clId="Web-{8D3CAE75-D7A1-19B9-4278-F4C033FE0A0D}" dt="2023-09-20T11:36:00.300" v="65" actId="1076"/>
          <ac:spMkLst>
            <pc:docMk/>
            <pc:sldMk cId="0" sldId="328"/>
            <ac:spMk id="44036" creationId="{49DEA018-E582-4313-9B42-102A4DE064A3}"/>
          </ac:spMkLst>
        </pc:spChg>
      </pc:sldChg>
      <pc:sldChg chg="delSp modSp">
        <pc:chgData name="Natasha Young" userId="S::n.young@uwtsd.ac.uk::450ac887-d51d-4f28-b5bb-9aa773a39bcf" providerId="AD" clId="Web-{8D3CAE75-D7A1-19B9-4278-F4C033FE0A0D}" dt="2023-09-20T11:36:20.879" v="71" actId="20577"/>
        <pc:sldMkLst>
          <pc:docMk/>
          <pc:sldMk cId="0" sldId="330"/>
        </pc:sldMkLst>
        <pc:spChg chg="mod">
          <ac:chgData name="Natasha Young" userId="S::n.young@uwtsd.ac.uk::450ac887-d51d-4f28-b5bb-9aa773a39bcf" providerId="AD" clId="Web-{8D3CAE75-D7A1-19B9-4278-F4C033FE0A0D}" dt="2023-09-20T11:36:20.879" v="71" actId="20577"/>
          <ac:spMkLst>
            <pc:docMk/>
            <pc:sldMk cId="0" sldId="330"/>
            <ac:spMk id="48130" creationId="{C4442AE0-7126-4398-96C4-302700F0531E}"/>
          </ac:spMkLst>
        </pc:spChg>
        <pc:spChg chg="del">
          <ac:chgData name="Natasha Young" userId="S::n.young@uwtsd.ac.uk::450ac887-d51d-4f28-b5bb-9aa773a39bcf" providerId="AD" clId="Web-{8D3CAE75-D7A1-19B9-4278-F4C033FE0A0D}" dt="2023-09-20T11:36:13.519" v="68"/>
          <ac:spMkLst>
            <pc:docMk/>
            <pc:sldMk cId="0" sldId="330"/>
            <ac:spMk id="48131" creationId="{83E7F1DE-A500-47A6-9ADF-0ADFD88921CD}"/>
          </ac:spMkLst>
        </pc:spChg>
        <pc:spChg chg="mod">
          <ac:chgData name="Natasha Young" userId="S::n.young@uwtsd.ac.uk::450ac887-d51d-4f28-b5bb-9aa773a39bcf" providerId="AD" clId="Web-{8D3CAE75-D7A1-19B9-4278-F4C033FE0A0D}" dt="2023-09-20T11:36:17.301" v="69" actId="1076"/>
          <ac:spMkLst>
            <pc:docMk/>
            <pc:sldMk cId="0" sldId="330"/>
            <ac:spMk id="48132" creationId="{9B3CFA58-C294-4167-A479-628E898768A6}"/>
          </ac:spMkLst>
        </pc:spChg>
      </pc:sldChg>
      <pc:sldChg chg="delSp modSp">
        <pc:chgData name="Natasha Young" userId="S::n.young@uwtsd.ac.uk::450ac887-d51d-4f28-b5bb-9aa773a39bcf" providerId="AD" clId="Web-{8D3CAE75-D7A1-19B9-4278-F4C033FE0A0D}" dt="2023-09-20T11:36:30.817" v="73" actId="1076"/>
        <pc:sldMkLst>
          <pc:docMk/>
          <pc:sldMk cId="0" sldId="331"/>
        </pc:sldMkLst>
        <pc:spChg chg="del">
          <ac:chgData name="Natasha Young" userId="S::n.young@uwtsd.ac.uk::450ac887-d51d-4f28-b5bb-9aa773a39bcf" providerId="AD" clId="Web-{8D3CAE75-D7A1-19B9-4278-F4C033FE0A0D}" dt="2023-09-20T11:36:26.004" v="72"/>
          <ac:spMkLst>
            <pc:docMk/>
            <pc:sldMk cId="0" sldId="331"/>
            <ac:spMk id="50179" creationId="{50008E5F-0845-481D-8B1A-B95C00581586}"/>
          </ac:spMkLst>
        </pc:spChg>
        <pc:spChg chg="mod">
          <ac:chgData name="Natasha Young" userId="S::n.young@uwtsd.ac.uk::450ac887-d51d-4f28-b5bb-9aa773a39bcf" providerId="AD" clId="Web-{8D3CAE75-D7A1-19B9-4278-F4C033FE0A0D}" dt="2023-09-20T11:36:30.817" v="73" actId="1076"/>
          <ac:spMkLst>
            <pc:docMk/>
            <pc:sldMk cId="0" sldId="331"/>
            <ac:spMk id="50180" creationId="{1FC74220-987B-4E1E-AF1C-0F26A4587AE5}"/>
          </ac:spMkLst>
        </pc:spChg>
      </pc:sldChg>
      <pc:sldChg chg="delSp modSp">
        <pc:chgData name="Natasha Young" userId="S::n.young@uwtsd.ac.uk::450ac887-d51d-4f28-b5bb-9aa773a39bcf" providerId="AD" clId="Web-{8D3CAE75-D7A1-19B9-4278-F4C033FE0A0D}" dt="2023-09-20T11:36:45.255" v="78" actId="1076"/>
        <pc:sldMkLst>
          <pc:docMk/>
          <pc:sldMk cId="0" sldId="332"/>
        </pc:sldMkLst>
        <pc:spChg chg="mod">
          <ac:chgData name="Natasha Young" userId="S::n.young@uwtsd.ac.uk::450ac887-d51d-4f28-b5bb-9aa773a39bcf" providerId="AD" clId="Web-{8D3CAE75-D7A1-19B9-4278-F4C033FE0A0D}" dt="2023-09-20T11:36:39.301" v="76" actId="20577"/>
          <ac:spMkLst>
            <pc:docMk/>
            <pc:sldMk cId="0" sldId="332"/>
            <ac:spMk id="52226" creationId="{FA946EBF-1F9F-406F-A4F8-90E23884F987}"/>
          </ac:spMkLst>
        </pc:spChg>
        <pc:spChg chg="del">
          <ac:chgData name="Natasha Young" userId="S::n.young@uwtsd.ac.uk::450ac887-d51d-4f28-b5bb-9aa773a39bcf" providerId="AD" clId="Web-{8D3CAE75-D7A1-19B9-4278-F4C033FE0A0D}" dt="2023-09-20T11:36:40.692" v="77"/>
          <ac:spMkLst>
            <pc:docMk/>
            <pc:sldMk cId="0" sldId="332"/>
            <ac:spMk id="52227" creationId="{0FBCBDE3-15C1-4365-8CA1-4DE7ACC41012}"/>
          </ac:spMkLst>
        </pc:spChg>
        <pc:spChg chg="mod">
          <ac:chgData name="Natasha Young" userId="S::n.young@uwtsd.ac.uk::450ac887-d51d-4f28-b5bb-9aa773a39bcf" providerId="AD" clId="Web-{8D3CAE75-D7A1-19B9-4278-F4C033FE0A0D}" dt="2023-09-20T11:36:45.255" v="78" actId="1076"/>
          <ac:spMkLst>
            <pc:docMk/>
            <pc:sldMk cId="0" sldId="332"/>
            <ac:spMk id="52228" creationId="{339F3E1C-6E20-497E-BA88-E29FE5802909}"/>
          </ac:spMkLst>
        </pc:spChg>
      </pc:sldChg>
      <pc:sldChg chg="delSp modSp">
        <pc:chgData name="Natasha Young" userId="S::n.young@uwtsd.ac.uk::450ac887-d51d-4f28-b5bb-9aa773a39bcf" providerId="AD" clId="Web-{8D3CAE75-D7A1-19B9-4278-F4C033FE0A0D}" dt="2023-09-20T11:36:59.286" v="81" actId="1076"/>
        <pc:sldMkLst>
          <pc:docMk/>
          <pc:sldMk cId="0" sldId="333"/>
        </pc:sldMkLst>
        <pc:spChg chg="mod">
          <ac:chgData name="Natasha Young" userId="S::n.young@uwtsd.ac.uk::450ac887-d51d-4f28-b5bb-9aa773a39bcf" providerId="AD" clId="Web-{8D3CAE75-D7A1-19B9-4278-F4C033FE0A0D}" dt="2023-09-20T11:36:53.380" v="79" actId="20577"/>
          <ac:spMkLst>
            <pc:docMk/>
            <pc:sldMk cId="0" sldId="333"/>
            <ac:spMk id="60418" creationId="{9E791ABF-53FB-4F64-BACD-A7D05B1A02F2}"/>
          </ac:spMkLst>
        </pc:spChg>
        <pc:spChg chg="del">
          <ac:chgData name="Natasha Young" userId="S::n.young@uwtsd.ac.uk::450ac887-d51d-4f28-b5bb-9aa773a39bcf" providerId="AD" clId="Web-{8D3CAE75-D7A1-19B9-4278-F4C033FE0A0D}" dt="2023-09-20T11:36:56.442" v="80"/>
          <ac:spMkLst>
            <pc:docMk/>
            <pc:sldMk cId="0" sldId="333"/>
            <ac:spMk id="60419" creationId="{24C5D105-6231-4849-BBC2-3DBA402362C1}"/>
          </ac:spMkLst>
        </pc:spChg>
        <pc:spChg chg="mod">
          <ac:chgData name="Natasha Young" userId="S::n.young@uwtsd.ac.uk::450ac887-d51d-4f28-b5bb-9aa773a39bcf" providerId="AD" clId="Web-{8D3CAE75-D7A1-19B9-4278-F4C033FE0A0D}" dt="2023-09-20T11:36:59.286" v="81" actId="1076"/>
          <ac:spMkLst>
            <pc:docMk/>
            <pc:sldMk cId="0" sldId="333"/>
            <ac:spMk id="60420" creationId="{FF32CDAC-AA7E-4801-AD95-584263DE5165}"/>
          </ac:spMkLst>
        </pc:spChg>
      </pc:sldChg>
      <pc:sldChg chg="modSp">
        <pc:chgData name="Natasha Young" userId="S::n.young@uwtsd.ac.uk::450ac887-d51d-4f28-b5bb-9aa773a39bcf" providerId="AD" clId="Web-{8D3CAE75-D7A1-19B9-4278-F4C033FE0A0D}" dt="2023-09-20T11:34:24.110" v="40" actId="1076"/>
        <pc:sldMkLst>
          <pc:docMk/>
          <pc:sldMk cId="0" sldId="335"/>
        </pc:sldMkLst>
        <pc:spChg chg="mod">
          <ac:chgData name="Natasha Young" userId="S::n.young@uwtsd.ac.uk::450ac887-d51d-4f28-b5bb-9aa773a39bcf" providerId="AD" clId="Web-{8D3CAE75-D7A1-19B9-4278-F4C033FE0A0D}" dt="2023-09-20T11:34:09.188" v="36" actId="1076"/>
          <ac:spMkLst>
            <pc:docMk/>
            <pc:sldMk cId="0" sldId="335"/>
            <ac:spMk id="23554" creationId="{BE039717-8B1F-4B2E-8B96-06607DD234F2}"/>
          </ac:spMkLst>
        </pc:spChg>
        <pc:spChg chg="mod">
          <ac:chgData name="Natasha Young" userId="S::n.young@uwtsd.ac.uk::450ac887-d51d-4f28-b5bb-9aa773a39bcf" providerId="AD" clId="Web-{8D3CAE75-D7A1-19B9-4278-F4C033FE0A0D}" dt="2023-09-20T11:34:21.297" v="39" actId="1076"/>
          <ac:spMkLst>
            <pc:docMk/>
            <pc:sldMk cId="0" sldId="335"/>
            <ac:spMk id="23555" creationId="{E174095F-4722-4056-A65D-EFF49F618476}"/>
          </ac:spMkLst>
        </pc:spChg>
        <pc:spChg chg="mod">
          <ac:chgData name="Natasha Young" userId="S::n.young@uwtsd.ac.uk::450ac887-d51d-4f28-b5bb-9aa773a39bcf" providerId="AD" clId="Web-{8D3CAE75-D7A1-19B9-4278-F4C033FE0A0D}" dt="2023-09-20T11:34:24.110" v="40" actId="1076"/>
          <ac:spMkLst>
            <pc:docMk/>
            <pc:sldMk cId="0" sldId="335"/>
            <ac:spMk id="23557" creationId="{6C787A8D-E266-4B5B-97BE-B3357ED1FA83}"/>
          </ac:spMkLst>
        </pc:spChg>
      </pc:sldChg>
      <pc:sldChg chg="addSp delSp modSp">
        <pc:chgData name="Natasha Young" userId="S::n.young@uwtsd.ac.uk::450ac887-d51d-4f28-b5bb-9aa773a39bcf" providerId="AD" clId="Web-{8D3CAE75-D7A1-19B9-4278-F4C033FE0A0D}" dt="2023-09-20T11:33:18.827" v="18" actId="1076"/>
        <pc:sldMkLst>
          <pc:docMk/>
          <pc:sldMk cId="0" sldId="340"/>
        </pc:sldMkLst>
        <pc:spChg chg="mod">
          <ac:chgData name="Natasha Young" userId="S::n.young@uwtsd.ac.uk::450ac887-d51d-4f28-b5bb-9aa773a39bcf" providerId="AD" clId="Web-{8D3CAE75-D7A1-19B9-4278-F4C033FE0A0D}" dt="2023-09-20T11:33:07.873" v="14" actId="1076"/>
          <ac:spMkLst>
            <pc:docMk/>
            <pc:sldMk cId="0" sldId="340"/>
            <ac:spMk id="2" creationId="{7B5A57BC-E1E8-4F34-AF34-F1E703A2DBE1}"/>
          </ac:spMkLst>
        </pc:spChg>
        <pc:spChg chg="add del mod">
          <ac:chgData name="Natasha Young" userId="S::n.young@uwtsd.ac.uk::450ac887-d51d-4f28-b5bb-9aa773a39bcf" providerId="AD" clId="Web-{8D3CAE75-D7A1-19B9-4278-F4C033FE0A0D}" dt="2023-09-20T11:33:12.905" v="16"/>
          <ac:spMkLst>
            <pc:docMk/>
            <pc:sldMk cId="0" sldId="340"/>
            <ac:spMk id="4" creationId="{372882EE-A185-1B04-E88F-F896BCE27183}"/>
          </ac:spMkLst>
        </pc:spChg>
        <pc:spChg chg="del">
          <ac:chgData name="Natasha Young" userId="S::n.young@uwtsd.ac.uk::450ac887-d51d-4f28-b5bb-9aa773a39bcf" providerId="AD" clId="Web-{8D3CAE75-D7A1-19B9-4278-F4C033FE0A0D}" dt="2023-09-20T11:33:10.576" v="15"/>
          <ac:spMkLst>
            <pc:docMk/>
            <pc:sldMk cId="0" sldId="340"/>
            <ac:spMk id="17411" creationId="{F2E5B829-112A-4F76-A34D-217F82E4E28F}"/>
          </ac:spMkLst>
        </pc:spChg>
        <pc:spChg chg="mod">
          <ac:chgData name="Natasha Young" userId="S::n.young@uwtsd.ac.uk::450ac887-d51d-4f28-b5bb-9aa773a39bcf" providerId="AD" clId="Web-{8D3CAE75-D7A1-19B9-4278-F4C033FE0A0D}" dt="2023-09-20T11:33:18.827" v="18" actId="1076"/>
          <ac:spMkLst>
            <pc:docMk/>
            <pc:sldMk cId="0" sldId="340"/>
            <ac:spMk id="17412" creationId="{41B8486A-F421-4CC3-BB35-8A2B309DF34A}"/>
          </ac:spMkLst>
        </pc:spChg>
      </pc:sldChg>
      <pc:sldChg chg="addSp delSp modSp">
        <pc:chgData name="Natasha Young" userId="S::n.young@uwtsd.ac.uk::450ac887-d51d-4f28-b5bb-9aa773a39bcf" providerId="AD" clId="Web-{8D3CAE75-D7A1-19B9-4278-F4C033FE0A0D}" dt="2023-09-20T11:33:45.327" v="25" actId="14100"/>
        <pc:sldMkLst>
          <pc:docMk/>
          <pc:sldMk cId="0" sldId="341"/>
        </pc:sldMkLst>
        <pc:spChg chg="mod">
          <ac:chgData name="Natasha Young" userId="S::n.young@uwtsd.ac.uk::450ac887-d51d-4f28-b5bb-9aa773a39bcf" providerId="AD" clId="Web-{8D3CAE75-D7A1-19B9-4278-F4C033FE0A0D}" dt="2023-09-20T11:33:34.312" v="21" actId="1076"/>
          <ac:spMkLst>
            <pc:docMk/>
            <pc:sldMk cId="0" sldId="341"/>
            <ac:spMk id="2" creationId="{B42C5523-B0F4-4920-86D4-1E02DBA3981F}"/>
          </ac:spMkLst>
        </pc:spChg>
        <pc:spChg chg="del mod">
          <ac:chgData name="Natasha Young" userId="S::n.young@uwtsd.ac.uk::450ac887-d51d-4f28-b5bb-9aa773a39bcf" providerId="AD" clId="Web-{8D3CAE75-D7A1-19B9-4278-F4C033FE0A0D}" dt="2023-09-20T11:33:39.093" v="23"/>
          <ac:spMkLst>
            <pc:docMk/>
            <pc:sldMk cId="0" sldId="341"/>
            <ac:spMk id="3" creationId="{5FD95DCD-DB14-4671-AD33-3B58F90A8328}"/>
          </ac:spMkLst>
        </pc:spChg>
        <pc:spChg chg="add del mod">
          <ac:chgData name="Natasha Young" userId="S::n.young@uwtsd.ac.uk::450ac887-d51d-4f28-b5bb-9aa773a39bcf" providerId="AD" clId="Web-{8D3CAE75-D7A1-19B9-4278-F4C033FE0A0D}" dt="2023-09-20T11:33:42.312" v="24"/>
          <ac:spMkLst>
            <pc:docMk/>
            <pc:sldMk cId="0" sldId="341"/>
            <ac:spMk id="5" creationId="{7E8F9F29-C2F3-FFEB-6E42-476E3C4F68ED}"/>
          </ac:spMkLst>
        </pc:spChg>
        <pc:spChg chg="mod">
          <ac:chgData name="Natasha Young" userId="S::n.young@uwtsd.ac.uk::450ac887-d51d-4f28-b5bb-9aa773a39bcf" providerId="AD" clId="Web-{8D3CAE75-D7A1-19B9-4278-F4C033FE0A0D}" dt="2023-09-20T11:33:45.327" v="25" actId="14100"/>
          <ac:spMkLst>
            <pc:docMk/>
            <pc:sldMk cId="0" sldId="341"/>
            <ac:spMk id="19460" creationId="{EF15BE6B-5441-4177-BE0D-33FF7A6B293D}"/>
          </ac:spMkLst>
        </pc:spChg>
      </pc:sldChg>
      <pc:sldChg chg="del">
        <pc:chgData name="Natasha Young" userId="S::n.young@uwtsd.ac.uk::450ac887-d51d-4f28-b5bb-9aa773a39bcf" providerId="AD" clId="Web-{8D3CAE75-D7A1-19B9-4278-F4C033FE0A0D}" dt="2023-09-20T11:32:41.044" v="3"/>
        <pc:sldMkLst>
          <pc:docMk/>
          <pc:sldMk cId="2856534897" sldId="342"/>
        </pc:sldMkLst>
      </pc:sldChg>
      <pc:sldChg chg="modSp">
        <pc:chgData name="Natasha Young" userId="S::n.young@uwtsd.ac.uk::450ac887-d51d-4f28-b5bb-9aa773a39bcf" providerId="AD" clId="Web-{8D3CAE75-D7A1-19B9-4278-F4C033FE0A0D}" dt="2023-09-20T11:36:06.457" v="67" actId="20577"/>
        <pc:sldMkLst>
          <pc:docMk/>
          <pc:sldMk cId="3546867322" sldId="344"/>
        </pc:sldMkLst>
        <pc:spChg chg="mod">
          <ac:chgData name="Natasha Young" userId="S::n.young@uwtsd.ac.uk::450ac887-d51d-4f28-b5bb-9aa773a39bcf" providerId="AD" clId="Web-{8D3CAE75-D7A1-19B9-4278-F4C033FE0A0D}" dt="2023-09-20T11:36:06.457" v="67" actId="20577"/>
          <ac:spMkLst>
            <pc:docMk/>
            <pc:sldMk cId="3546867322" sldId="344"/>
            <ac:spMk id="3" creationId="{1A4813C1-F5FA-4D74-9CAD-330925C3B151}"/>
          </ac:spMkLst>
        </pc:spChg>
      </pc:sldChg>
      <pc:sldChg chg="new del">
        <pc:chgData name="Natasha Young" userId="S::n.young@uwtsd.ac.uk::450ac887-d51d-4f28-b5bb-9aa773a39bcf" providerId="AD" clId="Web-{8D3CAE75-D7A1-19B9-4278-F4C033FE0A0D}" dt="2023-09-20T11:32:39.607" v="2"/>
        <pc:sldMkLst>
          <pc:docMk/>
          <pc:sldMk cId="1657253627" sldId="345"/>
        </pc:sldMkLst>
      </pc:sldChg>
      <pc:sldChg chg="delSp new">
        <pc:chgData name="Natasha Young" userId="S::n.young@uwtsd.ac.uk::450ac887-d51d-4f28-b5bb-9aa773a39bcf" providerId="AD" clId="Web-{8D3CAE75-D7A1-19B9-4278-F4C033FE0A0D}" dt="2023-09-20T11:32:43.982" v="4"/>
        <pc:sldMkLst>
          <pc:docMk/>
          <pc:sldMk cId="255704311" sldId="346"/>
        </pc:sldMkLst>
        <pc:spChg chg="del">
          <ac:chgData name="Natasha Young" userId="S::n.young@uwtsd.ac.uk::450ac887-d51d-4f28-b5bb-9aa773a39bcf" providerId="AD" clId="Web-{8D3CAE75-D7A1-19B9-4278-F4C033FE0A0D}" dt="2023-09-20T11:32:43.982" v="4"/>
          <ac:spMkLst>
            <pc:docMk/>
            <pc:sldMk cId="255704311" sldId="346"/>
            <ac:spMk id="2" creationId="{CDA00B2F-FF45-F669-8826-DF962B5E4568}"/>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7DF55D15-F778-4294-8824-9F525FB9FF7E}"/>
              </a:ext>
            </a:extLst>
          </p:cNvPr>
          <p:cNvSpPr>
            <a:spLocks noGrp="1" noChangeArrowheads="1"/>
          </p:cNvSpPr>
          <p:nvPr>
            <p:ph type="hdr" sz="quarter"/>
          </p:nvPr>
        </p:nvSpPr>
        <p:spPr bwMode="auto">
          <a:xfrm>
            <a:off x="0" y="0"/>
            <a:ext cx="2890838" cy="488950"/>
          </a:xfrm>
          <a:prstGeom prst="rect">
            <a:avLst/>
          </a:prstGeom>
          <a:noFill/>
          <a:ln w="9525">
            <a:noFill/>
            <a:miter lim="800000"/>
            <a:headEnd/>
            <a:tailEnd/>
          </a:ln>
          <a:effectLst/>
        </p:spPr>
        <p:txBody>
          <a:bodyPr vert="horz" wrap="square" lIns="89785" tIns="44892" rIns="89785" bIns="44892" numCol="1" anchor="t" anchorCtr="0" compatLnSpc="1">
            <a:prstTxWarp prst="textNoShape">
              <a:avLst/>
            </a:prstTxWarp>
          </a:bodyPr>
          <a:lstStyle>
            <a:lvl1pPr>
              <a:defRPr sz="1200">
                <a:latin typeface="Arial" charset="0"/>
                <a:ea typeface="ＭＳ Ｐゴシック" charset="0"/>
                <a:cs typeface="ＭＳ Ｐゴシック" charset="0"/>
              </a:defRPr>
            </a:lvl1pPr>
          </a:lstStyle>
          <a:p>
            <a:pPr>
              <a:defRPr/>
            </a:pPr>
            <a:endParaRPr lang="cy-GB"/>
          </a:p>
        </p:txBody>
      </p:sp>
      <p:sp>
        <p:nvSpPr>
          <p:cNvPr id="15363" name="Rectangle 3">
            <a:extLst>
              <a:ext uri="{FF2B5EF4-FFF2-40B4-BE49-F238E27FC236}">
                <a16:creationId xmlns:a16="http://schemas.microsoft.com/office/drawing/2014/main" id="{C9FD1404-8509-4D8D-878E-3800E220E0E0}"/>
              </a:ext>
            </a:extLst>
          </p:cNvPr>
          <p:cNvSpPr>
            <a:spLocks noGrp="1" noChangeArrowheads="1"/>
          </p:cNvSpPr>
          <p:nvPr>
            <p:ph type="dt" sz="quarter" idx="1"/>
          </p:nvPr>
        </p:nvSpPr>
        <p:spPr bwMode="auto">
          <a:xfrm>
            <a:off x="3776663" y="0"/>
            <a:ext cx="2890837" cy="488950"/>
          </a:xfrm>
          <a:prstGeom prst="rect">
            <a:avLst/>
          </a:prstGeom>
          <a:noFill/>
          <a:ln w="9525">
            <a:noFill/>
            <a:miter lim="800000"/>
            <a:headEnd/>
            <a:tailEnd/>
          </a:ln>
          <a:effectLst/>
        </p:spPr>
        <p:txBody>
          <a:bodyPr vert="horz" wrap="square" lIns="89785" tIns="44892" rIns="89785" bIns="44892" numCol="1" anchor="t" anchorCtr="0" compatLnSpc="1">
            <a:prstTxWarp prst="textNoShape">
              <a:avLst/>
            </a:prstTxWarp>
          </a:bodyPr>
          <a:lstStyle>
            <a:lvl1pPr algn="r">
              <a:defRPr sz="1200">
                <a:latin typeface="Arial" charset="0"/>
                <a:ea typeface="ＭＳ Ｐゴシック" charset="0"/>
                <a:cs typeface="ＭＳ Ｐゴシック" charset="0"/>
              </a:defRPr>
            </a:lvl1pPr>
          </a:lstStyle>
          <a:p>
            <a:pPr>
              <a:defRPr/>
            </a:pPr>
            <a:endParaRPr lang="cy-GB"/>
          </a:p>
        </p:txBody>
      </p:sp>
      <p:sp>
        <p:nvSpPr>
          <p:cNvPr id="15364" name="Rectangle 4">
            <a:extLst>
              <a:ext uri="{FF2B5EF4-FFF2-40B4-BE49-F238E27FC236}">
                <a16:creationId xmlns:a16="http://schemas.microsoft.com/office/drawing/2014/main" id="{BBC8AC34-8EAC-4967-AB42-CE91BF3006AE}"/>
              </a:ext>
            </a:extLst>
          </p:cNvPr>
          <p:cNvSpPr>
            <a:spLocks noGrp="1" noChangeArrowheads="1"/>
          </p:cNvSpPr>
          <p:nvPr>
            <p:ph type="ftr" sz="quarter" idx="2"/>
          </p:nvPr>
        </p:nvSpPr>
        <p:spPr bwMode="auto">
          <a:xfrm>
            <a:off x="0" y="9263063"/>
            <a:ext cx="2890838" cy="488950"/>
          </a:xfrm>
          <a:prstGeom prst="rect">
            <a:avLst/>
          </a:prstGeom>
          <a:noFill/>
          <a:ln w="9525">
            <a:noFill/>
            <a:miter lim="800000"/>
            <a:headEnd/>
            <a:tailEnd/>
          </a:ln>
          <a:effectLst/>
        </p:spPr>
        <p:txBody>
          <a:bodyPr vert="horz" wrap="square" lIns="89785" tIns="44892" rIns="89785" bIns="44892" numCol="1" anchor="b" anchorCtr="0" compatLnSpc="1">
            <a:prstTxWarp prst="textNoShape">
              <a:avLst/>
            </a:prstTxWarp>
          </a:bodyPr>
          <a:lstStyle>
            <a:lvl1pPr>
              <a:defRPr sz="1200">
                <a:latin typeface="Arial" charset="0"/>
                <a:ea typeface="ＭＳ Ｐゴシック" charset="0"/>
                <a:cs typeface="ＭＳ Ｐゴシック" charset="0"/>
              </a:defRPr>
            </a:lvl1pPr>
          </a:lstStyle>
          <a:p>
            <a:pPr>
              <a:defRPr/>
            </a:pPr>
            <a:endParaRPr lang="cy-GB"/>
          </a:p>
        </p:txBody>
      </p:sp>
      <p:sp>
        <p:nvSpPr>
          <p:cNvPr id="15365" name="Rectangle 5">
            <a:extLst>
              <a:ext uri="{FF2B5EF4-FFF2-40B4-BE49-F238E27FC236}">
                <a16:creationId xmlns:a16="http://schemas.microsoft.com/office/drawing/2014/main" id="{095E1E6B-2475-43DB-84ED-5067CA6F34B2}"/>
              </a:ext>
            </a:extLst>
          </p:cNvPr>
          <p:cNvSpPr>
            <a:spLocks noGrp="1" noChangeArrowheads="1"/>
          </p:cNvSpPr>
          <p:nvPr>
            <p:ph type="sldNum" sz="quarter" idx="3"/>
          </p:nvPr>
        </p:nvSpPr>
        <p:spPr bwMode="auto">
          <a:xfrm>
            <a:off x="3776663" y="9263063"/>
            <a:ext cx="2890837" cy="488950"/>
          </a:xfrm>
          <a:prstGeom prst="rect">
            <a:avLst/>
          </a:prstGeom>
          <a:noFill/>
          <a:ln w="9525">
            <a:noFill/>
            <a:miter lim="800000"/>
            <a:headEnd/>
            <a:tailEnd/>
          </a:ln>
          <a:effectLst/>
        </p:spPr>
        <p:txBody>
          <a:bodyPr vert="horz" wrap="square" lIns="89785" tIns="44892" rIns="89785" bIns="44892" numCol="1" anchor="b" anchorCtr="0" compatLnSpc="1">
            <a:prstTxWarp prst="textNoShape">
              <a:avLst/>
            </a:prstTxWarp>
          </a:bodyPr>
          <a:lstStyle>
            <a:lvl1pPr algn="r">
              <a:defRPr sz="1200" smtClean="0">
                <a:latin typeface="Arial" panose="020B0604020202020204" pitchFamily="34" charset="0"/>
              </a:defRPr>
            </a:lvl1pPr>
          </a:lstStyle>
          <a:p>
            <a:pPr>
              <a:defRPr/>
            </a:pPr>
            <a:fld id="{60F1D819-E802-4931-B270-9F63533189FF}" type="slidenum">
              <a:rPr lang="cy-GB" altLang="en-US"/>
              <a:pPr>
                <a:defRPr/>
              </a:pPr>
              <a:t>‹#›</a:t>
            </a:fld>
            <a:endParaRPr lang="cy-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B598A2CF-1C99-405E-87DD-585E2E5458BD}"/>
              </a:ext>
            </a:extLst>
          </p:cNvPr>
          <p:cNvSpPr>
            <a:spLocks noGrp="1" noChangeArrowheads="1"/>
          </p:cNvSpPr>
          <p:nvPr>
            <p:ph type="hdr" sz="quarter"/>
          </p:nvPr>
        </p:nvSpPr>
        <p:spPr bwMode="auto">
          <a:xfrm>
            <a:off x="0" y="0"/>
            <a:ext cx="2890838" cy="488950"/>
          </a:xfrm>
          <a:prstGeom prst="rect">
            <a:avLst/>
          </a:prstGeom>
          <a:noFill/>
          <a:ln w="9525">
            <a:noFill/>
            <a:miter lim="800000"/>
            <a:headEnd/>
            <a:tailEnd/>
          </a:ln>
          <a:effectLst/>
        </p:spPr>
        <p:txBody>
          <a:bodyPr vert="horz" wrap="square" lIns="89785" tIns="44892" rIns="89785" bIns="44892" numCol="1" anchor="t" anchorCtr="0" compatLnSpc="1">
            <a:prstTxWarp prst="textNoShape">
              <a:avLst/>
            </a:prstTxWarp>
          </a:bodyPr>
          <a:lstStyle>
            <a:lvl1pPr>
              <a:defRPr sz="1200">
                <a:latin typeface="Arial" charset="0"/>
                <a:ea typeface="ＭＳ Ｐゴシック" charset="0"/>
                <a:cs typeface="ＭＳ Ｐゴシック" charset="0"/>
              </a:defRPr>
            </a:lvl1pPr>
          </a:lstStyle>
          <a:p>
            <a:pPr>
              <a:defRPr/>
            </a:pPr>
            <a:endParaRPr lang="cy-GB"/>
          </a:p>
        </p:txBody>
      </p:sp>
      <p:sp>
        <p:nvSpPr>
          <p:cNvPr id="17411" name="Rectangle 3">
            <a:extLst>
              <a:ext uri="{FF2B5EF4-FFF2-40B4-BE49-F238E27FC236}">
                <a16:creationId xmlns:a16="http://schemas.microsoft.com/office/drawing/2014/main" id="{F08E82D7-9B80-4F81-AE7E-3D6BDA0F6D28}"/>
              </a:ext>
            </a:extLst>
          </p:cNvPr>
          <p:cNvSpPr>
            <a:spLocks noGrp="1" noChangeArrowheads="1"/>
          </p:cNvSpPr>
          <p:nvPr>
            <p:ph type="dt" idx="1"/>
          </p:nvPr>
        </p:nvSpPr>
        <p:spPr bwMode="auto">
          <a:xfrm>
            <a:off x="3776663" y="0"/>
            <a:ext cx="2890837" cy="488950"/>
          </a:xfrm>
          <a:prstGeom prst="rect">
            <a:avLst/>
          </a:prstGeom>
          <a:noFill/>
          <a:ln w="9525">
            <a:noFill/>
            <a:miter lim="800000"/>
            <a:headEnd/>
            <a:tailEnd/>
          </a:ln>
          <a:effectLst/>
        </p:spPr>
        <p:txBody>
          <a:bodyPr vert="horz" wrap="square" lIns="89785" tIns="44892" rIns="89785" bIns="44892" numCol="1" anchor="t" anchorCtr="0" compatLnSpc="1">
            <a:prstTxWarp prst="textNoShape">
              <a:avLst/>
            </a:prstTxWarp>
          </a:bodyPr>
          <a:lstStyle>
            <a:lvl1pPr algn="r">
              <a:defRPr sz="1200">
                <a:latin typeface="Arial" charset="0"/>
                <a:ea typeface="ＭＳ Ｐゴシック" charset="0"/>
                <a:cs typeface="ＭＳ Ｐゴシック" charset="0"/>
              </a:defRPr>
            </a:lvl1pPr>
          </a:lstStyle>
          <a:p>
            <a:pPr>
              <a:defRPr/>
            </a:pPr>
            <a:endParaRPr lang="cy-GB"/>
          </a:p>
        </p:txBody>
      </p:sp>
      <p:sp>
        <p:nvSpPr>
          <p:cNvPr id="13316" name="Rectangle 4">
            <a:extLst>
              <a:ext uri="{FF2B5EF4-FFF2-40B4-BE49-F238E27FC236}">
                <a16:creationId xmlns:a16="http://schemas.microsoft.com/office/drawing/2014/main" id="{77234C02-4D61-4C67-9528-5F57ADC8E954}"/>
              </a:ext>
            </a:extLst>
          </p:cNvPr>
          <p:cNvSpPr>
            <a:spLocks noGrp="1" noRot="1" noChangeAspect="1" noChangeArrowheads="1" noTextEdit="1"/>
          </p:cNvSpPr>
          <p:nvPr>
            <p:ph type="sldImg" idx="2"/>
          </p:nvPr>
        </p:nvSpPr>
        <p:spPr bwMode="auto">
          <a:xfrm>
            <a:off x="896938" y="731838"/>
            <a:ext cx="4875212" cy="36576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3" name="Rectangle 5">
            <a:extLst>
              <a:ext uri="{FF2B5EF4-FFF2-40B4-BE49-F238E27FC236}">
                <a16:creationId xmlns:a16="http://schemas.microsoft.com/office/drawing/2014/main" id="{B40C6B78-A6A6-4E79-8FD3-C539D8240E14}"/>
              </a:ext>
            </a:extLst>
          </p:cNvPr>
          <p:cNvSpPr>
            <a:spLocks noGrp="1" noChangeArrowheads="1"/>
          </p:cNvSpPr>
          <p:nvPr>
            <p:ph type="body" sz="quarter" idx="3"/>
          </p:nvPr>
        </p:nvSpPr>
        <p:spPr bwMode="auto">
          <a:xfrm>
            <a:off x="666750" y="4632325"/>
            <a:ext cx="5335588" cy="4389438"/>
          </a:xfrm>
          <a:prstGeom prst="rect">
            <a:avLst/>
          </a:prstGeom>
          <a:noFill/>
          <a:ln w="9525">
            <a:noFill/>
            <a:miter lim="800000"/>
            <a:headEnd/>
            <a:tailEnd/>
          </a:ln>
          <a:effectLst/>
        </p:spPr>
        <p:txBody>
          <a:bodyPr vert="horz" wrap="square" lIns="89785" tIns="44892" rIns="89785" bIns="44892" numCol="1" anchor="t" anchorCtr="0" compatLnSpc="1">
            <a:prstTxWarp prst="textNoShape">
              <a:avLst/>
            </a:prstTxWarp>
          </a:bodyPr>
          <a:lstStyle/>
          <a:p>
            <a:pPr lvl="0"/>
            <a:r>
              <a:rPr lang="cy-GB" noProof="0"/>
              <a:t>Cliciwch i olygu arddulliau'r Meistr testun</a:t>
            </a:r>
          </a:p>
          <a:p>
            <a:pPr lvl="1"/>
            <a:r>
              <a:rPr lang="cy-GB" noProof="0"/>
              <a:t>Ail lefel</a:t>
            </a:r>
          </a:p>
          <a:p>
            <a:pPr lvl="2"/>
            <a:r>
              <a:rPr lang="cy-GB" noProof="0"/>
              <a:t>Trydydd lefel</a:t>
            </a:r>
          </a:p>
          <a:p>
            <a:pPr lvl="3"/>
            <a:r>
              <a:rPr lang="cy-GB" noProof="0"/>
              <a:t>Pedwerydd lefel</a:t>
            </a:r>
          </a:p>
          <a:p>
            <a:pPr lvl="4"/>
            <a:r>
              <a:rPr lang="cy-GB" noProof="0"/>
              <a:t>Pumed lefel</a:t>
            </a:r>
          </a:p>
        </p:txBody>
      </p:sp>
      <p:sp>
        <p:nvSpPr>
          <p:cNvPr id="17414" name="Rectangle 6">
            <a:extLst>
              <a:ext uri="{FF2B5EF4-FFF2-40B4-BE49-F238E27FC236}">
                <a16:creationId xmlns:a16="http://schemas.microsoft.com/office/drawing/2014/main" id="{A3308658-B621-4A50-B4A2-B796D09A88D3}"/>
              </a:ext>
            </a:extLst>
          </p:cNvPr>
          <p:cNvSpPr>
            <a:spLocks noGrp="1" noChangeArrowheads="1"/>
          </p:cNvSpPr>
          <p:nvPr>
            <p:ph type="ftr" sz="quarter" idx="4"/>
          </p:nvPr>
        </p:nvSpPr>
        <p:spPr bwMode="auto">
          <a:xfrm>
            <a:off x="0" y="9263063"/>
            <a:ext cx="2890838" cy="488950"/>
          </a:xfrm>
          <a:prstGeom prst="rect">
            <a:avLst/>
          </a:prstGeom>
          <a:noFill/>
          <a:ln w="9525">
            <a:noFill/>
            <a:miter lim="800000"/>
            <a:headEnd/>
            <a:tailEnd/>
          </a:ln>
          <a:effectLst/>
        </p:spPr>
        <p:txBody>
          <a:bodyPr vert="horz" wrap="square" lIns="89785" tIns="44892" rIns="89785" bIns="44892" numCol="1" anchor="b" anchorCtr="0" compatLnSpc="1">
            <a:prstTxWarp prst="textNoShape">
              <a:avLst/>
            </a:prstTxWarp>
          </a:bodyPr>
          <a:lstStyle>
            <a:lvl1pPr>
              <a:defRPr sz="1200">
                <a:latin typeface="Arial" charset="0"/>
                <a:ea typeface="ＭＳ Ｐゴシック" charset="0"/>
                <a:cs typeface="ＭＳ Ｐゴシック" charset="0"/>
              </a:defRPr>
            </a:lvl1pPr>
          </a:lstStyle>
          <a:p>
            <a:pPr>
              <a:defRPr/>
            </a:pPr>
            <a:endParaRPr lang="cy-GB"/>
          </a:p>
        </p:txBody>
      </p:sp>
      <p:sp>
        <p:nvSpPr>
          <p:cNvPr id="17415" name="Rectangle 7">
            <a:extLst>
              <a:ext uri="{FF2B5EF4-FFF2-40B4-BE49-F238E27FC236}">
                <a16:creationId xmlns:a16="http://schemas.microsoft.com/office/drawing/2014/main" id="{CCA79FC7-0F9E-46C1-AFAB-35F9D2B99C07}"/>
              </a:ext>
            </a:extLst>
          </p:cNvPr>
          <p:cNvSpPr>
            <a:spLocks noGrp="1" noChangeArrowheads="1"/>
          </p:cNvSpPr>
          <p:nvPr>
            <p:ph type="sldNum" sz="quarter" idx="5"/>
          </p:nvPr>
        </p:nvSpPr>
        <p:spPr bwMode="auto">
          <a:xfrm>
            <a:off x="3776663" y="9263063"/>
            <a:ext cx="2890837" cy="488950"/>
          </a:xfrm>
          <a:prstGeom prst="rect">
            <a:avLst/>
          </a:prstGeom>
          <a:noFill/>
          <a:ln w="9525">
            <a:noFill/>
            <a:miter lim="800000"/>
            <a:headEnd/>
            <a:tailEnd/>
          </a:ln>
          <a:effectLst/>
        </p:spPr>
        <p:txBody>
          <a:bodyPr vert="horz" wrap="square" lIns="89785" tIns="44892" rIns="89785" bIns="44892" numCol="1" anchor="b" anchorCtr="0" compatLnSpc="1">
            <a:prstTxWarp prst="textNoShape">
              <a:avLst/>
            </a:prstTxWarp>
          </a:bodyPr>
          <a:lstStyle>
            <a:lvl1pPr algn="r">
              <a:defRPr sz="1200" smtClean="0">
                <a:latin typeface="Arial" panose="020B0604020202020204" pitchFamily="34" charset="0"/>
              </a:defRPr>
            </a:lvl1pPr>
          </a:lstStyle>
          <a:p>
            <a:pPr>
              <a:defRPr/>
            </a:pPr>
            <a:fld id="{FABE55F2-8DF1-4A64-A3E3-094E87A9E6B7}" type="slidenum">
              <a:rPr lang="cy-GB" altLang="en-US"/>
              <a:pPr>
                <a:defRPr/>
              </a:pPr>
              <a:t>‹#›</a:t>
            </a:fld>
            <a:endParaRPr lang="cy-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ＭＳ Ｐゴシック" charset="0"/>
      </a:defRPr>
    </a:lvl1pPr>
    <a:lvl2pPr marL="4572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independent.co.uk/news/uk/crime/grooming-gangs-rotherham-suspects-victims-girls-rape-uk-nca-prosecutions-a8609511.html"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en.wikipedia.org/wiki/Child_pornography" TargetMode="External"/><Relationship Id="rId2" Type="http://schemas.openxmlformats.org/officeDocument/2006/relationships/slide" Target="../slides/slide23.xml"/><Relationship Id="rId1" Type="http://schemas.openxmlformats.org/officeDocument/2006/relationships/notesMaster" Target="../notesMasters/notesMaster1.xml"/><Relationship Id="rId6" Type="http://schemas.openxmlformats.org/officeDocument/2006/relationships/hyperlink" Target="https://en.wikipedia.org/wiki/Internet" TargetMode="External"/><Relationship Id="rId5" Type="http://schemas.openxmlformats.org/officeDocument/2006/relationships/hyperlink" Target="https://en.wikipedia.org/wiki/Toronto_Police_Service" TargetMode="External"/><Relationship Id="rId4" Type="http://schemas.openxmlformats.org/officeDocument/2006/relationships/hyperlink" Target="https://en.wikipedia.org/wiki/Toronto" TargetMode="Externa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0524112A-337D-48D9-A347-F37516127D31}"/>
              </a:ext>
            </a:extLst>
          </p:cNvPr>
          <p:cNvSpPr>
            <a:spLocks noGrp="1" noRot="1" noChangeAspect="1" noChangeArrowheads="1" noTextEdit="1"/>
          </p:cNvSpPr>
          <p:nvPr>
            <p:ph type="sldImg"/>
          </p:nvPr>
        </p:nvSpPr>
        <p:spPr>
          <a:ln/>
        </p:spPr>
      </p:sp>
      <p:sp>
        <p:nvSpPr>
          <p:cNvPr id="16387" name="Notes Placeholder 2">
            <a:extLst>
              <a:ext uri="{FF2B5EF4-FFF2-40B4-BE49-F238E27FC236}">
                <a16:creationId xmlns:a16="http://schemas.microsoft.com/office/drawing/2014/main" id="{762CF8EF-D54F-4855-A203-96A3F63FAAD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p:txBody>
      </p:sp>
      <p:sp>
        <p:nvSpPr>
          <p:cNvPr id="16388" name="Slide Number Placeholder 3">
            <a:extLst>
              <a:ext uri="{FF2B5EF4-FFF2-40B4-BE49-F238E27FC236}">
                <a16:creationId xmlns:a16="http://schemas.microsoft.com/office/drawing/2014/main" id="{B05438D1-0084-41AE-8ED1-C4DC2504D68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5F7F6133-CC14-4EF3-B8F1-7077E0887FEA}" type="slidenum">
              <a:rPr lang="en-GB" altLang="en-US" sz="1200">
                <a:solidFill>
                  <a:srgbClr val="000000"/>
                </a:solidFill>
                <a:latin typeface="Arial" panose="020B0604020202020204" pitchFamily="34" charset="0"/>
              </a:rPr>
              <a:pPr/>
              <a:t>2</a:t>
            </a:fld>
            <a:endParaRPr lang="en-GB" altLang="en-US" sz="1200">
              <a:solidFill>
                <a:srgbClr val="000000"/>
              </a:solidFill>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2AC01BCC-78EB-4C87-A770-C3FC9E03FEFB}"/>
              </a:ext>
            </a:extLst>
          </p:cNvPr>
          <p:cNvSpPr>
            <a:spLocks noGrp="1" noRot="1" noChangeAspect="1" noChangeArrowheads="1" noTextEdit="1"/>
          </p:cNvSpPr>
          <p:nvPr>
            <p:ph type="sldImg"/>
          </p:nvPr>
        </p:nvSpPr>
        <p:spPr>
          <a:ln/>
        </p:spPr>
      </p:sp>
      <p:sp>
        <p:nvSpPr>
          <p:cNvPr id="18435" name="Notes Placeholder 2">
            <a:extLst>
              <a:ext uri="{FF2B5EF4-FFF2-40B4-BE49-F238E27FC236}">
                <a16:creationId xmlns:a16="http://schemas.microsoft.com/office/drawing/2014/main" id="{92AF57B9-639B-44C1-A0AA-F6AA1089D92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18436" name="Slide Number Placeholder 3">
            <a:extLst>
              <a:ext uri="{FF2B5EF4-FFF2-40B4-BE49-F238E27FC236}">
                <a16:creationId xmlns:a16="http://schemas.microsoft.com/office/drawing/2014/main" id="{893D82C4-14B9-41AC-B9AF-9F681BAA849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7075" indent="-277813">
              <a:defRPr sz="2400">
                <a:solidFill>
                  <a:schemeClr val="tx1"/>
                </a:solidFill>
                <a:latin typeface="Times" panose="02020603050405020304" pitchFamily="18" charset="0"/>
                <a:ea typeface="MS PGothic" panose="020B0600070205080204" pitchFamily="34" charset="-128"/>
              </a:defRPr>
            </a:lvl2pPr>
            <a:lvl3pPr marL="1119188" indent="-222250">
              <a:defRPr sz="2400">
                <a:solidFill>
                  <a:schemeClr val="tx1"/>
                </a:solidFill>
                <a:latin typeface="Times" panose="02020603050405020304" pitchFamily="18" charset="0"/>
                <a:ea typeface="MS PGothic" panose="020B0600070205080204" pitchFamily="34" charset="-128"/>
              </a:defRPr>
            </a:lvl3pPr>
            <a:lvl4pPr marL="1568450" indent="-222250">
              <a:defRPr sz="2400">
                <a:solidFill>
                  <a:schemeClr val="tx1"/>
                </a:solidFill>
                <a:latin typeface="Times" panose="02020603050405020304" pitchFamily="18" charset="0"/>
                <a:ea typeface="MS PGothic" panose="020B0600070205080204" pitchFamily="34" charset="-128"/>
              </a:defRPr>
            </a:lvl4pPr>
            <a:lvl5pPr marL="2017713" indent="-222250">
              <a:defRPr sz="2400">
                <a:solidFill>
                  <a:schemeClr val="tx1"/>
                </a:solidFill>
                <a:latin typeface="Times" panose="02020603050405020304" pitchFamily="18" charset="0"/>
                <a:ea typeface="MS PGothic" panose="020B0600070205080204" pitchFamily="34" charset="-128"/>
              </a:defRPr>
            </a:lvl5pPr>
            <a:lvl6pPr marL="2474913" indent="-22225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2113" indent="-22225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89313" indent="-22225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6513" indent="-22225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3106973C-5647-4456-9C94-A2B6C234E868}" type="slidenum">
              <a:rPr lang="en-GB" altLang="en-US" sz="1200">
                <a:latin typeface="Arial" panose="020B0604020202020204" pitchFamily="34" charset="0"/>
              </a:rPr>
              <a:pPr/>
              <a:t>3</a:t>
            </a:fld>
            <a:endParaRPr lang="en-GB" altLang="en-US" sz="120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CEBC8414-C98B-4BD1-80CB-02C48BB6FB75}"/>
              </a:ext>
            </a:extLst>
          </p:cNvPr>
          <p:cNvSpPr>
            <a:spLocks noGrp="1" noRot="1" noChangeAspect="1" noChangeArrowheads="1" noTextEdit="1"/>
          </p:cNvSpPr>
          <p:nvPr>
            <p:ph type="sldImg"/>
          </p:nvPr>
        </p:nvSpPr>
        <p:spPr>
          <a:ln/>
        </p:spPr>
      </p:sp>
      <p:sp>
        <p:nvSpPr>
          <p:cNvPr id="20483" name="Notes Placeholder 2">
            <a:extLst>
              <a:ext uri="{FF2B5EF4-FFF2-40B4-BE49-F238E27FC236}">
                <a16:creationId xmlns:a16="http://schemas.microsoft.com/office/drawing/2014/main" id="{D90FBDAE-C3CB-4143-9D2A-AD65C49C5C3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20484" name="Slide Number Placeholder 3">
            <a:extLst>
              <a:ext uri="{FF2B5EF4-FFF2-40B4-BE49-F238E27FC236}">
                <a16:creationId xmlns:a16="http://schemas.microsoft.com/office/drawing/2014/main" id="{32F9DD10-C614-4A6A-A478-9F19C144E10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7075" indent="-277813">
              <a:defRPr sz="2400">
                <a:solidFill>
                  <a:schemeClr val="tx1"/>
                </a:solidFill>
                <a:latin typeface="Times" panose="02020603050405020304" pitchFamily="18" charset="0"/>
                <a:ea typeface="MS PGothic" panose="020B0600070205080204" pitchFamily="34" charset="-128"/>
              </a:defRPr>
            </a:lvl2pPr>
            <a:lvl3pPr marL="1119188" indent="-222250">
              <a:defRPr sz="2400">
                <a:solidFill>
                  <a:schemeClr val="tx1"/>
                </a:solidFill>
                <a:latin typeface="Times" panose="02020603050405020304" pitchFamily="18" charset="0"/>
                <a:ea typeface="MS PGothic" panose="020B0600070205080204" pitchFamily="34" charset="-128"/>
              </a:defRPr>
            </a:lvl3pPr>
            <a:lvl4pPr marL="1568450" indent="-222250">
              <a:defRPr sz="2400">
                <a:solidFill>
                  <a:schemeClr val="tx1"/>
                </a:solidFill>
                <a:latin typeface="Times" panose="02020603050405020304" pitchFamily="18" charset="0"/>
                <a:ea typeface="MS PGothic" panose="020B0600070205080204" pitchFamily="34" charset="-128"/>
              </a:defRPr>
            </a:lvl4pPr>
            <a:lvl5pPr marL="2017713" indent="-222250">
              <a:defRPr sz="2400">
                <a:solidFill>
                  <a:schemeClr val="tx1"/>
                </a:solidFill>
                <a:latin typeface="Times" panose="02020603050405020304" pitchFamily="18" charset="0"/>
                <a:ea typeface="MS PGothic" panose="020B0600070205080204" pitchFamily="34" charset="-128"/>
              </a:defRPr>
            </a:lvl5pPr>
            <a:lvl6pPr marL="2474913" indent="-22225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2113" indent="-22225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89313" indent="-22225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6513" indent="-22225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776E5C67-AC14-48CE-8ED2-2BD4E13AAEC0}" type="slidenum">
              <a:rPr lang="en-GB" altLang="en-US" sz="1200">
                <a:latin typeface="Arial" panose="020B0604020202020204" pitchFamily="34" charset="0"/>
              </a:rPr>
              <a:pPr/>
              <a:t>4</a:t>
            </a:fld>
            <a:endParaRPr lang="en-GB" altLang="en-US" sz="1200">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10F41DAF-AD08-43F1-B677-84167EA3F3FC}"/>
              </a:ext>
            </a:extLst>
          </p:cNvPr>
          <p:cNvSpPr>
            <a:spLocks noGrp="1" noRot="1" noChangeAspect="1" noChangeArrowheads="1" noTextEdit="1"/>
          </p:cNvSpPr>
          <p:nvPr>
            <p:ph type="sldImg"/>
          </p:nvPr>
        </p:nvSpPr>
        <p:spPr>
          <a:ln/>
        </p:spPr>
      </p:sp>
      <p:sp>
        <p:nvSpPr>
          <p:cNvPr id="22531" name="Notes Placeholder 2">
            <a:extLst>
              <a:ext uri="{FF2B5EF4-FFF2-40B4-BE49-F238E27FC236}">
                <a16:creationId xmlns:a16="http://schemas.microsoft.com/office/drawing/2014/main" id="{43E2EE2B-9767-43F0-827C-BB25DE8F7DA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US" sz="1800" b="0" i="0" u="none" strike="noStrike" dirty="0">
                <a:solidFill>
                  <a:srgbClr val="000000"/>
                </a:solidFill>
                <a:effectLst/>
                <a:latin typeface="Arial" panose="020B0604020202020204" pitchFamily="34" charset="0"/>
              </a:rPr>
              <a:t>Inquiry</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1" i="0" u="none" strike="noStrike" dirty="0">
                <a:solidFill>
                  <a:srgbClr val="000000"/>
                </a:solidFill>
                <a:effectLst/>
                <a:latin typeface="Arial" panose="020B0604020202020204" pitchFamily="34" charset="0"/>
              </a:rPr>
              <a:t>Why </a:t>
            </a:r>
            <a:r>
              <a:rPr lang="en-US" sz="1800" b="0" i="0" u="none" strike="noStrike" dirty="0">
                <a:solidFill>
                  <a:srgbClr val="000000"/>
                </a:solidFill>
                <a:effectLst/>
                <a:latin typeface="Arial" panose="020B0604020202020204" pitchFamily="34" charset="0"/>
              </a:rPr>
              <a:t>– something within existing laws has failed, results of legislation failing, or the legal system not being in place in the first place can often lead to abuse, illness or death.</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1" i="0" u="none" strike="noStrike" dirty="0">
                <a:solidFill>
                  <a:srgbClr val="000000"/>
                </a:solidFill>
                <a:effectLst/>
                <a:latin typeface="Arial" panose="020B0604020202020204" pitchFamily="34" charset="0"/>
              </a:rPr>
              <a:t>When</a:t>
            </a:r>
            <a:r>
              <a:rPr lang="en-US" sz="1800" b="0" i="0" u="none" strike="noStrike" dirty="0">
                <a:solidFill>
                  <a:srgbClr val="000000"/>
                </a:solidFill>
                <a:effectLst/>
                <a:latin typeface="Arial" panose="020B0604020202020204" pitchFamily="34" charset="0"/>
              </a:rPr>
              <a:t> – Therefore, following a court proceeding/ conviction, the Government then orders an inquiry </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1" i="0" u="none" strike="noStrike" dirty="0">
                <a:solidFill>
                  <a:srgbClr val="000000"/>
                </a:solidFill>
                <a:effectLst/>
                <a:latin typeface="Arial" panose="020B0604020202020204" pitchFamily="34" charset="0"/>
              </a:rPr>
              <a:t>Process</a:t>
            </a:r>
            <a:r>
              <a:rPr lang="en-US" sz="1800" b="0" i="0" u="none" strike="noStrike" dirty="0">
                <a:solidFill>
                  <a:srgbClr val="000000"/>
                </a:solidFill>
                <a:effectLst/>
                <a:latin typeface="Arial" panose="020B0604020202020204" pitchFamily="34" charset="0"/>
              </a:rPr>
              <a:t> – Government appoints a chair (usually from the house of Lords) who will lead the inquiry. The chair then chooses his or her team that will support them.</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1" i="0" u="none" strike="noStrike" dirty="0">
                <a:solidFill>
                  <a:srgbClr val="000000"/>
                </a:solidFill>
                <a:effectLst/>
                <a:latin typeface="Arial" panose="020B0604020202020204" pitchFamily="34" charset="0"/>
              </a:rPr>
              <a:t>The Result</a:t>
            </a:r>
            <a:r>
              <a:rPr lang="en-US" sz="1800" b="0" i="0" u="none" strike="noStrike" dirty="0">
                <a:solidFill>
                  <a:srgbClr val="000000"/>
                </a:solidFill>
                <a:effectLst/>
                <a:latin typeface="Arial" panose="020B0604020202020204" pitchFamily="34" charset="0"/>
              </a:rPr>
              <a:t> – a report, often named after the chair. The only report not to have taken the chairs name was the </a:t>
            </a:r>
            <a:r>
              <a:rPr lang="en-US" sz="1800" b="0" i="0" u="none" strike="noStrike" dirty="0" err="1">
                <a:solidFill>
                  <a:srgbClr val="000000"/>
                </a:solidFill>
                <a:effectLst/>
                <a:latin typeface="Arial" panose="020B0604020202020204" pitchFamily="34" charset="0"/>
              </a:rPr>
              <a:t>Clwych</a:t>
            </a:r>
            <a:r>
              <a:rPr lang="en-US" sz="1800" b="0" i="0" u="none" strike="noStrike" dirty="0">
                <a:solidFill>
                  <a:srgbClr val="000000"/>
                </a:solidFill>
                <a:effectLst/>
                <a:latin typeface="Arial" panose="020B0604020202020204" pitchFamily="34" charset="0"/>
              </a:rPr>
              <a:t> report carried out by Peter Clarke, this was based upon a school teacher and abuse in a comprehensive school. Clarke insisted that this case was bigger than him and instead chose an appropriate name '</a:t>
            </a:r>
            <a:r>
              <a:rPr lang="en-US" sz="1800" b="0" i="0" u="none" strike="noStrike" dirty="0" err="1">
                <a:solidFill>
                  <a:srgbClr val="000000"/>
                </a:solidFill>
                <a:effectLst/>
                <a:latin typeface="Arial" panose="020B0604020202020204" pitchFamily="34" charset="0"/>
              </a:rPr>
              <a:t>Clwych</a:t>
            </a:r>
            <a:r>
              <a:rPr lang="en-US" sz="1800" b="0" i="0" u="none" strike="noStrike" dirty="0">
                <a:solidFill>
                  <a:srgbClr val="000000"/>
                </a:solidFill>
                <a:effectLst/>
                <a:latin typeface="Arial" panose="020B0604020202020204" pitchFamily="34" charset="0"/>
              </a:rPr>
              <a:t>' meaning to listen. A Report provides a list of recommendations. Sometimes these reports lead to further changes to law.</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For example</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1" i="0" u="none" strike="noStrike" dirty="0">
                <a:solidFill>
                  <a:srgbClr val="000000"/>
                </a:solidFill>
                <a:effectLst/>
                <a:latin typeface="Arial" panose="020B0604020202020204" pitchFamily="34" charset="0"/>
              </a:rPr>
              <a:t>Lord Laming = Laming Report = Children Act 2004</a:t>
            </a:r>
            <a:endParaRPr lang="en-US" b="0" i="0" dirty="0">
              <a:solidFill>
                <a:srgbClr val="444444"/>
              </a:solidFill>
              <a:effectLst/>
              <a:latin typeface="Calibri" panose="020F0502020204030204" pitchFamily="34" charset="0"/>
            </a:endParaRPr>
          </a:p>
          <a:p>
            <a:endParaRPr lang="en-US" altLang="en-US" i="1" dirty="0">
              <a:latin typeface="Arial" panose="020B0604020202020204" pitchFamily="34" charset="0"/>
            </a:endParaRPr>
          </a:p>
        </p:txBody>
      </p:sp>
      <p:sp>
        <p:nvSpPr>
          <p:cNvPr id="22532" name="Slide Number Placeholder 3">
            <a:extLst>
              <a:ext uri="{FF2B5EF4-FFF2-40B4-BE49-F238E27FC236}">
                <a16:creationId xmlns:a16="http://schemas.microsoft.com/office/drawing/2014/main" id="{05CD85C2-AF91-41DB-8DE9-BFCFB3993D9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E7B320F4-943E-4675-9155-08F54F69CEE1}" type="slidenum">
              <a:rPr lang="cy-GB" altLang="en-US" sz="1200">
                <a:latin typeface="Arial" panose="020B0604020202020204" pitchFamily="34" charset="0"/>
              </a:rPr>
              <a:pPr/>
              <a:t>5</a:t>
            </a:fld>
            <a:endParaRPr lang="cy-GB" altLang="en-US" sz="1200">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2323566B-987A-44B0-8F98-BD81D9B95110}"/>
              </a:ext>
            </a:extLst>
          </p:cNvPr>
          <p:cNvSpPr>
            <a:spLocks noGrp="1" noRot="1" noChangeAspect="1" noChangeArrowheads="1" noTextEdit="1"/>
          </p:cNvSpPr>
          <p:nvPr>
            <p:ph type="sldImg"/>
          </p:nvPr>
        </p:nvSpPr>
        <p:spPr>
          <a:ln/>
        </p:spPr>
      </p:sp>
      <p:sp>
        <p:nvSpPr>
          <p:cNvPr id="24579" name="Notes Placeholder 2">
            <a:extLst>
              <a:ext uri="{FF2B5EF4-FFF2-40B4-BE49-F238E27FC236}">
                <a16:creationId xmlns:a16="http://schemas.microsoft.com/office/drawing/2014/main" id="{71DFFC5F-3728-4187-94CC-497EB5B286C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2400" b="1" i="0" u="none" strike="noStrike" dirty="0">
                <a:solidFill>
                  <a:srgbClr val="000000"/>
                </a:solidFill>
                <a:effectLst/>
                <a:latin typeface="Arial" panose="020B0604020202020204" pitchFamily="34" charset="0"/>
              </a:rPr>
              <a:t>Reports</a:t>
            </a:r>
            <a:r>
              <a:rPr lang="en-GB" sz="2400" b="0" i="0" u="none" strike="noStrike" dirty="0">
                <a:solidFill>
                  <a:srgbClr val="000000"/>
                </a:solidFill>
                <a:effectLst/>
                <a:latin typeface="Arial" panose="020B0604020202020204" pitchFamily="34" charset="0"/>
              </a:rPr>
              <a:t> - These are inquiries that have been commissioned by the Government following a Serios Case Review.</a:t>
            </a:r>
            <a:r>
              <a:rPr lang="en-US" sz="2400" b="0" i="0" dirty="0">
                <a:solidFill>
                  <a:srgbClr val="444444"/>
                </a:solidFill>
                <a:effectLst/>
                <a:latin typeface="Arial" panose="020B0604020202020204" pitchFamily="34" charset="0"/>
              </a:rPr>
              <a:t>​</a:t>
            </a:r>
            <a:endParaRPr lang="en-US" sz="1600" b="0" i="0" dirty="0">
              <a:solidFill>
                <a:srgbClr val="444444"/>
              </a:solidFill>
              <a:effectLst/>
              <a:latin typeface="Calibri" panose="020F0502020204030204" pitchFamily="34" charset="0"/>
            </a:endParaRPr>
          </a:p>
          <a:p>
            <a:pPr algn="l" rtl="0" fontAlgn="base"/>
            <a:r>
              <a:rPr lang="en-GB" sz="2400" b="0" i="0" u="none" strike="noStrike" dirty="0">
                <a:solidFill>
                  <a:srgbClr val="000000"/>
                </a:solidFill>
                <a:effectLst/>
                <a:latin typeface="Arial" panose="020B0604020202020204" pitchFamily="34" charset="0"/>
              </a:rPr>
              <a:t>When the report is complete the case is closed. Recommendations for change.</a:t>
            </a:r>
            <a:r>
              <a:rPr lang="en-US" sz="2400" b="0" i="0" dirty="0">
                <a:solidFill>
                  <a:srgbClr val="444444"/>
                </a:solidFill>
                <a:effectLst/>
                <a:latin typeface="Arial" panose="020B0604020202020204" pitchFamily="34" charset="0"/>
              </a:rPr>
              <a:t>​</a:t>
            </a:r>
            <a:endParaRPr lang="en-US" sz="1600" b="0" i="0" dirty="0">
              <a:solidFill>
                <a:srgbClr val="444444"/>
              </a:solidFill>
              <a:effectLst/>
              <a:latin typeface="Calibri" panose="020F0502020204030204" pitchFamily="34" charset="0"/>
            </a:endParaRPr>
          </a:p>
          <a:p>
            <a:pPr algn="l" rtl="0" fontAlgn="base"/>
            <a:r>
              <a:rPr lang="en-GB" sz="2400" b="1" i="0" u="none" strike="noStrike" dirty="0">
                <a:solidFill>
                  <a:srgbClr val="000000"/>
                </a:solidFill>
                <a:effectLst/>
                <a:latin typeface="Arial" panose="020B0604020202020204" pitchFamily="34" charset="0"/>
              </a:rPr>
              <a:t>Operations</a:t>
            </a:r>
            <a:r>
              <a:rPr lang="en-GB" sz="2400" b="0" i="0" u="none" strike="noStrike" dirty="0">
                <a:solidFill>
                  <a:srgbClr val="000000"/>
                </a:solidFill>
                <a:effectLst/>
                <a:latin typeface="Arial" panose="020B0604020202020204" pitchFamily="34" charset="0"/>
              </a:rPr>
              <a:t> – These are ongoing and can remain open for many years.</a:t>
            </a:r>
            <a:endParaRPr lang="en-GB" sz="1600" b="0" i="0" dirty="0">
              <a:solidFill>
                <a:srgbClr val="444444"/>
              </a:solidFill>
              <a:effectLst/>
              <a:latin typeface="Calibri" panose="020F0502020204030204" pitchFamily="34" charset="0"/>
            </a:endParaRPr>
          </a:p>
          <a:p>
            <a:endParaRPr lang="en-GB" altLang="en-US" dirty="0">
              <a:latin typeface="Arial" panose="020B0604020202020204" pitchFamily="34" charset="0"/>
            </a:endParaRPr>
          </a:p>
        </p:txBody>
      </p:sp>
      <p:sp>
        <p:nvSpPr>
          <p:cNvPr id="24580" name="Slide Number Placeholder 3">
            <a:extLst>
              <a:ext uri="{FF2B5EF4-FFF2-40B4-BE49-F238E27FC236}">
                <a16:creationId xmlns:a16="http://schemas.microsoft.com/office/drawing/2014/main" id="{533E3611-DB03-4433-989F-6CD00B35CE3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E6A77FA2-8063-4574-B440-9D36C31F4635}" type="slidenum">
              <a:rPr lang="cy-GB" altLang="en-US" sz="1200">
                <a:latin typeface="Arial" panose="020B0604020202020204" pitchFamily="34" charset="0"/>
              </a:rPr>
              <a:pPr/>
              <a:t>6</a:t>
            </a:fld>
            <a:endParaRPr lang="cy-GB" altLang="en-US" sz="1200">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CB21D425-1DB7-474F-AA5A-A5A87E4526D1}"/>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25D5343E-5304-467D-B13E-30B4E3FE9EB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US" sz="1800" b="0" i="0" u="none" strike="noStrike" dirty="0">
                <a:solidFill>
                  <a:srgbClr val="000000"/>
                </a:solidFill>
                <a:effectLst/>
                <a:latin typeface="Arial" panose="020B0604020202020204" pitchFamily="34" charset="0"/>
              </a:rPr>
              <a:t>An inquiry into the abuse of children in one children's home in North Wales. The home BRYN ESTYN, has since been demolished, but reports were filed over 30 years.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One social worker, Alison Taylor, who eventually became the whistleblower and lost her job, took it to the media.  Taylor had tried for many years to respond to the allegations but was always prevented by managers. When Wales today aired her story the government ordered a full inquiry and appointed Sir Ronald Waterhouse. This became, and remains the biggest and longest inquiry 1996-2000.</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1st recommendation – </a:t>
            </a:r>
            <a:r>
              <a:rPr lang="en-US" sz="1800" b="0" i="0" u="none" strike="noStrike" dirty="0" err="1">
                <a:solidFill>
                  <a:srgbClr val="000000"/>
                </a:solidFill>
                <a:effectLst/>
                <a:latin typeface="Arial" panose="020B0604020202020204" pitchFamily="34" charset="0"/>
              </a:rPr>
              <a:t>Childrens</a:t>
            </a:r>
            <a:r>
              <a:rPr lang="en-US" sz="1800" b="0" i="0" u="none" strike="noStrike" dirty="0">
                <a:solidFill>
                  <a:srgbClr val="000000"/>
                </a:solidFill>
                <a:effectLst/>
                <a:latin typeface="Arial" panose="020B0604020202020204" pitchFamily="34" charset="0"/>
              </a:rPr>
              <a:t> commissioner for Wales</a:t>
            </a:r>
            <a:endParaRPr lang="en-US" b="0" i="0" dirty="0">
              <a:solidFill>
                <a:srgbClr val="444444"/>
              </a:solidFill>
              <a:effectLst/>
              <a:latin typeface="Calibri" panose="020F0502020204030204" pitchFamily="34" charset="0"/>
            </a:endParaRPr>
          </a:p>
          <a:p>
            <a:endParaRPr lang="en-US" altLang="en-US" i="1" dirty="0">
              <a:latin typeface="Arial" panose="020B0604020202020204" pitchFamily="34" charset="0"/>
            </a:endParaRPr>
          </a:p>
        </p:txBody>
      </p:sp>
      <p:sp>
        <p:nvSpPr>
          <p:cNvPr id="26628" name="Slide Number Placeholder 3">
            <a:extLst>
              <a:ext uri="{FF2B5EF4-FFF2-40B4-BE49-F238E27FC236}">
                <a16:creationId xmlns:a16="http://schemas.microsoft.com/office/drawing/2014/main" id="{948B2019-2C68-423D-AF63-9A0AD9F9110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05872537-D796-4D83-9A8A-93CC7E07C78F}" type="slidenum">
              <a:rPr lang="cy-GB" altLang="en-US" sz="1200">
                <a:latin typeface="Arial" panose="020B0604020202020204" pitchFamily="34" charset="0"/>
              </a:rPr>
              <a:pPr/>
              <a:t>7</a:t>
            </a:fld>
            <a:endParaRPr lang="cy-GB" altLang="en-US" sz="1200">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02D11249-DD37-4041-9059-AAC616E2B981}"/>
              </a:ext>
            </a:extLst>
          </p:cNvPr>
          <p:cNvSpPr>
            <a:spLocks noGrp="1" noRot="1" noChangeAspect="1" noChangeArrowheads="1" noTextEdit="1"/>
          </p:cNvSpPr>
          <p:nvPr>
            <p:ph type="sldImg"/>
          </p:nvPr>
        </p:nvSpPr>
        <p:spPr>
          <a:ln/>
        </p:spPr>
      </p:sp>
      <p:sp>
        <p:nvSpPr>
          <p:cNvPr id="28675" name="Notes Placeholder 2">
            <a:extLst>
              <a:ext uri="{FF2B5EF4-FFF2-40B4-BE49-F238E27FC236}">
                <a16:creationId xmlns:a16="http://schemas.microsoft.com/office/drawing/2014/main" id="{E340E9A8-68F6-4B7D-AAC6-CED1BE57457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US" sz="1800" b="0" i="0" u="none" strike="noStrike" dirty="0">
                <a:solidFill>
                  <a:srgbClr val="000000"/>
                </a:solidFill>
                <a:effectLst/>
                <a:latin typeface="Arial" panose="020B0604020202020204" pitchFamily="34" charset="0"/>
              </a:rPr>
              <a:t>2012 Newsnight aired a </a:t>
            </a:r>
            <a:r>
              <a:rPr lang="en-US" sz="1800" b="0" i="0" u="none" strike="noStrike" dirty="0" err="1">
                <a:solidFill>
                  <a:srgbClr val="000000"/>
                </a:solidFill>
                <a:effectLst/>
                <a:latin typeface="Arial" panose="020B0604020202020204" pitchFamily="34" charset="0"/>
              </a:rPr>
              <a:t>programme</a:t>
            </a:r>
            <a:r>
              <a:rPr lang="en-US" sz="1800" b="0" i="0" u="none" strike="noStrike" dirty="0">
                <a:solidFill>
                  <a:srgbClr val="000000"/>
                </a:solidFill>
                <a:effectLst/>
                <a:latin typeface="Arial" panose="020B0604020202020204" pitchFamily="34" charset="0"/>
              </a:rPr>
              <a:t> which highlighted the fact that the Waterhouse report had only investigated one children's home –Bryn </a:t>
            </a:r>
            <a:r>
              <a:rPr lang="en-US" sz="1800" b="0" i="0" u="none" strike="noStrike" dirty="0" err="1">
                <a:solidFill>
                  <a:srgbClr val="000000"/>
                </a:solidFill>
                <a:effectLst/>
                <a:latin typeface="Arial" panose="020B0604020202020204" pitchFamily="34" charset="0"/>
              </a:rPr>
              <a:t>Estyn</a:t>
            </a:r>
            <a:r>
              <a:rPr lang="en-US" sz="1800" b="0" i="0" u="none" strike="noStrike" dirty="0">
                <a:solidFill>
                  <a:srgbClr val="000000"/>
                </a:solidFill>
                <a:effectLst/>
                <a:latin typeface="Arial" panose="020B0604020202020204" pitchFamily="34" charset="0"/>
              </a:rPr>
              <a:t>.</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There was evidence that showed that the staff who had worked at Bryn </a:t>
            </a:r>
            <a:r>
              <a:rPr lang="en-US" sz="1800" b="0" i="0" u="none" strike="noStrike" dirty="0" err="1">
                <a:solidFill>
                  <a:srgbClr val="000000"/>
                </a:solidFill>
                <a:effectLst/>
                <a:latin typeface="Arial" panose="020B0604020202020204" pitchFamily="34" charset="0"/>
              </a:rPr>
              <a:t>Estyn</a:t>
            </a:r>
            <a:r>
              <a:rPr lang="en-US" sz="1800" b="0" i="0" u="none" strike="noStrike" dirty="0">
                <a:solidFill>
                  <a:srgbClr val="000000"/>
                </a:solidFill>
                <a:effectLst/>
                <a:latin typeface="Arial" panose="020B0604020202020204" pitchFamily="34" charset="0"/>
              </a:rPr>
              <a:t> had in fact worked in other homes across North Wales. This led to a further victim coming forward. As a result, operation Pallial was launched. This is still open and ongoing, perpetrators still being investigated and convicted.</a:t>
            </a:r>
            <a:endParaRPr lang="en-US" b="0" i="0" dirty="0">
              <a:solidFill>
                <a:srgbClr val="444444"/>
              </a:solidFill>
              <a:effectLst/>
              <a:latin typeface="Calibri" panose="020F0502020204030204" pitchFamily="34" charset="0"/>
            </a:endParaRPr>
          </a:p>
          <a:p>
            <a:endParaRPr lang="en-US" altLang="en-US" i="1" dirty="0">
              <a:latin typeface="Arial" panose="020B0604020202020204" pitchFamily="34" charset="0"/>
            </a:endParaRPr>
          </a:p>
        </p:txBody>
      </p:sp>
      <p:sp>
        <p:nvSpPr>
          <p:cNvPr id="28676" name="Slide Number Placeholder 3">
            <a:extLst>
              <a:ext uri="{FF2B5EF4-FFF2-40B4-BE49-F238E27FC236}">
                <a16:creationId xmlns:a16="http://schemas.microsoft.com/office/drawing/2014/main" id="{D074386A-5F6F-496D-A758-2058C8538B1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DA60AE49-28E9-4B94-A3A9-12B1E47EC580}" type="slidenum">
              <a:rPr lang="cy-GB" altLang="en-US" sz="1200">
                <a:latin typeface="Arial" panose="020B0604020202020204" pitchFamily="34" charset="0"/>
              </a:rPr>
              <a:pPr/>
              <a:t>8</a:t>
            </a:fld>
            <a:endParaRPr lang="cy-GB" altLang="en-US" sz="1200">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DB2020E1-0F87-436B-8EA6-B0491A45E508}"/>
              </a:ext>
            </a:extLst>
          </p:cNvPr>
          <p:cNvSpPr>
            <a:spLocks noGrp="1" noRot="1" noChangeAspect="1" noChangeArrowheads="1" noTextEdit="1"/>
          </p:cNvSpPr>
          <p:nvPr>
            <p:ph type="sldImg"/>
          </p:nvPr>
        </p:nvSpPr>
        <p:spPr>
          <a:ln/>
        </p:spPr>
      </p:sp>
      <p:sp>
        <p:nvSpPr>
          <p:cNvPr id="30723" name="Notes Placeholder 2">
            <a:extLst>
              <a:ext uri="{FF2B5EF4-FFF2-40B4-BE49-F238E27FC236}">
                <a16:creationId xmlns:a16="http://schemas.microsoft.com/office/drawing/2014/main" id="{FDBB930E-EC1A-4BD2-8B7C-D9806CF0101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US" sz="1800" b="0" i="0" u="none" strike="noStrike" dirty="0">
                <a:solidFill>
                  <a:srgbClr val="000000"/>
                </a:solidFill>
                <a:effectLst/>
                <a:latin typeface="Arial" panose="020B0604020202020204" pitchFamily="34" charset="0"/>
              </a:rPr>
              <a:t>Murdered in April 1993 in an unprovoked attack by a gang of White youths as he waited innocently at a bus stop in South East London with his friend Dwayne Brooks.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Stephen's mother, Doreen Lawrence, now Baroness Lawrence, now wits in the House of Lords and is an advocate for young black youths.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She campaigned for many years to get the Metropolitan police investigated. She believed that the investigation into Stephens death was carried out unlawfully.</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Eventually in 1998, 5 years after Stephen's death, the Government commissioned an inquiry.</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endParaRPr lang="en-US" altLang="en-US" i="1" dirty="0">
              <a:latin typeface="Arial" panose="020B0604020202020204" pitchFamily="34" charset="0"/>
            </a:endParaRPr>
          </a:p>
        </p:txBody>
      </p:sp>
      <p:sp>
        <p:nvSpPr>
          <p:cNvPr id="30724" name="Slide Number Placeholder 3">
            <a:extLst>
              <a:ext uri="{FF2B5EF4-FFF2-40B4-BE49-F238E27FC236}">
                <a16:creationId xmlns:a16="http://schemas.microsoft.com/office/drawing/2014/main" id="{BFF33E61-465E-4665-B082-5E5B5D0D1AD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226375DE-E5AE-4113-B825-3426A029EABF}" type="slidenum">
              <a:rPr lang="cy-GB" altLang="en-US" sz="1200">
                <a:latin typeface="Arial" panose="020B0604020202020204" pitchFamily="34" charset="0"/>
              </a:rPr>
              <a:pPr/>
              <a:t>9</a:t>
            </a:fld>
            <a:endParaRPr lang="cy-GB" altLang="en-US" sz="1200">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4E757BE0-1D23-4917-B30C-12CED0C58B4A}"/>
              </a:ext>
            </a:extLst>
          </p:cNvPr>
          <p:cNvSpPr>
            <a:spLocks noGrp="1" noRot="1" noChangeAspect="1" noChangeArrowheads="1" noTextEdit="1"/>
          </p:cNvSpPr>
          <p:nvPr>
            <p:ph type="sldImg"/>
          </p:nvPr>
        </p:nvSpPr>
        <p:spPr>
          <a:ln/>
        </p:spPr>
      </p:sp>
      <p:sp>
        <p:nvSpPr>
          <p:cNvPr id="32771" name="Notes Placeholder 2">
            <a:extLst>
              <a:ext uri="{FF2B5EF4-FFF2-40B4-BE49-F238E27FC236}">
                <a16:creationId xmlns:a16="http://schemas.microsoft.com/office/drawing/2014/main" id="{00AC9498-0AA9-415D-8566-8C628872B15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US" sz="1800" b="0" i="0" u="none" strike="noStrike" dirty="0">
                <a:solidFill>
                  <a:srgbClr val="000000"/>
                </a:solidFill>
                <a:effectLst/>
                <a:latin typeface="Arial" panose="020B0604020202020204" pitchFamily="34" charset="0"/>
              </a:rPr>
              <a:t>A 1999 public inquiry, chaired by Sir William Macpherson, examined the original Metropolitan police Service (MPS) investigation, which concluded that the force was institutionally racist.</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This report led to Greater Police Control – enshrining the rights for victims of crime, increasing the number of black and ethnic police officers.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70 recommendations.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The abolition of the double jeopardy rule (cant be tried for the same crime twice), which eventually led to Gary Dobson and David Norris being convicted in 2012.</a:t>
            </a:r>
            <a:endParaRPr lang="en-US" b="0" i="0" dirty="0">
              <a:solidFill>
                <a:srgbClr val="444444"/>
              </a:solidFill>
              <a:effectLst/>
              <a:latin typeface="Calibri" panose="020F0502020204030204" pitchFamily="34" charset="0"/>
            </a:endParaRPr>
          </a:p>
          <a:p>
            <a:endParaRPr lang="en-US" altLang="en-US" i="1" dirty="0">
              <a:latin typeface="Arial" panose="020B0604020202020204" pitchFamily="34" charset="0"/>
            </a:endParaRPr>
          </a:p>
        </p:txBody>
      </p:sp>
      <p:sp>
        <p:nvSpPr>
          <p:cNvPr id="32772" name="Slide Number Placeholder 3">
            <a:extLst>
              <a:ext uri="{FF2B5EF4-FFF2-40B4-BE49-F238E27FC236}">
                <a16:creationId xmlns:a16="http://schemas.microsoft.com/office/drawing/2014/main" id="{27FC593D-7F22-45E7-A961-A456C66D503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6C7FFCE7-EE43-487D-9D4D-3D10C08AB3ED}" type="slidenum">
              <a:rPr lang="cy-GB" altLang="en-US" sz="1200">
                <a:latin typeface="Arial" panose="020B0604020202020204" pitchFamily="34" charset="0"/>
              </a:rPr>
              <a:pPr/>
              <a:t>10</a:t>
            </a:fld>
            <a:endParaRPr lang="cy-GB" altLang="en-US" sz="1200">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D8FE813B-138D-49A3-BBD7-36BA5AB60F41}"/>
              </a:ext>
            </a:extLst>
          </p:cNvPr>
          <p:cNvSpPr>
            <a:spLocks noGrp="1" noRot="1" noChangeAspect="1" noChangeArrowheads="1" noTextEdit="1"/>
          </p:cNvSpPr>
          <p:nvPr>
            <p:ph type="sldImg"/>
          </p:nvPr>
        </p:nvSpPr>
        <p:spPr>
          <a:ln/>
        </p:spPr>
      </p:sp>
      <p:sp>
        <p:nvSpPr>
          <p:cNvPr id="34819" name="Notes Placeholder 2">
            <a:extLst>
              <a:ext uri="{FF2B5EF4-FFF2-40B4-BE49-F238E27FC236}">
                <a16:creationId xmlns:a16="http://schemas.microsoft.com/office/drawing/2014/main" id="{2736BFF5-9E07-454D-8521-0206069E14F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US" sz="1800" b="0" i="0" u="none" strike="noStrike" dirty="0">
                <a:solidFill>
                  <a:srgbClr val="000000"/>
                </a:solidFill>
                <a:effectLst/>
                <a:latin typeface="Arial" panose="020B0604020202020204" pitchFamily="34" charset="0"/>
              </a:rPr>
              <a:t>John Owen was a drama teacher and well known script writer for s4c. In Sept 2001, he was arrested and charged with serious criminal offences against children at Ysgol </a:t>
            </a:r>
            <a:r>
              <a:rPr lang="en-US" sz="1800" b="0" i="0" u="none" strike="noStrike" dirty="0" err="1">
                <a:solidFill>
                  <a:srgbClr val="000000"/>
                </a:solidFill>
                <a:effectLst/>
                <a:latin typeface="Arial" panose="020B0604020202020204" pitchFamily="34" charset="0"/>
              </a:rPr>
              <a:t>Gyfun</a:t>
            </a:r>
            <a:r>
              <a:rPr lang="en-US" sz="1800" b="0" i="0" u="none" strike="noStrike" dirty="0">
                <a:solidFill>
                  <a:srgbClr val="000000"/>
                </a:solidFill>
                <a:effectLst/>
                <a:latin typeface="Arial" panose="020B0604020202020204" pitchFamily="34" charset="0"/>
              </a:rPr>
              <a:t> </a:t>
            </a:r>
            <a:r>
              <a:rPr lang="en-US" sz="1800" b="0" i="0" u="none" strike="noStrike" dirty="0" err="1">
                <a:solidFill>
                  <a:srgbClr val="000000"/>
                </a:solidFill>
                <a:effectLst/>
                <a:latin typeface="Arial" panose="020B0604020202020204" pitchFamily="34" charset="0"/>
              </a:rPr>
              <a:t>Rhydfelen</a:t>
            </a:r>
            <a:r>
              <a:rPr lang="en-US" sz="1800" b="0" i="0" u="none" strike="noStrike" dirty="0">
                <a:solidFill>
                  <a:srgbClr val="000000"/>
                </a:solidFill>
                <a:effectLst/>
                <a:latin typeface="Arial" panose="020B0604020202020204" pitchFamily="34" charset="0"/>
              </a:rPr>
              <a:t>, </a:t>
            </a:r>
            <a:r>
              <a:rPr lang="en-US" sz="1800" b="0" i="0" u="none" strike="noStrike" dirty="0" err="1">
                <a:solidFill>
                  <a:srgbClr val="000000"/>
                </a:solidFill>
                <a:effectLst/>
                <a:latin typeface="Arial" panose="020B0604020202020204" pitchFamily="34" charset="0"/>
              </a:rPr>
              <a:t>Pontypridd</a:t>
            </a:r>
            <a:r>
              <a:rPr lang="en-US" sz="1800" b="0" i="0" u="none" strike="noStrike" dirty="0">
                <a:solidFill>
                  <a:srgbClr val="000000"/>
                </a:solidFill>
                <a:effectLst/>
                <a:latin typeface="Arial" panose="020B0604020202020204" pitchFamily="34" charset="0"/>
              </a:rPr>
              <a:t>.</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Allegations had been made against him as far back as 1980's but were dealt with internally by the school and school governors.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John Owen took his own life during the time of his Crown Court proceedings. He would certainly have faced a long sentence.</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As a result, the fairly newly appointed </a:t>
            </a:r>
            <a:r>
              <a:rPr lang="en-US" sz="1800" b="0" i="0" u="none" strike="noStrike" dirty="0" err="1">
                <a:solidFill>
                  <a:srgbClr val="000000"/>
                </a:solidFill>
                <a:effectLst/>
                <a:latin typeface="Arial" panose="020B0604020202020204" pitchFamily="34" charset="0"/>
              </a:rPr>
              <a:t>childrens</a:t>
            </a:r>
            <a:r>
              <a:rPr lang="en-US" sz="1800" b="0" i="0" u="none" strike="noStrike" dirty="0">
                <a:solidFill>
                  <a:srgbClr val="000000"/>
                </a:solidFill>
                <a:effectLst/>
                <a:latin typeface="Arial" panose="020B0604020202020204" pitchFamily="34" charset="0"/>
              </a:rPr>
              <a:t> commissioner for Wales was commissioned by WG to carry out an inquiry. </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The report resulted in tighter restrictions on the employment of staff at schools, changes to school practice and procedures, particularly extra curricular activities (on and off site) where two or more members of staff had to be present. School safeguarding policies – training became mandatory.</a:t>
            </a:r>
            <a:endParaRPr lang="en-US" b="0" i="0" dirty="0">
              <a:solidFill>
                <a:srgbClr val="444444"/>
              </a:solidFill>
              <a:effectLst/>
              <a:latin typeface="Calibri" panose="020F0502020204030204" pitchFamily="34" charset="0"/>
            </a:endParaRPr>
          </a:p>
          <a:p>
            <a:endParaRPr lang="en-US" altLang="en-US" i="1" dirty="0">
              <a:latin typeface="Arial" panose="020B0604020202020204" pitchFamily="34" charset="0"/>
            </a:endParaRPr>
          </a:p>
        </p:txBody>
      </p:sp>
      <p:sp>
        <p:nvSpPr>
          <p:cNvPr id="34820" name="Slide Number Placeholder 3">
            <a:extLst>
              <a:ext uri="{FF2B5EF4-FFF2-40B4-BE49-F238E27FC236}">
                <a16:creationId xmlns:a16="http://schemas.microsoft.com/office/drawing/2014/main" id="{970C45D9-C0E0-413C-B55F-62C66ACFA45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94693F8D-11D9-4944-82B7-D69E1B621272}" type="slidenum">
              <a:rPr lang="cy-GB" altLang="en-US" sz="1200">
                <a:latin typeface="Arial" panose="020B0604020202020204" pitchFamily="34" charset="0"/>
              </a:rPr>
              <a:pPr/>
              <a:t>11</a:t>
            </a:fld>
            <a:endParaRPr lang="cy-GB" altLang="en-US" sz="1200">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9AC2797C-DE31-4900-AF29-B433331AED68}"/>
              </a:ext>
            </a:extLst>
          </p:cNvPr>
          <p:cNvSpPr>
            <a:spLocks noGrp="1" noRot="1" noChangeAspect="1" noChangeArrowheads="1" noTextEdit="1"/>
          </p:cNvSpPr>
          <p:nvPr>
            <p:ph type="sldImg"/>
          </p:nvPr>
        </p:nvSpPr>
        <p:spPr>
          <a:ln/>
        </p:spPr>
      </p:sp>
      <p:sp>
        <p:nvSpPr>
          <p:cNvPr id="36867" name="Notes Placeholder 2">
            <a:extLst>
              <a:ext uri="{FF2B5EF4-FFF2-40B4-BE49-F238E27FC236}">
                <a16:creationId xmlns:a16="http://schemas.microsoft.com/office/drawing/2014/main" id="{7DA616FC-EF5F-4651-92EB-B2772A6E8C1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i="1">
              <a:latin typeface="Arial" panose="020B0604020202020204" pitchFamily="34" charset="0"/>
            </a:endParaRPr>
          </a:p>
        </p:txBody>
      </p:sp>
      <p:sp>
        <p:nvSpPr>
          <p:cNvPr id="36868" name="Slide Number Placeholder 3">
            <a:extLst>
              <a:ext uri="{FF2B5EF4-FFF2-40B4-BE49-F238E27FC236}">
                <a16:creationId xmlns:a16="http://schemas.microsoft.com/office/drawing/2014/main" id="{DEE9CEEB-9395-4F83-B738-6C9BD9138F7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118C949C-0C90-4300-8878-1CB74CC6B32F}" type="slidenum">
              <a:rPr lang="cy-GB" altLang="en-US" sz="1200">
                <a:latin typeface="Arial" panose="020B0604020202020204" pitchFamily="34" charset="0"/>
              </a:rPr>
              <a:pPr/>
              <a:t>12</a:t>
            </a:fld>
            <a:endParaRPr lang="cy-GB" altLang="en-US" sz="1200">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0BC16BFC-9EE6-42A9-A20A-4F75A4BC690E}"/>
              </a:ext>
            </a:extLst>
          </p:cNvPr>
          <p:cNvSpPr>
            <a:spLocks noGrp="1" noRot="1" noChangeAspect="1" noChangeArrowheads="1" noTextEdit="1"/>
          </p:cNvSpPr>
          <p:nvPr>
            <p:ph type="sldImg"/>
          </p:nvPr>
        </p:nvSpPr>
        <p:spPr>
          <a:ln/>
        </p:spPr>
      </p:sp>
      <p:sp>
        <p:nvSpPr>
          <p:cNvPr id="38915" name="Notes Placeholder 2">
            <a:extLst>
              <a:ext uri="{FF2B5EF4-FFF2-40B4-BE49-F238E27FC236}">
                <a16:creationId xmlns:a16="http://schemas.microsoft.com/office/drawing/2014/main" id="{303B17A3-B17C-4719-ABA8-D1922FD6BBE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US" sz="1800" b="0" i="0" u="none" strike="noStrike" dirty="0">
                <a:solidFill>
                  <a:srgbClr val="000000"/>
                </a:solidFill>
                <a:effectLst/>
                <a:latin typeface="Arial" panose="020B0604020202020204" pitchFamily="34" charset="0"/>
              </a:rPr>
              <a:t>Laming report</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108 recommendations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One major recommendations included the setting up a national database recording every contact made by a child under 16 with the police, health and local authority services, to prevent them from getting lost in the system.</a:t>
            </a:r>
            <a:endParaRPr lang="en-US" b="0" i="0" dirty="0">
              <a:solidFill>
                <a:srgbClr val="444444"/>
              </a:solidFill>
              <a:effectLst/>
              <a:latin typeface="Calibri" panose="020F0502020204030204" pitchFamily="34" charset="0"/>
            </a:endParaRPr>
          </a:p>
          <a:p>
            <a:endParaRPr lang="en-US" altLang="en-US" i="1" dirty="0">
              <a:latin typeface="Arial" panose="020B0604020202020204" pitchFamily="34" charset="0"/>
            </a:endParaRPr>
          </a:p>
        </p:txBody>
      </p:sp>
      <p:sp>
        <p:nvSpPr>
          <p:cNvPr id="38916" name="Slide Number Placeholder 3">
            <a:extLst>
              <a:ext uri="{FF2B5EF4-FFF2-40B4-BE49-F238E27FC236}">
                <a16:creationId xmlns:a16="http://schemas.microsoft.com/office/drawing/2014/main" id="{61F64C98-0F1A-4371-AE82-3287F853AAB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C635A9E9-0D15-4C7B-991E-215E4255789C}" type="slidenum">
              <a:rPr lang="cy-GB" altLang="en-US" sz="1200">
                <a:latin typeface="Arial" panose="020B0604020202020204" pitchFamily="34" charset="0"/>
              </a:rPr>
              <a:pPr/>
              <a:t>13</a:t>
            </a:fld>
            <a:endParaRPr lang="cy-GB" altLang="en-US" sz="1200">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717C5EED-C1B1-480B-9AB1-895B8E01FB1D}"/>
              </a:ext>
            </a:extLst>
          </p:cNvPr>
          <p:cNvSpPr>
            <a:spLocks noGrp="1" noRot="1" noChangeAspect="1" noChangeArrowheads="1" noTextEdit="1"/>
          </p:cNvSpPr>
          <p:nvPr>
            <p:ph type="sldImg"/>
          </p:nvPr>
        </p:nvSpPr>
        <p:spPr>
          <a:ln/>
        </p:spPr>
      </p:sp>
      <p:sp>
        <p:nvSpPr>
          <p:cNvPr id="40963" name="Notes Placeholder 2">
            <a:extLst>
              <a:ext uri="{FF2B5EF4-FFF2-40B4-BE49-F238E27FC236}">
                <a16:creationId xmlns:a16="http://schemas.microsoft.com/office/drawing/2014/main" id="{8D0EBF96-0C69-4777-89D0-FAE09173213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a:p>
            <a:pPr algn="l" rtl="0" fontAlgn="base"/>
            <a:r>
              <a:rPr lang="en-GB" sz="1800" b="0" i="0" dirty="0">
                <a:solidFill>
                  <a:srgbClr val="444444"/>
                </a:solidFill>
                <a:effectLst/>
                <a:latin typeface="Arial" panose="020B0604020202020204" pitchFamily="34" charset="0"/>
              </a:rPr>
              <a:t>​</a:t>
            </a:r>
            <a:endParaRPr lang="en-GB"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August 2002</a:t>
            </a:r>
            <a:r>
              <a:rPr lang="en-GB" sz="1800" b="0" i="0" dirty="0">
                <a:solidFill>
                  <a:srgbClr val="444444"/>
                </a:solidFill>
                <a:effectLst/>
                <a:latin typeface="Arial" panose="020B0604020202020204" pitchFamily="34" charset="0"/>
              </a:rPr>
              <a:t>​</a:t>
            </a:r>
            <a:endParaRPr lang="en-GB"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Ian </a:t>
            </a:r>
            <a:r>
              <a:rPr lang="en-GB" sz="1800" b="0" i="0" u="none" strike="noStrike" dirty="0" err="1">
                <a:solidFill>
                  <a:srgbClr val="000000"/>
                </a:solidFill>
                <a:effectLst/>
                <a:latin typeface="Arial" panose="020B0604020202020204" pitchFamily="34" charset="0"/>
              </a:rPr>
              <a:t>Huntleigh</a:t>
            </a:r>
            <a:r>
              <a:rPr lang="en-GB" sz="1800" b="0" i="0" u="none" strike="noStrike" dirty="0">
                <a:solidFill>
                  <a:srgbClr val="000000"/>
                </a:solidFill>
                <a:effectLst/>
                <a:latin typeface="Arial" panose="020B0604020202020204" pitchFamily="34" charset="0"/>
              </a:rPr>
              <a:t> and Maxine </a:t>
            </a:r>
            <a:r>
              <a:rPr lang="en-GB" sz="1800" b="0" i="0" u="none" strike="noStrike" dirty="0" err="1">
                <a:solidFill>
                  <a:srgbClr val="000000"/>
                </a:solidFill>
                <a:effectLst/>
                <a:latin typeface="Arial" panose="020B0604020202020204" pitchFamily="34" charset="0"/>
              </a:rPr>
              <a:t>Carr</a:t>
            </a:r>
            <a:endParaRPr lang="en-GB" b="0" i="0" dirty="0">
              <a:solidFill>
                <a:srgbClr val="444444"/>
              </a:solidFill>
              <a:effectLst/>
              <a:latin typeface="Calibri" panose="020F0502020204030204" pitchFamily="34" charset="0"/>
            </a:endParaRPr>
          </a:p>
          <a:p>
            <a:endParaRPr lang="en-GB" altLang="en-US" dirty="0">
              <a:latin typeface="Arial" panose="020B0604020202020204" pitchFamily="34" charset="0"/>
            </a:endParaRPr>
          </a:p>
          <a:p>
            <a:endParaRPr lang="en-GB" altLang="en-US" dirty="0">
              <a:latin typeface="Arial" panose="020B0604020202020204" pitchFamily="34" charset="0"/>
            </a:endParaRPr>
          </a:p>
        </p:txBody>
      </p:sp>
      <p:sp>
        <p:nvSpPr>
          <p:cNvPr id="40964" name="Slide Number Placeholder 3">
            <a:extLst>
              <a:ext uri="{FF2B5EF4-FFF2-40B4-BE49-F238E27FC236}">
                <a16:creationId xmlns:a16="http://schemas.microsoft.com/office/drawing/2014/main" id="{8EDA967D-6ABD-441F-86CB-653D33023EB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C386D485-FF6D-4BE4-BF38-A80F1FDE9322}" type="slidenum">
              <a:rPr lang="cy-GB" altLang="en-US" sz="1200">
                <a:latin typeface="Arial" panose="020B0604020202020204" pitchFamily="34" charset="0"/>
              </a:rPr>
              <a:pPr/>
              <a:t>14</a:t>
            </a:fld>
            <a:endParaRPr lang="cy-GB" altLang="en-US" sz="1200">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809C0EE1-D147-4DD1-A342-598EB674A900}"/>
              </a:ext>
            </a:extLst>
          </p:cNvPr>
          <p:cNvSpPr>
            <a:spLocks noGrp="1" noRot="1" noChangeAspect="1" noChangeArrowheads="1" noTextEdit="1"/>
          </p:cNvSpPr>
          <p:nvPr>
            <p:ph type="sldImg"/>
          </p:nvPr>
        </p:nvSpPr>
        <p:spPr>
          <a:ln/>
        </p:spPr>
      </p:sp>
      <p:sp>
        <p:nvSpPr>
          <p:cNvPr id="43011" name="Notes Placeholder 2">
            <a:extLst>
              <a:ext uri="{FF2B5EF4-FFF2-40B4-BE49-F238E27FC236}">
                <a16:creationId xmlns:a16="http://schemas.microsoft.com/office/drawing/2014/main" id="{BBA819B5-A52F-46B2-A116-24859C353A9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US" sz="1800" b="0" i="0" u="none" strike="noStrike" dirty="0">
                <a:solidFill>
                  <a:srgbClr val="000000"/>
                </a:solidFill>
                <a:effectLst/>
                <a:latin typeface="Arial" panose="020B0604020202020204" pitchFamily="34" charset="0"/>
              </a:rPr>
              <a:t>Sir Michael </a:t>
            </a:r>
            <a:r>
              <a:rPr lang="en-US" sz="1800" b="0" i="0" u="none" strike="noStrike" dirty="0" err="1">
                <a:solidFill>
                  <a:srgbClr val="000000"/>
                </a:solidFill>
                <a:effectLst/>
                <a:latin typeface="Arial" panose="020B0604020202020204" pitchFamily="34" charset="0"/>
              </a:rPr>
              <a:t>Bichard</a:t>
            </a:r>
            <a:r>
              <a:rPr lang="en-US" sz="1800" b="0" i="0" u="none" strike="noStrike" dirty="0">
                <a:solidFill>
                  <a:srgbClr val="000000"/>
                </a:solidFill>
                <a:effectLst/>
                <a:latin typeface="Arial" panose="020B0604020202020204" pitchFamily="34" charset="0"/>
              </a:rPr>
              <a:t> was commissioned to look into the failings of the CRB system, those being checked to work with children.</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Changes as a result of the </a:t>
            </a:r>
            <a:r>
              <a:rPr lang="en-US" sz="1800" b="0" i="0" u="none" strike="noStrike" dirty="0" err="1">
                <a:solidFill>
                  <a:srgbClr val="000000"/>
                </a:solidFill>
                <a:effectLst/>
                <a:latin typeface="Arial" panose="020B0604020202020204" pitchFamily="34" charset="0"/>
              </a:rPr>
              <a:t>Bichard</a:t>
            </a:r>
            <a:r>
              <a:rPr lang="en-US" sz="1800" b="0" i="0" u="none" strike="noStrike" dirty="0">
                <a:solidFill>
                  <a:srgbClr val="000000"/>
                </a:solidFill>
                <a:effectLst/>
                <a:latin typeface="Arial" panose="020B0604020202020204" pitchFamily="34" charset="0"/>
              </a:rPr>
              <a:t> report</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 Improved Record Keeping </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 Vetting practices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 Information sharing with other agencies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Highlighted flaws in National IT systems, and a lack of a national ode of practice.</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Report led to Enhanced CRB, National Intelligence in IT system</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Training</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And also led to next slide</a:t>
            </a:r>
            <a:endParaRPr lang="en-US" b="0" i="0" dirty="0">
              <a:solidFill>
                <a:srgbClr val="444444"/>
              </a:solidFill>
              <a:effectLst/>
              <a:latin typeface="Calibri" panose="020F0502020204030204" pitchFamily="34" charset="0"/>
            </a:endParaRPr>
          </a:p>
          <a:p>
            <a:endParaRPr lang="en-US" altLang="en-US" i="1" dirty="0">
              <a:latin typeface="Arial" panose="020B0604020202020204" pitchFamily="34" charset="0"/>
            </a:endParaRPr>
          </a:p>
        </p:txBody>
      </p:sp>
      <p:sp>
        <p:nvSpPr>
          <p:cNvPr id="43012" name="Slide Number Placeholder 3">
            <a:extLst>
              <a:ext uri="{FF2B5EF4-FFF2-40B4-BE49-F238E27FC236}">
                <a16:creationId xmlns:a16="http://schemas.microsoft.com/office/drawing/2014/main" id="{30DB27EA-8BA9-4480-AA89-7FA69D14A95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09214145-CA15-4531-8656-11E535F0DF5D}" type="slidenum">
              <a:rPr lang="cy-GB" altLang="en-US" sz="1200">
                <a:latin typeface="Arial" panose="020B0604020202020204" pitchFamily="34" charset="0"/>
              </a:rPr>
              <a:pPr/>
              <a:t>15</a:t>
            </a:fld>
            <a:endParaRPr lang="cy-GB" altLang="en-US" sz="1200">
              <a:latin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162B2570-3A56-4EF4-9506-FF3D61F24FCE}"/>
              </a:ext>
            </a:extLst>
          </p:cNvPr>
          <p:cNvSpPr>
            <a:spLocks noGrp="1" noRot="1" noChangeAspect="1" noChangeArrowheads="1" noTextEdit="1"/>
          </p:cNvSpPr>
          <p:nvPr>
            <p:ph type="sldImg"/>
          </p:nvPr>
        </p:nvSpPr>
        <p:spPr>
          <a:ln/>
        </p:spPr>
      </p:sp>
      <p:sp>
        <p:nvSpPr>
          <p:cNvPr id="45059" name="Notes Placeholder 2">
            <a:extLst>
              <a:ext uri="{FF2B5EF4-FFF2-40B4-BE49-F238E27FC236}">
                <a16:creationId xmlns:a16="http://schemas.microsoft.com/office/drawing/2014/main" id="{404CF261-A586-454B-AC70-F503BFC9DFA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b="0" i="1" dirty="0">
                <a:solidFill>
                  <a:srgbClr val="000000"/>
                </a:solidFill>
                <a:effectLst/>
                <a:latin typeface="Arial" panose="020B0604020202020204" pitchFamily="34" charset="0"/>
              </a:rPr>
              <a:t>The New DBS System</a:t>
            </a:r>
            <a:endParaRPr lang="en-US" altLang="en-US" i="1" dirty="0">
              <a:latin typeface="Arial" panose="020B0604020202020204" pitchFamily="34" charset="0"/>
            </a:endParaRPr>
          </a:p>
        </p:txBody>
      </p:sp>
      <p:sp>
        <p:nvSpPr>
          <p:cNvPr id="45060" name="Slide Number Placeholder 3">
            <a:extLst>
              <a:ext uri="{FF2B5EF4-FFF2-40B4-BE49-F238E27FC236}">
                <a16:creationId xmlns:a16="http://schemas.microsoft.com/office/drawing/2014/main" id="{F206500D-A20B-43D2-BF14-92830C57D13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72BBAA52-E6EE-4418-8795-3D494D72BE6F}" type="slidenum">
              <a:rPr lang="cy-GB" altLang="en-US" sz="1200">
                <a:latin typeface="Arial" panose="020B0604020202020204" pitchFamily="34" charset="0"/>
              </a:rPr>
              <a:pPr/>
              <a:t>17</a:t>
            </a:fld>
            <a:endParaRPr lang="cy-GB" altLang="en-US" sz="1200">
              <a:latin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pPr>
            <a:endParaRPr lang="en-GB" altLang="en-US" sz="1200" dirty="0">
              <a:solidFill>
                <a:srgbClr val="000000"/>
              </a:solidFill>
              <a:cs typeface="Arial"/>
            </a:endParaRPr>
          </a:p>
          <a:p>
            <a:pPr algn="l" rtl="0" fontAlgn="base"/>
            <a:r>
              <a:rPr lang="en-GB" sz="1800" b="0" i="0" u="none" strike="noStrike" dirty="0" err="1">
                <a:solidFill>
                  <a:srgbClr val="000000"/>
                </a:solidFill>
                <a:effectLst/>
                <a:latin typeface="Arial" panose="020B0604020202020204" pitchFamily="34" charset="0"/>
              </a:rPr>
              <a:t>Awst</a:t>
            </a:r>
            <a:r>
              <a:rPr lang="en-GB" sz="1800" b="0" i="0" u="none" strike="noStrike" dirty="0">
                <a:solidFill>
                  <a:srgbClr val="000000"/>
                </a:solidFill>
                <a:effectLst/>
                <a:latin typeface="Arial" panose="020B0604020202020204" pitchFamily="34" charset="0"/>
              </a:rPr>
              <a:t> 2007/</a:t>
            </a:r>
            <a:r>
              <a:rPr lang="en-GB" sz="1800" b="0" i="0" u="none" strike="noStrike" dirty="0">
                <a:solidFill>
                  <a:srgbClr val="0000FF"/>
                </a:solidFill>
                <a:effectLst/>
                <a:latin typeface="Arial" panose="020B0604020202020204" pitchFamily="34" charset="0"/>
              </a:rPr>
              <a:t>August 2007</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17mis</a:t>
            </a:r>
            <a:r>
              <a:rPr lang="en-GB" sz="1800" b="0" i="0" u="none" strike="noStrike" dirty="0">
                <a:solidFill>
                  <a:srgbClr val="0000FF"/>
                </a:solidFill>
                <a:effectLst/>
                <a:latin typeface="Arial" panose="020B0604020202020204" pitchFamily="34" charset="0"/>
              </a:rPr>
              <a:t>/17 months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Haringey,</a:t>
            </a:r>
            <a:r>
              <a:rPr lang="en-GB" sz="1800" b="0" i="0" u="none" strike="noStrike" dirty="0">
                <a:solidFill>
                  <a:srgbClr val="0000FF"/>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Llundain</a:t>
            </a:r>
            <a:r>
              <a:rPr lang="en-GB" sz="1800" b="0" i="0" u="none" strike="noStrike" dirty="0">
                <a:solidFill>
                  <a:srgbClr val="0000FF"/>
                </a:solidFill>
                <a:effectLst/>
                <a:latin typeface="Arial" panose="020B0604020202020204" pitchFamily="34" charset="0"/>
              </a:rPr>
              <a:t>/London</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err="1">
                <a:solidFill>
                  <a:srgbClr val="000000"/>
                </a:solidFill>
                <a:effectLst/>
                <a:latin typeface="Arial" panose="020B0604020202020204" pitchFamily="34" charset="0"/>
              </a:rPr>
              <a:t>Gweinidog</a:t>
            </a:r>
            <a:r>
              <a:rPr lang="en-GB" sz="1800" b="0" i="0" u="none" strike="noStrike" dirty="0">
                <a:solidFill>
                  <a:srgbClr val="000000"/>
                </a:solidFill>
                <a:effectLst/>
                <a:latin typeface="Arial" panose="020B0604020202020204" pitchFamily="34" charset="0"/>
              </a:rPr>
              <a:t> Plant Ed Balls </a:t>
            </a:r>
            <a:r>
              <a:rPr lang="en-GB" sz="1800" b="0" i="0" u="none" strike="noStrike" dirty="0" err="1">
                <a:solidFill>
                  <a:srgbClr val="000000"/>
                </a:solidFill>
                <a:effectLst/>
                <a:latin typeface="Arial" panose="020B0604020202020204" pitchFamily="34" charset="0"/>
              </a:rPr>
              <a:t>wedi</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gorchymyn</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yr</a:t>
            </a:r>
            <a:r>
              <a:rPr lang="en-GB" sz="1800" b="0" i="0" u="none" strike="noStrike" dirty="0">
                <a:solidFill>
                  <a:srgbClr val="0000FF"/>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ymchwiliad</a:t>
            </a:r>
            <a:r>
              <a:rPr lang="en-GB" sz="1800" b="0" i="0" u="none" strike="noStrike" dirty="0">
                <a:solidFill>
                  <a:srgbClr val="0000FF"/>
                </a:solidFill>
                <a:effectLst/>
                <a:latin typeface="Arial" panose="020B0604020202020204" pitchFamily="34" charset="0"/>
              </a:rPr>
              <a:t>/Children’s Minister Ed Balls ordered inquiry</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err="1">
                <a:solidFill>
                  <a:srgbClr val="000000"/>
                </a:solidFill>
                <a:effectLst/>
                <a:latin typeface="Arial" panose="020B0604020202020204" pitchFamily="34" charset="0"/>
              </a:rPr>
              <a:t>Chwythwr</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Chwiban</a:t>
            </a:r>
            <a:r>
              <a:rPr lang="en-GB" sz="1800" b="0" i="0" u="none" strike="noStrike" dirty="0">
                <a:solidFill>
                  <a:srgbClr val="0000FF"/>
                </a:solidFill>
                <a:effectLst/>
                <a:latin typeface="Arial" panose="020B0604020202020204" pitchFamily="34" charset="0"/>
              </a:rPr>
              <a:t>/</a:t>
            </a:r>
            <a:r>
              <a:rPr lang="en-GB" sz="1800" b="0" i="0" u="none" strike="noStrike" dirty="0" err="1">
                <a:solidFill>
                  <a:srgbClr val="0000FF"/>
                </a:solidFill>
                <a:effectLst/>
                <a:latin typeface="Arial" panose="020B0604020202020204" pitchFamily="34" charset="0"/>
              </a:rPr>
              <a:t>Whistleblower</a:t>
            </a:r>
            <a:endParaRPr lang="en-GB" b="0" i="0" dirty="0">
              <a:solidFill>
                <a:srgbClr val="444444"/>
              </a:solidFill>
              <a:effectLst/>
              <a:latin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pPr>
              <a:defRPr/>
            </a:pPr>
            <a:fld id="{FABE55F2-8DF1-4A64-A3E3-094E87A9E6B7}" type="slidenum">
              <a:rPr lang="cy-GB" altLang="en-US" smtClean="0"/>
              <a:pPr>
                <a:defRPr/>
              </a:pPr>
              <a:t>18</a:t>
            </a:fld>
            <a:endParaRPr lang="cy-GB" altLang="en-US"/>
          </a:p>
        </p:txBody>
      </p:sp>
    </p:spTree>
    <p:extLst>
      <p:ext uri="{BB962C8B-B14F-4D97-AF65-F5344CB8AC3E}">
        <p14:creationId xmlns:p14="http://schemas.microsoft.com/office/powerpoint/2010/main" val="2487371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Lord Laming also took this enquiry on</a:t>
            </a:r>
          </a:p>
        </p:txBody>
      </p:sp>
      <p:sp>
        <p:nvSpPr>
          <p:cNvPr id="4" name="Slide Number Placeholder 3"/>
          <p:cNvSpPr>
            <a:spLocks noGrp="1"/>
          </p:cNvSpPr>
          <p:nvPr>
            <p:ph type="sldNum" sz="quarter" idx="5"/>
          </p:nvPr>
        </p:nvSpPr>
        <p:spPr/>
        <p:txBody>
          <a:bodyPr/>
          <a:lstStyle/>
          <a:p>
            <a:pPr>
              <a:defRPr/>
            </a:pPr>
            <a:fld id="{FABE55F2-8DF1-4A64-A3E3-094E87A9E6B7}" type="slidenum">
              <a:rPr lang="cy-GB" altLang="en-US" smtClean="0"/>
              <a:pPr>
                <a:defRPr/>
              </a:pPr>
              <a:t>19</a:t>
            </a:fld>
            <a:endParaRPr lang="cy-GB" altLang="en-US"/>
          </a:p>
        </p:txBody>
      </p:sp>
    </p:spTree>
    <p:extLst>
      <p:ext uri="{BB962C8B-B14F-4D97-AF65-F5344CB8AC3E}">
        <p14:creationId xmlns:p14="http://schemas.microsoft.com/office/powerpoint/2010/main" val="41930010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319536D6-4456-405A-960F-5E5903A7C328}"/>
              </a:ext>
            </a:extLst>
          </p:cNvPr>
          <p:cNvSpPr>
            <a:spLocks noGrp="1" noRot="1" noChangeAspect="1" noChangeArrowheads="1" noTextEdit="1"/>
          </p:cNvSpPr>
          <p:nvPr>
            <p:ph type="sldImg"/>
          </p:nvPr>
        </p:nvSpPr>
        <p:spPr>
          <a:ln/>
        </p:spPr>
      </p:sp>
      <p:sp>
        <p:nvSpPr>
          <p:cNvPr id="49155" name="Notes Placeholder 2">
            <a:extLst>
              <a:ext uri="{FF2B5EF4-FFF2-40B4-BE49-F238E27FC236}">
                <a16:creationId xmlns:a16="http://schemas.microsoft.com/office/drawing/2014/main" id="{4C4765F9-9ABC-470A-891E-302BBF8FC0D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US" sz="1800" b="0" i="0" u="none" strike="noStrike" dirty="0">
                <a:solidFill>
                  <a:srgbClr val="000000"/>
                </a:solidFill>
                <a:effectLst/>
                <a:latin typeface="Arial" panose="020B0604020202020204" pitchFamily="34" charset="0"/>
              </a:rPr>
              <a:t>The Government commissioned Eileen Munro to review all safeguarding practice.</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What this report did was to change processes where the speed in which responses have to followed are now statutory.</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When we consider referrals today</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1" i="0" u="none" strike="noStrike" dirty="0">
                <a:solidFill>
                  <a:srgbClr val="000000"/>
                </a:solidFill>
                <a:effectLst/>
                <a:latin typeface="Arial" panose="020B0604020202020204" pitchFamily="34" charset="0"/>
              </a:rPr>
              <a:t>Discussion with a duty social worker = 24 hours to submit a referral</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1" i="0" u="none" strike="noStrike" dirty="0">
                <a:solidFill>
                  <a:srgbClr val="000000"/>
                </a:solidFill>
                <a:effectLst/>
                <a:latin typeface="Arial" panose="020B0604020202020204" pitchFamily="34" charset="0"/>
              </a:rPr>
              <a:t>Once in receipt of the referral, the Regional Safeguarding board has 24 hours to decide on a Section 47</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1" i="0" u="none" strike="noStrike" dirty="0">
                <a:solidFill>
                  <a:srgbClr val="000000"/>
                </a:solidFill>
                <a:effectLst/>
                <a:latin typeface="Arial" panose="020B0604020202020204" pitchFamily="34" charset="0"/>
              </a:rPr>
              <a:t>Then in Wales, the Initial Child Protection Conference takes place within 15 days of the section 47.</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1" i="0" u="none" strike="noStrike" dirty="0">
                <a:solidFill>
                  <a:srgbClr val="000000"/>
                </a:solidFill>
                <a:effectLst/>
                <a:latin typeface="Arial" panose="020B0604020202020204" pitchFamily="34" charset="0"/>
              </a:rPr>
              <a:t>THIS IS ALL DOWN TO EILEEN MUNRO</a:t>
            </a:r>
            <a:endParaRPr lang="en-US" b="0" i="0" dirty="0">
              <a:solidFill>
                <a:srgbClr val="444444"/>
              </a:solidFill>
              <a:effectLst/>
              <a:latin typeface="Calibri" panose="020F0502020204030204" pitchFamily="34" charset="0"/>
            </a:endParaRPr>
          </a:p>
          <a:p>
            <a:endParaRPr lang="en-US" altLang="en-US" i="1" dirty="0">
              <a:latin typeface="Arial" panose="020B0604020202020204" pitchFamily="34" charset="0"/>
            </a:endParaRPr>
          </a:p>
        </p:txBody>
      </p:sp>
      <p:sp>
        <p:nvSpPr>
          <p:cNvPr id="49156" name="Slide Number Placeholder 3">
            <a:extLst>
              <a:ext uri="{FF2B5EF4-FFF2-40B4-BE49-F238E27FC236}">
                <a16:creationId xmlns:a16="http://schemas.microsoft.com/office/drawing/2014/main" id="{8B90E6F5-BB56-47A1-9F3C-D901F9422CC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B9811D40-AC86-4B37-96DA-1F909BCABF0F}" type="slidenum">
              <a:rPr lang="cy-GB" altLang="en-US" sz="1200">
                <a:latin typeface="Arial" panose="020B0604020202020204" pitchFamily="34" charset="0"/>
              </a:rPr>
              <a:pPr/>
              <a:t>20</a:t>
            </a:fld>
            <a:endParaRPr lang="cy-GB" altLang="en-US" sz="1200">
              <a:latin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ABB4C3B3-3F6E-4EB9-8745-6FE7D6695949}"/>
              </a:ext>
            </a:extLst>
          </p:cNvPr>
          <p:cNvSpPr>
            <a:spLocks noGrp="1" noRot="1" noChangeAspect="1" noChangeArrowheads="1" noTextEdit="1"/>
          </p:cNvSpPr>
          <p:nvPr>
            <p:ph type="sldImg"/>
          </p:nvPr>
        </p:nvSpPr>
        <p:spPr>
          <a:ln/>
        </p:spPr>
      </p:sp>
      <p:sp>
        <p:nvSpPr>
          <p:cNvPr id="51203" name="Notes Placeholder 2">
            <a:extLst>
              <a:ext uri="{FF2B5EF4-FFF2-40B4-BE49-F238E27FC236}">
                <a16:creationId xmlns:a16="http://schemas.microsoft.com/office/drawing/2014/main" id="{DCB14784-A196-4C19-8AEE-537FC9EC4FE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US" sz="1800" b="0" i="1" u="none" strike="noStrike" dirty="0">
                <a:solidFill>
                  <a:srgbClr val="000000"/>
                </a:solidFill>
                <a:effectLst/>
                <a:latin typeface="Arial" panose="020B0604020202020204" pitchFamily="34" charset="0"/>
              </a:rPr>
              <a:t>Entertainment Industry</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1" u="none" strike="noStrike" dirty="0">
                <a:solidFill>
                  <a:srgbClr val="000000"/>
                </a:solidFill>
                <a:effectLst/>
                <a:latin typeface="Arial" panose="020B0604020202020204" pitchFamily="34" charset="0"/>
              </a:rPr>
              <a:t>Following the death of Jimmy Saville</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1" u="none" strike="noStrike" dirty="0">
                <a:solidFill>
                  <a:srgbClr val="000000"/>
                </a:solidFill>
                <a:effectLst/>
                <a:latin typeface="Arial" panose="020B0604020202020204" pitchFamily="34" charset="0"/>
              </a:rPr>
              <a:t>This has led to the arrest and conviction of many well known celebrities.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1" u="none" strike="noStrike" dirty="0">
                <a:solidFill>
                  <a:srgbClr val="000000"/>
                </a:solidFill>
                <a:effectLst/>
                <a:latin typeface="Arial" panose="020B0604020202020204" pitchFamily="34" charset="0"/>
              </a:rPr>
              <a:t>Rolf Harries </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1" u="none" strike="noStrike" dirty="0">
                <a:solidFill>
                  <a:srgbClr val="000000"/>
                </a:solidFill>
                <a:effectLst/>
                <a:latin typeface="Arial" panose="020B0604020202020204" pitchFamily="34" charset="0"/>
              </a:rPr>
              <a:t>Max Clifford</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1" u="none" strike="noStrike" dirty="0">
                <a:solidFill>
                  <a:srgbClr val="000000"/>
                </a:solidFill>
                <a:effectLst/>
                <a:latin typeface="Arial" panose="020B0604020202020204" pitchFamily="34" charset="0"/>
              </a:rPr>
              <a:t>Leslie Grantham</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1" u="none" strike="noStrike" dirty="0">
                <a:solidFill>
                  <a:srgbClr val="000000"/>
                </a:solidFill>
                <a:effectLst/>
                <a:latin typeface="Arial" panose="020B0604020202020204" pitchFamily="34" charset="0"/>
              </a:rPr>
              <a:t>Gary Glitter </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1" u="none" strike="noStrike" dirty="0">
                <a:solidFill>
                  <a:srgbClr val="000000"/>
                </a:solidFill>
                <a:effectLst/>
                <a:latin typeface="Arial" panose="020B0604020202020204" pitchFamily="34" charset="0"/>
              </a:rPr>
              <a:t>Stuart Hall</a:t>
            </a:r>
            <a:endParaRPr lang="en-US" b="0" i="0" dirty="0">
              <a:solidFill>
                <a:srgbClr val="444444"/>
              </a:solidFill>
              <a:effectLst/>
              <a:latin typeface="Calibri" panose="020F0502020204030204" pitchFamily="34" charset="0"/>
            </a:endParaRPr>
          </a:p>
          <a:p>
            <a:endParaRPr lang="en-US" altLang="en-US" i="1" dirty="0">
              <a:latin typeface="Arial" panose="020B0604020202020204" pitchFamily="34" charset="0"/>
            </a:endParaRPr>
          </a:p>
        </p:txBody>
      </p:sp>
      <p:sp>
        <p:nvSpPr>
          <p:cNvPr id="51204" name="Slide Number Placeholder 3">
            <a:extLst>
              <a:ext uri="{FF2B5EF4-FFF2-40B4-BE49-F238E27FC236}">
                <a16:creationId xmlns:a16="http://schemas.microsoft.com/office/drawing/2014/main" id="{012B36A0-C503-4E8A-8017-6DD62E550A9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0E78F656-D3A7-4FB2-9C90-13EA2176A28E}" type="slidenum">
              <a:rPr lang="cy-GB" altLang="en-US" sz="1200">
                <a:latin typeface="Arial" panose="020B0604020202020204" pitchFamily="34" charset="0"/>
              </a:rPr>
              <a:pPr/>
              <a:t>21</a:t>
            </a:fld>
            <a:endParaRPr lang="cy-GB" altLang="en-US" sz="1200">
              <a:latin typeface="Arial" panose="020B060402020202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62B26FFC-28C8-4EE8-B5DE-BF26C5E0C868}"/>
              </a:ext>
            </a:extLst>
          </p:cNvPr>
          <p:cNvSpPr>
            <a:spLocks noGrp="1" noRot="1" noChangeAspect="1" noChangeArrowheads="1" noTextEdit="1"/>
          </p:cNvSpPr>
          <p:nvPr>
            <p:ph type="sldImg"/>
          </p:nvPr>
        </p:nvSpPr>
        <p:spPr>
          <a:ln/>
        </p:spPr>
      </p:sp>
      <p:sp>
        <p:nvSpPr>
          <p:cNvPr id="53251" name="Notes Placeholder 2">
            <a:extLst>
              <a:ext uri="{FF2B5EF4-FFF2-40B4-BE49-F238E27FC236}">
                <a16:creationId xmlns:a16="http://schemas.microsoft.com/office/drawing/2014/main" id="{644D8383-B853-4919-AD42-113254E49AF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a:p>
            <a:pPr algn="l" rtl="0" fontAlgn="base"/>
            <a:r>
              <a:rPr lang="en-GB" sz="1800" b="0" i="0" dirty="0">
                <a:solidFill>
                  <a:srgbClr val="444444"/>
                </a:solidFill>
                <a:effectLst/>
                <a:latin typeface="Arial" panose="020B0604020202020204" pitchFamily="34" charset="0"/>
              </a:rPr>
              <a:t>​</a:t>
            </a:r>
            <a:endParaRPr lang="en-GB"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Parents of Millie Dowler and Madeline McCann gave evidence in this inquiry because their personal mobile phones had been hacked by newspaper journalists in order to </a:t>
            </a:r>
            <a:r>
              <a:rPr lang="en-US" sz="1800" b="0" i="0" u="none" strike="noStrike" dirty="0" err="1">
                <a:solidFill>
                  <a:srgbClr val="000000"/>
                </a:solidFill>
                <a:effectLst/>
                <a:latin typeface="Arial" panose="020B0604020202020204" pitchFamily="34" charset="0"/>
              </a:rPr>
              <a:t>creat</a:t>
            </a:r>
            <a:r>
              <a:rPr lang="en-US" sz="1800" b="0" i="0" u="none" strike="noStrike" dirty="0">
                <a:solidFill>
                  <a:srgbClr val="000000"/>
                </a:solidFill>
                <a:effectLst/>
                <a:latin typeface="Arial" panose="020B0604020202020204" pitchFamily="34" charset="0"/>
              </a:rPr>
              <a:t> headlines.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Millie Dowler – Kidnapped and murdered in 2002, was unsolved for 9 years until the arrest of Levi Bellfield for other crimes.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Madeline McCann – abducted and never found in 2003 from Portugal</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Bringing down the world of Rupert Murdoch</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Changes to British press included</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New self regulations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Press </a:t>
            </a:r>
            <a:r>
              <a:rPr lang="en-US" sz="1800" b="0" i="0" u="none" strike="noStrike" dirty="0" err="1">
                <a:solidFill>
                  <a:srgbClr val="000000"/>
                </a:solidFill>
                <a:effectLst/>
                <a:latin typeface="Arial" panose="020B0604020202020204" pitchFamily="34" charset="0"/>
              </a:rPr>
              <a:t>behaviour</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err="1">
                <a:solidFill>
                  <a:srgbClr val="000000"/>
                </a:solidFill>
                <a:effectLst/>
                <a:latin typeface="Arial" panose="020B0604020202020204" pitchFamily="34" charset="0"/>
              </a:rPr>
              <a:t>Higer</a:t>
            </a:r>
            <a:r>
              <a:rPr lang="en-US" sz="1800" b="0" i="0" u="none" strike="noStrike" dirty="0">
                <a:solidFill>
                  <a:srgbClr val="000000"/>
                </a:solidFill>
                <a:effectLst/>
                <a:latin typeface="Arial" panose="020B0604020202020204" pitchFamily="34" charset="0"/>
              </a:rPr>
              <a:t> standards of journalism</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Legal duties on the government</a:t>
            </a:r>
            <a:endParaRPr lang="en-US" b="0" i="0" dirty="0">
              <a:solidFill>
                <a:srgbClr val="444444"/>
              </a:solidFill>
              <a:effectLst/>
              <a:latin typeface="Calibri" panose="020F0502020204030204" pitchFamily="34" charset="0"/>
            </a:endParaRPr>
          </a:p>
          <a:p>
            <a:endParaRPr lang="en-US" altLang="en-US" i="1" dirty="0">
              <a:latin typeface="Arial" panose="020B0604020202020204" pitchFamily="34" charset="0"/>
            </a:endParaRPr>
          </a:p>
        </p:txBody>
      </p:sp>
      <p:sp>
        <p:nvSpPr>
          <p:cNvPr id="53252" name="Slide Number Placeholder 3">
            <a:extLst>
              <a:ext uri="{FF2B5EF4-FFF2-40B4-BE49-F238E27FC236}">
                <a16:creationId xmlns:a16="http://schemas.microsoft.com/office/drawing/2014/main" id="{88FD1FEE-1BED-4D3E-B519-D5F1F21C376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E285B509-8D16-47E8-83CA-08BFD8E96779}" type="slidenum">
              <a:rPr lang="cy-GB" altLang="en-US" sz="1200">
                <a:latin typeface="Arial" panose="020B0604020202020204" pitchFamily="34" charset="0"/>
              </a:rPr>
              <a:pPr/>
              <a:t>22</a:t>
            </a:fld>
            <a:endParaRPr lang="cy-GB" altLang="en-US" sz="1200">
              <a:latin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85214CDE-4B5C-4AE6-BDB5-FC2616993187}"/>
              </a:ext>
            </a:extLst>
          </p:cNvPr>
          <p:cNvSpPr>
            <a:spLocks noGrp="1" noRot="1" noChangeAspect="1" noChangeArrowheads="1" noTextEdit="1"/>
          </p:cNvSpPr>
          <p:nvPr>
            <p:ph type="sldImg"/>
          </p:nvPr>
        </p:nvSpPr>
        <p:spPr>
          <a:ln/>
        </p:spPr>
      </p:sp>
      <p:sp>
        <p:nvSpPr>
          <p:cNvPr id="55299" name="Notes Placeholder 2">
            <a:extLst>
              <a:ext uri="{FF2B5EF4-FFF2-40B4-BE49-F238E27FC236}">
                <a16:creationId xmlns:a16="http://schemas.microsoft.com/office/drawing/2014/main" id="{7AC32198-8241-4E1C-B163-E7710BD2DD5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1800" b="0" i="0" u="none" strike="noStrike" dirty="0">
                <a:solidFill>
                  <a:srgbClr val="000000"/>
                </a:solidFill>
                <a:effectLst/>
                <a:latin typeface="Arial" panose="020B0604020202020204" pitchFamily="34" charset="0"/>
              </a:rPr>
              <a:t>Operation Stovewood is the single largest law enforcement investigation into non-familial child sexual exploitation and abuse in the UK.</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The </a:t>
            </a:r>
            <a:r>
              <a:rPr lang="en-GB" sz="1800" b="1" i="0" u="none" strike="noStrike" dirty="0">
                <a:solidFill>
                  <a:srgbClr val="000000"/>
                </a:solidFill>
                <a:effectLst/>
                <a:latin typeface="Arial" panose="020B0604020202020204" pitchFamily="34" charset="0"/>
              </a:rPr>
              <a:t>Rotherham</a:t>
            </a:r>
            <a:r>
              <a:rPr lang="en-GB" sz="1800" b="0" i="0" u="none" strike="noStrike" dirty="0">
                <a:solidFill>
                  <a:srgbClr val="000000"/>
                </a:solidFill>
                <a:effectLst/>
                <a:latin typeface="Arial" panose="020B0604020202020204" pitchFamily="34" charset="0"/>
              </a:rPr>
              <a:t> child sexual exploitation scandal consisted of the organised child sexual abuse that occurred in the town of </a:t>
            </a:r>
            <a:r>
              <a:rPr lang="en-GB" sz="1800" b="1" i="0" u="none" strike="noStrike" dirty="0">
                <a:solidFill>
                  <a:srgbClr val="000000"/>
                </a:solidFill>
                <a:effectLst/>
                <a:latin typeface="Arial" panose="020B0604020202020204" pitchFamily="34" charset="0"/>
              </a:rPr>
              <a:t>Rotherham</a:t>
            </a:r>
            <a:r>
              <a:rPr lang="en-GB" sz="1800" b="0" i="0" u="none" strike="noStrike" dirty="0">
                <a:solidFill>
                  <a:srgbClr val="000000"/>
                </a:solidFill>
                <a:effectLst/>
                <a:latin typeface="Arial" panose="020B0604020202020204" pitchFamily="34" charset="0"/>
              </a:rPr>
              <a:t>, South </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Yorkshire, Northern England from the late 1980s until the 2010s and the failure of local authorities to act on reports of the abuse throughout most of that period.</a:t>
            </a:r>
            <a:r>
              <a:rPr lang="en-GB" sz="1800" b="0" i="0" dirty="0">
                <a:solidFill>
                  <a:srgbClr val="444444"/>
                </a:solidFill>
                <a:effectLst/>
                <a:latin typeface="Arial" panose="020B0604020202020204" pitchFamily="34" charset="0"/>
              </a:rPr>
              <a:t>​</a:t>
            </a:r>
            <a:endParaRPr lang="en-GB" b="0" i="0" dirty="0">
              <a:solidFill>
                <a:srgbClr val="444444"/>
              </a:solidFill>
              <a:effectLst/>
              <a:latin typeface="Calibri" panose="020F0502020204030204" pitchFamily="34" charset="0"/>
            </a:endParaRPr>
          </a:p>
          <a:p>
            <a:pPr algn="l" rtl="0" fontAlgn="base"/>
            <a:r>
              <a:rPr lang="en-GB" sz="1800" b="0" i="0" dirty="0">
                <a:solidFill>
                  <a:srgbClr val="444444"/>
                </a:solidFill>
                <a:effectLst/>
                <a:latin typeface="Arial" panose="020B0604020202020204" pitchFamily="34" charset="0"/>
              </a:rPr>
              <a:t>​</a:t>
            </a:r>
            <a:endParaRPr lang="en-GB"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A total of 20 men have so far been convicted and the National Crime Agency (NCA) vowed to continue the investigation, which has so far identified 190 suspects and engaged with 313 alleged victims </a:t>
            </a:r>
            <a:r>
              <a:rPr lang="en-GB" sz="1800" b="0" i="0" u="sng" strike="noStrike" dirty="0">
                <a:solidFill>
                  <a:srgbClr val="0563C1"/>
                </a:solidFill>
                <a:effectLst/>
                <a:latin typeface="Arial" panose="020B0604020202020204" pitchFamily="34" charset="0"/>
                <a:hlinkClick r:id="rId3"/>
              </a:rPr>
              <a:t>out of an estimated 1,500.</a:t>
            </a:r>
            <a:endParaRPr lang="en-GB" b="0" i="0" dirty="0">
              <a:solidFill>
                <a:srgbClr val="444444"/>
              </a:solidFill>
              <a:effectLst/>
              <a:latin typeface="Calibri" panose="020F0502020204030204" pitchFamily="34" charset="0"/>
            </a:endParaRPr>
          </a:p>
          <a:p>
            <a:endParaRPr lang="en-GB" altLang="en-US" dirty="0">
              <a:latin typeface="Arial" panose="020B0604020202020204" pitchFamily="34" charset="0"/>
              <a:cs typeface="Arial"/>
            </a:endParaRPr>
          </a:p>
        </p:txBody>
      </p:sp>
      <p:sp>
        <p:nvSpPr>
          <p:cNvPr id="55300" name="Slide Number Placeholder 3">
            <a:extLst>
              <a:ext uri="{FF2B5EF4-FFF2-40B4-BE49-F238E27FC236}">
                <a16:creationId xmlns:a16="http://schemas.microsoft.com/office/drawing/2014/main" id="{87FB3A57-6F17-4B74-BD3C-A911DC99A58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7825A00D-DF07-48E2-ACA7-8585D40EF0E0}" type="slidenum">
              <a:rPr lang="cy-GB" altLang="en-US" sz="1200">
                <a:latin typeface="Arial" panose="020B0604020202020204" pitchFamily="34" charset="0"/>
              </a:rPr>
              <a:pPr/>
              <a:t>23</a:t>
            </a:fld>
            <a:endParaRPr lang="cy-GB" altLang="en-US" sz="1200">
              <a:latin typeface="Arial" panose="020B060402020202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86EED6D6-722A-4102-856B-A38281D8A52C}"/>
              </a:ext>
            </a:extLst>
          </p:cNvPr>
          <p:cNvSpPr>
            <a:spLocks noGrp="1" noRot="1" noChangeAspect="1" noChangeArrowheads="1" noTextEdit="1"/>
          </p:cNvSpPr>
          <p:nvPr>
            <p:ph type="sldImg"/>
          </p:nvPr>
        </p:nvSpPr>
        <p:spPr>
          <a:ln/>
        </p:spPr>
      </p:sp>
      <p:sp>
        <p:nvSpPr>
          <p:cNvPr id="57347" name="Notes Placeholder 2">
            <a:extLst>
              <a:ext uri="{FF2B5EF4-FFF2-40B4-BE49-F238E27FC236}">
                <a16:creationId xmlns:a16="http://schemas.microsoft.com/office/drawing/2014/main" id="{CF4DCD34-8DD0-437D-86C6-5246D8B0DF5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cs typeface="Arial"/>
            </a:endParaRPr>
          </a:p>
          <a:p>
            <a:endParaRPr lang="en-GB" altLang="en-US" dirty="0">
              <a:latin typeface="Arial" panose="020B0604020202020204" pitchFamily="34" charset="0"/>
            </a:endParaRPr>
          </a:p>
          <a:p>
            <a:pPr algn="l" rtl="0" fontAlgn="base"/>
            <a:r>
              <a:rPr lang="en-GB" sz="1800" b="1" i="0" u="none" strike="noStrike" dirty="0">
                <a:solidFill>
                  <a:srgbClr val="000000"/>
                </a:solidFill>
                <a:effectLst/>
                <a:latin typeface="Arial" panose="020B0604020202020204" pitchFamily="34" charset="0"/>
              </a:rPr>
              <a:t>Project Spade</a:t>
            </a:r>
            <a:r>
              <a:rPr lang="en-GB" sz="1800" b="0" i="0" u="none" strike="noStrike" dirty="0">
                <a:solidFill>
                  <a:srgbClr val="000000"/>
                </a:solidFill>
                <a:effectLst/>
                <a:latin typeface="Arial" panose="020B0604020202020204" pitchFamily="34" charset="0"/>
              </a:rPr>
              <a:t>, an international police investigation into </a:t>
            </a:r>
            <a:r>
              <a:rPr lang="en-GB" sz="1800" b="0" i="0" u="sng" strike="noStrike" dirty="0">
                <a:solidFill>
                  <a:srgbClr val="0563C1"/>
                </a:solidFill>
                <a:effectLst/>
                <a:latin typeface="Arial" panose="020B0604020202020204" pitchFamily="34" charset="0"/>
                <a:hlinkClick r:id="rId3"/>
              </a:rPr>
              <a:t>child pornography</a:t>
            </a:r>
            <a:r>
              <a:rPr lang="en-GB" sz="1800" b="0" i="0" u="none" strike="noStrike" dirty="0">
                <a:solidFill>
                  <a:srgbClr val="000000"/>
                </a:solidFill>
                <a:effectLst/>
                <a:latin typeface="Arial" panose="020B0604020202020204" pitchFamily="34" charset="0"/>
              </a:rPr>
              <a:t>, began in October 2010 in </a:t>
            </a:r>
            <a:r>
              <a:rPr lang="en-GB" sz="1800" b="0" i="0" u="sng" strike="noStrike" dirty="0">
                <a:solidFill>
                  <a:srgbClr val="0563C1"/>
                </a:solidFill>
                <a:effectLst/>
                <a:latin typeface="Arial" panose="020B0604020202020204" pitchFamily="34" charset="0"/>
                <a:hlinkClick r:id="rId4"/>
              </a:rPr>
              <a:t>Toronto, Canada</a:t>
            </a:r>
            <a:r>
              <a:rPr lang="en-GB" sz="1800" b="0" i="0" u="none" strike="noStrike" dirty="0">
                <a:solidFill>
                  <a:srgbClr val="000000"/>
                </a:solidFill>
                <a:effectLst/>
                <a:latin typeface="Arial" panose="020B0604020202020204" pitchFamily="34" charset="0"/>
              </a:rPr>
              <a:t>. The investigation started when </a:t>
            </a:r>
            <a:r>
              <a:rPr lang="en-GB" sz="1800" b="0" i="0" u="sng" strike="noStrike" dirty="0">
                <a:solidFill>
                  <a:srgbClr val="0563C1"/>
                </a:solidFill>
                <a:effectLst/>
                <a:latin typeface="Arial" panose="020B0604020202020204" pitchFamily="34" charset="0"/>
                <a:hlinkClick r:id="rId5"/>
              </a:rPr>
              <a:t>Toronto Police Service</a:t>
            </a:r>
            <a:r>
              <a:rPr lang="en-GB" sz="1800" b="0" i="0" u="none" strike="noStrike" dirty="0">
                <a:solidFill>
                  <a:srgbClr val="000000"/>
                </a:solidFill>
                <a:effectLst/>
                <a:latin typeface="Arial" panose="020B0604020202020204" pitchFamily="34" charset="0"/>
              </a:rPr>
              <a:t> officers made on-line contact with a man who was alleged to have been sharing pornographic videos via the </a:t>
            </a:r>
            <a:r>
              <a:rPr lang="en-GB" sz="1800" b="0" i="0" u="sng" strike="noStrike" dirty="0">
                <a:solidFill>
                  <a:srgbClr val="0563C1"/>
                </a:solidFill>
                <a:effectLst/>
                <a:latin typeface="Arial" panose="020B0604020202020204" pitchFamily="34" charset="0"/>
                <a:hlinkClick r:id="rId6"/>
              </a:rPr>
              <a:t>Internet</a:t>
            </a:r>
            <a:r>
              <a:rPr lang="en-GB" sz="1800" b="0" i="0" u="none" strike="noStrike" dirty="0">
                <a:solidFill>
                  <a:srgbClr val="000000"/>
                </a:solidFill>
                <a:effectLst/>
                <a:latin typeface="Arial" panose="020B0604020202020204" pitchFamily="34" charset="0"/>
              </a:rPr>
              <a:t> and by mail. The investigation eventually covered over 50 countries. Almost 350 people were arrested internationally, and 386 children were said to have been rescued.</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dirty="0">
                <a:solidFill>
                  <a:srgbClr val="444444"/>
                </a:solidFill>
                <a:effectLst/>
                <a:latin typeface="Arial" panose="020B0604020202020204" pitchFamily="34" charset="0"/>
              </a:rPr>
              <a:t>​</a:t>
            </a:r>
            <a:endParaRPr lang="en-GB"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Gareth Williams – Ysgol </a:t>
            </a:r>
            <a:r>
              <a:rPr lang="en-GB" sz="1800" b="0" i="0" u="none" strike="noStrike" dirty="0" err="1">
                <a:solidFill>
                  <a:srgbClr val="000000"/>
                </a:solidFill>
                <a:effectLst/>
                <a:latin typeface="Arial" panose="020B0604020202020204" pitchFamily="34" charset="0"/>
              </a:rPr>
              <a:t>Glantaf</a:t>
            </a:r>
            <a:r>
              <a:rPr lang="en-GB" sz="1800" b="0" i="0" u="none" strike="noStrike" dirty="0">
                <a:solidFill>
                  <a:srgbClr val="000000"/>
                </a:solidFill>
                <a:effectLst/>
                <a:latin typeface="Arial" panose="020B0604020202020204" pitchFamily="34" charset="0"/>
              </a:rPr>
              <a:t>, Cardiff – Deputy Headteacher – secretly filming pupils going to the toilet.</a:t>
            </a:r>
            <a:endParaRPr lang="en-GB" b="0" i="0" dirty="0">
              <a:solidFill>
                <a:srgbClr val="444444"/>
              </a:solidFill>
              <a:effectLst/>
              <a:latin typeface="Calibri" panose="020F0502020204030204" pitchFamily="34" charset="0"/>
            </a:endParaRPr>
          </a:p>
          <a:p>
            <a:endParaRPr lang="en-GB" altLang="en-US" dirty="0">
              <a:latin typeface="Arial" panose="020B0604020202020204" pitchFamily="34" charset="0"/>
              <a:cs typeface="Arial"/>
            </a:endParaRPr>
          </a:p>
        </p:txBody>
      </p:sp>
      <p:sp>
        <p:nvSpPr>
          <p:cNvPr id="57348" name="Slide Number Placeholder 3">
            <a:extLst>
              <a:ext uri="{FF2B5EF4-FFF2-40B4-BE49-F238E27FC236}">
                <a16:creationId xmlns:a16="http://schemas.microsoft.com/office/drawing/2014/main" id="{E469ECDC-3AFF-4819-B591-851F4F72494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DD8E8BFD-45D7-4EAE-AF02-1F7079DA4F46}" type="slidenum">
              <a:rPr lang="cy-GB" altLang="en-US" sz="1200">
                <a:latin typeface="Arial" panose="020B0604020202020204" pitchFamily="34" charset="0"/>
              </a:rPr>
              <a:pPr/>
              <a:t>24</a:t>
            </a:fld>
            <a:endParaRPr lang="cy-GB" altLang="en-US" sz="1200">
              <a:latin typeface="Arial" panose="020B060402020202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B02F9BC1-28BD-4AFB-B0F2-70F4F33848A1}"/>
              </a:ext>
            </a:extLst>
          </p:cNvPr>
          <p:cNvSpPr>
            <a:spLocks noGrp="1" noRot="1" noChangeAspect="1" noChangeArrowheads="1" noTextEdit="1"/>
          </p:cNvSpPr>
          <p:nvPr>
            <p:ph type="sldImg"/>
          </p:nvPr>
        </p:nvSpPr>
        <p:spPr>
          <a:ln/>
        </p:spPr>
      </p:sp>
      <p:sp>
        <p:nvSpPr>
          <p:cNvPr id="59395" name="Notes Placeholder 2">
            <a:extLst>
              <a:ext uri="{FF2B5EF4-FFF2-40B4-BE49-F238E27FC236}">
                <a16:creationId xmlns:a16="http://schemas.microsoft.com/office/drawing/2014/main" id="{AFE8B044-2A0B-4F77-8AA0-88ABB5060E2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cs typeface="Arial"/>
            </a:endParaRPr>
          </a:p>
          <a:p>
            <a:pPr algn="l" rtl="0" fontAlgn="base"/>
            <a:r>
              <a:rPr lang="en-GB" sz="1800" b="0" i="0" u="none" strike="noStrike" dirty="0">
                <a:solidFill>
                  <a:srgbClr val="000000"/>
                </a:solidFill>
                <a:effectLst/>
                <a:latin typeface="Arial" panose="020B0604020202020204" pitchFamily="34" charset="0"/>
              </a:rPr>
              <a:t>2016</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Abuse into historical sexual abuse/grooming of young children – soccer.</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Now 18 Police forces involved across the UK.</a:t>
            </a:r>
            <a:endParaRPr lang="en-US" b="0" i="0" dirty="0">
              <a:solidFill>
                <a:srgbClr val="444444"/>
              </a:solidFill>
              <a:effectLst/>
              <a:latin typeface="Calibri" panose="020F0502020204030204" pitchFamily="34" charset="0"/>
            </a:endParaRPr>
          </a:p>
          <a:p>
            <a:endParaRPr lang="en-GB" altLang="en-US" dirty="0">
              <a:latin typeface="Arial" panose="020B0604020202020204" pitchFamily="34" charset="0"/>
            </a:endParaRPr>
          </a:p>
        </p:txBody>
      </p:sp>
      <p:sp>
        <p:nvSpPr>
          <p:cNvPr id="59396" name="Slide Number Placeholder 3">
            <a:extLst>
              <a:ext uri="{FF2B5EF4-FFF2-40B4-BE49-F238E27FC236}">
                <a16:creationId xmlns:a16="http://schemas.microsoft.com/office/drawing/2014/main" id="{E101A30D-2432-43E4-BD88-E24FFF5BD9B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8309111E-AF4A-4DC9-98B3-244BB6E6C266}" type="slidenum">
              <a:rPr lang="cy-GB" altLang="en-US" sz="1200">
                <a:latin typeface="Arial" panose="020B0604020202020204" pitchFamily="34" charset="0"/>
              </a:rPr>
              <a:pPr/>
              <a:t>25</a:t>
            </a:fld>
            <a:endParaRPr lang="cy-GB" altLang="en-US" sz="1200">
              <a:latin typeface="Arial" panose="020B060402020202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a:extLst>
              <a:ext uri="{FF2B5EF4-FFF2-40B4-BE49-F238E27FC236}">
                <a16:creationId xmlns:a16="http://schemas.microsoft.com/office/drawing/2014/main" id="{50D63612-00B9-44BD-8ED9-E47E17C30A55}"/>
              </a:ext>
            </a:extLst>
          </p:cNvPr>
          <p:cNvSpPr>
            <a:spLocks noGrp="1" noRot="1" noChangeAspect="1" noChangeArrowheads="1" noTextEdit="1"/>
          </p:cNvSpPr>
          <p:nvPr>
            <p:ph type="sldImg"/>
          </p:nvPr>
        </p:nvSpPr>
        <p:spPr>
          <a:ln/>
        </p:spPr>
      </p:sp>
      <p:sp>
        <p:nvSpPr>
          <p:cNvPr id="61443" name="Notes Placeholder 2">
            <a:extLst>
              <a:ext uri="{FF2B5EF4-FFF2-40B4-BE49-F238E27FC236}">
                <a16:creationId xmlns:a16="http://schemas.microsoft.com/office/drawing/2014/main" id="{E0409CFB-CD18-42D8-B520-46A7723C1C0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i="1">
              <a:latin typeface="Arial" panose="020B0604020202020204" pitchFamily="34" charset="0"/>
            </a:endParaRPr>
          </a:p>
        </p:txBody>
      </p:sp>
      <p:sp>
        <p:nvSpPr>
          <p:cNvPr id="61444" name="Slide Number Placeholder 3">
            <a:extLst>
              <a:ext uri="{FF2B5EF4-FFF2-40B4-BE49-F238E27FC236}">
                <a16:creationId xmlns:a16="http://schemas.microsoft.com/office/drawing/2014/main" id="{8B365DBC-3F32-4259-B008-277A5ABBD4E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4BA0D195-1400-405E-9D19-41C5139EABE5}" type="slidenum">
              <a:rPr lang="cy-GB" altLang="en-US" sz="1200">
                <a:latin typeface="Arial" panose="020B0604020202020204" pitchFamily="34" charset="0"/>
              </a:rPr>
              <a:pPr/>
              <a:t>26</a:t>
            </a:fld>
            <a:endParaRPr lang="cy-GB" altLang="en-US" sz="120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9.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9.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9.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9.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9.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9.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37.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7.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7.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7.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7.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7.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37.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3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0926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pPr>
              <a:defRPr/>
            </a:pPr>
            <a:fld id="{700BBB30-3B0F-4AA4-A4BB-7409795CC3A8}" type="datetimeFigureOut">
              <a:rPr lang="en-GB" smtClean="0"/>
              <a:pPr>
                <a:defRPr/>
              </a:pPr>
              <a:t>20/09/2023</a:t>
            </a:fld>
            <a:endParaRPr lang="en-GB" dirty="0"/>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pPr>
              <a:defRPr/>
            </a:pPr>
            <a:fld id="{A9C6C356-B62A-4F3E-8A6C-2A219611B5E5}" type="slidenum">
              <a:rPr lang="en-GB" altLang="en-US" smtClean="0"/>
              <a:pPr>
                <a:defRPr/>
              </a:pPr>
              <a:t>‹#›</a:t>
            </a:fld>
            <a:endParaRPr lang="en-GB" altLang="en-US"/>
          </a:p>
        </p:txBody>
      </p:sp>
    </p:spTree>
    <p:extLst>
      <p:ext uri="{BB962C8B-B14F-4D97-AF65-F5344CB8AC3E}">
        <p14:creationId xmlns:p14="http://schemas.microsoft.com/office/powerpoint/2010/main" val="805592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628650" y="1825625"/>
            <a:ext cx="38862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pPr>
              <a:defRPr/>
            </a:pPr>
            <a:fld id="{8B652FA1-01D0-4AAD-A131-C0E33089BB15}" type="datetimeFigureOut">
              <a:rPr lang="en-GB" smtClean="0"/>
              <a:pPr>
                <a:defRPr/>
              </a:pPr>
              <a:t>20/09/2023</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pPr>
              <a:defRPr/>
            </a:pPr>
            <a:fld id="{29FA1D5B-CA3E-4DB1-AB02-107F193E0EE9}" type="slidenum">
              <a:rPr lang="en-GB" altLang="en-US" smtClean="0"/>
              <a:pPr>
                <a:defRPr/>
              </a:pPr>
              <a:t>‹#›</a:t>
            </a:fld>
            <a:endParaRPr lang="en-GB" altLang="en-US"/>
          </a:p>
        </p:txBody>
      </p:sp>
    </p:spTree>
    <p:extLst>
      <p:ext uri="{BB962C8B-B14F-4D97-AF65-F5344CB8AC3E}">
        <p14:creationId xmlns:p14="http://schemas.microsoft.com/office/powerpoint/2010/main" val="2836013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pPr>
              <a:defRPr/>
            </a:pPr>
            <a:fld id="{43DFD62E-14CD-4A5A-AD24-49398E851FD0}" type="datetimeFigureOut">
              <a:rPr lang="en-GB" smtClean="0"/>
              <a:pPr>
                <a:defRPr/>
              </a:pPr>
              <a:t>20/09/2023</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pPr>
              <a:defRPr/>
            </a:pPr>
            <a:fld id="{4269DBE9-F723-418D-85FC-CE485C3EB242}" type="slidenum">
              <a:rPr lang="en-GB" altLang="en-US" smtClean="0"/>
              <a:pPr>
                <a:defRPr/>
              </a:pPr>
              <a:t>‹#›</a:t>
            </a:fld>
            <a:endParaRPr lang="en-GB" altLang="en-US"/>
          </a:p>
        </p:txBody>
      </p:sp>
    </p:spTree>
    <p:extLst>
      <p:ext uri="{BB962C8B-B14F-4D97-AF65-F5344CB8AC3E}">
        <p14:creationId xmlns:p14="http://schemas.microsoft.com/office/powerpoint/2010/main" val="4654716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pPr>
              <a:defRPr/>
            </a:pPr>
            <a:fld id="{346B94B7-4FF0-41C7-9ABD-C363CC5220A8}" type="datetimeFigureOut">
              <a:rPr lang="en-GB" smtClean="0"/>
              <a:pPr>
                <a:defRPr/>
              </a:pPr>
              <a:t>20/09/2023</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pPr>
              <a:defRPr/>
            </a:pPr>
            <a:fld id="{E0FD069A-C666-4B41-9679-428B20EDDDFE}" type="slidenum">
              <a:rPr lang="en-GB" altLang="en-US" smtClean="0"/>
              <a:pPr>
                <a:defRPr/>
              </a:pPr>
              <a:t>‹#›</a:t>
            </a:fld>
            <a:endParaRPr lang="en-GB" altLang="en-US"/>
          </a:p>
        </p:txBody>
      </p:sp>
    </p:spTree>
    <p:extLst>
      <p:ext uri="{BB962C8B-B14F-4D97-AF65-F5344CB8AC3E}">
        <p14:creationId xmlns:p14="http://schemas.microsoft.com/office/powerpoint/2010/main" val="3473685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pPr>
              <a:defRPr/>
            </a:pPr>
            <a:fld id="{700BBB30-3B0F-4AA4-A4BB-7409795CC3A8}" type="datetimeFigureOut">
              <a:rPr lang="en-GB" smtClean="0"/>
              <a:pPr>
                <a:defRPr/>
              </a:pPr>
              <a:t>20/09/2023</a:t>
            </a:fld>
            <a:endParaRPr lang="en-GB" dirty="0"/>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pPr>
              <a:defRPr/>
            </a:pPr>
            <a:fld id="{A9C6C356-B62A-4F3E-8A6C-2A219611B5E5}" type="slidenum">
              <a:rPr lang="en-GB" altLang="en-US" smtClean="0"/>
              <a:pPr>
                <a:defRPr/>
              </a:pPr>
              <a:t>‹#›</a:t>
            </a:fld>
            <a:endParaRPr lang="en-GB" altLang="en-US"/>
          </a:p>
        </p:txBody>
      </p:sp>
    </p:spTree>
    <p:extLst>
      <p:ext uri="{BB962C8B-B14F-4D97-AF65-F5344CB8AC3E}">
        <p14:creationId xmlns:p14="http://schemas.microsoft.com/office/powerpoint/2010/main" val="1309301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9748728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CF3CB-6D6B-28BD-BF9D-A4F1DDCCC97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8D229A9-3F25-0F1B-EB57-447D2D383EA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1937142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5850743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53565-4508-B6FE-FE26-E09D59313A42}"/>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920F684-8334-EFD3-BCD7-FD98A58915C2}"/>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033749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9920236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40561125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BEA70-4940-D592-AC62-AB810A6EF5D2}"/>
              </a:ext>
            </a:extLst>
          </p:cNvPr>
          <p:cNvSpPr>
            <a:spLocks noGrp="1"/>
          </p:cNvSpPr>
          <p:nvPr>
            <p:ph type="title"/>
          </p:nvPr>
        </p:nvSpPr>
        <p:spPr>
          <a:xfrm>
            <a:off x="630238" y="1561270"/>
            <a:ext cx="2949575" cy="665922"/>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828AF0D-A05B-AF88-5915-E69F8BEE1755}"/>
              </a:ext>
            </a:extLst>
          </p:cNvPr>
          <p:cNvSpPr>
            <a:spLocks noGrp="1"/>
          </p:cNvSpPr>
          <p:nvPr>
            <p:ph idx="1"/>
          </p:nvPr>
        </p:nvSpPr>
        <p:spPr>
          <a:xfrm>
            <a:off x="4969564" y="457201"/>
            <a:ext cx="3547373" cy="60231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79CAC06-0927-A9C8-09BD-9B592740833B}"/>
              </a:ext>
            </a:extLst>
          </p:cNvPr>
          <p:cNvSpPr>
            <a:spLocks noGrp="1"/>
          </p:cNvSpPr>
          <p:nvPr>
            <p:ph type="body" sz="half" idx="2"/>
          </p:nvPr>
        </p:nvSpPr>
        <p:spPr>
          <a:xfrm>
            <a:off x="630238" y="2474842"/>
            <a:ext cx="2949575" cy="339414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5799837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35CEC-3B3B-56F9-12BB-7A487E023686}"/>
              </a:ext>
            </a:extLst>
          </p:cNvPr>
          <p:cNvSpPr>
            <a:spLocks noGrp="1"/>
          </p:cNvSpPr>
          <p:nvPr>
            <p:ph type="title"/>
          </p:nvPr>
        </p:nvSpPr>
        <p:spPr>
          <a:xfrm>
            <a:off x="630238" y="1351722"/>
            <a:ext cx="3405049" cy="1232452"/>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2EC170B-1B58-644E-EBE8-4856263925D4}"/>
              </a:ext>
            </a:extLst>
          </p:cNvPr>
          <p:cNvSpPr>
            <a:spLocks noGrp="1"/>
          </p:cNvSpPr>
          <p:nvPr>
            <p:ph type="pic" idx="1"/>
          </p:nvPr>
        </p:nvSpPr>
        <p:spPr>
          <a:xfrm>
            <a:off x="4572000" y="0"/>
            <a:ext cx="4572000" cy="6857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E0EA9FE-49DA-4A15-4518-937208E579ED}"/>
              </a:ext>
            </a:extLst>
          </p:cNvPr>
          <p:cNvSpPr>
            <a:spLocks noGrp="1"/>
          </p:cNvSpPr>
          <p:nvPr>
            <p:ph type="body" sz="half" idx="2"/>
          </p:nvPr>
        </p:nvSpPr>
        <p:spPr>
          <a:xfrm>
            <a:off x="630238" y="2584174"/>
            <a:ext cx="3405049" cy="32848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7875467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3147005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434090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8475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999949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3646735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5223895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1FF9F-02F8-A5B3-C51A-D6FE51BFA5E3}"/>
              </a:ext>
            </a:extLst>
          </p:cNvPr>
          <p:cNvSpPr>
            <a:spLocks noGrp="1"/>
          </p:cNvSpPr>
          <p:nvPr>
            <p:ph type="title"/>
          </p:nvPr>
        </p:nvSpPr>
        <p:spPr>
          <a:xfrm>
            <a:off x="628650" y="1053548"/>
            <a:ext cx="7886700" cy="95519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7457CD38-2C06-5866-E1FF-C383D60132F7}"/>
              </a:ext>
            </a:extLst>
          </p:cNvPr>
          <p:cNvSpPr>
            <a:spLocks noGrp="1"/>
          </p:cNvSpPr>
          <p:nvPr>
            <p:ph idx="1"/>
          </p:nvPr>
        </p:nvSpPr>
        <p:spPr>
          <a:xfrm>
            <a:off x="628650" y="2156791"/>
            <a:ext cx="7886700" cy="43382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270866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8558C-5292-4EC4-8238-428E383FBBFE}"/>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B021A43-5FF3-60FF-D71B-3EAFF0C12463}"/>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0448487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1C5F8-CC69-1188-F22A-7B08BE829CCB}"/>
              </a:ext>
            </a:extLst>
          </p:cNvPr>
          <p:cNvSpPr>
            <a:spLocks noGrp="1"/>
          </p:cNvSpPr>
          <p:nvPr>
            <p:ph type="title"/>
          </p:nvPr>
        </p:nvSpPr>
        <p:spPr>
          <a:xfrm>
            <a:off x="628650" y="1200012"/>
            <a:ext cx="78867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D785991C-DACC-A4A3-9A47-33BB91F2A800}"/>
              </a:ext>
            </a:extLst>
          </p:cNvPr>
          <p:cNvSpPr>
            <a:spLocks noGrp="1"/>
          </p:cNvSpPr>
          <p:nvPr>
            <p:ph sz="half" idx="1"/>
          </p:nvPr>
        </p:nvSpPr>
        <p:spPr>
          <a:xfrm>
            <a:off x="628650" y="2660512"/>
            <a:ext cx="3867150" cy="375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98C733C-D5AF-DB75-B88B-527D81FDFCEE}"/>
              </a:ext>
            </a:extLst>
          </p:cNvPr>
          <p:cNvSpPr>
            <a:spLocks noGrp="1"/>
          </p:cNvSpPr>
          <p:nvPr>
            <p:ph sz="half" idx="2"/>
          </p:nvPr>
        </p:nvSpPr>
        <p:spPr>
          <a:xfrm>
            <a:off x="4648200" y="2660512"/>
            <a:ext cx="3867150" cy="375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337540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9B0E4-06F1-30A2-F336-67F04330C131}"/>
              </a:ext>
            </a:extLst>
          </p:cNvPr>
          <p:cNvSpPr>
            <a:spLocks noGrp="1"/>
          </p:cNvSpPr>
          <p:nvPr>
            <p:ph type="title"/>
          </p:nvPr>
        </p:nvSpPr>
        <p:spPr>
          <a:xfrm>
            <a:off x="630238" y="1331843"/>
            <a:ext cx="2949575" cy="126227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9817EDC-F9C3-6323-F2D9-230ADB8974A1}"/>
              </a:ext>
            </a:extLst>
          </p:cNvPr>
          <p:cNvSpPr>
            <a:spLocks noGrp="1"/>
          </p:cNvSpPr>
          <p:nvPr>
            <p:ph idx="1"/>
          </p:nvPr>
        </p:nvSpPr>
        <p:spPr>
          <a:xfrm>
            <a:off x="3887788" y="1331844"/>
            <a:ext cx="4629150"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1F34F67-4827-868C-FD0E-CC547C7A04CB}"/>
              </a:ext>
            </a:extLst>
          </p:cNvPr>
          <p:cNvSpPr>
            <a:spLocks noGrp="1"/>
          </p:cNvSpPr>
          <p:nvPr>
            <p:ph type="body" sz="half" idx="2"/>
          </p:nvPr>
        </p:nvSpPr>
        <p:spPr>
          <a:xfrm>
            <a:off x="630238" y="2594113"/>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428190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0D953-C340-6F8D-2603-5DF05DF3CD29}"/>
              </a:ext>
            </a:extLst>
          </p:cNvPr>
          <p:cNvSpPr>
            <a:spLocks noGrp="1"/>
          </p:cNvSpPr>
          <p:nvPr>
            <p:ph type="title"/>
          </p:nvPr>
        </p:nvSpPr>
        <p:spPr>
          <a:xfrm>
            <a:off x="630238" y="1272208"/>
            <a:ext cx="2949575" cy="1302025"/>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BE0AB81-55FA-8360-C31A-9BD4AAEE1BFE}"/>
              </a:ext>
            </a:extLst>
          </p:cNvPr>
          <p:cNvSpPr>
            <a:spLocks noGrp="1"/>
          </p:cNvSpPr>
          <p:nvPr>
            <p:ph type="pic" idx="1"/>
          </p:nvPr>
        </p:nvSpPr>
        <p:spPr>
          <a:xfrm>
            <a:off x="3887788" y="1272209"/>
            <a:ext cx="4629150" cy="51056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EF85040-948B-2347-8006-513AEAE65FD5}"/>
              </a:ext>
            </a:extLst>
          </p:cNvPr>
          <p:cNvSpPr>
            <a:spLocks noGrp="1"/>
          </p:cNvSpPr>
          <p:nvPr>
            <p:ph type="body" sz="half" idx="2"/>
          </p:nvPr>
        </p:nvSpPr>
        <p:spPr>
          <a:xfrm>
            <a:off x="630238" y="2574234"/>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4553990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5B7B2-79C3-BE94-DB53-55C0B2DBEF7F}"/>
              </a:ext>
            </a:extLst>
          </p:cNvPr>
          <p:cNvSpPr>
            <a:spLocks noGrp="1"/>
          </p:cNvSpPr>
          <p:nvPr>
            <p:ph type="ctrTitle"/>
          </p:nvPr>
        </p:nvSpPr>
        <p:spPr>
          <a:xfrm>
            <a:off x="3028949" y="1122363"/>
            <a:ext cx="5618093"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F7F4753-F2B4-8D0E-578A-48E28E45C093}"/>
              </a:ext>
            </a:extLst>
          </p:cNvPr>
          <p:cNvSpPr>
            <a:spLocks noGrp="1"/>
          </p:cNvSpPr>
          <p:nvPr>
            <p:ph type="subTitle" idx="1"/>
          </p:nvPr>
        </p:nvSpPr>
        <p:spPr>
          <a:xfrm>
            <a:off x="3028949" y="3602038"/>
            <a:ext cx="561809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03354391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D2342-C5C3-FED9-FC5D-DCF89A2329D9}"/>
              </a:ext>
            </a:extLst>
          </p:cNvPr>
          <p:cNvSpPr>
            <a:spLocks noGrp="1"/>
          </p:cNvSpPr>
          <p:nvPr>
            <p:ph type="title"/>
          </p:nvPr>
        </p:nvSpPr>
        <p:spPr>
          <a:xfrm>
            <a:off x="3180522" y="365125"/>
            <a:ext cx="5334828" cy="1325563"/>
          </a:xfrm>
        </p:spPr>
        <p:txBody>
          <a:bodyPr/>
          <a:lstStyle/>
          <a:p>
            <a:r>
              <a:rPr lang="en-US"/>
              <a:t>Click to edit Master title style</a:t>
            </a:r>
          </a:p>
        </p:txBody>
      </p:sp>
      <p:sp>
        <p:nvSpPr>
          <p:cNvPr id="4" name="Content Placeholder 3">
            <a:extLst>
              <a:ext uri="{FF2B5EF4-FFF2-40B4-BE49-F238E27FC236}">
                <a16:creationId xmlns:a16="http://schemas.microsoft.com/office/drawing/2014/main" id="{40303191-5F18-D7CF-355E-5FA52C478EAB}"/>
              </a:ext>
            </a:extLst>
          </p:cNvPr>
          <p:cNvSpPr>
            <a:spLocks noGrp="1"/>
          </p:cNvSpPr>
          <p:nvPr>
            <p:ph sz="half" idx="2"/>
          </p:nvPr>
        </p:nvSpPr>
        <p:spPr>
          <a:xfrm>
            <a:off x="3180522" y="1825625"/>
            <a:ext cx="533482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621114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381761" y="1152938"/>
            <a:ext cx="1834666" cy="1401419"/>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DEF96F8-EB8E-0F61-17F0-E834D089503B}"/>
              </a:ext>
            </a:extLst>
          </p:cNvPr>
          <p:cNvSpPr>
            <a:spLocks noGrp="1"/>
          </p:cNvSpPr>
          <p:nvPr>
            <p:ph idx="1"/>
          </p:nvPr>
        </p:nvSpPr>
        <p:spPr>
          <a:xfrm>
            <a:off x="3120887" y="795131"/>
            <a:ext cx="5396051"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381759" y="2771425"/>
            <a:ext cx="1834667"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4246107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381761" y="1152938"/>
            <a:ext cx="1834666" cy="1401419"/>
          </a:xfrm>
        </p:spPr>
        <p:txBody>
          <a:bodyPr anchor="b"/>
          <a:lstStyle>
            <a:lvl1pPr>
              <a:defRPr sz="32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381759" y="2771425"/>
            <a:ext cx="1834667"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Picture Placeholder 2">
            <a:extLst>
              <a:ext uri="{FF2B5EF4-FFF2-40B4-BE49-F238E27FC236}">
                <a16:creationId xmlns:a16="http://schemas.microsoft.com/office/drawing/2014/main" id="{CE01CBC5-5195-B11F-E379-13B055950D46}"/>
              </a:ext>
            </a:extLst>
          </p:cNvPr>
          <p:cNvSpPr>
            <a:spLocks noGrp="1"/>
          </p:cNvSpPr>
          <p:nvPr>
            <p:ph type="pic" idx="10"/>
          </p:nvPr>
        </p:nvSpPr>
        <p:spPr>
          <a:xfrm>
            <a:off x="3120886" y="896040"/>
            <a:ext cx="5396052" cy="50659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Tree>
    <p:extLst>
      <p:ext uri="{BB962C8B-B14F-4D97-AF65-F5344CB8AC3E}">
        <p14:creationId xmlns:p14="http://schemas.microsoft.com/office/powerpoint/2010/main" val="160896916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17244413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92948525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33535546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8109070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5567193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83920814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41230056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3537305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screenshot&#10;&#10;Description automatically generated">
            <a:extLst>
              <a:ext uri="{FF2B5EF4-FFF2-40B4-BE49-F238E27FC236}">
                <a16:creationId xmlns:a16="http://schemas.microsoft.com/office/drawing/2014/main" id="{CB666C83-FBE5-ACA6-584C-F45D604FACE1}"/>
              </a:ext>
            </a:extLst>
          </p:cNvPr>
          <p:cNvPicPr>
            <a:picLocks noChangeAspect="1"/>
          </p:cNvPicPr>
          <p:nvPr userDrawn="1"/>
        </p:nvPicPr>
        <p:blipFill>
          <a:blip r:embed="rId2"/>
          <a:stretch>
            <a:fillRect/>
          </a:stretch>
        </p:blipFill>
        <p:spPr>
          <a:xfrm>
            <a:off x="-1" y="-1"/>
            <a:ext cx="9223513" cy="6917635"/>
          </a:xfrm>
          <a:prstGeom prst="rect">
            <a:avLst/>
          </a:prstGeom>
        </p:spPr>
      </p:pic>
    </p:spTree>
    <p:extLst>
      <p:ext uri="{BB962C8B-B14F-4D97-AF65-F5344CB8AC3E}">
        <p14:creationId xmlns:p14="http://schemas.microsoft.com/office/powerpoint/2010/main" val="40365799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screenshot&#10;&#10;Description automatically generated">
            <a:extLst>
              <a:ext uri="{FF2B5EF4-FFF2-40B4-BE49-F238E27FC236}">
                <a16:creationId xmlns:a16="http://schemas.microsoft.com/office/drawing/2014/main" id="{6323031A-1941-C4FF-D8B7-1CEC9639BEF8}"/>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75827936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white, design&#10;&#10;Description automatically generated">
            <a:extLst>
              <a:ext uri="{FF2B5EF4-FFF2-40B4-BE49-F238E27FC236}">
                <a16:creationId xmlns:a16="http://schemas.microsoft.com/office/drawing/2014/main" id="{62833C6B-FB99-2353-061A-3B753BE63B67}"/>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53131042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A6653FF1-05A1-088B-DD83-29E688DDE40C}"/>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4066740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a:extLst>
              <a:ext uri="{FF2B5EF4-FFF2-40B4-BE49-F238E27FC236}">
                <a16:creationId xmlns:a16="http://schemas.microsoft.com/office/drawing/2014/main" id="{A818634A-2EDC-FB89-083F-8502AE59A3D9}"/>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5733980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white background with black text&#10;&#10;Description automatically generated with low confidence">
            <a:extLst>
              <a:ext uri="{FF2B5EF4-FFF2-40B4-BE49-F238E27FC236}">
                <a16:creationId xmlns:a16="http://schemas.microsoft.com/office/drawing/2014/main" id="{B0D9AD90-1BAB-85D1-E23A-8B07C4815913}"/>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48035463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white background with black text&#10;&#10;Description automatically generated with low confidence">
            <a:extLst>
              <a:ext uri="{FF2B5EF4-FFF2-40B4-BE49-F238E27FC236}">
                <a16:creationId xmlns:a16="http://schemas.microsoft.com/office/drawing/2014/main" id="{EDC8067F-B93D-833B-C01E-F66BFEA872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3773393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white background with black text&#10;&#10;Description automatically generated with low confidence">
            <a:extLst>
              <a:ext uri="{FF2B5EF4-FFF2-40B4-BE49-F238E27FC236}">
                <a16:creationId xmlns:a16="http://schemas.microsoft.com/office/drawing/2014/main" id="{4BB500ED-8749-05C0-69FF-9116AAF45AB1}"/>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0178720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254973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CF3CB-6D6B-28BD-BF9D-A4F1DDCCC97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8D229A9-3F25-0F1B-EB57-447D2D383EA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57262956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391635407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53565-4508-B6FE-FE26-E09D59313A42}"/>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920F684-8334-EFD3-BCD7-FD98A58915C2}"/>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185804982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21278444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33518740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BEA70-4940-D592-AC62-AB810A6EF5D2}"/>
              </a:ext>
            </a:extLst>
          </p:cNvPr>
          <p:cNvSpPr>
            <a:spLocks noGrp="1"/>
          </p:cNvSpPr>
          <p:nvPr>
            <p:ph type="title"/>
          </p:nvPr>
        </p:nvSpPr>
        <p:spPr>
          <a:xfrm>
            <a:off x="630238" y="1561270"/>
            <a:ext cx="2949575" cy="665922"/>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828AF0D-A05B-AF88-5915-E69F8BEE1755}"/>
              </a:ext>
            </a:extLst>
          </p:cNvPr>
          <p:cNvSpPr>
            <a:spLocks noGrp="1"/>
          </p:cNvSpPr>
          <p:nvPr>
            <p:ph idx="1"/>
          </p:nvPr>
        </p:nvSpPr>
        <p:spPr>
          <a:xfrm>
            <a:off x="4969564" y="457201"/>
            <a:ext cx="3547373" cy="60231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79CAC06-0927-A9C8-09BD-9B592740833B}"/>
              </a:ext>
            </a:extLst>
          </p:cNvPr>
          <p:cNvSpPr>
            <a:spLocks noGrp="1"/>
          </p:cNvSpPr>
          <p:nvPr>
            <p:ph type="body" sz="half" idx="2"/>
          </p:nvPr>
        </p:nvSpPr>
        <p:spPr>
          <a:xfrm>
            <a:off x="630238" y="2474842"/>
            <a:ext cx="2949575" cy="339414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00618045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35CEC-3B3B-56F9-12BB-7A487E023686}"/>
              </a:ext>
            </a:extLst>
          </p:cNvPr>
          <p:cNvSpPr>
            <a:spLocks noGrp="1"/>
          </p:cNvSpPr>
          <p:nvPr>
            <p:ph type="title"/>
          </p:nvPr>
        </p:nvSpPr>
        <p:spPr>
          <a:xfrm>
            <a:off x="630238" y="1351722"/>
            <a:ext cx="3405049" cy="1232452"/>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2EC170B-1B58-644E-EBE8-4856263925D4}"/>
              </a:ext>
            </a:extLst>
          </p:cNvPr>
          <p:cNvSpPr>
            <a:spLocks noGrp="1"/>
          </p:cNvSpPr>
          <p:nvPr>
            <p:ph type="pic" idx="1"/>
          </p:nvPr>
        </p:nvSpPr>
        <p:spPr>
          <a:xfrm>
            <a:off x="4572000" y="0"/>
            <a:ext cx="4572000" cy="6857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E0EA9FE-49DA-4A15-4518-937208E579ED}"/>
              </a:ext>
            </a:extLst>
          </p:cNvPr>
          <p:cNvSpPr>
            <a:spLocks noGrp="1"/>
          </p:cNvSpPr>
          <p:nvPr>
            <p:ph type="body" sz="half" idx="2"/>
          </p:nvPr>
        </p:nvSpPr>
        <p:spPr>
          <a:xfrm>
            <a:off x="630238" y="2584174"/>
            <a:ext cx="3405049" cy="32848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28838645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26686207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111986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7338806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0743521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73602391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32176988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1FF9F-02F8-A5B3-C51A-D6FE51BFA5E3}"/>
              </a:ext>
            </a:extLst>
          </p:cNvPr>
          <p:cNvSpPr>
            <a:spLocks noGrp="1"/>
          </p:cNvSpPr>
          <p:nvPr>
            <p:ph type="title"/>
          </p:nvPr>
        </p:nvSpPr>
        <p:spPr>
          <a:xfrm>
            <a:off x="628650" y="1053548"/>
            <a:ext cx="7886700" cy="95519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7457CD38-2C06-5866-E1FF-C383D60132F7}"/>
              </a:ext>
            </a:extLst>
          </p:cNvPr>
          <p:cNvSpPr>
            <a:spLocks noGrp="1"/>
          </p:cNvSpPr>
          <p:nvPr>
            <p:ph idx="1"/>
          </p:nvPr>
        </p:nvSpPr>
        <p:spPr>
          <a:xfrm>
            <a:off x="628650" y="2156791"/>
            <a:ext cx="7886700" cy="43382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8417554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8558C-5292-4EC4-8238-428E383FBBFE}"/>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B021A43-5FF3-60FF-D71B-3EAFF0C12463}"/>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80613940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1C5F8-CC69-1188-F22A-7B08BE829CCB}"/>
              </a:ext>
            </a:extLst>
          </p:cNvPr>
          <p:cNvSpPr>
            <a:spLocks noGrp="1"/>
          </p:cNvSpPr>
          <p:nvPr>
            <p:ph type="title"/>
          </p:nvPr>
        </p:nvSpPr>
        <p:spPr>
          <a:xfrm>
            <a:off x="628650" y="1200012"/>
            <a:ext cx="78867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D785991C-DACC-A4A3-9A47-33BB91F2A800}"/>
              </a:ext>
            </a:extLst>
          </p:cNvPr>
          <p:cNvSpPr>
            <a:spLocks noGrp="1"/>
          </p:cNvSpPr>
          <p:nvPr>
            <p:ph sz="half" idx="1"/>
          </p:nvPr>
        </p:nvSpPr>
        <p:spPr>
          <a:xfrm>
            <a:off x="628650" y="2660512"/>
            <a:ext cx="3867150" cy="375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98C733C-D5AF-DB75-B88B-527D81FDFCEE}"/>
              </a:ext>
            </a:extLst>
          </p:cNvPr>
          <p:cNvSpPr>
            <a:spLocks noGrp="1"/>
          </p:cNvSpPr>
          <p:nvPr>
            <p:ph sz="half" idx="2"/>
          </p:nvPr>
        </p:nvSpPr>
        <p:spPr>
          <a:xfrm>
            <a:off x="4648200" y="2660512"/>
            <a:ext cx="3867150" cy="375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6998819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9B0E4-06F1-30A2-F336-67F04330C131}"/>
              </a:ext>
            </a:extLst>
          </p:cNvPr>
          <p:cNvSpPr>
            <a:spLocks noGrp="1"/>
          </p:cNvSpPr>
          <p:nvPr>
            <p:ph type="title"/>
          </p:nvPr>
        </p:nvSpPr>
        <p:spPr>
          <a:xfrm>
            <a:off x="630238" y="1331843"/>
            <a:ext cx="2949575" cy="126227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9817EDC-F9C3-6323-F2D9-230ADB8974A1}"/>
              </a:ext>
            </a:extLst>
          </p:cNvPr>
          <p:cNvSpPr>
            <a:spLocks noGrp="1"/>
          </p:cNvSpPr>
          <p:nvPr>
            <p:ph idx="1"/>
          </p:nvPr>
        </p:nvSpPr>
        <p:spPr>
          <a:xfrm>
            <a:off x="3887788" y="1331844"/>
            <a:ext cx="4629150"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1F34F67-4827-868C-FD0E-CC547C7A04CB}"/>
              </a:ext>
            </a:extLst>
          </p:cNvPr>
          <p:cNvSpPr>
            <a:spLocks noGrp="1"/>
          </p:cNvSpPr>
          <p:nvPr>
            <p:ph type="body" sz="half" idx="2"/>
          </p:nvPr>
        </p:nvSpPr>
        <p:spPr>
          <a:xfrm>
            <a:off x="630238" y="2594113"/>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5240042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0D953-C340-6F8D-2603-5DF05DF3CD29}"/>
              </a:ext>
            </a:extLst>
          </p:cNvPr>
          <p:cNvSpPr>
            <a:spLocks noGrp="1"/>
          </p:cNvSpPr>
          <p:nvPr>
            <p:ph type="title"/>
          </p:nvPr>
        </p:nvSpPr>
        <p:spPr>
          <a:xfrm>
            <a:off x="630238" y="1272208"/>
            <a:ext cx="2949575" cy="1302025"/>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BE0AB81-55FA-8360-C31A-9BD4AAEE1BFE}"/>
              </a:ext>
            </a:extLst>
          </p:cNvPr>
          <p:cNvSpPr>
            <a:spLocks noGrp="1"/>
          </p:cNvSpPr>
          <p:nvPr>
            <p:ph type="pic" idx="1"/>
          </p:nvPr>
        </p:nvSpPr>
        <p:spPr>
          <a:xfrm>
            <a:off x="3887788" y="1272209"/>
            <a:ext cx="4629150" cy="51056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EF85040-948B-2347-8006-513AEAE65FD5}"/>
              </a:ext>
            </a:extLst>
          </p:cNvPr>
          <p:cNvSpPr>
            <a:spLocks noGrp="1"/>
          </p:cNvSpPr>
          <p:nvPr>
            <p:ph type="body" sz="half" idx="2"/>
          </p:nvPr>
        </p:nvSpPr>
        <p:spPr>
          <a:xfrm>
            <a:off x="630238" y="2574234"/>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43090579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5B7B2-79C3-BE94-DB53-55C0B2DBEF7F}"/>
              </a:ext>
            </a:extLst>
          </p:cNvPr>
          <p:cNvSpPr>
            <a:spLocks noGrp="1"/>
          </p:cNvSpPr>
          <p:nvPr>
            <p:ph type="ctrTitle"/>
          </p:nvPr>
        </p:nvSpPr>
        <p:spPr>
          <a:xfrm>
            <a:off x="3028949" y="1122363"/>
            <a:ext cx="5618093"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F7F4753-F2B4-8D0E-578A-48E28E45C093}"/>
              </a:ext>
            </a:extLst>
          </p:cNvPr>
          <p:cNvSpPr>
            <a:spLocks noGrp="1"/>
          </p:cNvSpPr>
          <p:nvPr>
            <p:ph type="subTitle" idx="1"/>
          </p:nvPr>
        </p:nvSpPr>
        <p:spPr>
          <a:xfrm>
            <a:off x="3028949" y="3602038"/>
            <a:ext cx="561809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4652025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D2342-C5C3-FED9-FC5D-DCF89A2329D9}"/>
              </a:ext>
            </a:extLst>
          </p:cNvPr>
          <p:cNvSpPr>
            <a:spLocks noGrp="1"/>
          </p:cNvSpPr>
          <p:nvPr>
            <p:ph type="title"/>
          </p:nvPr>
        </p:nvSpPr>
        <p:spPr>
          <a:xfrm>
            <a:off x="3180522" y="365125"/>
            <a:ext cx="5334828" cy="1325563"/>
          </a:xfrm>
        </p:spPr>
        <p:txBody>
          <a:bodyPr/>
          <a:lstStyle/>
          <a:p>
            <a:r>
              <a:rPr lang="en-US"/>
              <a:t>Click to edit Master title style</a:t>
            </a:r>
          </a:p>
        </p:txBody>
      </p:sp>
      <p:sp>
        <p:nvSpPr>
          <p:cNvPr id="4" name="Content Placeholder 3">
            <a:extLst>
              <a:ext uri="{FF2B5EF4-FFF2-40B4-BE49-F238E27FC236}">
                <a16:creationId xmlns:a16="http://schemas.microsoft.com/office/drawing/2014/main" id="{40303191-5F18-D7CF-355E-5FA52C478EAB}"/>
              </a:ext>
            </a:extLst>
          </p:cNvPr>
          <p:cNvSpPr>
            <a:spLocks noGrp="1"/>
          </p:cNvSpPr>
          <p:nvPr>
            <p:ph sz="half" idx="2"/>
          </p:nvPr>
        </p:nvSpPr>
        <p:spPr>
          <a:xfrm>
            <a:off x="3180522" y="1825625"/>
            <a:ext cx="533482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6585608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381761" y="1152938"/>
            <a:ext cx="1834666" cy="1401419"/>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DEF96F8-EB8E-0F61-17F0-E834D089503B}"/>
              </a:ext>
            </a:extLst>
          </p:cNvPr>
          <p:cNvSpPr>
            <a:spLocks noGrp="1"/>
          </p:cNvSpPr>
          <p:nvPr>
            <p:ph idx="1"/>
          </p:nvPr>
        </p:nvSpPr>
        <p:spPr>
          <a:xfrm>
            <a:off x="3120887" y="795131"/>
            <a:ext cx="5396051"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381759" y="2771425"/>
            <a:ext cx="1834667"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08564144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381761" y="1152938"/>
            <a:ext cx="1834666" cy="1401419"/>
          </a:xfrm>
        </p:spPr>
        <p:txBody>
          <a:bodyPr anchor="b"/>
          <a:lstStyle>
            <a:lvl1pPr>
              <a:defRPr sz="32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381759" y="2771425"/>
            <a:ext cx="1834667"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Picture Placeholder 2">
            <a:extLst>
              <a:ext uri="{FF2B5EF4-FFF2-40B4-BE49-F238E27FC236}">
                <a16:creationId xmlns:a16="http://schemas.microsoft.com/office/drawing/2014/main" id="{CE01CBC5-5195-B11F-E379-13B055950D46}"/>
              </a:ext>
            </a:extLst>
          </p:cNvPr>
          <p:cNvSpPr>
            <a:spLocks noGrp="1"/>
          </p:cNvSpPr>
          <p:nvPr>
            <p:ph type="pic" idx="10"/>
          </p:nvPr>
        </p:nvSpPr>
        <p:spPr>
          <a:xfrm>
            <a:off x="3120886" y="896040"/>
            <a:ext cx="5396052" cy="50659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Tree>
    <p:extLst>
      <p:ext uri="{BB962C8B-B14F-4D97-AF65-F5344CB8AC3E}">
        <p14:creationId xmlns:p14="http://schemas.microsoft.com/office/powerpoint/2010/main" val="390222419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82652677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34979384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7720317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99532547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01199738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80934352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94768864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9897169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screenshot&#10;&#10;Description automatically generated">
            <a:extLst>
              <a:ext uri="{FF2B5EF4-FFF2-40B4-BE49-F238E27FC236}">
                <a16:creationId xmlns:a16="http://schemas.microsoft.com/office/drawing/2014/main" id="{CB666C83-FBE5-ACA6-584C-F45D604FACE1}"/>
              </a:ext>
            </a:extLst>
          </p:cNvPr>
          <p:cNvPicPr>
            <a:picLocks noChangeAspect="1"/>
          </p:cNvPicPr>
          <p:nvPr userDrawn="1"/>
        </p:nvPicPr>
        <p:blipFill>
          <a:blip r:embed="rId2"/>
          <a:stretch>
            <a:fillRect/>
          </a:stretch>
        </p:blipFill>
        <p:spPr>
          <a:xfrm>
            <a:off x="-1" y="-1"/>
            <a:ext cx="9223513" cy="6917635"/>
          </a:xfrm>
          <a:prstGeom prst="rect">
            <a:avLst/>
          </a:prstGeom>
        </p:spPr>
      </p:pic>
    </p:spTree>
    <p:extLst>
      <p:ext uri="{BB962C8B-B14F-4D97-AF65-F5344CB8AC3E}">
        <p14:creationId xmlns:p14="http://schemas.microsoft.com/office/powerpoint/2010/main" val="213301343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screenshot&#10;&#10;Description automatically generated">
            <a:extLst>
              <a:ext uri="{FF2B5EF4-FFF2-40B4-BE49-F238E27FC236}">
                <a16:creationId xmlns:a16="http://schemas.microsoft.com/office/drawing/2014/main" id="{6323031A-1941-C4FF-D8B7-1CEC9639BEF8}"/>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63067479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white, design&#10;&#10;Description automatically generated">
            <a:extLst>
              <a:ext uri="{FF2B5EF4-FFF2-40B4-BE49-F238E27FC236}">
                <a16:creationId xmlns:a16="http://schemas.microsoft.com/office/drawing/2014/main" id="{62833C6B-FB99-2353-061A-3B753BE63B67}"/>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47620311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A6653FF1-05A1-088B-DD83-29E688DDE40C}"/>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26331374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a:extLst>
              <a:ext uri="{FF2B5EF4-FFF2-40B4-BE49-F238E27FC236}">
                <a16:creationId xmlns:a16="http://schemas.microsoft.com/office/drawing/2014/main" id="{A818634A-2EDC-FB89-083F-8502AE59A3D9}"/>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03022604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white background with black text&#10;&#10;Description automatically generated with low confidence">
            <a:extLst>
              <a:ext uri="{FF2B5EF4-FFF2-40B4-BE49-F238E27FC236}">
                <a16:creationId xmlns:a16="http://schemas.microsoft.com/office/drawing/2014/main" id="{B0D9AD90-1BAB-85D1-E23A-8B07C4815913}"/>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87966164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white background with black text&#10;&#10;Description automatically generated with low confidence">
            <a:extLst>
              <a:ext uri="{FF2B5EF4-FFF2-40B4-BE49-F238E27FC236}">
                <a16:creationId xmlns:a16="http://schemas.microsoft.com/office/drawing/2014/main" id="{EDC8067F-B93D-833B-C01E-F66BFEA872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2411163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white background with black text&#10;&#10;Description automatically generated with low confidence">
            <a:extLst>
              <a:ext uri="{FF2B5EF4-FFF2-40B4-BE49-F238E27FC236}">
                <a16:creationId xmlns:a16="http://schemas.microsoft.com/office/drawing/2014/main" id="{4BB500ED-8749-05C0-69FF-9116AAF45AB1}"/>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41102096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9.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10.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2.xml"/><Relationship Id="rId1" Type="http://schemas.openxmlformats.org/officeDocument/2006/relationships/slideLayout" Target="../slideLayouts/slideLayout11.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4.xml"/><Relationship Id="rId1" Type="http://schemas.openxmlformats.org/officeDocument/2006/relationships/slideLayout" Target="../slideLayouts/slideLayout13.xml"/><Relationship Id="rId4" Type="http://schemas.openxmlformats.org/officeDocument/2006/relationships/image" Target="../media/image7.png"/></Relationships>
</file>

<file path=ppt/slideMasters/_rels/slideMaster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17.xml"/><Relationship Id="rId7" Type="http://schemas.openxmlformats.org/officeDocument/2006/relationships/theme" Target="../theme/theme8.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5" Type="http://schemas.openxmlformats.org/officeDocument/2006/relationships/slideLayout" Target="../slideLayouts/slideLayout19.xml"/><Relationship Id="rId4" Type="http://schemas.openxmlformats.org/officeDocument/2006/relationships/slideLayout" Target="../slideLayouts/slideLayout18.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9.png"/><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theme" Target="../theme/theme9.xml"/><Relationship Id="rId5" Type="http://schemas.openxmlformats.org/officeDocument/2006/relationships/slideLayout" Target="../slideLayouts/slideLayout25.xml"/><Relationship Id="rId4" Type="http://schemas.openxmlformats.org/officeDocument/2006/relationships/slideLayout" Target="../slideLayouts/slideLayout24.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image" Target="../media/image10.png"/><Relationship Id="rId5" Type="http://schemas.openxmlformats.org/officeDocument/2006/relationships/theme" Target="../theme/theme10.xml"/><Relationship Id="rId4" Type="http://schemas.openxmlformats.org/officeDocument/2006/relationships/slideLayout" Target="../slideLayouts/slideLayout29.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30.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31.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32.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33.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34.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35.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7.xml"/><Relationship Id="rId1" Type="http://schemas.openxmlformats.org/officeDocument/2006/relationships/slideLayout" Target="../slideLayouts/slideLayout36.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theme" Target="../theme/theme18.xml"/><Relationship Id="rId1" Type="http://schemas.openxmlformats.org/officeDocument/2006/relationships/slideLayout" Target="../slideLayouts/slideLayout37.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5" Type="http://schemas.openxmlformats.org/officeDocument/2006/relationships/slideLayout" Target="../slideLayouts/slideLayout42.xml"/><Relationship Id="rId4" Type="http://schemas.openxmlformats.org/officeDocument/2006/relationships/slideLayout" Target="../slideLayouts/slideLayout41.xml"/><Relationship Id="rId9" Type="http://schemas.openxmlformats.org/officeDocument/2006/relationships/theme" Target="../theme/theme19.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0.xml"/><Relationship Id="rId1" Type="http://schemas.openxmlformats.org/officeDocument/2006/relationships/slideLayout" Target="../slideLayouts/slideLayout46.xml"/></Relationships>
</file>

<file path=ppt/slideMasters/_rels/slideMaster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1.xml"/><Relationship Id="rId1" Type="http://schemas.openxmlformats.org/officeDocument/2006/relationships/slideLayout" Target="../slideLayouts/slideLayout47.xml"/></Relationships>
</file>

<file path=ppt/slideMasters/_rels/slideMaster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22.xml"/><Relationship Id="rId1" Type="http://schemas.openxmlformats.org/officeDocument/2006/relationships/slideLayout" Target="../slideLayouts/slideLayout48.xml"/></Relationships>
</file>

<file path=ppt/slideMasters/_rels/slideMaster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23.xml"/><Relationship Id="rId1" Type="http://schemas.openxmlformats.org/officeDocument/2006/relationships/slideLayout" Target="../slideLayouts/slideLayout49.xml"/></Relationships>
</file>

<file path=ppt/slideMasters/_rels/slideMaster24.xml.rels><?xml version="1.0" encoding="UTF-8" standalone="yes"?>
<Relationships xmlns="http://schemas.openxmlformats.org/package/2006/relationships"><Relationship Id="rId3" Type="http://schemas.openxmlformats.org/officeDocument/2006/relationships/theme" Target="../theme/theme24.xml"/><Relationship Id="rId2" Type="http://schemas.openxmlformats.org/officeDocument/2006/relationships/slideLayout" Target="../slideLayouts/slideLayout51.xml"/><Relationship Id="rId1" Type="http://schemas.openxmlformats.org/officeDocument/2006/relationships/slideLayout" Target="../slideLayouts/slideLayout50.xml"/><Relationship Id="rId4" Type="http://schemas.openxmlformats.org/officeDocument/2006/relationships/image" Target="../media/image6.png"/></Relationships>
</file>

<file path=ppt/slideMasters/_rels/slideMaster25.xml.rels><?xml version="1.0" encoding="UTF-8" standalone="yes"?>
<Relationships xmlns="http://schemas.openxmlformats.org/package/2006/relationships"><Relationship Id="rId3" Type="http://schemas.openxmlformats.org/officeDocument/2006/relationships/theme" Target="../theme/theme25.xml"/><Relationship Id="rId2" Type="http://schemas.openxmlformats.org/officeDocument/2006/relationships/slideLayout" Target="../slideLayouts/slideLayout53.xml"/><Relationship Id="rId1" Type="http://schemas.openxmlformats.org/officeDocument/2006/relationships/slideLayout" Target="../slideLayouts/slideLayout52.xml"/><Relationship Id="rId4" Type="http://schemas.openxmlformats.org/officeDocument/2006/relationships/image" Target="../media/image7.png"/></Relationships>
</file>

<file path=ppt/slideMasters/_rels/slideMaster2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56.xml"/><Relationship Id="rId7" Type="http://schemas.openxmlformats.org/officeDocument/2006/relationships/theme" Target="../theme/theme26.xml"/><Relationship Id="rId2" Type="http://schemas.openxmlformats.org/officeDocument/2006/relationships/slideLayout" Target="../slideLayouts/slideLayout55.xml"/><Relationship Id="rId1" Type="http://schemas.openxmlformats.org/officeDocument/2006/relationships/slideLayout" Target="../slideLayouts/slideLayout54.xml"/><Relationship Id="rId6" Type="http://schemas.openxmlformats.org/officeDocument/2006/relationships/slideLayout" Target="../slideLayouts/slideLayout59.xml"/><Relationship Id="rId5" Type="http://schemas.openxmlformats.org/officeDocument/2006/relationships/slideLayout" Target="../slideLayouts/slideLayout58.xml"/><Relationship Id="rId4" Type="http://schemas.openxmlformats.org/officeDocument/2006/relationships/slideLayout" Target="../slideLayouts/slideLayout57.xml"/></Relationships>
</file>

<file path=ppt/slideMasters/_rels/slideMaster27.xml.rels><?xml version="1.0" encoding="UTF-8" standalone="yes"?>
<Relationships xmlns="http://schemas.openxmlformats.org/package/2006/relationships"><Relationship Id="rId3" Type="http://schemas.openxmlformats.org/officeDocument/2006/relationships/slideLayout" Target="../slideLayouts/slideLayout62.xml"/><Relationship Id="rId7" Type="http://schemas.openxmlformats.org/officeDocument/2006/relationships/image" Target="../media/image9.png"/><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theme" Target="../theme/theme27.xml"/><Relationship Id="rId5" Type="http://schemas.openxmlformats.org/officeDocument/2006/relationships/slideLayout" Target="../slideLayouts/slideLayout64.xml"/><Relationship Id="rId4" Type="http://schemas.openxmlformats.org/officeDocument/2006/relationships/slideLayout" Target="../slideLayouts/slideLayout63.xml"/></Relationships>
</file>

<file path=ppt/slideMasters/_rels/slideMaster28.xml.rels><?xml version="1.0" encoding="UTF-8" standalone="yes"?>
<Relationships xmlns="http://schemas.openxmlformats.org/package/2006/relationships"><Relationship Id="rId3" Type="http://schemas.openxmlformats.org/officeDocument/2006/relationships/slideLayout" Target="../slideLayouts/slideLayout67.xml"/><Relationship Id="rId2" Type="http://schemas.openxmlformats.org/officeDocument/2006/relationships/slideLayout" Target="../slideLayouts/slideLayout66.xml"/><Relationship Id="rId1" Type="http://schemas.openxmlformats.org/officeDocument/2006/relationships/slideLayout" Target="../slideLayouts/slideLayout65.xml"/><Relationship Id="rId6" Type="http://schemas.openxmlformats.org/officeDocument/2006/relationships/image" Target="../media/image10.png"/><Relationship Id="rId5" Type="http://schemas.openxmlformats.org/officeDocument/2006/relationships/theme" Target="../theme/theme28.xml"/><Relationship Id="rId4" Type="http://schemas.openxmlformats.org/officeDocument/2006/relationships/slideLayout" Target="../slideLayouts/slideLayout68.xml"/></Relationships>
</file>

<file path=ppt/slideMasters/_rels/slideMaster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29.xml"/><Relationship Id="rId1" Type="http://schemas.openxmlformats.org/officeDocument/2006/relationships/slideLayout" Target="../slideLayouts/slideLayout69.xml"/></Relationships>
</file>

<file path=ppt/slideMasters/_rels/slideMaster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30.xml"/><Relationship Id="rId1" Type="http://schemas.openxmlformats.org/officeDocument/2006/relationships/slideLayout" Target="../slideLayouts/slideLayout70.xml"/></Relationships>
</file>

<file path=ppt/slideMasters/_rels/slideMaster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31.xml"/><Relationship Id="rId1" Type="http://schemas.openxmlformats.org/officeDocument/2006/relationships/slideLayout" Target="../slideLayouts/slideLayout71.xml"/></Relationships>
</file>

<file path=ppt/slideMasters/_rels/slideMaster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32.xml"/><Relationship Id="rId1" Type="http://schemas.openxmlformats.org/officeDocument/2006/relationships/slideLayout" Target="../slideLayouts/slideLayout72.xml"/></Relationships>
</file>

<file path=ppt/slideMasters/_rels/slideMaster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33.xml"/><Relationship Id="rId1" Type="http://schemas.openxmlformats.org/officeDocument/2006/relationships/slideLayout" Target="../slideLayouts/slideLayout73.xml"/></Relationships>
</file>

<file path=ppt/slideMasters/_rels/slideMaster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34.xml"/><Relationship Id="rId1" Type="http://schemas.openxmlformats.org/officeDocument/2006/relationships/slideLayout" Target="../slideLayouts/slideLayout74.xml"/></Relationships>
</file>

<file path=ppt/slideMasters/_rels/slideMaster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35.xml"/><Relationship Id="rId1" Type="http://schemas.openxmlformats.org/officeDocument/2006/relationships/slideLayout" Target="../slideLayouts/slideLayout75.xml"/></Relationships>
</file>

<file path=ppt/slideMasters/_rels/slideMaster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theme" Target="../theme/theme36.xml"/><Relationship Id="rId1" Type="http://schemas.openxmlformats.org/officeDocument/2006/relationships/slideLayout" Target="../slideLayouts/slideLayout76.xml"/></Relationships>
</file>

<file path=ppt/slideMasters/_rels/slideMaster37.xml.rels><?xml version="1.0" encoding="UTF-8" standalone="yes"?>
<Relationships xmlns="http://schemas.openxmlformats.org/package/2006/relationships"><Relationship Id="rId8" Type="http://schemas.openxmlformats.org/officeDocument/2006/relationships/slideLayout" Target="../slideLayouts/slideLayout84.xml"/><Relationship Id="rId3" Type="http://schemas.openxmlformats.org/officeDocument/2006/relationships/slideLayout" Target="../slideLayouts/slideLayout79.xml"/><Relationship Id="rId7" Type="http://schemas.openxmlformats.org/officeDocument/2006/relationships/slideLayout" Target="../slideLayouts/slideLayout83.xml"/><Relationship Id="rId2" Type="http://schemas.openxmlformats.org/officeDocument/2006/relationships/slideLayout" Target="../slideLayouts/slideLayout78.xml"/><Relationship Id="rId1" Type="http://schemas.openxmlformats.org/officeDocument/2006/relationships/slideLayout" Target="../slideLayouts/slideLayout77.xml"/><Relationship Id="rId6" Type="http://schemas.openxmlformats.org/officeDocument/2006/relationships/slideLayout" Target="../slideLayouts/slideLayout82.xml"/><Relationship Id="rId5" Type="http://schemas.openxmlformats.org/officeDocument/2006/relationships/slideLayout" Target="../slideLayouts/slideLayout81.xml"/><Relationship Id="rId4" Type="http://schemas.openxmlformats.org/officeDocument/2006/relationships/slideLayout" Target="../slideLayouts/slideLayout80.xml"/><Relationship Id="rId9" Type="http://schemas.openxmlformats.org/officeDocument/2006/relationships/theme" Target="../theme/theme3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p:nvPicPr>
        <p:blipFill>
          <a:blip r:embed="rId8"/>
          <a:stretch>
            <a:fillRect/>
          </a:stretch>
        </p:blipFill>
        <p:spPr>
          <a:xfrm>
            <a:off x="0" y="0"/>
            <a:ext cx="9144000" cy="6858000"/>
          </a:xfrm>
          <a:prstGeom prst="rect">
            <a:avLst/>
          </a:prstGeom>
        </p:spPr>
      </p:pic>
    </p:spTree>
    <p:extLst>
      <p:ext uri="{BB962C8B-B14F-4D97-AF65-F5344CB8AC3E}">
        <p14:creationId xmlns:p14="http://schemas.microsoft.com/office/powerpoint/2010/main" val="3324537500"/>
      </p:ext>
    </p:extLst>
  </p:cSld>
  <p:clrMap bg1="lt1" tx1="dk1" bg2="lt2" tx2="dk2" accent1="accent1" accent2="accent2" accent3="accent3" accent4="accent4" accent5="accent5" accent6="accent6" hlink="hlink" folHlink="folHlink"/>
  <p:sldLayoutIdLst>
    <p:sldLayoutId id="2147484205" r:id="rId1"/>
    <p:sldLayoutId id="2147484263" r:id="rId2"/>
    <p:sldLayoutId id="2147484264" r:id="rId3"/>
    <p:sldLayoutId id="2147484265" r:id="rId4"/>
    <p:sldLayoutId id="2147484266" r:id="rId5"/>
    <p:sldLayoutId id="2147484267"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adge&#10;&#10;Description automatically generated with low confidence">
            <a:extLst>
              <a:ext uri="{FF2B5EF4-FFF2-40B4-BE49-F238E27FC236}">
                <a16:creationId xmlns:a16="http://schemas.microsoft.com/office/drawing/2014/main" id="{321E63E8-38CD-D033-DCAF-C35E9D595166}"/>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150758199"/>
      </p:ext>
    </p:extLst>
  </p:cSld>
  <p:clrMap bg1="lt1" tx1="dk1" bg2="lt2" tx2="dk2" accent1="accent1" accent2="accent2" accent3="accent3" accent4="accent4" accent5="accent5" accent6="accent6" hlink="hlink" folHlink="folHlink"/>
  <p:sldLayoutIdLst>
    <p:sldLayoutId id="214748420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rochure&#10;&#10;Description automatically generated with low confidence">
            <a:extLst>
              <a:ext uri="{FF2B5EF4-FFF2-40B4-BE49-F238E27FC236}">
                <a16:creationId xmlns:a16="http://schemas.microsoft.com/office/drawing/2014/main" id="{70687FFB-C9C8-95F0-A402-046B0732843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321462740"/>
      </p:ext>
    </p:extLst>
  </p:cSld>
  <p:clrMap bg1="lt1" tx1="dk1" bg2="lt2" tx2="dk2" accent1="accent1" accent2="accent2" accent3="accent3" accent4="accent4" accent5="accent5" accent6="accent6" hlink="hlink" folHlink="folHlink"/>
  <p:sldLayoutIdLst>
    <p:sldLayoutId id="214748420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design&#10;&#10;Description automatically generated">
            <a:extLst>
              <a:ext uri="{FF2B5EF4-FFF2-40B4-BE49-F238E27FC236}">
                <a16:creationId xmlns:a16="http://schemas.microsoft.com/office/drawing/2014/main" id="{551FA688-2EBA-93E0-797B-8D53F6900817}"/>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863016759"/>
      </p:ext>
    </p:extLst>
  </p:cSld>
  <p:clrMap bg1="lt1" tx1="dk1" bg2="lt2" tx2="dk2" accent1="accent1" accent2="accent2" accent3="accent3" accent4="accent4" accent5="accent5" accent6="accent6" hlink="hlink" folHlink="folHlink"/>
  <p:sldLayoutIdLst>
    <p:sldLayoutId id="214748421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font&#10;&#10;Description automatically generated">
            <a:extLst>
              <a:ext uri="{FF2B5EF4-FFF2-40B4-BE49-F238E27FC236}">
                <a16:creationId xmlns:a16="http://schemas.microsoft.com/office/drawing/2014/main" id="{D259B7C1-A8D7-F339-5012-17BB3E13611E}"/>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85807695"/>
      </p:ext>
    </p:extLst>
  </p:cSld>
  <p:clrMap bg1="lt1" tx1="dk1" bg2="lt2" tx2="dk2" accent1="accent1" accent2="accent2" accent3="accent3" accent4="accent4" accent5="accent5" accent6="accent6" hlink="hlink" folHlink="folHlink"/>
  <p:sldLayoutIdLst>
    <p:sldLayoutId id="214748421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1686807793"/>
      </p:ext>
    </p:extLst>
  </p:cSld>
  <p:clrMap bg1="lt1" tx1="dk1" bg2="lt2" tx2="dk2" accent1="accent1" accent2="accent2" accent3="accent3" accent4="accent4" accent5="accent5" accent6="accent6" hlink="hlink" folHlink="folHlink"/>
  <p:sldLayoutIdLst>
    <p:sldLayoutId id="2147484215" r:id="rId1"/>
    <p:sldLayoutId id="214748421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072882-04A7-81FA-9B72-31A75EA69DB2}"/>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1052F98-7DF4-A192-B728-147244B3300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284395-6374-AB31-AF9D-382FDE7013A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A36118-7BF1-CF45-BFA8-FA276C99FDDF}" type="datetimeFigureOut">
              <a:rPr lang="en-US" smtClean="0"/>
              <a:t>9/20/2023</a:t>
            </a:fld>
            <a:endParaRPr lang="en-US"/>
          </a:p>
        </p:txBody>
      </p:sp>
      <p:sp>
        <p:nvSpPr>
          <p:cNvPr id="5" name="Footer Placeholder 4">
            <a:extLst>
              <a:ext uri="{FF2B5EF4-FFF2-40B4-BE49-F238E27FC236}">
                <a16:creationId xmlns:a16="http://schemas.microsoft.com/office/drawing/2014/main" id="{FF9C0C8A-902B-C63B-7952-A955B0F082F0}"/>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BCCDC71-5CEA-F845-8B51-C43F200EB479}"/>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D35AB9-6D5B-AC45-9E33-55949C484B0D}" type="slidenum">
              <a:rPr lang="en-US" smtClean="0"/>
              <a:t>‹#›</a:t>
            </a:fld>
            <a:endParaRPr lang="en-US"/>
          </a:p>
        </p:txBody>
      </p:sp>
      <p:pic>
        <p:nvPicPr>
          <p:cNvPr id="8" name="Picture 7" descr="A blue and white rectangle with text&#10;&#10;Description automatically generated with low confidence">
            <a:extLst>
              <a:ext uri="{FF2B5EF4-FFF2-40B4-BE49-F238E27FC236}">
                <a16:creationId xmlns:a16="http://schemas.microsoft.com/office/drawing/2014/main" id="{9B1CDA6B-D961-FD74-502A-BF4908F23BA1}"/>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2495147219"/>
      </p:ext>
    </p:extLst>
  </p:cSld>
  <p:clrMap bg1="lt1" tx1="dk1" bg2="lt2" tx2="dk2" accent1="accent1" accent2="accent2" accent3="accent3" accent4="accent4" accent5="accent5" accent6="accent6" hlink="hlink" folHlink="folHlink"/>
  <p:sldLayoutIdLst>
    <p:sldLayoutId id="2147484218" r:id="rId1"/>
    <p:sldLayoutId id="2147484219"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9/20/2023</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9144000" cy="6858000"/>
          </a:xfrm>
          <a:prstGeom prst="rect">
            <a:avLst/>
          </a:prstGeom>
        </p:spPr>
      </p:pic>
    </p:spTree>
    <p:extLst>
      <p:ext uri="{BB962C8B-B14F-4D97-AF65-F5344CB8AC3E}">
        <p14:creationId xmlns:p14="http://schemas.microsoft.com/office/powerpoint/2010/main" val="2953663346"/>
      </p:ext>
    </p:extLst>
  </p:cSld>
  <p:clrMap bg1="lt1" tx1="dk1" bg2="lt2" tx2="dk2" accent1="accent1" accent2="accent2" accent3="accent3" accent4="accent4" accent5="accent5" accent6="accent6" hlink="hlink" folHlink="folHlink"/>
  <p:sldLayoutIdLst>
    <p:sldLayoutId id="2147484221" r:id="rId1"/>
    <p:sldLayoutId id="2147484222" r:id="rId2"/>
    <p:sldLayoutId id="2147484223" r:id="rId3"/>
    <p:sldLayoutId id="2147484224" r:id="rId4"/>
    <p:sldLayoutId id="2147484225" r:id="rId5"/>
    <p:sldLayoutId id="2147484226"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C8ADDB-4CD2-D6E8-2B92-98BD8128D3C7}"/>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F0402FC-D2C5-ADEC-598D-65F067C8CE19}"/>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66ABB4C-E960-19FF-F31F-15F5AC22F3BD}"/>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B1BE68-91E7-DA4C-83CE-33EC89C398B1}" type="datetimeFigureOut">
              <a:rPr lang="en-US" smtClean="0"/>
              <a:t>9/20/2023</a:t>
            </a:fld>
            <a:endParaRPr lang="en-US"/>
          </a:p>
        </p:txBody>
      </p:sp>
      <p:sp>
        <p:nvSpPr>
          <p:cNvPr id="5" name="Footer Placeholder 4">
            <a:extLst>
              <a:ext uri="{FF2B5EF4-FFF2-40B4-BE49-F238E27FC236}">
                <a16:creationId xmlns:a16="http://schemas.microsoft.com/office/drawing/2014/main" id="{5785A56C-A0F2-BE11-34C4-E5FD71605AF1}"/>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CD82E0D-BA34-08F9-BDA8-709E34BB7EA5}"/>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6B3232-9A32-EF49-9B20-B096A72524DB}" type="slidenum">
              <a:rPr lang="en-US" smtClean="0"/>
              <a:t>‹#›</a:t>
            </a:fld>
            <a:endParaRPr lang="en-US"/>
          </a:p>
        </p:txBody>
      </p:sp>
      <p:pic>
        <p:nvPicPr>
          <p:cNvPr id="8" name="Picture 7" descr="A screenshot of a computer&#10;&#10;Description automatically generated with medium confidence">
            <a:extLst>
              <a:ext uri="{FF2B5EF4-FFF2-40B4-BE49-F238E27FC236}">
                <a16:creationId xmlns:a16="http://schemas.microsoft.com/office/drawing/2014/main" id="{F9A22DF0-EDE3-A1A0-00A9-D55CE3CAAF5A}"/>
              </a:ext>
            </a:extLst>
          </p:cNvPr>
          <p:cNvPicPr>
            <a:picLocks noChangeAspect="1"/>
          </p:cNvPicPr>
          <p:nvPr/>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1580411033"/>
      </p:ext>
    </p:extLst>
  </p:cSld>
  <p:clrMap bg1="lt1" tx1="dk1" bg2="lt2" tx2="dk2" accent1="accent1" accent2="accent2" accent3="accent3" accent4="accent4" accent5="accent5" accent6="accent6" hlink="hlink" folHlink="folHlink"/>
  <p:sldLayoutIdLst>
    <p:sldLayoutId id="2147484228" r:id="rId1"/>
    <p:sldLayoutId id="2147484229" r:id="rId2"/>
    <p:sldLayoutId id="2147484230" r:id="rId3"/>
    <p:sldLayoutId id="2147484231" r:id="rId4"/>
    <p:sldLayoutId id="2147484232"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B11D39-7B6E-11D7-36E6-0D0E70121B7D}"/>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9423326-8B27-E4CB-710F-2B855F8FF55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B7A764-EAEB-1C25-26BE-3DA3A32367F7}"/>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BD182-C8A7-6A47-A0EA-95C60C4E7E9A}" type="datetimeFigureOut">
              <a:rPr lang="en-US" smtClean="0"/>
              <a:t>9/20/2023</a:t>
            </a:fld>
            <a:endParaRPr lang="en-US"/>
          </a:p>
        </p:txBody>
      </p:sp>
      <p:sp>
        <p:nvSpPr>
          <p:cNvPr id="5" name="Footer Placeholder 4">
            <a:extLst>
              <a:ext uri="{FF2B5EF4-FFF2-40B4-BE49-F238E27FC236}">
                <a16:creationId xmlns:a16="http://schemas.microsoft.com/office/drawing/2014/main" id="{45455734-81B6-EAA4-CC09-3A53A8478ADF}"/>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C76ED48-6C24-3E31-F8DA-C315C5FC9BB6}"/>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67DBB9-009E-8E41-8A89-2FE77F41EB92}" type="slidenum">
              <a:rPr lang="en-US" smtClean="0"/>
              <a:t>‹#›</a:t>
            </a:fld>
            <a:endParaRPr lang="en-US"/>
          </a:p>
        </p:txBody>
      </p:sp>
      <p:pic>
        <p:nvPicPr>
          <p:cNvPr id="8" name="Picture 7" descr="A picture containing text, screenshot, design&#10;&#10;Description automatically generated">
            <a:extLst>
              <a:ext uri="{FF2B5EF4-FFF2-40B4-BE49-F238E27FC236}">
                <a16:creationId xmlns:a16="http://schemas.microsoft.com/office/drawing/2014/main" id="{D630895B-A68E-8D65-8264-EDF2522426F9}"/>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159757156"/>
      </p:ext>
    </p:extLst>
  </p:cSld>
  <p:clrMap bg1="lt1" tx1="dk1" bg2="lt2" tx2="dk2" accent1="accent1" accent2="accent2" accent3="accent3" accent4="accent4" accent5="accent5" accent6="accent6" hlink="hlink" folHlink="folHlink"/>
  <p:sldLayoutIdLst>
    <p:sldLayoutId id="2147484234" r:id="rId1"/>
    <p:sldLayoutId id="2147484235" r:id="rId2"/>
    <p:sldLayoutId id="2147484236" r:id="rId3"/>
    <p:sldLayoutId id="2147484237"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ree, cloud, house, sky&#10;&#10;Description automatically generated">
            <a:extLst>
              <a:ext uri="{FF2B5EF4-FFF2-40B4-BE49-F238E27FC236}">
                <a16:creationId xmlns:a16="http://schemas.microsoft.com/office/drawing/2014/main" id="{7D3A0B8D-8F1B-BBD7-763E-306A1918458B}"/>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418792484"/>
      </p:ext>
    </p:extLst>
  </p:cSld>
  <p:clrMap bg1="lt1" tx1="dk1" bg2="lt2" tx2="dk2" accent1="accent1" accent2="accent2" accent3="accent3" accent4="accent4" accent5="accent5" accent6="accent6" hlink="hlink" folHlink="folHlink"/>
  <p:sldLayoutIdLst>
    <p:sldLayoutId id="214748423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cloud, grass, text&#10;&#10;Description automatically generated">
            <a:extLst>
              <a:ext uri="{FF2B5EF4-FFF2-40B4-BE49-F238E27FC236}">
                <a16:creationId xmlns:a16="http://schemas.microsoft.com/office/drawing/2014/main" id="{FD64A1D8-C4BB-C68E-DD4E-12E4B52E658B}"/>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08746672"/>
      </p:ext>
    </p:extLst>
  </p:cSld>
  <p:clrMap bg1="lt1" tx1="dk1" bg2="lt2" tx2="dk2" accent1="accent1" accent2="accent2" accent3="accent3" accent4="accent4" accent5="accent5" accent6="accent6" hlink="hlink" folHlink="folHlink"/>
  <p:sldLayoutIdLst>
    <p:sldLayoutId id="214748424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cloud&#10;&#10;Description automatically generated">
            <a:extLst>
              <a:ext uri="{FF2B5EF4-FFF2-40B4-BE49-F238E27FC236}">
                <a16:creationId xmlns:a16="http://schemas.microsoft.com/office/drawing/2014/main" id="{B6E7C2A9-67AF-B453-A32C-8398FDC30646}"/>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92034849"/>
      </p:ext>
    </p:extLst>
  </p:cSld>
  <p:clrMap bg1="lt1" tx1="dk1" bg2="lt2" tx2="dk2" accent1="accent1" accent2="accent2" accent3="accent3" accent4="accent4" accent5="accent5" accent6="accent6" hlink="hlink" folHlink="folHlink"/>
  <p:sldLayoutIdLst>
    <p:sldLayoutId id="214748424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uilding&#10;&#10;Description automatically generated with low confidence">
            <a:extLst>
              <a:ext uri="{FF2B5EF4-FFF2-40B4-BE49-F238E27FC236}">
                <a16:creationId xmlns:a16="http://schemas.microsoft.com/office/drawing/2014/main" id="{EC565704-B489-D021-F781-93D2D4B3EEFE}"/>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569361594"/>
      </p:ext>
    </p:extLst>
  </p:cSld>
  <p:clrMap bg1="lt1" tx1="dk1" bg2="lt2" tx2="dk2" accent1="accent1" accent2="accent2" accent3="accent3" accent4="accent4" accent5="accent5" accent6="accent6" hlink="hlink" folHlink="folHlink"/>
  <p:sldLayoutIdLst>
    <p:sldLayoutId id="214748424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screenshot&#10;&#10;Description automatically generated">
            <a:extLst>
              <a:ext uri="{FF2B5EF4-FFF2-40B4-BE49-F238E27FC236}">
                <a16:creationId xmlns:a16="http://schemas.microsoft.com/office/drawing/2014/main" id="{8C16B6D9-FB9C-49F3-2582-C99E877F12B9}"/>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596310226"/>
      </p:ext>
    </p:extLst>
  </p:cSld>
  <p:clrMap bg1="lt1" tx1="dk1" bg2="lt2" tx2="dk2" accent1="accent1" accent2="accent2" accent3="accent3" accent4="accent4" accent5="accent5" accent6="accent6" hlink="hlink" folHlink="folHlink"/>
  <p:sldLayoutIdLst>
    <p:sldLayoutId id="214748424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text, screenshot, building&#10;&#10;Description automatically generated">
            <a:extLst>
              <a:ext uri="{FF2B5EF4-FFF2-40B4-BE49-F238E27FC236}">
                <a16:creationId xmlns:a16="http://schemas.microsoft.com/office/drawing/2014/main" id="{42885A91-394F-610C-FB99-7E0485978FE1}"/>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087887357"/>
      </p:ext>
    </p:extLst>
  </p:cSld>
  <p:clrMap bg1="lt1" tx1="dk1" bg2="lt2" tx2="dk2" accent1="accent1" accent2="accent2" accent3="accent3" accent4="accent4" accent5="accent5" accent6="accent6" hlink="hlink" folHlink="folHlink"/>
  <p:sldLayoutIdLst>
    <p:sldLayoutId id="21474842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close-up of a building&#10;&#10;Description automatically generated with low confidence">
            <a:extLst>
              <a:ext uri="{FF2B5EF4-FFF2-40B4-BE49-F238E27FC236}">
                <a16:creationId xmlns:a16="http://schemas.microsoft.com/office/drawing/2014/main" id="{80BB21EE-854B-4A5D-4B38-92F4066580F7}"/>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400665693"/>
      </p:ext>
    </p:extLst>
  </p:cSld>
  <p:clrMap bg1="lt1" tx1="dk1" bg2="lt2" tx2="dk2" accent1="accent1" accent2="accent2" accent3="accent3" accent4="accent4" accent5="accent5" accent6="accent6" hlink="hlink" folHlink="folHlink"/>
  <p:sldLayoutIdLst>
    <p:sldLayoutId id="214748425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ky, tree, plant&#10;&#10;Description automatically generated">
            <a:extLst>
              <a:ext uri="{FF2B5EF4-FFF2-40B4-BE49-F238E27FC236}">
                <a16:creationId xmlns:a16="http://schemas.microsoft.com/office/drawing/2014/main" id="{A6CE6DCC-5EFF-0C9E-9F78-1881B15D3240}"/>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656262399"/>
      </p:ext>
    </p:extLst>
  </p:cSld>
  <p:clrMap bg1="lt1" tx1="dk1" bg2="lt2" tx2="dk2" accent1="accent1" accent2="accent2" accent3="accent3" accent4="accent4" accent5="accent5" accent6="accent6" hlink="hlink" folHlink="folHlink"/>
  <p:sldLayoutIdLst>
    <p:sldLayoutId id="214748425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9429438"/>
      </p:ext>
    </p:extLst>
  </p:cSld>
  <p:clrMap bg1="lt1" tx1="dk1" bg2="lt2" tx2="dk2" accent1="accent1" accent2="accent2" accent3="accent3" accent4="accent4" accent5="accent5" accent6="accent6" hlink="hlink" folHlink="folHlink"/>
  <p:sldLayoutIdLst>
    <p:sldLayoutId id="2147484255" r:id="rId1"/>
    <p:sldLayoutId id="2147484256" r:id="rId2"/>
    <p:sldLayoutId id="2147484257" r:id="rId3"/>
    <p:sldLayoutId id="2147484258" r:id="rId4"/>
    <p:sldLayoutId id="2147484259" r:id="rId5"/>
    <p:sldLayoutId id="2147484260" r:id="rId6"/>
    <p:sldLayoutId id="2147484261" r:id="rId7"/>
    <p:sldLayoutId id="2147484262"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adge&#10;&#10;Description automatically generated with low confidence">
            <a:extLst>
              <a:ext uri="{FF2B5EF4-FFF2-40B4-BE49-F238E27FC236}">
                <a16:creationId xmlns:a16="http://schemas.microsoft.com/office/drawing/2014/main" id="{321E63E8-38CD-D033-DCAF-C35E9D595166}"/>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611813420"/>
      </p:ext>
    </p:extLst>
  </p:cSld>
  <p:clrMap bg1="lt1" tx1="dk1" bg2="lt2" tx2="dk2" accent1="accent1" accent2="accent2" accent3="accent3" accent4="accent4" accent5="accent5" accent6="accent6" hlink="hlink" folHlink="folHlink"/>
  <p:sldLayoutIdLst>
    <p:sldLayoutId id="214748426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rochure&#10;&#10;Description automatically generated with low confidence">
            <a:extLst>
              <a:ext uri="{FF2B5EF4-FFF2-40B4-BE49-F238E27FC236}">
                <a16:creationId xmlns:a16="http://schemas.microsoft.com/office/drawing/2014/main" id="{70687FFB-C9C8-95F0-A402-046B0732843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507066480"/>
      </p:ext>
    </p:extLst>
  </p:cSld>
  <p:clrMap bg1="lt1" tx1="dk1" bg2="lt2" tx2="dk2" accent1="accent1" accent2="accent2" accent3="accent3" accent4="accent4" accent5="accent5" accent6="accent6" hlink="hlink" folHlink="folHlink"/>
  <p:sldLayoutIdLst>
    <p:sldLayoutId id="214748427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design&#10;&#10;Description automatically generated">
            <a:extLst>
              <a:ext uri="{FF2B5EF4-FFF2-40B4-BE49-F238E27FC236}">
                <a16:creationId xmlns:a16="http://schemas.microsoft.com/office/drawing/2014/main" id="{551FA688-2EBA-93E0-797B-8D53F6900817}"/>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825713403"/>
      </p:ext>
    </p:extLst>
  </p:cSld>
  <p:clrMap bg1="lt1" tx1="dk1" bg2="lt2" tx2="dk2" accent1="accent1" accent2="accent2" accent3="accent3" accent4="accent4" accent5="accent5" accent6="accent6" hlink="hlink" folHlink="folHlink"/>
  <p:sldLayoutIdLst>
    <p:sldLayoutId id="21474842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font&#10;&#10;Description automatically generated">
            <a:extLst>
              <a:ext uri="{FF2B5EF4-FFF2-40B4-BE49-F238E27FC236}">
                <a16:creationId xmlns:a16="http://schemas.microsoft.com/office/drawing/2014/main" id="{D259B7C1-A8D7-F339-5012-17BB3E13611E}"/>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116331782"/>
      </p:ext>
    </p:extLst>
  </p:cSld>
  <p:clrMap bg1="lt1" tx1="dk1" bg2="lt2" tx2="dk2" accent1="accent1" accent2="accent2" accent3="accent3" accent4="accent4" accent5="accent5" accent6="accent6" hlink="hlink" folHlink="folHlink"/>
  <p:sldLayoutIdLst>
    <p:sldLayoutId id="21474842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1016047468"/>
      </p:ext>
    </p:extLst>
  </p:cSld>
  <p:clrMap bg1="lt1" tx1="dk1" bg2="lt2" tx2="dk2" accent1="accent1" accent2="accent2" accent3="accent3" accent4="accent4" accent5="accent5" accent6="accent6" hlink="hlink" folHlink="folHlink"/>
  <p:sldLayoutIdLst>
    <p:sldLayoutId id="2147484277" r:id="rId1"/>
    <p:sldLayoutId id="2147484278"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072882-04A7-81FA-9B72-31A75EA69DB2}"/>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1052F98-7DF4-A192-B728-147244B3300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284395-6374-AB31-AF9D-382FDE7013A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A36118-7BF1-CF45-BFA8-FA276C99FDDF}" type="datetimeFigureOut">
              <a:rPr lang="en-US" smtClean="0"/>
              <a:t>9/20/2023</a:t>
            </a:fld>
            <a:endParaRPr lang="en-US"/>
          </a:p>
        </p:txBody>
      </p:sp>
      <p:sp>
        <p:nvSpPr>
          <p:cNvPr id="5" name="Footer Placeholder 4">
            <a:extLst>
              <a:ext uri="{FF2B5EF4-FFF2-40B4-BE49-F238E27FC236}">
                <a16:creationId xmlns:a16="http://schemas.microsoft.com/office/drawing/2014/main" id="{FF9C0C8A-902B-C63B-7952-A955B0F082F0}"/>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BCCDC71-5CEA-F845-8B51-C43F200EB479}"/>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D35AB9-6D5B-AC45-9E33-55949C484B0D}" type="slidenum">
              <a:rPr lang="en-US" smtClean="0"/>
              <a:t>‹#›</a:t>
            </a:fld>
            <a:endParaRPr lang="en-US"/>
          </a:p>
        </p:txBody>
      </p:sp>
      <p:pic>
        <p:nvPicPr>
          <p:cNvPr id="8" name="Picture 7" descr="A blue and white rectangle with text&#10;&#10;Description automatically generated with low confidence">
            <a:extLst>
              <a:ext uri="{FF2B5EF4-FFF2-40B4-BE49-F238E27FC236}">
                <a16:creationId xmlns:a16="http://schemas.microsoft.com/office/drawing/2014/main" id="{9B1CDA6B-D961-FD74-502A-BF4908F23BA1}"/>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1545411051"/>
      </p:ext>
    </p:extLst>
  </p:cSld>
  <p:clrMap bg1="lt1" tx1="dk1" bg2="lt2" tx2="dk2" accent1="accent1" accent2="accent2" accent3="accent3" accent4="accent4" accent5="accent5" accent6="accent6" hlink="hlink" folHlink="folHlink"/>
  <p:sldLayoutIdLst>
    <p:sldLayoutId id="2147484280" r:id="rId1"/>
    <p:sldLayoutId id="214748428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9/20/2023</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9144000" cy="6858000"/>
          </a:xfrm>
          <a:prstGeom prst="rect">
            <a:avLst/>
          </a:prstGeom>
        </p:spPr>
      </p:pic>
    </p:spTree>
    <p:extLst>
      <p:ext uri="{BB962C8B-B14F-4D97-AF65-F5344CB8AC3E}">
        <p14:creationId xmlns:p14="http://schemas.microsoft.com/office/powerpoint/2010/main" val="2539210739"/>
      </p:ext>
    </p:extLst>
  </p:cSld>
  <p:clrMap bg1="lt1" tx1="dk1" bg2="lt2" tx2="dk2" accent1="accent1" accent2="accent2" accent3="accent3" accent4="accent4" accent5="accent5" accent6="accent6" hlink="hlink" folHlink="folHlink"/>
  <p:sldLayoutIdLst>
    <p:sldLayoutId id="2147484283" r:id="rId1"/>
    <p:sldLayoutId id="2147484284" r:id="rId2"/>
    <p:sldLayoutId id="2147484285" r:id="rId3"/>
    <p:sldLayoutId id="2147484286" r:id="rId4"/>
    <p:sldLayoutId id="2147484287" r:id="rId5"/>
    <p:sldLayoutId id="2147484288"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C8ADDB-4CD2-D6E8-2B92-98BD8128D3C7}"/>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F0402FC-D2C5-ADEC-598D-65F067C8CE19}"/>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66ABB4C-E960-19FF-F31F-15F5AC22F3BD}"/>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B1BE68-91E7-DA4C-83CE-33EC89C398B1}" type="datetimeFigureOut">
              <a:rPr lang="en-US" smtClean="0"/>
              <a:t>9/20/2023</a:t>
            </a:fld>
            <a:endParaRPr lang="en-US"/>
          </a:p>
        </p:txBody>
      </p:sp>
      <p:sp>
        <p:nvSpPr>
          <p:cNvPr id="5" name="Footer Placeholder 4">
            <a:extLst>
              <a:ext uri="{FF2B5EF4-FFF2-40B4-BE49-F238E27FC236}">
                <a16:creationId xmlns:a16="http://schemas.microsoft.com/office/drawing/2014/main" id="{5785A56C-A0F2-BE11-34C4-E5FD71605AF1}"/>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CD82E0D-BA34-08F9-BDA8-709E34BB7EA5}"/>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6B3232-9A32-EF49-9B20-B096A72524DB}" type="slidenum">
              <a:rPr lang="en-US" smtClean="0"/>
              <a:t>‹#›</a:t>
            </a:fld>
            <a:endParaRPr lang="en-US"/>
          </a:p>
        </p:txBody>
      </p:sp>
      <p:pic>
        <p:nvPicPr>
          <p:cNvPr id="8" name="Picture 7" descr="A screenshot of a computer&#10;&#10;Description automatically generated with medium confidence">
            <a:extLst>
              <a:ext uri="{FF2B5EF4-FFF2-40B4-BE49-F238E27FC236}">
                <a16:creationId xmlns:a16="http://schemas.microsoft.com/office/drawing/2014/main" id="{F9A22DF0-EDE3-A1A0-00A9-D55CE3CAAF5A}"/>
              </a:ext>
            </a:extLst>
          </p:cNvPr>
          <p:cNvPicPr>
            <a:picLocks noChangeAspect="1"/>
          </p:cNvPicPr>
          <p:nvPr/>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37354602"/>
      </p:ext>
    </p:extLst>
  </p:cSld>
  <p:clrMap bg1="lt1" tx1="dk1" bg2="lt2" tx2="dk2" accent1="accent1" accent2="accent2" accent3="accent3" accent4="accent4" accent5="accent5" accent6="accent6" hlink="hlink" folHlink="folHlink"/>
  <p:sldLayoutIdLst>
    <p:sldLayoutId id="2147484290" r:id="rId1"/>
    <p:sldLayoutId id="2147484291" r:id="rId2"/>
    <p:sldLayoutId id="2147484292" r:id="rId3"/>
    <p:sldLayoutId id="2147484293" r:id="rId4"/>
    <p:sldLayoutId id="2147484294"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B11D39-7B6E-11D7-36E6-0D0E70121B7D}"/>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9423326-8B27-E4CB-710F-2B855F8FF55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B7A764-EAEB-1C25-26BE-3DA3A32367F7}"/>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BD182-C8A7-6A47-A0EA-95C60C4E7E9A}" type="datetimeFigureOut">
              <a:rPr lang="en-US" smtClean="0"/>
              <a:t>9/20/2023</a:t>
            </a:fld>
            <a:endParaRPr lang="en-US"/>
          </a:p>
        </p:txBody>
      </p:sp>
      <p:sp>
        <p:nvSpPr>
          <p:cNvPr id="5" name="Footer Placeholder 4">
            <a:extLst>
              <a:ext uri="{FF2B5EF4-FFF2-40B4-BE49-F238E27FC236}">
                <a16:creationId xmlns:a16="http://schemas.microsoft.com/office/drawing/2014/main" id="{45455734-81B6-EAA4-CC09-3A53A8478ADF}"/>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C76ED48-6C24-3E31-F8DA-C315C5FC9BB6}"/>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67DBB9-009E-8E41-8A89-2FE77F41EB92}" type="slidenum">
              <a:rPr lang="en-US" smtClean="0"/>
              <a:t>‹#›</a:t>
            </a:fld>
            <a:endParaRPr lang="en-US"/>
          </a:p>
        </p:txBody>
      </p:sp>
      <p:pic>
        <p:nvPicPr>
          <p:cNvPr id="8" name="Picture 7" descr="A picture containing text, screenshot, design&#10;&#10;Description automatically generated">
            <a:extLst>
              <a:ext uri="{FF2B5EF4-FFF2-40B4-BE49-F238E27FC236}">
                <a16:creationId xmlns:a16="http://schemas.microsoft.com/office/drawing/2014/main" id="{D630895B-A68E-8D65-8264-EDF2522426F9}"/>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1527212325"/>
      </p:ext>
    </p:extLst>
  </p:cSld>
  <p:clrMap bg1="lt1" tx1="dk1" bg2="lt2" tx2="dk2" accent1="accent1" accent2="accent2" accent3="accent3" accent4="accent4" accent5="accent5" accent6="accent6" hlink="hlink" folHlink="folHlink"/>
  <p:sldLayoutIdLst>
    <p:sldLayoutId id="2147484296" r:id="rId1"/>
    <p:sldLayoutId id="2147484297" r:id="rId2"/>
    <p:sldLayoutId id="2147484298" r:id="rId3"/>
    <p:sldLayoutId id="214748429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ree, cloud, house, sky&#10;&#10;Description automatically generated">
            <a:extLst>
              <a:ext uri="{FF2B5EF4-FFF2-40B4-BE49-F238E27FC236}">
                <a16:creationId xmlns:a16="http://schemas.microsoft.com/office/drawing/2014/main" id="{7D3A0B8D-8F1B-BBD7-763E-306A1918458B}"/>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002252698"/>
      </p:ext>
    </p:extLst>
  </p:cSld>
  <p:clrMap bg1="lt1" tx1="dk1" bg2="lt2" tx2="dk2" accent1="accent1" accent2="accent2" accent3="accent3" accent4="accent4" accent5="accent5" accent6="accent6" hlink="hlink" folHlink="folHlink"/>
  <p:sldLayoutIdLst>
    <p:sldLayoutId id="214748430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cloud, grass, text&#10;&#10;Description automatically generated">
            <a:extLst>
              <a:ext uri="{FF2B5EF4-FFF2-40B4-BE49-F238E27FC236}">
                <a16:creationId xmlns:a16="http://schemas.microsoft.com/office/drawing/2014/main" id="{FD64A1D8-C4BB-C68E-DD4E-12E4B52E658B}"/>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728632997"/>
      </p:ext>
    </p:extLst>
  </p:cSld>
  <p:clrMap bg1="lt1" tx1="dk1" bg2="lt2" tx2="dk2" accent1="accent1" accent2="accent2" accent3="accent3" accent4="accent4" accent5="accent5" accent6="accent6" hlink="hlink" folHlink="folHlink"/>
  <p:sldLayoutIdLst>
    <p:sldLayoutId id="214748430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cloud&#10;&#10;Description automatically generated">
            <a:extLst>
              <a:ext uri="{FF2B5EF4-FFF2-40B4-BE49-F238E27FC236}">
                <a16:creationId xmlns:a16="http://schemas.microsoft.com/office/drawing/2014/main" id="{B6E7C2A9-67AF-B453-A32C-8398FDC30646}"/>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5238390"/>
      </p:ext>
    </p:extLst>
  </p:cSld>
  <p:clrMap bg1="lt1" tx1="dk1" bg2="lt2" tx2="dk2" accent1="accent1" accent2="accent2" accent3="accent3" accent4="accent4" accent5="accent5" accent6="accent6" hlink="hlink" folHlink="folHlink"/>
  <p:sldLayoutIdLst>
    <p:sldLayoutId id="214748430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uilding&#10;&#10;Description automatically generated with low confidence">
            <a:extLst>
              <a:ext uri="{FF2B5EF4-FFF2-40B4-BE49-F238E27FC236}">
                <a16:creationId xmlns:a16="http://schemas.microsoft.com/office/drawing/2014/main" id="{EC565704-B489-D021-F781-93D2D4B3EEFE}"/>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907995872"/>
      </p:ext>
    </p:extLst>
  </p:cSld>
  <p:clrMap bg1="lt1" tx1="dk1" bg2="lt2" tx2="dk2" accent1="accent1" accent2="accent2" accent3="accent3" accent4="accent4" accent5="accent5" accent6="accent6" hlink="hlink" folHlink="folHlink"/>
  <p:sldLayoutIdLst>
    <p:sldLayoutId id="214748430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screenshot&#10;&#10;Description automatically generated">
            <a:extLst>
              <a:ext uri="{FF2B5EF4-FFF2-40B4-BE49-F238E27FC236}">
                <a16:creationId xmlns:a16="http://schemas.microsoft.com/office/drawing/2014/main" id="{8C16B6D9-FB9C-49F3-2582-C99E877F12B9}"/>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79109489"/>
      </p:ext>
    </p:extLst>
  </p:cSld>
  <p:clrMap bg1="lt1" tx1="dk1" bg2="lt2" tx2="dk2" accent1="accent1" accent2="accent2" accent3="accent3" accent4="accent4" accent5="accent5" accent6="accent6" hlink="hlink" folHlink="folHlink"/>
  <p:sldLayoutIdLst>
    <p:sldLayoutId id="214748430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text, screenshot, building&#10;&#10;Description automatically generated">
            <a:extLst>
              <a:ext uri="{FF2B5EF4-FFF2-40B4-BE49-F238E27FC236}">
                <a16:creationId xmlns:a16="http://schemas.microsoft.com/office/drawing/2014/main" id="{42885A91-394F-610C-FB99-7E0485978FE1}"/>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193424056"/>
      </p:ext>
    </p:extLst>
  </p:cSld>
  <p:clrMap bg1="lt1" tx1="dk1" bg2="lt2" tx2="dk2" accent1="accent1" accent2="accent2" accent3="accent3" accent4="accent4" accent5="accent5" accent6="accent6" hlink="hlink" folHlink="folHlink"/>
  <p:sldLayoutIdLst>
    <p:sldLayoutId id="214748431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close-up of a building&#10;&#10;Description automatically generated with low confidence">
            <a:extLst>
              <a:ext uri="{FF2B5EF4-FFF2-40B4-BE49-F238E27FC236}">
                <a16:creationId xmlns:a16="http://schemas.microsoft.com/office/drawing/2014/main" id="{80BB21EE-854B-4A5D-4B38-92F4066580F7}"/>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940980004"/>
      </p:ext>
    </p:extLst>
  </p:cSld>
  <p:clrMap bg1="lt1" tx1="dk1" bg2="lt2" tx2="dk2" accent1="accent1" accent2="accent2" accent3="accent3" accent4="accent4" accent5="accent5" accent6="accent6" hlink="hlink" folHlink="folHlink"/>
  <p:sldLayoutIdLst>
    <p:sldLayoutId id="214748431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ky, tree, plant&#10;&#10;Description automatically generated">
            <a:extLst>
              <a:ext uri="{FF2B5EF4-FFF2-40B4-BE49-F238E27FC236}">
                <a16:creationId xmlns:a16="http://schemas.microsoft.com/office/drawing/2014/main" id="{A6CE6DCC-5EFF-0C9E-9F78-1881B15D3240}"/>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427640644"/>
      </p:ext>
    </p:extLst>
  </p:cSld>
  <p:clrMap bg1="lt1" tx1="dk1" bg2="lt2" tx2="dk2" accent1="accent1" accent2="accent2" accent3="accent3" accent4="accent4" accent5="accent5" accent6="accent6" hlink="hlink" folHlink="folHlink"/>
  <p:sldLayoutIdLst>
    <p:sldLayoutId id="214748431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49019997"/>
      </p:ext>
    </p:extLst>
  </p:cSld>
  <p:clrMap bg1="lt1" tx1="dk1" bg2="lt2" tx2="dk2" accent1="accent1" accent2="accent2" accent3="accent3" accent4="accent4" accent5="accent5" accent6="accent6" hlink="hlink" folHlink="folHlink"/>
  <p:sldLayoutIdLst>
    <p:sldLayoutId id="2147484317" r:id="rId1"/>
    <p:sldLayoutId id="2147484318" r:id="rId2"/>
    <p:sldLayoutId id="2147484319" r:id="rId3"/>
    <p:sldLayoutId id="2147484320" r:id="rId4"/>
    <p:sldLayoutId id="2147484321" r:id="rId5"/>
    <p:sldLayoutId id="2147484322" r:id="rId6"/>
    <p:sldLayoutId id="2147484323" r:id="rId7"/>
    <p:sldLayoutId id="2147484324"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7043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F7141045-93EA-4CA8-8073-A3DE8EA699DC}"/>
              </a:ext>
            </a:extLst>
          </p:cNvPr>
          <p:cNvSpPr txBox="1">
            <a:spLocks/>
          </p:cNvSpPr>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lgn="ctr" eaLnBrk="1" hangingPunct="1">
              <a:spcBef>
                <a:spcPct val="0"/>
              </a:spcBef>
              <a:buFontTx/>
              <a:buNone/>
            </a:pPr>
            <a:endParaRPr lang="cy-GB" altLang="cy-GB" sz="4400"/>
          </a:p>
        </p:txBody>
      </p:sp>
      <p:sp>
        <p:nvSpPr>
          <p:cNvPr id="15363" name="Rectangle 4">
            <a:extLst>
              <a:ext uri="{FF2B5EF4-FFF2-40B4-BE49-F238E27FC236}">
                <a16:creationId xmlns:a16="http://schemas.microsoft.com/office/drawing/2014/main" id="{AD29E5E8-D445-4D7D-B760-822759E259FB}"/>
              </a:ext>
            </a:extLst>
          </p:cNvPr>
          <p:cNvSpPr txBox="1">
            <a:spLocks noChangeArrowheads="1"/>
          </p:cNvSpPr>
          <p:nvPr/>
        </p:nvSpPr>
        <p:spPr bwMode="auto">
          <a:xfrm>
            <a:off x="-108520" y="-99392"/>
            <a:ext cx="936104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lgn="ctr" eaLnBrk="1" hangingPunct="1">
              <a:buNone/>
            </a:pPr>
            <a:endParaRPr lang="cy-GB" altLang="en-US" sz="4200" b="1" dirty="0">
              <a:solidFill>
                <a:schemeClr val="accent1">
                  <a:lumMod val="75000"/>
                </a:schemeClr>
              </a:solidFill>
              <a:latin typeface="Arial"/>
              <a:ea typeface="ＭＳ Ｐゴシック"/>
              <a:cs typeface="Arial"/>
            </a:endParaRPr>
          </a:p>
          <a:p>
            <a:pPr algn="ctr">
              <a:buNone/>
            </a:pPr>
            <a:r>
              <a:rPr lang="cy-GB" altLang="en-US" sz="4200" b="1" dirty="0" err="1">
                <a:solidFill>
                  <a:schemeClr val="accent1">
                    <a:lumMod val="75000"/>
                  </a:schemeClr>
                </a:solidFill>
                <a:latin typeface="Arial"/>
                <a:ea typeface="ＭＳ Ｐゴシック"/>
                <a:cs typeface="Arial"/>
              </a:rPr>
              <a:t>Safeguarding</a:t>
            </a:r>
            <a:r>
              <a:rPr lang="cy-GB" altLang="en-US" sz="4200" b="1" dirty="0">
                <a:solidFill>
                  <a:schemeClr val="accent1">
                    <a:lumMod val="75000"/>
                  </a:schemeClr>
                </a:solidFill>
                <a:latin typeface="Arial"/>
                <a:ea typeface="ＭＳ Ｐゴシック"/>
                <a:cs typeface="Arial"/>
              </a:rPr>
              <a:t>: </a:t>
            </a:r>
            <a:r>
              <a:rPr lang="cy-GB" altLang="en-US" sz="4200" b="1" dirty="0" err="1">
                <a:solidFill>
                  <a:schemeClr val="accent1">
                    <a:lumMod val="75000"/>
                  </a:schemeClr>
                </a:solidFill>
                <a:latin typeface="Arial"/>
                <a:ea typeface="ＭＳ Ｐゴシック"/>
                <a:cs typeface="Arial"/>
              </a:rPr>
              <a:t>practice</a:t>
            </a:r>
            <a:r>
              <a:rPr lang="cy-GB" altLang="en-US" sz="4200" b="1" dirty="0">
                <a:solidFill>
                  <a:schemeClr val="accent1">
                    <a:lumMod val="75000"/>
                  </a:schemeClr>
                </a:solidFill>
                <a:latin typeface="Arial"/>
                <a:ea typeface="ＭＳ Ｐゴシック"/>
                <a:cs typeface="Arial"/>
              </a:rPr>
              <a:t>, </a:t>
            </a:r>
            <a:r>
              <a:rPr lang="cy-GB" altLang="en-US" sz="4200" b="1" dirty="0" err="1">
                <a:solidFill>
                  <a:schemeClr val="accent1">
                    <a:lumMod val="75000"/>
                  </a:schemeClr>
                </a:solidFill>
                <a:latin typeface="Arial"/>
                <a:ea typeface="ＭＳ Ｐゴシック"/>
                <a:cs typeface="Arial"/>
              </a:rPr>
              <a:t>legislation</a:t>
            </a:r>
            <a:r>
              <a:rPr lang="cy-GB" altLang="en-US" sz="4200" b="1" dirty="0">
                <a:solidFill>
                  <a:schemeClr val="accent1">
                    <a:lumMod val="75000"/>
                  </a:schemeClr>
                </a:solidFill>
                <a:latin typeface="Arial"/>
                <a:ea typeface="ＭＳ Ｐゴシック"/>
                <a:cs typeface="Arial"/>
              </a:rPr>
              <a:t> </a:t>
            </a:r>
            <a:r>
              <a:rPr lang="cy-GB" altLang="en-US" sz="4200" b="1" dirty="0" err="1">
                <a:solidFill>
                  <a:schemeClr val="accent1">
                    <a:lumMod val="75000"/>
                  </a:schemeClr>
                </a:solidFill>
                <a:latin typeface="Arial"/>
                <a:ea typeface="ＭＳ Ｐゴシック"/>
                <a:cs typeface="Arial"/>
              </a:rPr>
              <a:t>and</a:t>
            </a:r>
            <a:r>
              <a:rPr lang="cy-GB" altLang="en-US" sz="4200" b="1" dirty="0">
                <a:solidFill>
                  <a:schemeClr val="accent1">
                    <a:lumMod val="75000"/>
                  </a:schemeClr>
                </a:solidFill>
                <a:latin typeface="Arial"/>
                <a:ea typeface="ＭＳ Ｐゴシック"/>
                <a:cs typeface="Arial"/>
              </a:rPr>
              <a:t> the </a:t>
            </a:r>
            <a:r>
              <a:rPr lang="cy-GB" altLang="en-US" sz="4200" b="1" dirty="0" err="1">
                <a:solidFill>
                  <a:schemeClr val="accent1">
                    <a:lumMod val="75000"/>
                  </a:schemeClr>
                </a:solidFill>
                <a:latin typeface="Arial"/>
                <a:ea typeface="ＭＳ Ｐゴシック"/>
                <a:cs typeface="Arial"/>
              </a:rPr>
              <a:t>multi-disciplinary</a:t>
            </a:r>
            <a:r>
              <a:rPr lang="cy-GB" altLang="en-US" sz="4200" b="1" dirty="0">
                <a:solidFill>
                  <a:schemeClr val="accent1">
                    <a:lumMod val="75000"/>
                  </a:schemeClr>
                </a:solidFill>
                <a:latin typeface="Arial"/>
                <a:ea typeface="ＭＳ Ｐゴシック"/>
                <a:cs typeface="Arial"/>
              </a:rPr>
              <a:t> </a:t>
            </a:r>
            <a:r>
              <a:rPr lang="cy-GB" altLang="en-US" sz="4200" b="1" dirty="0" err="1">
                <a:solidFill>
                  <a:schemeClr val="accent1">
                    <a:lumMod val="75000"/>
                  </a:schemeClr>
                </a:solidFill>
                <a:latin typeface="Arial"/>
                <a:ea typeface="ＭＳ Ｐゴシック"/>
                <a:cs typeface="Arial"/>
              </a:rPr>
              <a:t>team</a:t>
            </a:r>
            <a:br>
              <a:rPr lang="cy-GB" altLang="en-US" sz="4200" b="1" dirty="0">
                <a:latin typeface="Arial" panose="020B0604020202020204" pitchFamily="34" charset="0"/>
                <a:cs typeface="Arial" panose="020B0604020202020204" pitchFamily="34" charset="0"/>
              </a:rPr>
            </a:br>
            <a:br>
              <a:rPr lang="cy-GB" altLang="en-US" sz="4200" b="1" dirty="0">
                <a:latin typeface="Arial" panose="020B0604020202020204" pitchFamily="34" charset="0"/>
                <a:cs typeface="Arial" panose="020B0604020202020204" pitchFamily="34" charset="0"/>
              </a:rPr>
            </a:br>
            <a:r>
              <a:rPr lang="cy-GB" altLang="en-US" sz="4200" b="1" dirty="0" err="1">
                <a:solidFill>
                  <a:schemeClr val="accent1">
                    <a:lumMod val="75000"/>
                  </a:schemeClr>
                </a:solidFill>
                <a:latin typeface="Arial"/>
                <a:ea typeface="ＭＳ Ｐゴシック"/>
                <a:cs typeface="Arial"/>
              </a:rPr>
              <a:t>Lecture</a:t>
            </a:r>
            <a:r>
              <a:rPr lang="cy-GB" altLang="en-US" sz="4200" b="1" dirty="0">
                <a:solidFill>
                  <a:schemeClr val="accent1">
                    <a:lumMod val="75000"/>
                  </a:schemeClr>
                </a:solidFill>
                <a:latin typeface="Arial"/>
                <a:ea typeface="ＭＳ Ｐゴシック"/>
                <a:cs typeface="Arial"/>
              </a:rPr>
              <a:t> 7</a:t>
            </a:r>
            <a:br>
              <a:rPr lang="cy-GB" altLang="en-US" sz="4200" b="1" dirty="0">
                <a:latin typeface="Arial" panose="020B0604020202020204" pitchFamily="34" charset="0"/>
                <a:cs typeface="Arial" panose="020B0604020202020204" pitchFamily="34" charset="0"/>
              </a:rPr>
            </a:br>
            <a:br>
              <a:rPr lang="cy-GB" altLang="en-US" sz="4200" b="1" dirty="0">
                <a:latin typeface="Arial" panose="020B0604020202020204" pitchFamily="34" charset="0"/>
                <a:cs typeface="Arial" panose="020B0604020202020204" pitchFamily="34" charset="0"/>
              </a:rPr>
            </a:br>
            <a:r>
              <a:rPr lang="cy-GB" altLang="en-US" sz="4200" b="1" dirty="0" err="1">
                <a:solidFill>
                  <a:schemeClr val="accent1">
                    <a:lumMod val="75000"/>
                  </a:schemeClr>
                </a:solidFill>
                <a:latin typeface="Arial"/>
                <a:ea typeface="ＭＳ Ｐゴシック"/>
                <a:cs typeface="Arial"/>
              </a:rPr>
              <a:t>Reports</a:t>
            </a:r>
            <a:endParaRPr lang="en-GB" altLang="cy-GB" sz="4200" b="1" dirty="0" err="1">
              <a:solidFill>
                <a:schemeClr val="accent1">
                  <a:lumMod val="75000"/>
                </a:schemeClr>
              </a:solidFill>
              <a:latin typeface="Arial"/>
              <a:ea typeface="ＭＳ Ｐゴシック"/>
              <a:cs typeface="Arial"/>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A57BC-E1E8-4F34-AF34-F1E703A2DBE1}"/>
              </a:ext>
            </a:extLst>
          </p:cNvPr>
          <p:cNvSpPr>
            <a:spLocks noGrp="1"/>
          </p:cNvSpPr>
          <p:nvPr>
            <p:ph type="ctrTitle"/>
          </p:nvPr>
        </p:nvSpPr>
        <p:spPr>
          <a:xfrm>
            <a:off x="568860" y="-472081"/>
            <a:ext cx="8001000" cy="2387600"/>
          </a:xfrm>
        </p:spPr>
        <p:txBody>
          <a:bodyPr>
            <a:noAutofit/>
          </a:bodyPr>
          <a:lstStyle/>
          <a:p>
            <a:pPr algn="ctr">
              <a:defRPr/>
            </a:pPr>
            <a:r>
              <a:rPr lang="en-GB" sz="4400" b="1" dirty="0">
                <a:solidFill>
                  <a:schemeClr val="accent1">
                    <a:lumMod val="75000"/>
                  </a:schemeClr>
                </a:solidFill>
                <a:latin typeface="Arial"/>
                <a:cs typeface="Arial"/>
              </a:rPr>
              <a:t>Employability/Transferable Skills</a:t>
            </a:r>
            <a:endParaRPr lang="en-US" sz="4400" b="1" dirty="0">
              <a:solidFill>
                <a:schemeClr val="accent1">
                  <a:lumMod val="75000"/>
                </a:schemeClr>
              </a:solidFill>
              <a:latin typeface="Arial"/>
              <a:cs typeface="Arial"/>
            </a:endParaRPr>
          </a:p>
        </p:txBody>
      </p:sp>
      <p:sp>
        <p:nvSpPr>
          <p:cNvPr id="17412" name="Content Placeholder 3">
            <a:extLst>
              <a:ext uri="{FF2B5EF4-FFF2-40B4-BE49-F238E27FC236}">
                <a16:creationId xmlns:a16="http://schemas.microsoft.com/office/drawing/2014/main" id="{41B8486A-F421-4CC3-BB35-8A2B309DF34A}"/>
              </a:ext>
            </a:extLst>
          </p:cNvPr>
          <p:cNvSpPr>
            <a:spLocks noGrp="1"/>
          </p:cNvSpPr>
          <p:nvPr>
            <p:ph sz="half" idx="4294967295"/>
          </p:nvPr>
        </p:nvSpPr>
        <p:spPr>
          <a:xfrm>
            <a:off x="2797587" y="2151185"/>
            <a:ext cx="6100396" cy="3749675"/>
          </a:xfrm>
        </p:spPr>
        <p:txBody>
          <a:bodyPr>
            <a:normAutofit/>
          </a:bodyPr>
          <a:lstStyle/>
          <a:p>
            <a:endParaRPr lang="en-GB" altLang="en-US" sz="2400" dirty="0">
              <a:solidFill>
                <a:schemeClr val="accent6">
                  <a:lumMod val="75000"/>
                </a:schemeClr>
              </a:solidFill>
              <a:latin typeface="Arial" panose="020B0604020202020204" pitchFamily="34" charset="0"/>
              <a:cs typeface="Arial" panose="020B0604020202020204" pitchFamily="34" charset="0"/>
            </a:endParaRPr>
          </a:p>
          <a:p>
            <a:r>
              <a:rPr lang="en-GB" altLang="en-US" dirty="0">
                <a:solidFill>
                  <a:schemeClr val="accent1">
                    <a:lumMod val="75000"/>
                  </a:schemeClr>
                </a:solidFill>
                <a:latin typeface="Arial" panose="020B0604020202020204" pitchFamily="34" charset="0"/>
                <a:cs typeface="Arial" panose="020B0604020202020204" pitchFamily="34" charset="0"/>
              </a:rPr>
              <a:t>Organisation</a:t>
            </a:r>
          </a:p>
          <a:p>
            <a:r>
              <a:rPr lang="en-GB" altLang="en-US" dirty="0">
                <a:solidFill>
                  <a:schemeClr val="accent1">
                    <a:lumMod val="75000"/>
                  </a:schemeClr>
                </a:solidFill>
                <a:latin typeface="Arial" panose="020B0604020202020204" pitchFamily="34" charset="0"/>
                <a:cs typeface="Arial" panose="020B0604020202020204" pitchFamily="34" charset="0"/>
              </a:rPr>
              <a:t>Ability to evaluate</a:t>
            </a:r>
          </a:p>
          <a:p>
            <a:r>
              <a:rPr lang="en-GB" altLang="en-US" dirty="0">
                <a:solidFill>
                  <a:schemeClr val="accent1">
                    <a:lumMod val="75000"/>
                  </a:schemeClr>
                </a:solidFill>
                <a:latin typeface="Arial" panose="020B0604020202020204" pitchFamily="34" charset="0"/>
                <a:cs typeface="Arial" panose="020B0604020202020204" pitchFamily="34" charset="0"/>
              </a:rPr>
              <a:t>Personal awareness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C5523-B0F4-4920-86D4-1E02DBA3981F}"/>
              </a:ext>
            </a:extLst>
          </p:cNvPr>
          <p:cNvSpPr>
            <a:spLocks noGrp="1"/>
          </p:cNvSpPr>
          <p:nvPr>
            <p:ph type="ctrTitle"/>
          </p:nvPr>
        </p:nvSpPr>
        <p:spPr>
          <a:xfrm>
            <a:off x="1143000" y="-764564"/>
            <a:ext cx="6858000" cy="2387600"/>
          </a:xfrm>
        </p:spPr>
        <p:txBody>
          <a:bodyPr>
            <a:noAutofit/>
          </a:bodyPr>
          <a:lstStyle/>
          <a:p>
            <a:pPr algn="ctr">
              <a:defRPr/>
            </a:pPr>
            <a:r>
              <a:rPr lang="en-GB" sz="4200" b="1" dirty="0">
                <a:solidFill>
                  <a:schemeClr val="accent1">
                    <a:lumMod val="75000"/>
                  </a:schemeClr>
                </a:solidFill>
                <a:latin typeface="Arial"/>
                <a:cs typeface="Arial"/>
              </a:rPr>
              <a:t>Early Years Practitioner </a:t>
            </a:r>
            <a:r>
              <a:rPr lang="en-GB" sz="4200" dirty="0">
                <a:solidFill>
                  <a:schemeClr val="accent1">
                    <a:lumMod val="75000"/>
                  </a:schemeClr>
                </a:solidFill>
                <a:latin typeface="Arial"/>
                <a:cs typeface="Arial"/>
              </a:rPr>
              <a:t>programme</a:t>
            </a:r>
            <a:endParaRPr lang="en-US" sz="4200" dirty="0">
              <a:solidFill>
                <a:schemeClr val="accent1">
                  <a:lumMod val="75000"/>
                </a:schemeClr>
              </a:solidFill>
              <a:latin typeface="Arial"/>
              <a:cs typeface="Arial"/>
            </a:endParaRPr>
          </a:p>
        </p:txBody>
      </p:sp>
      <p:sp>
        <p:nvSpPr>
          <p:cNvPr id="19460" name="Content Placeholder 3">
            <a:extLst>
              <a:ext uri="{FF2B5EF4-FFF2-40B4-BE49-F238E27FC236}">
                <a16:creationId xmlns:a16="http://schemas.microsoft.com/office/drawing/2014/main" id="{EF15BE6B-5441-4177-BE0D-33FF7A6B293D}"/>
              </a:ext>
            </a:extLst>
          </p:cNvPr>
          <p:cNvSpPr>
            <a:spLocks noGrp="1"/>
          </p:cNvSpPr>
          <p:nvPr>
            <p:ph sz="half" idx="4294967295"/>
          </p:nvPr>
        </p:nvSpPr>
        <p:spPr>
          <a:xfrm>
            <a:off x="1754066" y="2276872"/>
            <a:ext cx="7389934" cy="3749675"/>
          </a:xfrm>
        </p:spPr>
        <p:txBody>
          <a:bodyPr>
            <a:normAutofit/>
          </a:bodyPr>
          <a:lstStyle/>
          <a:p>
            <a:pPr marL="0" indent="0">
              <a:buFont typeface="Arial" panose="020B0604020202020204" pitchFamily="34" charset="0"/>
              <a:buNone/>
            </a:pPr>
            <a:r>
              <a:rPr lang="en-GB" altLang="en-US" sz="2200" dirty="0">
                <a:solidFill>
                  <a:schemeClr val="accent1">
                    <a:lumMod val="75000"/>
                  </a:schemeClr>
                </a:solidFill>
                <a:latin typeface="Arial" panose="020B0604020202020204" pitchFamily="34" charset="0"/>
                <a:cs typeface="Arial" panose="020B0604020202020204" pitchFamily="34" charset="0"/>
              </a:rPr>
              <a:t>The NOS criteria met in this lecture:</a:t>
            </a:r>
          </a:p>
          <a:p>
            <a:pPr marL="0" indent="0">
              <a:buFont typeface="Arial" panose="020B0604020202020204" pitchFamily="34" charset="0"/>
              <a:buNone/>
            </a:pPr>
            <a:r>
              <a:rPr lang="en-GB" altLang="en-US" sz="2200" dirty="0">
                <a:solidFill>
                  <a:schemeClr val="accent1">
                    <a:lumMod val="75000"/>
                  </a:schemeClr>
                </a:solidFill>
                <a:latin typeface="Arial" panose="020B0604020202020204" pitchFamily="34" charset="0"/>
                <a:cs typeface="Arial" panose="020B0604020202020204" pitchFamily="34" charset="0"/>
              </a:rPr>
              <a:t>Core – K33, K39</a:t>
            </a:r>
          </a:p>
          <a:p>
            <a:pPr marL="0" indent="0">
              <a:buFont typeface="Arial" panose="020B0604020202020204" pitchFamily="34" charset="0"/>
              <a:buNone/>
            </a:pPr>
            <a:r>
              <a:rPr lang="en-GB" altLang="en-US" sz="2200" dirty="0">
                <a:solidFill>
                  <a:schemeClr val="accent1">
                    <a:lumMod val="75000"/>
                  </a:schemeClr>
                </a:solidFill>
                <a:latin typeface="Arial" panose="020B0604020202020204" pitchFamily="34" charset="0"/>
                <a:cs typeface="Arial" panose="020B0604020202020204" pitchFamily="34" charset="0"/>
              </a:rPr>
              <a:t>SCD CCLD 0408</a:t>
            </a:r>
          </a:p>
          <a:p>
            <a:pPr marL="0" indent="0">
              <a:buFont typeface="Arial" panose="020B0604020202020204" pitchFamily="34" charset="0"/>
              <a:buNone/>
            </a:pPr>
            <a:r>
              <a:rPr lang="en-GB" altLang="en-US" sz="2200" dirty="0">
                <a:solidFill>
                  <a:schemeClr val="accent1">
                    <a:lumMod val="75000"/>
                  </a:schemeClr>
                </a:solidFill>
                <a:latin typeface="Arial" panose="020B0604020202020204" pitchFamily="34" charset="0"/>
                <a:cs typeface="Arial" panose="020B0604020202020204" pitchFamily="34" charset="0"/>
              </a:rPr>
              <a:t>K74</a:t>
            </a:r>
          </a:p>
          <a:p>
            <a:pPr marL="0" indent="0">
              <a:buFont typeface="Arial" panose="020B0604020202020204" pitchFamily="34" charset="0"/>
              <a:buNone/>
            </a:pPr>
            <a:r>
              <a:rPr lang="en-GB" altLang="en-US" sz="2200" dirty="0">
                <a:solidFill>
                  <a:schemeClr val="accent1">
                    <a:lumMod val="75000"/>
                  </a:schemeClr>
                </a:solidFill>
                <a:latin typeface="Arial" panose="020B0604020202020204" pitchFamily="34" charset="0"/>
                <a:cs typeface="Arial" panose="020B0604020202020204" pitchFamily="34" charset="0"/>
              </a:rPr>
              <a:t>SCD CCLD 0417 </a:t>
            </a:r>
          </a:p>
          <a:p>
            <a:pPr marL="0" indent="0">
              <a:buFont typeface="Arial" panose="020B0604020202020204" pitchFamily="34" charset="0"/>
              <a:buNone/>
            </a:pPr>
            <a:r>
              <a:rPr lang="en-GB" altLang="en-US" sz="2200" dirty="0">
                <a:solidFill>
                  <a:schemeClr val="accent1">
                    <a:lumMod val="75000"/>
                  </a:schemeClr>
                </a:solidFill>
                <a:latin typeface="Arial" panose="020B0604020202020204" pitchFamily="34" charset="0"/>
                <a:cs typeface="Arial" panose="020B0604020202020204" pitchFamily="34" charset="0"/>
              </a:rPr>
              <a:t>K63</a:t>
            </a:r>
          </a:p>
          <a:p>
            <a:pPr marL="0" indent="0">
              <a:buFont typeface="Arial" panose="020B0604020202020204" pitchFamily="34" charset="0"/>
              <a:buNone/>
            </a:pPr>
            <a:r>
              <a:rPr lang="en-GB" altLang="en-US" sz="2200" dirty="0">
                <a:solidFill>
                  <a:schemeClr val="accent1">
                    <a:lumMod val="75000"/>
                  </a:schemeClr>
                </a:solidFill>
                <a:latin typeface="Arial" panose="020B0604020202020204" pitchFamily="34" charset="0"/>
                <a:cs typeface="Arial" panose="020B0604020202020204" pitchFamily="34" charset="0"/>
              </a:rPr>
              <a:t>SCD CCLD 0044</a:t>
            </a:r>
          </a:p>
          <a:p>
            <a:pPr marL="0" indent="0">
              <a:buFont typeface="Arial" panose="020B0604020202020204" pitchFamily="34" charset="0"/>
              <a:buNone/>
            </a:pPr>
            <a:r>
              <a:rPr lang="en-GB" altLang="en-US" sz="2200" dirty="0">
                <a:solidFill>
                  <a:schemeClr val="accent1">
                    <a:lumMod val="75000"/>
                  </a:schemeClr>
                </a:solidFill>
                <a:latin typeface="Arial" panose="020B0604020202020204" pitchFamily="34" charset="0"/>
                <a:cs typeface="Arial" panose="020B0604020202020204" pitchFamily="34" charset="0"/>
              </a:rPr>
              <a:t>K54, K55</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FF4C1153-2937-4B4D-BFD2-771C201618DE}"/>
              </a:ext>
            </a:extLst>
          </p:cNvPr>
          <p:cNvSpPr>
            <a:spLocks noGrp="1"/>
          </p:cNvSpPr>
          <p:nvPr>
            <p:ph type="ctrTitle"/>
          </p:nvPr>
        </p:nvSpPr>
        <p:spPr>
          <a:xfrm>
            <a:off x="1143000" y="-5469"/>
            <a:ext cx="6858000" cy="1655762"/>
          </a:xfrm>
        </p:spPr>
        <p:txBody>
          <a:bodyPr>
            <a:noAutofit/>
          </a:bodyPr>
          <a:lstStyle/>
          <a:p>
            <a:pPr algn="ctr"/>
            <a:r>
              <a:rPr lang="en-US" altLang="en-US" sz="4400" b="1" dirty="0">
                <a:solidFill>
                  <a:schemeClr val="accent1">
                    <a:lumMod val="75000"/>
                  </a:schemeClr>
                </a:solidFill>
                <a:latin typeface="Arial"/>
                <a:cs typeface="Arial"/>
              </a:rPr>
              <a:t>What’s an inquiry?</a:t>
            </a:r>
            <a:endParaRPr lang="en-GB" altLang="en-US" sz="4400" b="1" dirty="0">
              <a:solidFill>
                <a:schemeClr val="accent1">
                  <a:lumMod val="75000"/>
                </a:schemeClr>
              </a:solidFill>
              <a:latin typeface="Arial" panose="020B0604020202020204" pitchFamily="34" charset="0"/>
              <a:cs typeface="Arial" panose="020B0604020202020204" pitchFamily="34" charset="0"/>
            </a:endParaRPr>
          </a:p>
        </p:txBody>
      </p:sp>
      <p:sp>
        <p:nvSpPr>
          <p:cNvPr id="21508" name="Rectangle 4">
            <a:extLst>
              <a:ext uri="{FF2B5EF4-FFF2-40B4-BE49-F238E27FC236}">
                <a16:creationId xmlns:a16="http://schemas.microsoft.com/office/drawing/2014/main" id="{29ADE54D-79C9-4CF3-B5C0-97A290528A3B}"/>
              </a:ext>
            </a:extLst>
          </p:cNvPr>
          <p:cNvSpPr txBox="1">
            <a:spLocks noChangeArrowheads="1"/>
          </p:cNvSpPr>
          <p:nvPr/>
        </p:nvSpPr>
        <p:spPr bwMode="auto">
          <a:xfrm>
            <a:off x="2765781" y="1958679"/>
            <a:ext cx="4038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r>
              <a:rPr lang="en-GB" altLang="en-US" sz="2400" dirty="0">
                <a:solidFill>
                  <a:schemeClr val="accent1">
                    <a:lumMod val="75000"/>
                  </a:schemeClr>
                </a:solidFill>
                <a:latin typeface="Arial" panose="020B0604020202020204" pitchFamily="34" charset="0"/>
                <a:cs typeface="Arial" panose="020B0604020202020204" pitchFamily="34" charset="0"/>
              </a:rPr>
              <a:t>Why?</a:t>
            </a:r>
          </a:p>
          <a:p>
            <a:r>
              <a:rPr lang="en-GB" altLang="en-US" sz="2400" dirty="0">
                <a:solidFill>
                  <a:schemeClr val="accent1">
                    <a:lumMod val="75000"/>
                  </a:schemeClr>
                </a:solidFill>
                <a:latin typeface="Arial" panose="020B0604020202020204" pitchFamily="34" charset="0"/>
                <a:cs typeface="Arial" panose="020B0604020202020204" pitchFamily="34" charset="0"/>
              </a:rPr>
              <a:t>When?</a:t>
            </a:r>
          </a:p>
          <a:p>
            <a:r>
              <a:rPr lang="en-GB" altLang="en-US" sz="2400" dirty="0">
                <a:solidFill>
                  <a:schemeClr val="accent1">
                    <a:lumMod val="75000"/>
                  </a:schemeClr>
                </a:solidFill>
                <a:latin typeface="Arial" panose="020B0604020202020204" pitchFamily="34" charset="0"/>
                <a:cs typeface="Arial" panose="020B0604020202020204" pitchFamily="34" charset="0"/>
              </a:rPr>
              <a:t>The process?</a:t>
            </a:r>
          </a:p>
          <a:p>
            <a:r>
              <a:rPr lang="en-GB" altLang="en-US" sz="2400" dirty="0">
                <a:solidFill>
                  <a:schemeClr val="accent1">
                    <a:lumMod val="75000"/>
                  </a:schemeClr>
                </a:solidFill>
                <a:latin typeface="Arial" panose="020B0604020202020204" pitchFamily="34" charset="0"/>
                <a:cs typeface="Arial" panose="020B0604020202020204" pitchFamily="34" charset="0"/>
              </a:rPr>
              <a:t>The result?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BE039717-8B1F-4B2E-8B96-06607DD234F2}"/>
              </a:ext>
            </a:extLst>
          </p:cNvPr>
          <p:cNvSpPr>
            <a:spLocks noGrp="1"/>
          </p:cNvSpPr>
          <p:nvPr>
            <p:ph type="ctrTitle"/>
          </p:nvPr>
        </p:nvSpPr>
        <p:spPr>
          <a:xfrm>
            <a:off x="323528" y="-1373797"/>
            <a:ext cx="8496944" cy="2387600"/>
          </a:xfrm>
        </p:spPr>
        <p:txBody>
          <a:bodyPr>
            <a:noAutofit/>
          </a:bodyPr>
          <a:lstStyle/>
          <a:p>
            <a:pPr algn="ctr"/>
            <a:r>
              <a:rPr lang="en-GB" altLang="en-US" sz="4400" b="1" dirty="0">
                <a:solidFill>
                  <a:schemeClr val="accent1">
                    <a:lumMod val="75000"/>
                  </a:schemeClr>
                </a:solidFill>
                <a:latin typeface="Arial"/>
                <a:cs typeface="Arial"/>
              </a:rPr>
              <a:t>Reports and Operations</a:t>
            </a:r>
          </a:p>
        </p:txBody>
      </p:sp>
      <p:sp>
        <p:nvSpPr>
          <p:cNvPr id="23556" name="Content Placeholder 2">
            <a:extLst>
              <a:ext uri="{FF2B5EF4-FFF2-40B4-BE49-F238E27FC236}">
                <a16:creationId xmlns:a16="http://schemas.microsoft.com/office/drawing/2014/main" id="{EB115C8C-5A14-4FFB-99C6-8881DDECA221}"/>
              </a:ext>
            </a:extLst>
          </p:cNvPr>
          <p:cNvSpPr>
            <a:spLocks noGrp="1"/>
          </p:cNvSpPr>
          <p:nvPr>
            <p:ph type="subTitle" idx="1"/>
          </p:nvPr>
        </p:nvSpPr>
        <p:spPr>
          <a:xfrm>
            <a:off x="755576" y="2563366"/>
            <a:ext cx="3024336" cy="2737842"/>
          </a:xfrm>
        </p:spPr>
        <p:txBody>
          <a:bodyPr>
            <a:normAutofit fontScale="70000" lnSpcReduction="20000"/>
          </a:bodyPr>
          <a:lstStyle/>
          <a:p>
            <a:r>
              <a:rPr lang="en-GB" altLang="en-US" sz="4500" dirty="0">
                <a:latin typeface="Arial" panose="020B0604020202020204" pitchFamily="34" charset="0"/>
                <a:cs typeface="Arial" panose="020B0604020202020204" pitchFamily="34" charset="0"/>
              </a:rPr>
              <a:t>Waterhouse</a:t>
            </a:r>
          </a:p>
          <a:p>
            <a:r>
              <a:rPr lang="en-GB" altLang="en-US" sz="4500" dirty="0">
                <a:latin typeface="Arial" panose="020B0604020202020204" pitchFamily="34" charset="0"/>
                <a:cs typeface="Arial" panose="020B0604020202020204" pitchFamily="34" charset="0"/>
              </a:rPr>
              <a:t>Macpherson</a:t>
            </a:r>
          </a:p>
          <a:p>
            <a:r>
              <a:rPr lang="en-GB" altLang="en-US" sz="4500" dirty="0" err="1">
                <a:latin typeface="Arial" panose="020B0604020202020204" pitchFamily="34" charset="0"/>
                <a:cs typeface="Arial" panose="020B0604020202020204" pitchFamily="34" charset="0"/>
              </a:rPr>
              <a:t>Clywch</a:t>
            </a:r>
            <a:endParaRPr lang="en-GB" altLang="en-US" sz="4500" dirty="0">
              <a:latin typeface="Arial" panose="020B0604020202020204" pitchFamily="34" charset="0"/>
              <a:cs typeface="Arial" panose="020B0604020202020204" pitchFamily="34" charset="0"/>
            </a:endParaRPr>
          </a:p>
          <a:p>
            <a:r>
              <a:rPr lang="en-GB" altLang="en-US" sz="4500" dirty="0">
                <a:latin typeface="Arial" panose="020B0604020202020204" pitchFamily="34" charset="0"/>
                <a:cs typeface="Arial" panose="020B0604020202020204" pitchFamily="34" charset="0"/>
              </a:rPr>
              <a:t>Laming</a:t>
            </a:r>
          </a:p>
          <a:p>
            <a:r>
              <a:rPr lang="en-GB" altLang="en-US" sz="4500" dirty="0" err="1">
                <a:latin typeface="Arial" panose="020B0604020202020204" pitchFamily="34" charset="0"/>
                <a:cs typeface="Arial" panose="020B0604020202020204" pitchFamily="34" charset="0"/>
              </a:rPr>
              <a:t>Bichard</a:t>
            </a:r>
            <a:endParaRPr lang="en-GB" altLang="en-US" sz="4500" dirty="0">
              <a:latin typeface="Arial" panose="020B0604020202020204" pitchFamily="34" charset="0"/>
              <a:cs typeface="Arial" panose="020B0604020202020204" pitchFamily="34" charset="0"/>
            </a:endParaRPr>
          </a:p>
          <a:p>
            <a:r>
              <a:rPr lang="en-GB" altLang="en-US" sz="4500" dirty="0">
                <a:latin typeface="Arial" panose="020B0604020202020204" pitchFamily="34" charset="0"/>
                <a:cs typeface="Arial" panose="020B0604020202020204" pitchFamily="34" charset="0"/>
              </a:rPr>
              <a:t>Munro</a:t>
            </a:r>
          </a:p>
          <a:p>
            <a:endParaRPr lang="en-GB" altLang="en-US" dirty="0"/>
          </a:p>
        </p:txBody>
      </p:sp>
      <p:sp>
        <p:nvSpPr>
          <p:cNvPr id="23555" name="Text Placeholder 3">
            <a:extLst>
              <a:ext uri="{FF2B5EF4-FFF2-40B4-BE49-F238E27FC236}">
                <a16:creationId xmlns:a16="http://schemas.microsoft.com/office/drawing/2014/main" id="{E174095F-4722-4056-A65D-EFF49F618476}"/>
              </a:ext>
            </a:extLst>
          </p:cNvPr>
          <p:cNvSpPr>
            <a:spLocks noGrp="1"/>
          </p:cNvSpPr>
          <p:nvPr>
            <p:ph type="body" idx="4294967295"/>
          </p:nvPr>
        </p:nvSpPr>
        <p:spPr>
          <a:xfrm>
            <a:off x="1201615" y="1799492"/>
            <a:ext cx="4040188" cy="576263"/>
          </a:xfrm>
        </p:spPr>
        <p:txBody>
          <a:bodyPr vert="horz" lIns="91440" tIns="45720" rIns="91440" bIns="45720" rtlCol="0" anchor="t">
            <a:normAutofit/>
          </a:bodyPr>
          <a:lstStyle/>
          <a:p>
            <a:r>
              <a:rPr lang="en-GB" altLang="en-US" sz="2800" dirty="0">
                <a:solidFill>
                  <a:schemeClr val="accent1">
                    <a:lumMod val="75000"/>
                  </a:schemeClr>
                </a:solidFill>
                <a:latin typeface="Arial"/>
                <a:cs typeface="Arial"/>
              </a:rPr>
              <a:t>Reports</a:t>
            </a:r>
            <a:r>
              <a:rPr lang="en-GB" altLang="en-US" dirty="0">
                <a:solidFill>
                  <a:schemeClr val="accent1">
                    <a:lumMod val="75000"/>
                  </a:schemeClr>
                </a:solidFill>
                <a:latin typeface="Arial"/>
                <a:cs typeface="Arial"/>
              </a:rPr>
              <a:t> </a:t>
            </a:r>
            <a:endParaRPr lang="en-GB" altLang="en-US" sz="2800" dirty="0">
              <a:solidFill>
                <a:schemeClr val="accent1">
                  <a:lumMod val="75000"/>
                </a:schemeClr>
              </a:solidFill>
              <a:latin typeface="Arial" panose="020B0604020202020204" pitchFamily="34" charset="0"/>
              <a:cs typeface="Arial" panose="020B0604020202020204" pitchFamily="34" charset="0"/>
            </a:endParaRPr>
          </a:p>
        </p:txBody>
      </p:sp>
      <p:sp>
        <p:nvSpPr>
          <p:cNvPr id="23557" name="Text Placeholder 4">
            <a:extLst>
              <a:ext uri="{FF2B5EF4-FFF2-40B4-BE49-F238E27FC236}">
                <a16:creationId xmlns:a16="http://schemas.microsoft.com/office/drawing/2014/main" id="{6C787A8D-E266-4B5B-97BE-B3357ED1FA83}"/>
              </a:ext>
            </a:extLst>
          </p:cNvPr>
          <p:cNvSpPr>
            <a:spLocks noGrp="1"/>
          </p:cNvSpPr>
          <p:nvPr>
            <p:ph type="body" sz="quarter" idx="4294967295"/>
          </p:nvPr>
        </p:nvSpPr>
        <p:spPr>
          <a:xfrm>
            <a:off x="5339045" y="1712425"/>
            <a:ext cx="4967287" cy="504825"/>
          </a:xfrm>
        </p:spPr>
        <p:txBody>
          <a:bodyPr vert="horz" lIns="91440" tIns="45720" rIns="91440" bIns="45720" rtlCol="0" anchor="t">
            <a:noAutofit/>
          </a:bodyPr>
          <a:lstStyle/>
          <a:p>
            <a:r>
              <a:rPr lang="en-GB" altLang="en-US" sz="2800" dirty="0">
                <a:solidFill>
                  <a:schemeClr val="accent1">
                    <a:lumMod val="75000"/>
                  </a:schemeClr>
                </a:solidFill>
                <a:latin typeface="Arial"/>
                <a:cs typeface="Arial"/>
              </a:rPr>
              <a:t>Operations</a:t>
            </a:r>
          </a:p>
        </p:txBody>
      </p:sp>
      <p:sp>
        <p:nvSpPr>
          <p:cNvPr id="23558" name="Content Placeholder 5">
            <a:extLst>
              <a:ext uri="{FF2B5EF4-FFF2-40B4-BE49-F238E27FC236}">
                <a16:creationId xmlns:a16="http://schemas.microsoft.com/office/drawing/2014/main" id="{E16A3DC7-D00D-4836-9612-966E498C47CC}"/>
              </a:ext>
            </a:extLst>
          </p:cNvPr>
          <p:cNvSpPr>
            <a:spLocks noGrp="1"/>
          </p:cNvSpPr>
          <p:nvPr>
            <p:ph sz="half" idx="4294967295"/>
          </p:nvPr>
        </p:nvSpPr>
        <p:spPr>
          <a:xfrm>
            <a:off x="5724128" y="2371056"/>
            <a:ext cx="3867150" cy="3749675"/>
          </a:xfrm>
        </p:spPr>
        <p:txBody>
          <a:bodyPr>
            <a:normAutofit fontScale="92500" lnSpcReduction="20000"/>
          </a:bodyPr>
          <a:lstStyle/>
          <a:p>
            <a:r>
              <a:rPr lang="en-GB" altLang="en-US" sz="3000" dirty="0">
                <a:latin typeface="Arial" panose="020B0604020202020204" pitchFamily="34" charset="0"/>
                <a:cs typeface="Arial" panose="020B0604020202020204" pitchFamily="34" charset="0"/>
              </a:rPr>
              <a:t>Pallial</a:t>
            </a:r>
          </a:p>
          <a:p>
            <a:r>
              <a:rPr lang="en-GB" altLang="en-US" sz="3000" dirty="0">
                <a:latin typeface="Arial" panose="020B0604020202020204" pitchFamily="34" charset="0"/>
                <a:cs typeface="Arial" panose="020B0604020202020204" pitchFamily="34" charset="0"/>
              </a:rPr>
              <a:t>Yewtree (Entertainment Industry)</a:t>
            </a:r>
          </a:p>
          <a:p>
            <a:r>
              <a:rPr lang="en-GB" altLang="en-US" sz="3000" dirty="0">
                <a:latin typeface="Arial" panose="020B0604020202020204" pitchFamily="34" charset="0"/>
                <a:cs typeface="Arial" panose="020B0604020202020204" pitchFamily="34" charset="0"/>
              </a:rPr>
              <a:t>Levinson (Media)</a:t>
            </a:r>
          </a:p>
          <a:p>
            <a:r>
              <a:rPr lang="en-GB" altLang="en-US" sz="3000" dirty="0">
                <a:latin typeface="Arial" panose="020B0604020202020204" pitchFamily="34" charset="0"/>
                <a:cs typeface="Arial" panose="020B0604020202020204" pitchFamily="34" charset="0"/>
              </a:rPr>
              <a:t>Stovewood (Rotherham)</a:t>
            </a:r>
          </a:p>
          <a:p>
            <a:r>
              <a:rPr lang="en-GB" altLang="en-US" sz="3000" dirty="0">
                <a:latin typeface="Arial" panose="020B0604020202020204" pitchFamily="34" charset="0"/>
                <a:cs typeface="Arial" panose="020B0604020202020204" pitchFamily="34" charset="0"/>
              </a:rPr>
              <a:t>Spade (Wales and Canada)</a:t>
            </a:r>
          </a:p>
          <a:p>
            <a:r>
              <a:rPr lang="en-GB" altLang="en-US" sz="3000" dirty="0">
                <a:latin typeface="Arial" panose="020B0604020202020204" pitchFamily="34" charset="0"/>
                <a:cs typeface="Arial" panose="020B0604020202020204" pitchFamily="34" charset="0"/>
              </a:rPr>
              <a:t>Hydrant (soccer)</a:t>
            </a:r>
          </a:p>
          <a:p>
            <a:endParaRPr lang="en-GB"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8A0B5EF8-D434-4A48-A34F-53CFBA3660DE}"/>
              </a:ext>
            </a:extLst>
          </p:cNvPr>
          <p:cNvSpPr>
            <a:spLocks noGrp="1"/>
          </p:cNvSpPr>
          <p:nvPr>
            <p:ph type="ctrTitle"/>
          </p:nvPr>
        </p:nvSpPr>
        <p:spPr>
          <a:xfrm>
            <a:off x="1219202" y="116632"/>
            <a:ext cx="6858000" cy="1483568"/>
          </a:xfrm>
        </p:spPr>
        <p:txBody>
          <a:bodyPr>
            <a:normAutofit/>
          </a:bodyPr>
          <a:lstStyle/>
          <a:p>
            <a:r>
              <a:rPr lang="en-GB" altLang="en-US" sz="4400" b="1" dirty="0">
                <a:solidFill>
                  <a:schemeClr val="accent1">
                    <a:lumMod val="75000"/>
                  </a:schemeClr>
                </a:solidFill>
                <a:latin typeface="Arial"/>
                <a:cs typeface="Arial"/>
              </a:rPr>
              <a:t>Waterhouse Report </a:t>
            </a:r>
            <a:endParaRPr lang="en-GB" altLang="en-US" sz="4400" b="1" dirty="0">
              <a:solidFill>
                <a:schemeClr val="accent1">
                  <a:lumMod val="75000"/>
                </a:schemeClr>
              </a:solidFill>
              <a:latin typeface="Arial" panose="020B0604020202020204" pitchFamily="34" charset="0"/>
              <a:cs typeface="Arial" panose="020B0604020202020204" pitchFamily="34" charset="0"/>
            </a:endParaRPr>
          </a:p>
        </p:txBody>
      </p:sp>
      <p:sp>
        <p:nvSpPr>
          <p:cNvPr id="25604" name="Rectangle 5">
            <a:extLst>
              <a:ext uri="{FF2B5EF4-FFF2-40B4-BE49-F238E27FC236}">
                <a16:creationId xmlns:a16="http://schemas.microsoft.com/office/drawing/2014/main" id="{2BC8D421-22D0-4C6A-89AE-738CBC2FA80B}"/>
              </a:ext>
            </a:extLst>
          </p:cNvPr>
          <p:cNvSpPr txBox="1">
            <a:spLocks noChangeArrowheads="1"/>
          </p:cNvSpPr>
          <p:nvPr/>
        </p:nvSpPr>
        <p:spPr bwMode="auto">
          <a:xfrm>
            <a:off x="2083649" y="1706669"/>
            <a:ext cx="6529753" cy="4520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lnSpc>
                <a:spcPct val="90000"/>
              </a:lnSpc>
            </a:pPr>
            <a:r>
              <a:rPr lang="en-GB" altLang="en-US" sz="2600" dirty="0">
                <a:solidFill>
                  <a:schemeClr val="accent6">
                    <a:lumMod val="75000"/>
                  </a:schemeClr>
                </a:solidFill>
              </a:rPr>
              <a:t>‘</a:t>
            </a:r>
            <a:r>
              <a:rPr lang="en-GB" altLang="en-US" sz="2400" dirty="0">
                <a:solidFill>
                  <a:schemeClr val="accent1">
                    <a:lumMod val="75000"/>
                  </a:schemeClr>
                </a:solidFill>
                <a:latin typeface="Arial" panose="020B0604020202020204" pitchFamily="34" charset="0"/>
                <a:cs typeface="Arial" panose="020B0604020202020204" pitchFamily="34" charset="0"/>
              </a:rPr>
              <a:t>Lost in Care’</a:t>
            </a:r>
          </a:p>
          <a:p>
            <a:pPr>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1996 - 2000</a:t>
            </a:r>
          </a:p>
          <a:p>
            <a:pPr>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North Wales Child Abuse Tribunal of Enquiry</a:t>
            </a:r>
          </a:p>
          <a:p>
            <a:pPr>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Sir Ronald Waterhouse</a:t>
            </a:r>
          </a:p>
          <a:p>
            <a:pPr>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72 recommendations</a:t>
            </a:r>
          </a:p>
          <a:p>
            <a:pPr>
              <a:lnSpc>
                <a:spcPct val="90000"/>
              </a:lnSpc>
              <a:buFontTx/>
              <a:buNone/>
            </a:pPr>
            <a:r>
              <a:rPr lang="en-GB" altLang="en-US" sz="2400" dirty="0">
                <a:solidFill>
                  <a:schemeClr val="accent1">
                    <a:lumMod val="75000"/>
                  </a:schemeClr>
                </a:solidFill>
                <a:latin typeface="Arial" panose="020B0604020202020204" pitchFamily="34" charset="0"/>
                <a:cs typeface="Arial" panose="020B0604020202020204" pitchFamily="34" charset="0"/>
              </a:rPr>
              <a:t>    CCW</a:t>
            </a:r>
          </a:p>
          <a:p>
            <a:pPr>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Whistle-blowing Policy</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DD95CEC0-1235-4E7F-B43B-773F1B2D4B45}"/>
              </a:ext>
            </a:extLst>
          </p:cNvPr>
          <p:cNvSpPr>
            <a:spLocks noGrp="1"/>
          </p:cNvSpPr>
          <p:nvPr>
            <p:ph type="ctrTitle"/>
          </p:nvPr>
        </p:nvSpPr>
        <p:spPr>
          <a:xfrm>
            <a:off x="1143000" y="17735"/>
            <a:ext cx="6858000" cy="938485"/>
          </a:xfrm>
        </p:spPr>
        <p:txBody>
          <a:bodyPr>
            <a:normAutofit/>
          </a:bodyPr>
          <a:lstStyle/>
          <a:p>
            <a:pPr algn="ctr"/>
            <a:r>
              <a:rPr lang="en-GB" altLang="en-US" sz="4400" b="1" dirty="0">
                <a:latin typeface="Arial" panose="020B0604020202020204" pitchFamily="34" charset="0"/>
                <a:cs typeface="Arial" panose="020B0604020202020204" pitchFamily="34" charset="0"/>
              </a:rPr>
              <a:t>Operation Pallial</a:t>
            </a:r>
          </a:p>
        </p:txBody>
      </p:sp>
      <p:sp>
        <p:nvSpPr>
          <p:cNvPr id="27652" name="Rectangle 5">
            <a:extLst>
              <a:ext uri="{FF2B5EF4-FFF2-40B4-BE49-F238E27FC236}">
                <a16:creationId xmlns:a16="http://schemas.microsoft.com/office/drawing/2014/main" id="{8B1F917D-38AF-415A-A992-B8F6D19A4DFB}"/>
              </a:ext>
            </a:extLst>
          </p:cNvPr>
          <p:cNvSpPr txBox="1">
            <a:spLocks noChangeArrowheads="1"/>
          </p:cNvSpPr>
          <p:nvPr/>
        </p:nvSpPr>
        <p:spPr bwMode="auto">
          <a:xfrm>
            <a:off x="1538967" y="1600200"/>
            <a:ext cx="7156938"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r>
              <a:rPr lang="en-GB" altLang="en-US" sz="2400" dirty="0">
                <a:solidFill>
                  <a:schemeClr val="accent1">
                    <a:lumMod val="75000"/>
                  </a:schemeClr>
                </a:solidFill>
                <a:latin typeface="Arial" panose="020B0604020202020204" pitchFamily="34" charset="0"/>
                <a:cs typeface="Arial" panose="020B0604020202020204" pitchFamily="34" charset="0"/>
              </a:rPr>
              <a:t>2/11/12 – BBC’s Newsnight broadcast an interview with an alleged victim</a:t>
            </a:r>
          </a:p>
          <a:p>
            <a:r>
              <a:rPr lang="en-GB" altLang="en-US" sz="2400" dirty="0">
                <a:solidFill>
                  <a:schemeClr val="accent1">
                    <a:lumMod val="75000"/>
                  </a:schemeClr>
                </a:solidFill>
                <a:latin typeface="Arial" panose="020B0604020202020204" pitchFamily="34" charset="0"/>
                <a:cs typeface="Arial" panose="020B0604020202020204" pitchFamily="34" charset="0"/>
              </a:rPr>
              <a:t>North Wales Police/NSPCC/CCW/ NHS/CEOP – received multiple complaints</a:t>
            </a:r>
          </a:p>
          <a:p>
            <a:r>
              <a:rPr lang="en-GB" altLang="en-US" sz="2400" dirty="0">
                <a:solidFill>
                  <a:schemeClr val="accent1">
                    <a:lumMod val="75000"/>
                  </a:schemeClr>
                </a:solidFill>
                <a:latin typeface="Arial" panose="020B0604020202020204" pitchFamily="34" charset="0"/>
                <a:cs typeface="Arial" panose="020B0604020202020204" pitchFamily="34" charset="0"/>
              </a:rPr>
              <a:t>New findings</a:t>
            </a:r>
          </a:p>
          <a:p>
            <a:r>
              <a:rPr lang="en-GB" altLang="en-US" b="1" dirty="0">
                <a:solidFill>
                  <a:schemeClr val="accent1">
                    <a:lumMod val="75000"/>
                  </a:schemeClr>
                </a:solidFill>
                <a:latin typeface="Arial" panose="020B0604020202020204" pitchFamily="34" charset="0"/>
                <a:cs typeface="Arial" panose="020B0604020202020204" pitchFamily="34" charset="0"/>
              </a:rPr>
              <a:t>Ongoing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8325308A-11B6-46A0-A525-841AFB74744F}"/>
              </a:ext>
            </a:extLst>
          </p:cNvPr>
          <p:cNvSpPr>
            <a:spLocks noGrp="1"/>
          </p:cNvSpPr>
          <p:nvPr>
            <p:ph type="title"/>
          </p:nvPr>
        </p:nvSpPr>
        <p:spPr/>
        <p:txBody>
          <a:bodyPr>
            <a:normAutofit/>
          </a:bodyPr>
          <a:lstStyle/>
          <a:p>
            <a:pPr algn="ctr"/>
            <a:r>
              <a:rPr lang="en-GB" altLang="en-US" sz="4400" b="1" dirty="0">
                <a:latin typeface="Arial" panose="020B0604020202020204" pitchFamily="34" charset="0"/>
                <a:cs typeface="Arial" panose="020B0604020202020204" pitchFamily="34" charset="0"/>
              </a:rPr>
              <a:t>Stephen Lawrence</a:t>
            </a:r>
          </a:p>
        </p:txBody>
      </p:sp>
      <p:sp>
        <p:nvSpPr>
          <p:cNvPr id="2" name="Content Placeholder 1">
            <a:extLst>
              <a:ext uri="{FF2B5EF4-FFF2-40B4-BE49-F238E27FC236}">
                <a16:creationId xmlns:a16="http://schemas.microsoft.com/office/drawing/2014/main" id="{502BB661-A947-218F-8AD2-30E7033C7C27}"/>
              </a:ext>
            </a:extLst>
          </p:cNvPr>
          <p:cNvSpPr>
            <a:spLocks noGrp="1"/>
          </p:cNvSpPr>
          <p:nvPr>
            <p:ph idx="1"/>
          </p:nvPr>
        </p:nvSpPr>
        <p:spPr/>
        <p:txBody>
          <a:bodyPr/>
          <a:lstStyle/>
          <a:p>
            <a:endParaRPr lang="en-GB"/>
          </a:p>
        </p:txBody>
      </p:sp>
      <p:pic>
        <p:nvPicPr>
          <p:cNvPr id="29699" name="Picture 5" descr="article-2316317-196D48ED000005DC-873_634x475_popup">
            <a:extLst>
              <a:ext uri="{FF2B5EF4-FFF2-40B4-BE49-F238E27FC236}">
                <a16:creationId xmlns:a16="http://schemas.microsoft.com/office/drawing/2014/main" id="{337A1FE7-1CC5-4C61-8E97-DBA8F352B6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95" y="1376362"/>
            <a:ext cx="7920038"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FA1C8FC3-51AA-4F11-9CF8-DB269DD8BF22}"/>
              </a:ext>
            </a:extLst>
          </p:cNvPr>
          <p:cNvSpPr>
            <a:spLocks noGrp="1"/>
          </p:cNvSpPr>
          <p:nvPr>
            <p:ph type="title"/>
          </p:nvPr>
        </p:nvSpPr>
        <p:spPr/>
        <p:txBody>
          <a:bodyPr>
            <a:normAutofit/>
          </a:bodyPr>
          <a:lstStyle/>
          <a:p>
            <a:pPr algn="ctr"/>
            <a:r>
              <a:rPr lang="en-GB" altLang="en-US" sz="4400" b="1" dirty="0">
                <a:latin typeface="Arial"/>
                <a:cs typeface="Arial"/>
              </a:rPr>
              <a:t>Macpherson Report</a:t>
            </a:r>
          </a:p>
        </p:txBody>
      </p:sp>
      <p:sp>
        <p:nvSpPr>
          <p:cNvPr id="31748" name="Rectangle 5">
            <a:extLst>
              <a:ext uri="{FF2B5EF4-FFF2-40B4-BE49-F238E27FC236}">
                <a16:creationId xmlns:a16="http://schemas.microsoft.com/office/drawing/2014/main" id="{3E6B069F-CD62-4A7B-BF43-A10B8EC90DE3}"/>
              </a:ext>
            </a:extLst>
          </p:cNvPr>
          <p:cNvSpPr txBox="1">
            <a:spLocks noChangeArrowheads="1"/>
          </p:cNvSpPr>
          <p:nvPr/>
        </p:nvSpPr>
        <p:spPr bwMode="auto">
          <a:xfrm>
            <a:off x="2626786" y="1784594"/>
            <a:ext cx="4038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r>
              <a:rPr lang="en-GB" altLang="en-US" sz="2800" dirty="0">
                <a:solidFill>
                  <a:schemeClr val="accent1">
                    <a:lumMod val="75000"/>
                  </a:schemeClr>
                </a:solidFill>
              </a:rPr>
              <a:t>Sir William Macpherson</a:t>
            </a:r>
          </a:p>
          <a:p>
            <a:r>
              <a:rPr lang="en-GB" altLang="en-US" sz="2800" dirty="0">
                <a:solidFill>
                  <a:schemeClr val="accent1">
                    <a:lumMod val="75000"/>
                  </a:schemeClr>
                </a:solidFill>
              </a:rPr>
              <a:t>February 1999</a:t>
            </a:r>
          </a:p>
          <a:p>
            <a:r>
              <a:rPr lang="en-GB" altLang="en-US" sz="2800" dirty="0">
                <a:solidFill>
                  <a:schemeClr val="accent1">
                    <a:lumMod val="75000"/>
                  </a:schemeClr>
                </a:solidFill>
              </a:rPr>
              <a:t>Murder of Stephen Lawrence - 1993</a:t>
            </a:r>
          </a:p>
          <a:p>
            <a:r>
              <a:rPr lang="en-GB" altLang="en-US" sz="2800" dirty="0">
                <a:solidFill>
                  <a:schemeClr val="accent1">
                    <a:lumMod val="75000"/>
                  </a:schemeClr>
                </a:solidFill>
              </a:rPr>
              <a:t>Inquiry into the Metropolitan Police’s investigation</a:t>
            </a:r>
          </a:p>
          <a:p>
            <a:endParaRPr lang="en-GB" altLang="en-US" sz="2800" dirty="0">
              <a:solidFill>
                <a:srgbClr val="0000FF"/>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C61BA3A9-A299-4F75-A2CF-C4D21C46EB6B}"/>
              </a:ext>
            </a:extLst>
          </p:cNvPr>
          <p:cNvSpPr>
            <a:spLocks noGrp="1"/>
          </p:cNvSpPr>
          <p:nvPr>
            <p:ph type="title"/>
          </p:nvPr>
        </p:nvSpPr>
        <p:spPr/>
        <p:txBody>
          <a:bodyPr>
            <a:normAutofit/>
          </a:bodyPr>
          <a:lstStyle/>
          <a:p>
            <a:pPr algn="ctr"/>
            <a:r>
              <a:rPr lang="en-GB" altLang="en-US" b="1" dirty="0" err="1">
                <a:latin typeface="Arial"/>
                <a:cs typeface="Arial"/>
              </a:rPr>
              <a:t>Clywch</a:t>
            </a:r>
            <a:r>
              <a:rPr lang="en-GB" altLang="en-US" sz="4400" b="1" dirty="0">
                <a:latin typeface="Arial"/>
                <a:cs typeface="Arial"/>
              </a:rPr>
              <a:t> Report</a:t>
            </a:r>
          </a:p>
        </p:txBody>
      </p:sp>
      <p:sp>
        <p:nvSpPr>
          <p:cNvPr id="33796" name="Rectangle 5">
            <a:extLst>
              <a:ext uri="{FF2B5EF4-FFF2-40B4-BE49-F238E27FC236}">
                <a16:creationId xmlns:a16="http://schemas.microsoft.com/office/drawing/2014/main" id="{D2770B1B-D387-4178-B202-A95436FAA7BE}"/>
              </a:ext>
            </a:extLst>
          </p:cNvPr>
          <p:cNvSpPr txBox="1">
            <a:spLocks noChangeArrowheads="1"/>
          </p:cNvSpPr>
          <p:nvPr/>
        </p:nvSpPr>
        <p:spPr bwMode="auto">
          <a:xfrm>
            <a:off x="2589163" y="1805354"/>
            <a:ext cx="4038600" cy="478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Children’s Commissioner for Wales (Peter Clarke)</a:t>
            </a:r>
          </a:p>
          <a:p>
            <a:pPr marL="0" indent="0">
              <a:lnSpc>
                <a:spcPct val="90000"/>
              </a:lnSpc>
              <a:buNone/>
            </a:pPr>
            <a:r>
              <a:rPr lang="en-GB" altLang="en-US" sz="2400" dirty="0">
                <a:solidFill>
                  <a:schemeClr val="accent1">
                    <a:lumMod val="75000"/>
                  </a:schemeClr>
                </a:solidFill>
                <a:latin typeface="Arial" panose="020B0604020202020204" pitchFamily="34" charset="0"/>
                <a:cs typeface="Arial" panose="020B0604020202020204" pitchFamily="34" charset="0"/>
              </a:rPr>
              <a:t>    2004</a:t>
            </a:r>
          </a:p>
          <a:p>
            <a:pPr>
              <a:lnSpc>
                <a:spcPct val="90000"/>
              </a:lnSpc>
            </a:pPr>
            <a:r>
              <a:rPr lang="en-GB" altLang="en-US" sz="2400" dirty="0" err="1">
                <a:solidFill>
                  <a:schemeClr val="accent1">
                    <a:lumMod val="75000"/>
                  </a:schemeClr>
                </a:solidFill>
                <a:latin typeface="Arial" panose="020B0604020202020204" pitchFamily="34" charset="0"/>
                <a:cs typeface="Arial" panose="020B0604020202020204" pitchFamily="34" charset="0"/>
              </a:rPr>
              <a:t>Rhydfelen</a:t>
            </a:r>
            <a:r>
              <a:rPr lang="en-GB" altLang="en-US" sz="2400" dirty="0">
                <a:solidFill>
                  <a:schemeClr val="accent1">
                    <a:lumMod val="75000"/>
                  </a:schemeClr>
                </a:solidFill>
                <a:latin typeface="Arial" panose="020B0604020202020204" pitchFamily="34" charset="0"/>
                <a:cs typeface="Arial" panose="020B0604020202020204" pitchFamily="34" charset="0"/>
              </a:rPr>
              <a:t> </a:t>
            </a:r>
            <a:r>
              <a:rPr lang="en-GB" altLang="en-US" sz="2400" dirty="0" err="1">
                <a:solidFill>
                  <a:schemeClr val="accent1">
                    <a:lumMod val="75000"/>
                  </a:schemeClr>
                </a:solidFill>
                <a:latin typeface="Arial" panose="020B0604020202020204" pitchFamily="34" charset="0"/>
                <a:cs typeface="Arial" panose="020B0604020202020204" pitchFamily="34" charset="0"/>
              </a:rPr>
              <a:t>Comprehnsive</a:t>
            </a:r>
            <a:r>
              <a:rPr lang="en-GB" altLang="en-US" sz="2400" dirty="0">
                <a:solidFill>
                  <a:schemeClr val="accent1">
                    <a:lumMod val="75000"/>
                  </a:schemeClr>
                </a:solidFill>
                <a:latin typeface="Arial" panose="020B0604020202020204" pitchFamily="34" charset="0"/>
                <a:cs typeface="Arial" panose="020B0604020202020204" pitchFamily="34" charset="0"/>
              </a:rPr>
              <a:t> School, Pontypridd</a:t>
            </a:r>
          </a:p>
          <a:p>
            <a:pPr>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John Owen – drama teacher</a:t>
            </a:r>
          </a:p>
          <a:p>
            <a:pPr>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Sexual abuse</a:t>
            </a:r>
          </a:p>
          <a:p>
            <a:pPr>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Changes to practice in education</a:t>
            </a:r>
          </a:p>
          <a:p>
            <a:pPr>
              <a:lnSpc>
                <a:spcPct val="90000"/>
              </a:lnSpc>
            </a:pPr>
            <a:endParaRPr lang="en-GB" altLang="en-US" sz="2600" dirty="0">
              <a:solidFill>
                <a:srgbClr val="0000FF"/>
              </a:solidFill>
              <a:cs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8D5F7E20-6B09-4C07-9AE2-DED17C5368BF}"/>
              </a:ext>
            </a:extLst>
          </p:cNvPr>
          <p:cNvSpPr>
            <a:spLocks noGrp="1"/>
          </p:cNvSpPr>
          <p:nvPr>
            <p:ph type="title"/>
          </p:nvPr>
        </p:nvSpPr>
        <p:spPr/>
        <p:txBody>
          <a:bodyPr>
            <a:normAutofit/>
          </a:bodyPr>
          <a:lstStyle/>
          <a:p>
            <a:pPr algn="ctr"/>
            <a:r>
              <a:rPr lang="en-GB" altLang="en-US" sz="4400" b="1" dirty="0">
                <a:latin typeface="Arial" panose="020B0604020202020204" pitchFamily="34" charset="0"/>
                <a:cs typeface="Arial" panose="020B0604020202020204" pitchFamily="34" charset="0"/>
              </a:rPr>
              <a:t>Victoria Climbie</a:t>
            </a:r>
          </a:p>
        </p:txBody>
      </p:sp>
      <p:pic>
        <p:nvPicPr>
          <p:cNvPr id="35843" name="Picture 6" descr="Victoria Climbie">
            <a:extLst>
              <a:ext uri="{FF2B5EF4-FFF2-40B4-BE49-F238E27FC236}">
                <a16:creationId xmlns:a16="http://schemas.microsoft.com/office/drawing/2014/main" id="{80E0DA89-B57A-4CD9-B40F-0C3033747F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196" y="1268760"/>
            <a:ext cx="7698566" cy="467107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5BF5C790-BD02-4B94-ADB1-C1B43C7772C8}"/>
              </a:ext>
            </a:extLst>
          </p:cNvPr>
          <p:cNvSpPr>
            <a:spLocks noGrp="1"/>
          </p:cNvSpPr>
          <p:nvPr>
            <p:ph type="title"/>
          </p:nvPr>
        </p:nvSpPr>
        <p:spPr/>
        <p:txBody>
          <a:bodyPr>
            <a:normAutofit/>
          </a:bodyPr>
          <a:lstStyle/>
          <a:p>
            <a:pPr algn="ctr"/>
            <a:r>
              <a:rPr lang="en-GB" altLang="en-US" b="1" dirty="0">
                <a:latin typeface="Arial"/>
                <a:cs typeface="Arial"/>
              </a:rPr>
              <a:t>Laming</a:t>
            </a:r>
            <a:r>
              <a:rPr lang="en-GB" altLang="en-US" sz="4400" b="1" dirty="0">
                <a:latin typeface="Arial"/>
                <a:cs typeface="Arial"/>
              </a:rPr>
              <a:t> Report</a:t>
            </a:r>
          </a:p>
        </p:txBody>
      </p:sp>
      <p:sp>
        <p:nvSpPr>
          <p:cNvPr id="37892" name="Rectangle 5">
            <a:extLst>
              <a:ext uri="{FF2B5EF4-FFF2-40B4-BE49-F238E27FC236}">
                <a16:creationId xmlns:a16="http://schemas.microsoft.com/office/drawing/2014/main" id="{57B6D6B7-36CC-40F4-81AA-5326E622C068}"/>
              </a:ext>
            </a:extLst>
          </p:cNvPr>
          <p:cNvSpPr txBox="1">
            <a:spLocks noChangeArrowheads="1"/>
          </p:cNvSpPr>
          <p:nvPr/>
        </p:nvSpPr>
        <p:spPr bwMode="auto">
          <a:xfrm>
            <a:off x="2906470" y="1686992"/>
            <a:ext cx="4038600" cy="471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lnSpc>
                <a:spcPct val="90000"/>
              </a:lnSpc>
            </a:pPr>
            <a:r>
              <a:rPr lang="en-GB" altLang="en-US" sz="2600" dirty="0">
                <a:solidFill>
                  <a:schemeClr val="accent1">
                    <a:lumMod val="75000"/>
                  </a:schemeClr>
                </a:solidFill>
              </a:rPr>
              <a:t>2003</a:t>
            </a:r>
          </a:p>
          <a:p>
            <a:pPr>
              <a:lnSpc>
                <a:spcPct val="90000"/>
              </a:lnSpc>
            </a:pPr>
            <a:r>
              <a:rPr lang="en-GB" altLang="en-US" sz="2600" dirty="0">
                <a:solidFill>
                  <a:schemeClr val="accent1">
                    <a:lumMod val="75000"/>
                  </a:schemeClr>
                </a:solidFill>
              </a:rPr>
              <a:t>Recommendations</a:t>
            </a:r>
          </a:p>
          <a:p>
            <a:pPr>
              <a:lnSpc>
                <a:spcPct val="90000"/>
              </a:lnSpc>
            </a:pPr>
            <a:r>
              <a:rPr lang="en-GB" altLang="en-US" sz="2600" b="1" dirty="0">
                <a:solidFill>
                  <a:schemeClr val="accent1">
                    <a:lumMod val="75000"/>
                  </a:schemeClr>
                </a:solidFill>
              </a:rPr>
              <a:t>The Children Act 2004</a:t>
            </a:r>
          </a:p>
          <a:p>
            <a:pPr>
              <a:lnSpc>
                <a:spcPct val="90000"/>
              </a:lnSpc>
            </a:pPr>
            <a:r>
              <a:rPr lang="en-GB" altLang="en-US" sz="2600" dirty="0">
                <a:solidFill>
                  <a:schemeClr val="accent1">
                    <a:lumMod val="75000"/>
                  </a:schemeClr>
                </a:solidFill>
              </a:rPr>
              <a:t>The Green Paper:</a:t>
            </a:r>
          </a:p>
          <a:p>
            <a:pPr>
              <a:lnSpc>
                <a:spcPct val="90000"/>
              </a:lnSpc>
            </a:pPr>
            <a:r>
              <a:rPr lang="en-GB" altLang="en-US" sz="2600" b="1" dirty="0">
                <a:solidFill>
                  <a:schemeClr val="accent1">
                    <a:lumMod val="75000"/>
                  </a:schemeClr>
                </a:solidFill>
              </a:rPr>
              <a:t>Every Child Matters</a:t>
            </a:r>
          </a:p>
          <a:p>
            <a:pPr>
              <a:lnSpc>
                <a:spcPct val="90000"/>
              </a:lnSpc>
            </a:pPr>
            <a:r>
              <a:rPr lang="en-GB" altLang="en-US" sz="2600" dirty="0">
                <a:solidFill>
                  <a:schemeClr val="accent1">
                    <a:lumMod val="75000"/>
                  </a:schemeClr>
                </a:solidFill>
              </a:rPr>
              <a:t>Children’s Commissioner </a:t>
            </a:r>
            <a:r>
              <a:rPr lang="en-GB" altLang="en-US" sz="1600" dirty="0">
                <a:solidFill>
                  <a:schemeClr val="accent1">
                    <a:lumMod val="75000"/>
                  </a:schemeClr>
                </a:solidFill>
              </a:rPr>
              <a:t>(England)</a:t>
            </a:r>
          </a:p>
          <a:p>
            <a:pPr>
              <a:lnSpc>
                <a:spcPct val="90000"/>
              </a:lnSpc>
            </a:pPr>
            <a:r>
              <a:rPr lang="en-GB" altLang="en-US" sz="2600" dirty="0">
                <a:solidFill>
                  <a:schemeClr val="accent1">
                    <a:lumMod val="75000"/>
                  </a:schemeClr>
                </a:solidFill>
              </a:rPr>
              <a:t>Children and Young People’s Plan</a:t>
            </a:r>
          </a:p>
          <a:p>
            <a:pPr>
              <a:lnSpc>
                <a:spcPct val="90000"/>
              </a:lnSpc>
            </a:pPr>
            <a:r>
              <a:rPr lang="en-GB" altLang="en-US" sz="2600" b="1" dirty="0">
                <a:solidFill>
                  <a:schemeClr val="accent1">
                    <a:lumMod val="75000"/>
                  </a:schemeClr>
                </a:solidFill>
              </a:rPr>
              <a:t>LSCB’s</a:t>
            </a:r>
          </a:p>
          <a:p>
            <a:pPr>
              <a:lnSpc>
                <a:spcPct val="90000"/>
              </a:lnSpc>
            </a:pPr>
            <a:endParaRPr lang="en-GB" altLang="en-US" sz="2600" dirty="0">
              <a:solidFill>
                <a:srgbClr val="0000FF"/>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4533BB8C-D7CA-4580-ABF6-1B2F86811481}"/>
              </a:ext>
            </a:extLst>
          </p:cNvPr>
          <p:cNvSpPr>
            <a:spLocks noGrp="1"/>
          </p:cNvSpPr>
          <p:nvPr>
            <p:ph type="title"/>
          </p:nvPr>
        </p:nvSpPr>
        <p:spPr/>
        <p:txBody>
          <a:bodyPr>
            <a:normAutofit/>
          </a:bodyPr>
          <a:lstStyle/>
          <a:p>
            <a:pPr algn="ctr"/>
            <a:r>
              <a:rPr lang="en-GB" altLang="en-US" sz="4400" b="1" dirty="0">
                <a:latin typeface="Arial" panose="020B0604020202020204" pitchFamily="34" charset="0"/>
                <a:cs typeface="Arial" panose="020B0604020202020204" pitchFamily="34" charset="0"/>
              </a:rPr>
              <a:t>Holly Wells </a:t>
            </a:r>
            <a:br>
              <a:rPr lang="en-GB" altLang="en-US" sz="4400" b="1" dirty="0">
                <a:latin typeface="Arial" panose="020B0604020202020204" pitchFamily="34" charset="0"/>
                <a:cs typeface="Arial" panose="020B0604020202020204" pitchFamily="34" charset="0"/>
              </a:rPr>
            </a:br>
            <a:r>
              <a:rPr lang="en-GB" altLang="en-US" sz="4400" b="1" dirty="0">
                <a:latin typeface="Arial" panose="020B0604020202020204" pitchFamily="34" charset="0"/>
                <a:cs typeface="Arial" panose="020B0604020202020204" pitchFamily="34" charset="0"/>
              </a:rPr>
              <a:t> Jessica Chapman</a:t>
            </a:r>
            <a:endParaRPr lang="en-GB" altLang="en-US" sz="4400" dirty="0">
              <a:latin typeface="Arial" panose="020B0604020202020204" pitchFamily="34" charset="0"/>
              <a:cs typeface="Arial" panose="020B0604020202020204" pitchFamily="34" charset="0"/>
            </a:endParaRPr>
          </a:p>
        </p:txBody>
      </p:sp>
      <p:pic>
        <p:nvPicPr>
          <p:cNvPr id="39939" name="Picture 4" descr="Holly Wells and Jessica Chapman">
            <a:extLst>
              <a:ext uri="{FF2B5EF4-FFF2-40B4-BE49-F238E27FC236}">
                <a16:creationId xmlns:a16="http://schemas.microsoft.com/office/drawing/2014/main" id="{89324E2D-B976-439A-A9C0-8EBFE499DD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1690688"/>
            <a:ext cx="7345363" cy="42481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4">
            <a:extLst>
              <a:ext uri="{FF2B5EF4-FFF2-40B4-BE49-F238E27FC236}">
                <a16:creationId xmlns:a16="http://schemas.microsoft.com/office/drawing/2014/main" id="{1391BB2C-F5CD-471D-BE0F-B91CD77E9681}"/>
              </a:ext>
            </a:extLst>
          </p:cNvPr>
          <p:cNvSpPr>
            <a:spLocks noGrp="1"/>
          </p:cNvSpPr>
          <p:nvPr>
            <p:ph type="title"/>
          </p:nvPr>
        </p:nvSpPr>
        <p:spPr/>
        <p:txBody>
          <a:bodyPr>
            <a:normAutofit/>
          </a:bodyPr>
          <a:lstStyle/>
          <a:p>
            <a:pPr algn="ctr"/>
            <a:r>
              <a:rPr lang="en-US" altLang="en-US" sz="4400" b="1" dirty="0">
                <a:latin typeface="Arial"/>
                <a:cs typeface="Arial"/>
              </a:rPr>
              <a:t>Bichard Report</a:t>
            </a:r>
          </a:p>
        </p:txBody>
      </p:sp>
      <p:sp>
        <p:nvSpPr>
          <p:cNvPr id="41988" name="Rectangle 6">
            <a:extLst>
              <a:ext uri="{FF2B5EF4-FFF2-40B4-BE49-F238E27FC236}">
                <a16:creationId xmlns:a16="http://schemas.microsoft.com/office/drawing/2014/main" id="{A50C5DFF-1FAA-4EBA-A954-449496850466}"/>
              </a:ext>
            </a:extLst>
          </p:cNvPr>
          <p:cNvSpPr txBox="1">
            <a:spLocks noChangeArrowheads="1"/>
          </p:cNvSpPr>
          <p:nvPr/>
        </p:nvSpPr>
        <p:spPr bwMode="auto">
          <a:xfrm>
            <a:off x="2906470" y="2054103"/>
            <a:ext cx="4038600" cy="492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r>
              <a:rPr lang="en-GB" altLang="en-US" sz="2400" dirty="0">
                <a:solidFill>
                  <a:schemeClr val="accent1">
                    <a:lumMod val="75000"/>
                  </a:schemeClr>
                </a:solidFill>
                <a:latin typeface="Arial" panose="020B0604020202020204" pitchFamily="34" charset="0"/>
                <a:cs typeface="Arial" panose="020B0604020202020204" pitchFamily="34" charset="0"/>
              </a:rPr>
              <a:t>As a direct result of the Soham Murders in 2002 </a:t>
            </a:r>
          </a:p>
          <a:p>
            <a:r>
              <a:rPr lang="en-GB" altLang="en-US" sz="2400" dirty="0">
                <a:solidFill>
                  <a:schemeClr val="accent1">
                    <a:lumMod val="75000"/>
                  </a:schemeClr>
                </a:solidFill>
                <a:latin typeface="Arial" panose="020B0604020202020204" pitchFamily="34" charset="0"/>
                <a:cs typeface="Arial" panose="020B0604020202020204" pitchFamily="34" charset="0"/>
              </a:rPr>
              <a:t>Ian Huntley and Maxine </a:t>
            </a:r>
            <a:r>
              <a:rPr lang="en-GB" altLang="en-US" sz="2400" dirty="0" err="1">
                <a:solidFill>
                  <a:schemeClr val="accent1">
                    <a:lumMod val="75000"/>
                  </a:schemeClr>
                </a:solidFill>
                <a:latin typeface="Arial" panose="020B0604020202020204" pitchFamily="34" charset="0"/>
                <a:cs typeface="Arial" panose="020B0604020202020204" pitchFamily="34" charset="0"/>
              </a:rPr>
              <a:t>Carr</a:t>
            </a:r>
            <a:r>
              <a:rPr lang="en-GB" altLang="en-US" sz="2400" dirty="0">
                <a:solidFill>
                  <a:schemeClr val="accent1">
                    <a:lumMod val="75000"/>
                  </a:schemeClr>
                </a:solidFill>
                <a:latin typeface="Arial" panose="020B0604020202020204" pitchFamily="34" charset="0"/>
                <a:cs typeface="Arial" panose="020B0604020202020204" pitchFamily="34" charset="0"/>
              </a:rPr>
              <a:t> both employed in the school – both having been through the CRB system</a:t>
            </a:r>
          </a:p>
          <a:p>
            <a:r>
              <a:rPr lang="en-GB" altLang="en-US" sz="2400" dirty="0">
                <a:solidFill>
                  <a:schemeClr val="accent1">
                    <a:lumMod val="75000"/>
                  </a:schemeClr>
                </a:solidFill>
                <a:latin typeface="Arial" panose="020B0604020202020204" pitchFamily="34" charset="0"/>
                <a:cs typeface="Arial" panose="020B0604020202020204" pitchFamily="34" charset="0"/>
              </a:rPr>
              <a:t>Enhanced Disclosure</a:t>
            </a:r>
          </a:p>
          <a:p>
            <a:r>
              <a:rPr lang="en-GB" altLang="en-US" sz="2400" dirty="0">
                <a:solidFill>
                  <a:schemeClr val="accent1">
                    <a:lumMod val="75000"/>
                  </a:schemeClr>
                </a:solidFill>
                <a:latin typeface="Arial" panose="020B0604020202020204" pitchFamily="34" charset="0"/>
                <a:cs typeface="Arial" panose="020B0604020202020204" pitchFamily="34" charset="0"/>
              </a:rPr>
              <a:t>Now a DBS</a:t>
            </a:r>
          </a:p>
          <a:p>
            <a:endParaRPr lang="en-GB" altLang="en-US" sz="2400" b="1" dirty="0">
              <a:solidFill>
                <a:srgbClr val="0000FF"/>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D5305022-7145-43A0-B34A-5E9C49B78041}"/>
              </a:ext>
            </a:extLst>
          </p:cNvPr>
          <p:cNvSpPr>
            <a:spLocks noGrp="1"/>
          </p:cNvSpPr>
          <p:nvPr>
            <p:ph type="title"/>
          </p:nvPr>
        </p:nvSpPr>
        <p:spPr/>
        <p:txBody>
          <a:bodyPr>
            <a:noAutofit/>
          </a:bodyPr>
          <a:lstStyle/>
          <a:p>
            <a:pPr algn="ctr"/>
            <a:r>
              <a:rPr lang="en-GB" altLang="en-US" sz="4400" b="1" dirty="0">
                <a:solidFill>
                  <a:schemeClr val="accent1">
                    <a:lumMod val="75000"/>
                  </a:schemeClr>
                </a:solidFill>
                <a:latin typeface="Arial"/>
                <a:cs typeface="Arial"/>
              </a:rPr>
              <a:t>The Protection of Freedoms Act 2012</a:t>
            </a:r>
          </a:p>
        </p:txBody>
      </p:sp>
      <p:sp>
        <p:nvSpPr>
          <p:cNvPr id="44036" name="Rectangle 5">
            <a:extLst>
              <a:ext uri="{FF2B5EF4-FFF2-40B4-BE49-F238E27FC236}">
                <a16:creationId xmlns:a16="http://schemas.microsoft.com/office/drawing/2014/main" id="{49DEA018-E582-4313-9B42-102A4DE064A3}"/>
              </a:ext>
            </a:extLst>
          </p:cNvPr>
          <p:cNvSpPr txBox="1">
            <a:spLocks noChangeArrowheads="1"/>
          </p:cNvSpPr>
          <p:nvPr/>
        </p:nvSpPr>
        <p:spPr bwMode="auto">
          <a:xfrm>
            <a:off x="2326321" y="2007943"/>
            <a:ext cx="4487887"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r>
              <a:rPr lang="en-GB" altLang="en-US" sz="2400" dirty="0">
                <a:solidFill>
                  <a:schemeClr val="accent1">
                    <a:lumMod val="75000"/>
                  </a:schemeClr>
                </a:solidFill>
                <a:latin typeface="Arial" panose="020B0604020202020204" pitchFamily="34" charset="0"/>
                <a:cs typeface="Arial" panose="020B0604020202020204" pitchFamily="34" charset="0"/>
              </a:rPr>
              <a:t>UK Law</a:t>
            </a:r>
          </a:p>
          <a:p>
            <a:r>
              <a:rPr lang="en-GB" altLang="en-US" sz="2400" dirty="0">
                <a:solidFill>
                  <a:schemeClr val="accent1">
                    <a:lumMod val="75000"/>
                  </a:schemeClr>
                </a:solidFill>
                <a:latin typeface="Arial" panose="020B0604020202020204" pitchFamily="34" charset="0"/>
                <a:cs typeface="Arial" panose="020B0604020202020204" pitchFamily="34" charset="0"/>
              </a:rPr>
              <a:t>Scrapping the Vetting and Barring Scheme (CRB)</a:t>
            </a:r>
          </a:p>
          <a:p>
            <a:r>
              <a:rPr lang="en-GB" altLang="en-US" sz="2400" dirty="0">
                <a:solidFill>
                  <a:schemeClr val="accent1">
                    <a:lumMod val="75000"/>
                  </a:schemeClr>
                </a:solidFill>
                <a:latin typeface="Arial" panose="020B0604020202020204" pitchFamily="34" charset="0"/>
                <a:cs typeface="Arial" panose="020B0604020202020204" pitchFamily="34" charset="0"/>
              </a:rPr>
              <a:t>Creation of Disclosure and Barring Scheme  - focusing on roles of those working with vulnerable groups</a:t>
            </a:r>
          </a:p>
          <a:p>
            <a:r>
              <a:rPr lang="en-GB" altLang="en-US" sz="2400" dirty="0">
                <a:solidFill>
                  <a:schemeClr val="accent1">
                    <a:lumMod val="75000"/>
                  </a:schemeClr>
                </a:solidFill>
                <a:latin typeface="Arial" panose="020B0604020202020204" pitchFamily="34" charset="0"/>
                <a:cs typeface="Arial" panose="020B0604020202020204" pitchFamily="34" charset="0"/>
              </a:rPr>
              <a:t>Up to date system (Transferrable DBS)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318C6-0030-40F5-BE4B-6139C57D6DD5}"/>
              </a:ext>
            </a:extLst>
          </p:cNvPr>
          <p:cNvSpPr>
            <a:spLocks noGrp="1"/>
          </p:cNvSpPr>
          <p:nvPr>
            <p:ph type="title"/>
          </p:nvPr>
        </p:nvSpPr>
        <p:spPr/>
        <p:txBody>
          <a:bodyPr>
            <a:normAutofit/>
          </a:bodyPr>
          <a:lstStyle/>
          <a:p>
            <a:pPr algn="ctr"/>
            <a:r>
              <a:rPr lang="en-GB" sz="4400" b="1" dirty="0">
                <a:latin typeface="Arial" panose="020B0604020202020204" pitchFamily="34" charset="0"/>
                <a:cs typeface="Arial" panose="020B0604020202020204" pitchFamily="34" charset="0"/>
              </a:rPr>
              <a:t>Peter Connelly (Baby ‘P’)</a:t>
            </a:r>
          </a:p>
        </p:txBody>
      </p:sp>
      <p:pic>
        <p:nvPicPr>
          <p:cNvPr id="3" name="Picture 5" descr="4163562949">
            <a:extLst>
              <a:ext uri="{FF2B5EF4-FFF2-40B4-BE49-F238E27FC236}">
                <a16:creationId xmlns:a16="http://schemas.microsoft.com/office/drawing/2014/main" id="{6E88019D-C7F8-4B5D-BB05-ACE44EDC08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93143" y="1628800"/>
            <a:ext cx="4557713" cy="414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88970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DA3CB6-BCCA-4F57-8840-9D835A44F46C}"/>
              </a:ext>
            </a:extLst>
          </p:cNvPr>
          <p:cNvSpPr>
            <a:spLocks noGrp="1"/>
          </p:cNvSpPr>
          <p:nvPr>
            <p:ph type="title"/>
          </p:nvPr>
        </p:nvSpPr>
        <p:spPr>
          <a:xfrm>
            <a:off x="683568" y="29886"/>
            <a:ext cx="7886700" cy="1325563"/>
          </a:xfrm>
        </p:spPr>
        <p:txBody>
          <a:bodyPr>
            <a:normAutofit/>
          </a:bodyPr>
          <a:lstStyle/>
          <a:p>
            <a:pPr algn="ctr"/>
            <a:r>
              <a:rPr lang="en-GB" sz="4800" b="1" dirty="0">
                <a:latin typeface="Arial" panose="020B0604020202020204" pitchFamily="34" charset="0"/>
                <a:cs typeface="Arial" panose="020B0604020202020204" pitchFamily="34" charset="0"/>
              </a:rPr>
              <a:t>Lord Laming</a:t>
            </a:r>
          </a:p>
        </p:txBody>
      </p:sp>
      <p:sp>
        <p:nvSpPr>
          <p:cNvPr id="3" name="Content Placeholder 2">
            <a:extLst>
              <a:ext uri="{FF2B5EF4-FFF2-40B4-BE49-F238E27FC236}">
                <a16:creationId xmlns:a16="http://schemas.microsoft.com/office/drawing/2014/main" id="{1A4813C1-F5FA-4D74-9CAD-330925C3B151}"/>
              </a:ext>
            </a:extLst>
          </p:cNvPr>
          <p:cNvSpPr>
            <a:spLocks noGrp="1"/>
          </p:cNvSpPr>
          <p:nvPr>
            <p:ph idx="1"/>
          </p:nvPr>
        </p:nvSpPr>
        <p:spPr/>
        <p:txBody>
          <a:bodyPr vert="horz" lIns="91440" tIns="45720" rIns="91440" bIns="45720" rtlCol="0" anchor="t">
            <a:normAutofit/>
          </a:bodyPr>
          <a:lstStyle/>
          <a:p>
            <a:pPr marL="0" indent="0">
              <a:buNone/>
            </a:pPr>
            <a:endParaRPr lang="en-GB" sz="2800" dirty="0">
              <a:solidFill>
                <a:srgbClr val="000000"/>
              </a:solidFill>
              <a:ea typeface="+mn-lt"/>
              <a:cs typeface="+mn-lt"/>
            </a:endParaRPr>
          </a:p>
          <a:p>
            <a:r>
              <a:rPr lang="en-GB" sz="2800" dirty="0">
                <a:solidFill>
                  <a:schemeClr val="accent1">
                    <a:lumMod val="75000"/>
                  </a:schemeClr>
                </a:solidFill>
                <a:ea typeface="+mn-lt"/>
                <a:cs typeface="+mn-lt"/>
              </a:rPr>
              <a:t>58 recommendations</a:t>
            </a:r>
            <a:endParaRPr lang="en-GB" sz="2800" dirty="0">
              <a:solidFill>
                <a:schemeClr val="accent1">
                  <a:lumMod val="75000"/>
                </a:schemeClr>
              </a:solidFill>
              <a:cs typeface="Calibri"/>
            </a:endParaRPr>
          </a:p>
        </p:txBody>
      </p:sp>
      <p:pic>
        <p:nvPicPr>
          <p:cNvPr id="5" name="Picture 5">
            <a:extLst>
              <a:ext uri="{FF2B5EF4-FFF2-40B4-BE49-F238E27FC236}">
                <a16:creationId xmlns:a16="http://schemas.microsoft.com/office/drawing/2014/main" id="{10AE700A-8E09-F64B-4BB3-077340333EF9}"/>
              </a:ext>
            </a:extLst>
          </p:cNvPr>
          <p:cNvPicPr>
            <a:picLocks noChangeAspect="1"/>
          </p:cNvPicPr>
          <p:nvPr/>
        </p:nvPicPr>
        <p:blipFill>
          <a:blip r:embed="rId3"/>
          <a:stretch>
            <a:fillRect/>
          </a:stretch>
        </p:blipFill>
        <p:spPr>
          <a:xfrm>
            <a:off x="5209674" y="1355450"/>
            <a:ext cx="3104147" cy="4147101"/>
          </a:xfrm>
          <a:prstGeom prst="rect">
            <a:avLst/>
          </a:prstGeom>
        </p:spPr>
      </p:pic>
    </p:spTree>
    <p:extLst>
      <p:ext uri="{BB962C8B-B14F-4D97-AF65-F5344CB8AC3E}">
        <p14:creationId xmlns:p14="http://schemas.microsoft.com/office/powerpoint/2010/main" val="35468673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C4442AE0-7126-4398-96C4-302700F0531E}"/>
              </a:ext>
            </a:extLst>
          </p:cNvPr>
          <p:cNvSpPr>
            <a:spLocks noGrp="1"/>
          </p:cNvSpPr>
          <p:nvPr>
            <p:ph type="title"/>
          </p:nvPr>
        </p:nvSpPr>
        <p:spPr/>
        <p:txBody>
          <a:bodyPr/>
          <a:lstStyle/>
          <a:p>
            <a:pPr algn="ctr"/>
            <a:r>
              <a:rPr lang="en-GB" altLang="en-US" b="1" dirty="0">
                <a:latin typeface="Arial"/>
                <a:cs typeface="Arial"/>
              </a:rPr>
              <a:t>Munro</a:t>
            </a:r>
            <a:r>
              <a:rPr lang="en-GB" altLang="en-US" sz="4400" b="1" dirty="0">
                <a:latin typeface="Arial"/>
                <a:cs typeface="Arial"/>
              </a:rPr>
              <a:t> Report</a:t>
            </a:r>
            <a:br>
              <a:rPr lang="en-GB" altLang="en-US" sz="4000" b="1" dirty="0"/>
            </a:br>
            <a:endParaRPr lang="en-GB" altLang="en-US" sz="1800" dirty="0"/>
          </a:p>
        </p:txBody>
      </p:sp>
      <p:sp>
        <p:nvSpPr>
          <p:cNvPr id="48132" name="Rectangle 5">
            <a:extLst>
              <a:ext uri="{FF2B5EF4-FFF2-40B4-BE49-F238E27FC236}">
                <a16:creationId xmlns:a16="http://schemas.microsoft.com/office/drawing/2014/main" id="{9B3CFA58-C294-4167-A479-628E898768A6}"/>
              </a:ext>
            </a:extLst>
          </p:cNvPr>
          <p:cNvSpPr txBox="1">
            <a:spLocks noChangeArrowheads="1"/>
          </p:cNvSpPr>
          <p:nvPr/>
        </p:nvSpPr>
        <p:spPr bwMode="auto">
          <a:xfrm>
            <a:off x="2552185" y="1555497"/>
            <a:ext cx="4038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r>
              <a:rPr lang="en-GB" altLang="en-US" sz="2400" dirty="0">
                <a:solidFill>
                  <a:schemeClr val="accent1">
                    <a:lumMod val="75000"/>
                  </a:schemeClr>
                </a:solidFill>
                <a:latin typeface="Arial" panose="020B0604020202020204" pitchFamily="34" charset="0"/>
                <a:cs typeface="Arial" panose="020B0604020202020204" pitchFamily="34" charset="0"/>
              </a:rPr>
              <a:t>Eileen Munro</a:t>
            </a:r>
          </a:p>
          <a:p>
            <a:r>
              <a:rPr lang="en-GB" altLang="en-US" sz="2400" dirty="0">
                <a:solidFill>
                  <a:schemeClr val="accent1">
                    <a:lumMod val="75000"/>
                  </a:schemeClr>
                </a:solidFill>
                <a:latin typeface="Arial" panose="020B0604020202020204" pitchFamily="34" charset="0"/>
                <a:cs typeface="Arial" panose="020B0604020202020204" pitchFamily="34" charset="0"/>
              </a:rPr>
              <a:t>July 2012</a:t>
            </a:r>
          </a:p>
          <a:p>
            <a:r>
              <a:rPr lang="en-GB" altLang="en-US" sz="2400" dirty="0">
                <a:solidFill>
                  <a:schemeClr val="accent1">
                    <a:lumMod val="75000"/>
                  </a:schemeClr>
                </a:solidFill>
                <a:latin typeface="Arial" panose="020B0604020202020204" pitchFamily="34" charset="0"/>
                <a:cs typeface="Arial" panose="020B0604020202020204" pitchFamily="34" charset="0"/>
              </a:rPr>
              <a:t>Review of Child Protection</a:t>
            </a:r>
          </a:p>
          <a:p>
            <a:r>
              <a:rPr lang="en-GB" altLang="en-US" sz="2400" dirty="0">
                <a:solidFill>
                  <a:schemeClr val="accent1">
                    <a:lumMod val="75000"/>
                  </a:schemeClr>
                </a:solidFill>
                <a:latin typeface="Arial" panose="020B0604020202020204" pitchFamily="34" charset="0"/>
                <a:cs typeface="Arial" panose="020B0604020202020204" pitchFamily="34" charset="0"/>
              </a:rPr>
              <a:t>Child centred system</a:t>
            </a:r>
          </a:p>
          <a:p>
            <a:r>
              <a:rPr lang="en-GB" altLang="en-US" sz="2400" dirty="0">
                <a:solidFill>
                  <a:schemeClr val="accent1">
                    <a:lumMod val="75000"/>
                  </a:schemeClr>
                </a:solidFill>
                <a:latin typeface="Arial" panose="020B0604020202020204" pitchFamily="34" charset="0"/>
                <a:cs typeface="Arial" panose="020B0604020202020204" pitchFamily="34" charset="0"/>
              </a:rPr>
              <a:t>Faster progress</a:t>
            </a:r>
          </a:p>
          <a:p>
            <a:r>
              <a:rPr lang="en-GB" altLang="en-US" sz="2400" dirty="0">
                <a:solidFill>
                  <a:schemeClr val="accent1">
                    <a:lumMod val="75000"/>
                  </a:schemeClr>
                </a:solidFill>
                <a:latin typeface="Arial" panose="020B0604020202020204" pitchFamily="34" charset="0"/>
                <a:cs typeface="Arial" panose="020B0604020202020204" pitchFamily="34" charset="0"/>
              </a:rPr>
              <a:t>Revision and reduction of statutory guidance</a:t>
            </a:r>
          </a:p>
          <a:p>
            <a:r>
              <a:rPr lang="en-GB" altLang="en-US" sz="2400" dirty="0">
                <a:solidFill>
                  <a:schemeClr val="accent1">
                    <a:lumMod val="75000"/>
                  </a:schemeClr>
                </a:solidFill>
                <a:latin typeface="Arial" panose="020B0604020202020204" pitchFamily="34" charset="0"/>
                <a:cs typeface="Arial" panose="020B0604020202020204" pitchFamily="34" charset="0"/>
              </a:rPr>
              <a:t>Chief Social Worker</a:t>
            </a:r>
          </a:p>
          <a:p>
            <a:endParaRPr lang="en-GB" altLang="en-US" sz="2400" dirty="0">
              <a:solidFill>
                <a:srgbClr val="0000FF"/>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7B868F05-6FC2-49A0-AACC-55086F78908E}"/>
              </a:ext>
            </a:extLst>
          </p:cNvPr>
          <p:cNvSpPr>
            <a:spLocks noGrp="1"/>
          </p:cNvSpPr>
          <p:nvPr>
            <p:ph type="title"/>
          </p:nvPr>
        </p:nvSpPr>
        <p:spPr/>
        <p:txBody>
          <a:bodyPr>
            <a:normAutofit/>
          </a:bodyPr>
          <a:lstStyle/>
          <a:p>
            <a:pPr algn="ctr"/>
            <a:r>
              <a:rPr lang="en-GB" altLang="en-US" sz="4400" b="1" dirty="0">
                <a:latin typeface="Arial" panose="020B0604020202020204" pitchFamily="34" charset="0"/>
                <a:cs typeface="Arial" panose="020B0604020202020204" pitchFamily="34" charset="0"/>
              </a:rPr>
              <a:t>Operation Yewtree</a:t>
            </a:r>
          </a:p>
        </p:txBody>
      </p:sp>
      <p:sp>
        <p:nvSpPr>
          <p:cNvPr id="50180" name="Rectangle 5">
            <a:extLst>
              <a:ext uri="{FF2B5EF4-FFF2-40B4-BE49-F238E27FC236}">
                <a16:creationId xmlns:a16="http://schemas.microsoft.com/office/drawing/2014/main" id="{1FC74220-987B-4E1E-AF1C-0F26A4587AE5}"/>
              </a:ext>
            </a:extLst>
          </p:cNvPr>
          <p:cNvSpPr txBox="1">
            <a:spLocks noChangeArrowheads="1"/>
          </p:cNvSpPr>
          <p:nvPr/>
        </p:nvSpPr>
        <p:spPr bwMode="auto">
          <a:xfrm>
            <a:off x="2641031" y="1643861"/>
            <a:ext cx="4038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r>
              <a:rPr lang="en-GB" altLang="en-US" sz="2800" dirty="0">
                <a:solidFill>
                  <a:schemeClr val="accent1">
                    <a:lumMod val="75000"/>
                  </a:schemeClr>
                </a:solidFill>
              </a:rPr>
              <a:t>Police investigation into sexual allegations – entertainments industry</a:t>
            </a:r>
          </a:p>
          <a:p>
            <a:r>
              <a:rPr lang="en-GB" altLang="en-US" sz="2800" dirty="0">
                <a:solidFill>
                  <a:schemeClr val="accent1">
                    <a:lumMod val="75000"/>
                  </a:schemeClr>
                </a:solidFill>
              </a:rPr>
              <a:t>Began 2012</a:t>
            </a:r>
          </a:p>
          <a:p>
            <a:r>
              <a:rPr lang="en-GB" altLang="en-US" sz="2800" i="1" dirty="0">
                <a:solidFill>
                  <a:schemeClr val="accent1">
                    <a:lumMod val="75000"/>
                  </a:schemeClr>
                </a:solidFill>
              </a:rPr>
              <a:t>‘Giving Victims a Voice’ – report.</a:t>
            </a:r>
          </a:p>
          <a:p>
            <a:r>
              <a:rPr lang="en-GB" altLang="en-US" sz="2800" b="1" dirty="0">
                <a:solidFill>
                  <a:schemeClr val="accent1">
                    <a:lumMod val="75000"/>
                  </a:schemeClr>
                </a:solidFill>
              </a:rPr>
              <a:t>It continues…</a:t>
            </a:r>
          </a:p>
          <a:p>
            <a:endParaRPr lang="en-GB" altLang="en-US" sz="2800" dirty="0">
              <a:solidFill>
                <a:srgbClr val="0000FF"/>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FA946EBF-1F9F-406F-A4F8-90E23884F987}"/>
              </a:ext>
            </a:extLst>
          </p:cNvPr>
          <p:cNvSpPr>
            <a:spLocks noGrp="1"/>
          </p:cNvSpPr>
          <p:nvPr>
            <p:ph type="title"/>
          </p:nvPr>
        </p:nvSpPr>
        <p:spPr/>
        <p:txBody>
          <a:bodyPr>
            <a:normAutofit/>
          </a:bodyPr>
          <a:lstStyle/>
          <a:p>
            <a:pPr algn="ctr"/>
            <a:r>
              <a:rPr lang="en-GB" altLang="en-US" sz="4400" b="1" dirty="0">
                <a:latin typeface="Arial"/>
                <a:cs typeface="Arial"/>
              </a:rPr>
              <a:t>Levenson Inquiry</a:t>
            </a:r>
          </a:p>
        </p:txBody>
      </p:sp>
      <p:sp>
        <p:nvSpPr>
          <p:cNvPr id="52228" name="Rectangle 5">
            <a:extLst>
              <a:ext uri="{FF2B5EF4-FFF2-40B4-BE49-F238E27FC236}">
                <a16:creationId xmlns:a16="http://schemas.microsoft.com/office/drawing/2014/main" id="{339F3E1C-6E20-497E-BA88-E29FE5802909}"/>
              </a:ext>
            </a:extLst>
          </p:cNvPr>
          <p:cNvSpPr txBox="1">
            <a:spLocks noChangeArrowheads="1"/>
          </p:cNvSpPr>
          <p:nvPr/>
        </p:nvSpPr>
        <p:spPr bwMode="auto">
          <a:xfrm>
            <a:off x="2754924" y="1837928"/>
            <a:ext cx="4038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lnSpc>
                <a:spcPct val="90000"/>
              </a:lnSpc>
            </a:pPr>
            <a:r>
              <a:rPr lang="en-GB" altLang="en-US" sz="2400" dirty="0">
                <a:solidFill>
                  <a:schemeClr val="accent1">
                    <a:lumMod val="75000"/>
                  </a:schemeClr>
                </a:solidFill>
                <a:latin typeface="Arial"/>
                <a:ea typeface="ＭＳ Ｐゴシック"/>
                <a:cs typeface="Arial"/>
              </a:rPr>
              <a:t>Ordered by Prime Minister July 2011</a:t>
            </a:r>
          </a:p>
          <a:p>
            <a:pPr>
              <a:lnSpc>
                <a:spcPct val="90000"/>
              </a:lnSpc>
            </a:pPr>
            <a:r>
              <a:rPr lang="en-GB" altLang="en-US" sz="2400" dirty="0">
                <a:solidFill>
                  <a:schemeClr val="accent1">
                    <a:lumMod val="75000"/>
                  </a:schemeClr>
                </a:solidFill>
                <a:latin typeface="Arial"/>
                <a:ea typeface="ＭＳ Ｐゴシック"/>
                <a:cs typeface="Arial"/>
              </a:rPr>
              <a:t>Phone-hacking scandal</a:t>
            </a:r>
          </a:p>
          <a:p>
            <a:pPr>
              <a:lnSpc>
                <a:spcPct val="90000"/>
              </a:lnSpc>
            </a:pPr>
            <a:r>
              <a:rPr lang="en-GB" altLang="en-US" sz="2400" dirty="0">
                <a:solidFill>
                  <a:schemeClr val="accent1">
                    <a:lumMod val="75000"/>
                  </a:schemeClr>
                </a:solidFill>
                <a:latin typeface="Arial"/>
                <a:ea typeface="ＭＳ Ｐゴシック"/>
                <a:cs typeface="Arial"/>
              </a:rPr>
              <a:t>Culture, Practice and Ethics of The Press</a:t>
            </a:r>
          </a:p>
          <a:p>
            <a:pPr>
              <a:lnSpc>
                <a:spcPct val="90000"/>
              </a:lnSpc>
            </a:pPr>
            <a:r>
              <a:rPr lang="en-GB" altLang="en-US" sz="2400" dirty="0">
                <a:solidFill>
                  <a:schemeClr val="accent1">
                    <a:lumMod val="75000"/>
                  </a:schemeClr>
                </a:solidFill>
                <a:latin typeface="Arial"/>
                <a:ea typeface="ＭＳ Ｐゴシック"/>
                <a:cs typeface="Arial"/>
              </a:rPr>
              <a:t>Millie Dowler</a:t>
            </a:r>
          </a:p>
          <a:p>
            <a:pPr>
              <a:lnSpc>
                <a:spcPct val="90000"/>
              </a:lnSpc>
            </a:pPr>
            <a:r>
              <a:rPr lang="en-GB" altLang="en-US" sz="2400" dirty="0">
                <a:solidFill>
                  <a:schemeClr val="accent1">
                    <a:lumMod val="75000"/>
                  </a:schemeClr>
                </a:solidFill>
                <a:latin typeface="Arial"/>
                <a:ea typeface="ＭＳ Ｐゴシック"/>
                <a:cs typeface="Arial"/>
              </a:rPr>
              <a:t>Madeline McCann</a:t>
            </a:r>
          </a:p>
          <a:p>
            <a:pPr marL="0" indent="0">
              <a:lnSpc>
                <a:spcPct val="90000"/>
              </a:lnSpc>
              <a:buNone/>
            </a:pPr>
            <a:endParaRPr lang="en-GB" altLang="en-US" sz="2400" dirty="0">
              <a:solidFill>
                <a:schemeClr val="accent1">
                  <a:lumMod val="75000"/>
                </a:schemeClr>
              </a:solidFill>
              <a:latin typeface="Arial" panose="020B0604020202020204" pitchFamily="34" charset="0"/>
              <a:cs typeface="Arial" panose="020B0604020202020204" pitchFamily="34" charset="0"/>
            </a:endParaRPr>
          </a:p>
          <a:p>
            <a:pPr>
              <a:lnSpc>
                <a:spcPct val="90000"/>
              </a:lnSpc>
              <a:buFontTx/>
              <a:buNone/>
            </a:pPr>
            <a:r>
              <a:rPr lang="en-GB" altLang="en-US" sz="1400" dirty="0">
                <a:solidFill>
                  <a:schemeClr val="accent1">
                    <a:lumMod val="75000"/>
                  </a:schemeClr>
                </a:solidFill>
                <a:latin typeface="Myriad Pro"/>
                <a:ea typeface="ＭＳ Ｐゴシック"/>
              </a:rPr>
              <a:t>http;//</a:t>
            </a:r>
            <a:r>
              <a:rPr lang="en-GB" altLang="en-US" sz="1400" err="1">
                <a:solidFill>
                  <a:schemeClr val="accent1">
                    <a:lumMod val="75000"/>
                  </a:schemeClr>
                </a:solidFill>
                <a:latin typeface="Myriad Pro"/>
                <a:ea typeface="ＭＳ Ｐゴシック"/>
              </a:rPr>
              <a:t>webarchive.national</a:t>
            </a:r>
            <a:r>
              <a:rPr lang="en-GB" altLang="en-US" sz="1400" dirty="0">
                <a:solidFill>
                  <a:schemeClr val="accent1">
                    <a:lumMod val="75000"/>
                  </a:schemeClr>
                </a:solidFill>
                <a:latin typeface="Myriad Pro"/>
                <a:ea typeface="ＭＳ Ｐゴシック"/>
              </a:rPr>
              <a:t> archives.gov.uk</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a:extLst>
              <a:ext uri="{FF2B5EF4-FFF2-40B4-BE49-F238E27FC236}">
                <a16:creationId xmlns:a16="http://schemas.microsoft.com/office/drawing/2014/main" id="{8F4B8CCA-C222-4685-B74A-BC3D97DDCC62}"/>
              </a:ext>
            </a:extLst>
          </p:cNvPr>
          <p:cNvSpPr>
            <a:spLocks noGrp="1"/>
          </p:cNvSpPr>
          <p:nvPr>
            <p:ph type="title"/>
          </p:nvPr>
        </p:nvSpPr>
        <p:spPr/>
        <p:txBody>
          <a:bodyPr>
            <a:normAutofit/>
          </a:bodyPr>
          <a:lstStyle/>
          <a:p>
            <a:pPr algn="ctr"/>
            <a:r>
              <a:rPr lang="en-GB" altLang="en-US" sz="4400" b="1" dirty="0">
                <a:latin typeface="Arial" panose="020B0604020202020204" pitchFamily="34" charset="0"/>
                <a:cs typeface="Arial" panose="020B0604020202020204" pitchFamily="34" charset="0"/>
              </a:rPr>
              <a:t>Operation Stovewood</a:t>
            </a:r>
          </a:p>
        </p:txBody>
      </p:sp>
      <p:pic>
        <p:nvPicPr>
          <p:cNvPr id="54275" name="Picture 4" descr="G:\Modules 2017-2018\Lefel 5\EAEE5006-11\FTF - STAFF\_89894589_rotherham[1].jpg">
            <a:extLst>
              <a:ext uri="{FF2B5EF4-FFF2-40B4-BE49-F238E27FC236}">
                <a16:creationId xmlns:a16="http://schemas.microsoft.com/office/drawing/2014/main" id="{80CDC6D8-013F-44BE-ABAF-BF0FC338B892}"/>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a:xfrm>
            <a:off x="1428750" y="1844824"/>
            <a:ext cx="6286500" cy="3533775"/>
          </a:xfr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a:extLst>
              <a:ext uri="{FF2B5EF4-FFF2-40B4-BE49-F238E27FC236}">
                <a16:creationId xmlns:a16="http://schemas.microsoft.com/office/drawing/2014/main" id="{9FA93F59-4A89-4A54-8395-74951F9818F3}"/>
              </a:ext>
            </a:extLst>
          </p:cNvPr>
          <p:cNvSpPr>
            <a:spLocks noGrp="1"/>
          </p:cNvSpPr>
          <p:nvPr>
            <p:ph type="title"/>
          </p:nvPr>
        </p:nvSpPr>
        <p:spPr/>
        <p:txBody>
          <a:bodyPr>
            <a:normAutofit/>
          </a:bodyPr>
          <a:lstStyle/>
          <a:p>
            <a:pPr algn="ctr"/>
            <a:r>
              <a:rPr lang="en-GB" altLang="en-US" sz="4400" b="1" dirty="0">
                <a:latin typeface="Arial" panose="020B0604020202020204" pitchFamily="34" charset="0"/>
                <a:cs typeface="Arial" panose="020B0604020202020204" pitchFamily="34" charset="0"/>
              </a:rPr>
              <a:t>Operation Spade</a:t>
            </a:r>
          </a:p>
        </p:txBody>
      </p:sp>
      <p:pic>
        <p:nvPicPr>
          <p:cNvPr id="56323" name="Picture 4" descr="G:\Modules 2017-2018\Lefel 5\EAEE5006-11\FTF - STAFF\Operation Spade.jpg">
            <a:extLst>
              <a:ext uri="{FF2B5EF4-FFF2-40B4-BE49-F238E27FC236}">
                <a16:creationId xmlns:a16="http://schemas.microsoft.com/office/drawing/2014/main" id="{EF393053-34BD-4DCF-BA80-8DAA161C9F9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a:xfrm>
            <a:off x="1427793" y="1825625"/>
            <a:ext cx="6288413" cy="3640138"/>
          </a:xfr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a:extLst>
              <a:ext uri="{FF2B5EF4-FFF2-40B4-BE49-F238E27FC236}">
                <a16:creationId xmlns:a16="http://schemas.microsoft.com/office/drawing/2014/main" id="{6418369A-833E-4334-B936-AC01B833A847}"/>
              </a:ext>
            </a:extLst>
          </p:cNvPr>
          <p:cNvSpPr>
            <a:spLocks noGrp="1"/>
          </p:cNvSpPr>
          <p:nvPr>
            <p:ph type="title"/>
          </p:nvPr>
        </p:nvSpPr>
        <p:spPr/>
        <p:txBody>
          <a:bodyPr>
            <a:normAutofit/>
          </a:bodyPr>
          <a:lstStyle/>
          <a:p>
            <a:pPr algn="ctr"/>
            <a:r>
              <a:rPr lang="en-GB" altLang="en-US" sz="4400" b="1" dirty="0">
                <a:latin typeface="Arial" panose="020B0604020202020204" pitchFamily="34" charset="0"/>
                <a:cs typeface="Arial" panose="020B0604020202020204" pitchFamily="34" charset="0"/>
              </a:rPr>
              <a:t>Operation Hydrant</a:t>
            </a:r>
          </a:p>
        </p:txBody>
      </p:sp>
      <p:pic>
        <p:nvPicPr>
          <p:cNvPr id="58372" name="Picture 2" descr="G:\Modules 2017-2018\Lefel 5\EAEE5006-11\soccer.png">
            <a:extLst>
              <a:ext uri="{FF2B5EF4-FFF2-40B4-BE49-F238E27FC236}">
                <a16:creationId xmlns:a16="http://schemas.microsoft.com/office/drawing/2014/main" id="{4A7A4BA9-A1B8-4184-A701-D5DA154F63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7" y="1556792"/>
            <a:ext cx="8785225" cy="431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9E791ABF-53FB-4F64-BACD-A7D05B1A02F2}"/>
              </a:ext>
            </a:extLst>
          </p:cNvPr>
          <p:cNvSpPr>
            <a:spLocks noGrp="1"/>
          </p:cNvSpPr>
          <p:nvPr>
            <p:ph type="title"/>
          </p:nvPr>
        </p:nvSpPr>
        <p:spPr/>
        <p:txBody>
          <a:bodyPr>
            <a:normAutofit/>
          </a:bodyPr>
          <a:lstStyle/>
          <a:p>
            <a:pPr algn="ctr"/>
            <a:br>
              <a:rPr lang="en-GB" altLang="en-US" sz="4400" b="1" dirty="0">
                <a:latin typeface="Arial" panose="020B0604020202020204" pitchFamily="34" charset="0"/>
                <a:cs typeface="Arial" panose="020B0604020202020204" pitchFamily="34" charset="0"/>
              </a:rPr>
            </a:br>
            <a:r>
              <a:rPr lang="en-GB" altLang="en-US" sz="4400" b="1" dirty="0">
                <a:solidFill>
                  <a:schemeClr val="accent1">
                    <a:lumMod val="75000"/>
                  </a:schemeClr>
                </a:solidFill>
                <a:latin typeface="Arial"/>
                <a:cs typeface="Arial"/>
              </a:rPr>
              <a:t>Reading/Research</a:t>
            </a:r>
          </a:p>
        </p:txBody>
      </p:sp>
      <p:sp>
        <p:nvSpPr>
          <p:cNvPr id="60420" name="Rectangle 6">
            <a:extLst>
              <a:ext uri="{FF2B5EF4-FFF2-40B4-BE49-F238E27FC236}">
                <a16:creationId xmlns:a16="http://schemas.microsoft.com/office/drawing/2014/main" id="{FF32CDAC-AA7E-4801-AD95-584263DE5165}"/>
              </a:ext>
            </a:extLst>
          </p:cNvPr>
          <p:cNvSpPr txBox="1">
            <a:spLocks noChangeArrowheads="1"/>
          </p:cNvSpPr>
          <p:nvPr/>
        </p:nvSpPr>
        <p:spPr bwMode="auto">
          <a:xfrm>
            <a:off x="2632106" y="2224118"/>
            <a:ext cx="4038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r>
              <a:rPr lang="en-GB" altLang="en-US" sz="2800" dirty="0">
                <a:solidFill>
                  <a:schemeClr val="accent1">
                    <a:lumMod val="75000"/>
                  </a:schemeClr>
                </a:solidFill>
              </a:rPr>
              <a:t>Look on Moodle for PDF documents on the reports and inquiries covered in today’s lecture. </a:t>
            </a:r>
          </a:p>
        </p:txBody>
      </p:sp>
    </p:spTree>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542EBDA-A4F5-41A3-A105-12E1AEC83494}"/>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00B0E777-57DC-48D8-9C6D-F3057FF82AE5}"/>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3808A5FF-D669-4B33-ADC7-5C628DEDF80E}"/>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11F0DE30-03B7-4765-AB4C-E2339937FC60}"/>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7B0980B-E976-446E-B13E-F21BD31D588F}"/>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788382AC-33A6-4EE6-9EF5-BA31FC79AD60}"/>
    </a:ext>
  </a:extLst>
</a:theme>
</file>

<file path=ppt/theme/theme7.xml><?xml version="1.0" encoding="utf-8"?>
<a:theme xmlns:a="http://schemas.openxmlformats.org/drawingml/2006/main" name="Accessib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DC81931D-F094-440C-B7A7-6B289DEBC1E4}"/>
    </a:ext>
  </a:extLst>
</a:theme>
</file>

<file path=ppt/theme/theme8.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9.xml><?xml version="1.0" encoding="utf-8"?>
<a:theme xmlns:a="http://schemas.openxmlformats.org/drawingml/2006/main" name="Accessib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39F3580-409E-4425-AB32-4DCB1E9088C6}"/>
    </a:ext>
  </a:extLst>
</a:theme>
</file>

<file path=ppt/theme/theme10.xml><?xml version="1.0" encoding="utf-8"?>
<a:theme xmlns:a="http://schemas.openxmlformats.org/drawingml/2006/main" name="Accessib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C3B2AE3-21F7-4AA1-BCFD-E71FCED4C1A9}"/>
    </a:ext>
  </a:extLst>
</a:theme>
</file>

<file path=ppt/theme/theme11.xml><?xml version="1.0" encoding="utf-8"?>
<a:theme xmlns:a="http://schemas.openxmlformats.org/drawingml/2006/main" name="1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E21751B9-EE4C-40D2-ABD7-AFC27242BB51}"/>
    </a:ext>
  </a:extLst>
</a:theme>
</file>

<file path=ppt/theme/theme12.xml><?xml version="1.0" encoding="utf-8"?>
<a:theme xmlns:a="http://schemas.openxmlformats.org/drawingml/2006/main" name="2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AA448B56-E705-45B4-B65C-BAA9F0D4C301}"/>
    </a:ext>
  </a:extLst>
</a:theme>
</file>

<file path=ppt/theme/theme13.xml><?xml version="1.0" encoding="utf-8"?>
<a:theme xmlns:a="http://schemas.openxmlformats.org/drawingml/2006/main" name="3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6E61196-2B4A-4D37-BC21-3843F99E562B}"/>
    </a:ext>
  </a:extLst>
</a:theme>
</file>

<file path=ppt/theme/theme14.xml><?xml version="1.0" encoding="utf-8"?>
<a:theme xmlns:a="http://schemas.openxmlformats.org/drawingml/2006/main" name="4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0CCF61DC-21DE-4B8A-A156-C3636722E1D0}"/>
    </a:ext>
  </a:extLst>
</a:theme>
</file>

<file path=ppt/theme/theme15.xml><?xml version="1.0" encoding="utf-8"?>
<a:theme xmlns:a="http://schemas.openxmlformats.org/drawingml/2006/main" name="5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1C8B30B-6CE7-4506-891F-7EB39784B55C}"/>
    </a:ext>
  </a:extLst>
</a:theme>
</file>

<file path=ppt/theme/theme16.xml><?xml version="1.0" encoding="utf-8"?>
<a:theme xmlns:a="http://schemas.openxmlformats.org/drawingml/2006/main" name="6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302048F3-FA83-4C07-B823-9911C6E0CA2D}"/>
    </a:ext>
  </a:extLst>
</a:theme>
</file>

<file path=ppt/theme/theme17.xml><?xml version="1.0" encoding="utf-8"?>
<a:theme xmlns:a="http://schemas.openxmlformats.org/drawingml/2006/main" name="7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61C17C8-1638-466B-A60E-F0379D8CE532}"/>
    </a:ext>
  </a:extLst>
</a:theme>
</file>

<file path=ppt/theme/theme18.xml><?xml version="1.0" encoding="utf-8"?>
<a:theme xmlns:a="http://schemas.openxmlformats.org/drawingml/2006/main" name="8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134E124E-2CCF-4244-BE9F-410C1245F355}"/>
    </a:ext>
  </a:extLst>
</a:theme>
</file>

<file path=ppt/theme/theme19.xml><?xml version="1.0" encoding="utf-8"?>
<a:theme xmlns:a="http://schemas.openxmlformats.org/drawingml/2006/main" name="Place full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6EB3CABB-3B9E-4AE1-88A2-746DBB2362B0}"/>
    </a:ext>
  </a:extLst>
</a:theme>
</file>

<file path=ppt/theme/theme20.xml><?xml version="1.0" encoding="utf-8"?>
<a:theme xmlns:a="http://schemas.openxmlformats.org/drawingml/2006/main" name="1_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00B0E777-57DC-48D8-9C6D-F3057FF82AE5}"/>
    </a:ext>
  </a:extLst>
</a:theme>
</file>

<file path=ppt/theme/theme21.xml><?xml version="1.0" encoding="utf-8"?>
<a:theme xmlns:a="http://schemas.openxmlformats.org/drawingml/2006/main" name="1_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3808A5FF-D669-4B33-ADC7-5C628DEDF80E}"/>
    </a:ext>
  </a:extLst>
</a:theme>
</file>

<file path=ppt/theme/theme22.xml><?xml version="1.0" encoding="utf-8"?>
<a:theme xmlns:a="http://schemas.openxmlformats.org/drawingml/2006/main" name="1_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11F0DE30-03B7-4765-AB4C-E2339937FC60}"/>
    </a:ext>
  </a:extLst>
</a:theme>
</file>

<file path=ppt/theme/theme23.xml><?xml version="1.0" encoding="utf-8"?>
<a:theme xmlns:a="http://schemas.openxmlformats.org/drawingml/2006/main" name="1_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7B0980B-E976-446E-B13E-F21BD31D588F}"/>
    </a:ext>
  </a:extLst>
</a:theme>
</file>

<file path=ppt/theme/theme24.xml><?xml version="1.0" encoding="utf-8"?>
<a:theme xmlns:a="http://schemas.openxmlformats.org/drawingml/2006/main" name="1_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788382AC-33A6-4EE6-9EF5-BA31FC79AD60}"/>
    </a:ext>
  </a:extLst>
</a:theme>
</file>

<file path=ppt/theme/theme25.xml><?xml version="1.0" encoding="utf-8"?>
<a:theme xmlns:a="http://schemas.openxmlformats.org/drawingml/2006/main" name="1_Accessib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DC81931D-F094-440C-B7A7-6B289DEBC1E4}"/>
    </a:ext>
  </a:extLst>
</a:theme>
</file>

<file path=ppt/theme/theme26.xml><?xml version="1.0" encoding="utf-8"?>
<a:theme xmlns:a="http://schemas.openxmlformats.org/drawingml/2006/main" name="1_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27.xml><?xml version="1.0" encoding="utf-8"?>
<a:theme xmlns:a="http://schemas.openxmlformats.org/drawingml/2006/main" name="1_Accessib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39F3580-409E-4425-AB32-4DCB1E9088C6}"/>
    </a:ext>
  </a:extLst>
</a:theme>
</file>

<file path=ppt/theme/theme28.xml><?xml version="1.0" encoding="utf-8"?>
<a:theme xmlns:a="http://schemas.openxmlformats.org/drawingml/2006/main" name="1_Accessib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C3B2AE3-21F7-4AA1-BCFD-E71FCED4C1A9}"/>
    </a:ext>
  </a:extLst>
</a:theme>
</file>

<file path=ppt/theme/theme29.xml><?xml version="1.0" encoding="utf-8"?>
<a:theme xmlns:a="http://schemas.openxmlformats.org/drawingml/2006/main" name="9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E21751B9-EE4C-40D2-ABD7-AFC27242BB51}"/>
    </a:ext>
  </a:extLst>
</a:theme>
</file>

<file path=ppt/theme/theme30.xml><?xml version="1.0" encoding="utf-8"?>
<a:theme xmlns:a="http://schemas.openxmlformats.org/drawingml/2006/main" name="10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AA448B56-E705-45B4-B65C-BAA9F0D4C301}"/>
    </a:ext>
  </a:extLst>
</a:theme>
</file>

<file path=ppt/theme/theme31.xml><?xml version="1.0" encoding="utf-8"?>
<a:theme xmlns:a="http://schemas.openxmlformats.org/drawingml/2006/main" name="11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6E61196-2B4A-4D37-BC21-3843F99E562B}"/>
    </a:ext>
  </a:extLst>
</a:theme>
</file>

<file path=ppt/theme/theme32.xml><?xml version="1.0" encoding="utf-8"?>
<a:theme xmlns:a="http://schemas.openxmlformats.org/drawingml/2006/main" name="12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0CCF61DC-21DE-4B8A-A156-C3636722E1D0}"/>
    </a:ext>
  </a:extLst>
</a:theme>
</file>

<file path=ppt/theme/theme33.xml><?xml version="1.0" encoding="utf-8"?>
<a:theme xmlns:a="http://schemas.openxmlformats.org/drawingml/2006/main" name="13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1C8B30B-6CE7-4506-891F-7EB39784B55C}"/>
    </a:ext>
  </a:extLst>
</a:theme>
</file>

<file path=ppt/theme/theme34.xml><?xml version="1.0" encoding="utf-8"?>
<a:theme xmlns:a="http://schemas.openxmlformats.org/drawingml/2006/main" name="14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302048F3-FA83-4C07-B823-9911C6E0CA2D}"/>
    </a:ext>
  </a:extLst>
</a:theme>
</file>

<file path=ppt/theme/theme35.xml><?xml version="1.0" encoding="utf-8"?>
<a:theme xmlns:a="http://schemas.openxmlformats.org/drawingml/2006/main" name="15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61C17C8-1638-466B-A60E-F0379D8CE532}"/>
    </a:ext>
  </a:extLst>
</a:theme>
</file>

<file path=ppt/theme/theme36.xml><?xml version="1.0" encoding="utf-8"?>
<a:theme xmlns:a="http://schemas.openxmlformats.org/drawingml/2006/main" name="16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134E124E-2CCF-4244-BE9F-410C1245F355}"/>
    </a:ext>
  </a:extLst>
</a:theme>
</file>

<file path=ppt/theme/theme37.xml><?xml version="1.0" encoding="utf-8"?>
<a:theme xmlns:a="http://schemas.openxmlformats.org/drawingml/2006/main" name="1_Place full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6EB3CABB-3B9E-4AE1-88A2-746DBB2362B0}"/>
    </a:ext>
  </a:extLst>
</a:theme>
</file>

<file path=ppt/theme/theme38.xml><?xml version="1.0" encoding="utf-8"?>
<a:theme xmlns:a="http://schemas.openxmlformats.org/drawingml/2006/main" name="Thema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9.xml><?xml version="1.0" encoding="utf-8"?>
<a:theme xmlns:a="http://schemas.openxmlformats.org/drawingml/2006/main" name="Thema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6bfc89a-06a0-41d6-ae50-6ff65b36cb8b" xsi:nil="true"/>
    <lcf76f155ced4ddcb4097134ff3c332f xmlns="e4a72011-89be-41d7-bd49-565121a9e247">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144F219396AFE458016C97602F34B7A" ma:contentTypeVersion="15" ma:contentTypeDescription="Create a new document." ma:contentTypeScope="" ma:versionID="2a80b03815e2e5e3281b97f7713277a5">
  <xsd:schema xmlns:xsd="http://www.w3.org/2001/XMLSchema" xmlns:xs="http://www.w3.org/2001/XMLSchema" xmlns:p="http://schemas.microsoft.com/office/2006/metadata/properties" xmlns:ns2="e4a72011-89be-41d7-bd49-565121a9e247" xmlns:ns3="16bfc89a-06a0-41d6-ae50-6ff65b36cb8b" targetNamespace="http://schemas.microsoft.com/office/2006/metadata/properties" ma:root="true" ma:fieldsID="4ff4b8fc08fe7a41382c493e40dd0b1f" ns2:_="" ns3:_="">
    <xsd:import namespace="e4a72011-89be-41d7-bd49-565121a9e247"/>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a72011-89be-41d7-bd49-565121a9e2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953f2175-e71b-4bc5-bf24-4d540adc5750}" ma:internalName="TaxCatchAll" ma:showField="CatchAllData" ma:web="16bfc89a-06a0-41d6-ae50-6ff65b36cb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B850D8F-6A01-464B-A60E-3F05CD633074}">
  <ds:schemaRefs>
    <ds:schemaRef ds:uri="http://schemas.microsoft.com/office/2006/metadata/properties"/>
    <ds:schemaRef ds:uri="http://schemas.microsoft.com/office/infopath/2007/PartnerControls"/>
    <ds:schemaRef ds:uri="16bfc89a-06a0-41d6-ae50-6ff65b36cb8b"/>
    <ds:schemaRef ds:uri="e4a72011-89be-41d7-bd49-565121a9e247"/>
  </ds:schemaRefs>
</ds:datastoreItem>
</file>

<file path=customXml/itemProps2.xml><?xml version="1.0" encoding="utf-8"?>
<ds:datastoreItem xmlns:ds="http://schemas.openxmlformats.org/officeDocument/2006/customXml" ds:itemID="{9F0991E1-81C5-41C0-A0C8-42E6561CB6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4a72011-89be-41d7-bd49-565121a9e247"/>
    <ds:schemaRef ds:uri="16bfc89a-06a0-41d6-ae50-6ff65b36cb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09A6F21-B622-4D9C-B6E6-A0023002DB8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Blank Powerpoint</Template>
  <TotalTime>0</TotalTime>
  <Words>2305</Words>
  <Application>Microsoft Office PowerPoint</Application>
  <PresentationFormat>On-screen Show (4:3)</PresentationFormat>
  <Paragraphs>297</Paragraphs>
  <Slides>25</Slides>
  <Notes>24</Notes>
  <HiddenSlides>0</HiddenSlides>
  <MMClips>0</MMClips>
  <ScaleCrop>false</ScaleCrop>
  <HeadingPairs>
    <vt:vector size="4" baseType="variant">
      <vt:variant>
        <vt:lpstr>Theme</vt:lpstr>
      </vt:variant>
      <vt:variant>
        <vt:i4>37</vt:i4>
      </vt:variant>
      <vt:variant>
        <vt:lpstr>Slide Titles</vt:lpstr>
      </vt:variant>
      <vt:variant>
        <vt:i4>25</vt:i4>
      </vt:variant>
    </vt:vector>
  </HeadingPairs>
  <TitlesOfParts>
    <vt:vector size="62" baseType="lpstr">
      <vt:lpstr>Holding PAge</vt:lpstr>
      <vt:lpstr>Title Slide 1</vt:lpstr>
      <vt:lpstr>Title Slide 2</vt:lpstr>
      <vt:lpstr>Title Slide 3</vt:lpstr>
      <vt:lpstr>Title Slide 4</vt:lpstr>
      <vt:lpstr>Sub Title 1</vt:lpstr>
      <vt:lpstr>Accessible 1</vt:lpstr>
      <vt:lpstr>Accessible 2</vt:lpstr>
      <vt:lpstr>Accessible 3</vt:lpstr>
      <vt:lpstr>Accessible 4</vt:lpstr>
      <vt:lpstr>1_Sub Title 3</vt:lpstr>
      <vt:lpstr>2_Sub Title 3</vt:lpstr>
      <vt:lpstr>3_Sub Title 3</vt:lpstr>
      <vt:lpstr>4_Sub Title 3</vt:lpstr>
      <vt:lpstr>5_Sub Title 3</vt:lpstr>
      <vt:lpstr>6_Sub Title 3</vt:lpstr>
      <vt:lpstr>7_Sub Title 3</vt:lpstr>
      <vt:lpstr>8_Sub Title 3</vt:lpstr>
      <vt:lpstr>Place full Image in Background</vt:lpstr>
      <vt:lpstr>1_Title Slide 1</vt:lpstr>
      <vt:lpstr>1_Title Slide 2</vt:lpstr>
      <vt:lpstr>1_Title Slide 3</vt:lpstr>
      <vt:lpstr>1_Title Slide 4</vt:lpstr>
      <vt:lpstr>1_Sub Title 1</vt:lpstr>
      <vt:lpstr>1_Accessible 1</vt:lpstr>
      <vt:lpstr>1_Accessible 2</vt:lpstr>
      <vt:lpstr>1_Accessible 3</vt:lpstr>
      <vt:lpstr>1_Accessible 4</vt:lpstr>
      <vt:lpstr>9_Sub Title 3</vt:lpstr>
      <vt:lpstr>10_Sub Title 3</vt:lpstr>
      <vt:lpstr>11_Sub Title 3</vt:lpstr>
      <vt:lpstr>12_Sub Title 3</vt:lpstr>
      <vt:lpstr>13_Sub Title 3</vt:lpstr>
      <vt:lpstr>14_Sub Title 3</vt:lpstr>
      <vt:lpstr>15_Sub Title 3</vt:lpstr>
      <vt:lpstr>16_Sub Title 3</vt:lpstr>
      <vt:lpstr>1_Place full Image in Background</vt:lpstr>
      <vt:lpstr>PowerPoint Presentation</vt:lpstr>
      <vt:lpstr>PowerPoint Presentation</vt:lpstr>
      <vt:lpstr>Employability/Transferable Skills</vt:lpstr>
      <vt:lpstr>Early Years Practitioner programme</vt:lpstr>
      <vt:lpstr>What’s an inquiry?</vt:lpstr>
      <vt:lpstr>Reports and Operations</vt:lpstr>
      <vt:lpstr>Waterhouse Report </vt:lpstr>
      <vt:lpstr>Operation Pallial</vt:lpstr>
      <vt:lpstr>Stephen Lawrence</vt:lpstr>
      <vt:lpstr>Macpherson Report</vt:lpstr>
      <vt:lpstr>Clywch Report</vt:lpstr>
      <vt:lpstr>Victoria Climbie</vt:lpstr>
      <vt:lpstr>Laming Report</vt:lpstr>
      <vt:lpstr>Holly Wells   Jessica Chapman</vt:lpstr>
      <vt:lpstr>Bichard Report</vt:lpstr>
      <vt:lpstr>The Protection of Freedoms Act 2012</vt:lpstr>
      <vt:lpstr>Peter Connelly (Baby ‘P’)</vt:lpstr>
      <vt:lpstr>Lord Laming</vt:lpstr>
      <vt:lpstr>Munro Report </vt:lpstr>
      <vt:lpstr>Operation Yewtree</vt:lpstr>
      <vt:lpstr>Levenson Inquiry</vt:lpstr>
      <vt:lpstr>Operation Stovewood</vt:lpstr>
      <vt:lpstr>Operation Spade</vt:lpstr>
      <vt:lpstr>Operation Hydrant</vt:lpstr>
      <vt:lpstr> Reading/Research</vt:lpstr>
    </vt:vector>
  </TitlesOfParts>
  <Company>Stills Design &amp; Advertising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Templed PowerPoint Bwrdd yr Iaith Gymraeg</dc:title>
  <dc:creator>chris carpenter</dc:creator>
  <cp:keywords>templed, dempled, thempled, powerpoint, bwrdd, fwrdd, iaith, cymraeg, gymraeg, chymraeg, cyflwyniadau, gyflwyniadau, chyflwyniadau, delwedd, ddelwedd,</cp:keywords>
  <cp:lastModifiedBy>Natasha Young</cp:lastModifiedBy>
  <cp:revision>165</cp:revision>
  <dcterms:created xsi:type="dcterms:W3CDTF">2004-04-06T15:50:52Z</dcterms:created>
  <dcterms:modified xsi:type="dcterms:W3CDTF">2023-09-20T11:36:59Z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WLBCategory">
    <vt:lpwstr>61</vt:lpwstr>
  </property>
  <property fmtid="{D5CDD505-2E9C-101B-9397-08002B2CF9AE}" pid="3" name="Target Audiences">
    <vt:lpwstr/>
  </property>
  <property fmtid="{D5CDD505-2E9C-101B-9397-08002B2CF9AE}" pid="4" name="Description0">
    <vt:lpwstr>Dyma dempled y Bwrdd ar gyfer cyflwyniadau PowerPoint. Mae'n cynnwys gwybodaeth a fydd o gymorth i chi lunio cyflwyniadau sydd yn cyflwyno delwedd y Bwrdd yn gyson. Cofiwch lynu'n gaeth at y templed - peidiwch â'i newid o gwbl.</vt:lpwstr>
  </property>
  <property fmtid="{D5CDD505-2E9C-101B-9397-08002B2CF9AE}" pid="5" name="Sites">
    <vt:lpwstr>;#Intranet Site;#</vt:lpwstr>
  </property>
  <property fmtid="{D5CDD505-2E9C-101B-9397-08002B2CF9AE}" pid="6" name="Name">
    <vt:lpwstr>1091.PPT</vt:lpwstr>
  </property>
  <property fmtid="{D5CDD505-2E9C-101B-9397-08002B2CF9AE}" pid="7" name="Date">
    <vt:lpwstr>2007-03-12T00:00:00Z</vt:lpwstr>
  </property>
  <property fmtid="{D5CDD505-2E9C-101B-9397-08002B2CF9AE}" pid="8" name="Order">
    <vt:lpwstr>211100.000000000</vt:lpwstr>
  </property>
  <property fmtid="{D5CDD505-2E9C-101B-9397-08002B2CF9AE}" pid="9" name="Hidden">
    <vt:lpwstr>0</vt:lpwstr>
  </property>
  <property fmtid="{D5CDD505-2E9C-101B-9397-08002B2CF9AE}" pid="10" name="IsPopular">
    <vt:lpwstr>0</vt:lpwstr>
  </property>
  <property fmtid="{D5CDD505-2E9C-101B-9397-08002B2CF9AE}" pid="11" name="xd_Signature">
    <vt:lpwstr/>
  </property>
  <property fmtid="{D5CDD505-2E9C-101B-9397-08002B2CF9AE}" pid="12" name="TemplateUrl">
    <vt:lpwstr/>
  </property>
  <property fmtid="{D5CDD505-2E9C-101B-9397-08002B2CF9AE}" pid="13" name="PublishingStartDate">
    <vt:lpwstr/>
  </property>
  <property fmtid="{D5CDD505-2E9C-101B-9397-08002B2CF9AE}" pid="14" name="PublishingExpirationDate">
    <vt:lpwstr/>
  </property>
  <property fmtid="{D5CDD505-2E9C-101B-9397-08002B2CF9AE}" pid="15" name="xd_ProgID">
    <vt:lpwstr/>
  </property>
  <property fmtid="{D5CDD505-2E9C-101B-9397-08002B2CF9AE}" pid="16" name="Keywords0">
    <vt:lpwstr>templed, dempled, thempled, powerpoint, bwrdd, fwrdd, iaith, cymraeg, gymraeg, chymraeg, cyflwyniadau, gyflwyniadau, chyflwyniadau, delwedd, ddelwedd, </vt:lpwstr>
  </property>
  <property fmtid="{D5CDD505-2E9C-101B-9397-08002B2CF9AE}" pid="17" name="Language">
    <vt:lpwstr>Welsh</vt:lpwstr>
  </property>
  <property fmtid="{D5CDD505-2E9C-101B-9397-08002B2CF9AE}" pid="18" name="display_urn:schemas-microsoft-com:office:office#Editor">
    <vt:lpwstr>NTDD2413\Operator</vt:lpwstr>
  </property>
  <property fmtid="{D5CDD505-2E9C-101B-9397-08002B2CF9AE}" pid="19" name="display_urn:schemas-microsoft-com:office:office#Author">
    <vt:lpwstr>Jeremy Evas</vt:lpwstr>
  </property>
  <property fmtid="{D5CDD505-2E9C-101B-9397-08002B2CF9AE}" pid="20" name="ContentTypeId">
    <vt:lpwstr>0x010100B144F219396AFE458016C97602F34B7A</vt:lpwstr>
  </property>
  <property fmtid="{D5CDD505-2E9C-101B-9397-08002B2CF9AE}" pid="21" name="MediaServiceImageTags">
    <vt:lpwstr/>
  </property>
</Properties>
</file>