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886" r:id="rId4"/>
  </p:sldMasterIdLst>
  <p:notesMasterIdLst>
    <p:notesMasterId r:id="rId9"/>
  </p:notesMasterIdLst>
  <p:sldIdLst>
    <p:sldId id="302" r:id="rId5"/>
    <p:sldId id="289" r:id="rId6"/>
    <p:sldId id="294" r:id="rId7"/>
    <p:sldId id="29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DBB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2" autoAdjust="0"/>
    <p:restoredTop sz="94615"/>
  </p:normalViewPr>
  <p:slideViewPr>
    <p:cSldViewPr snapToGrid="0">
      <p:cViewPr varScale="1">
        <p:scale>
          <a:sx n="81" d="100"/>
          <a:sy n="81" d="100"/>
        </p:scale>
        <p:origin x="56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4165F4-379C-44F2-8E89-DB43904FE85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319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4611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506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694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439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67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8773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27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481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7858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7472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428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48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775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29009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463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54712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818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702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463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0561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7" r:id="rId1"/>
    <p:sldLayoutId id="2147483888" r:id="rId2"/>
    <p:sldLayoutId id="2147483889" r:id="rId3"/>
    <p:sldLayoutId id="2147483890" r:id="rId4"/>
    <p:sldLayoutId id="2147483891" r:id="rId5"/>
    <p:sldLayoutId id="2147483892" r:id="rId6"/>
    <p:sldLayoutId id="2147483893" r:id="rId7"/>
    <p:sldLayoutId id="2147483894" r:id="rId8"/>
    <p:sldLayoutId id="2147483895" r:id="rId9"/>
    <p:sldLayoutId id="2147483896" r:id="rId10"/>
    <p:sldLayoutId id="2147483897" r:id="rId11"/>
    <p:sldLayoutId id="2147483898" r:id="rId12"/>
    <p:sldLayoutId id="2147483899" r:id="rId13"/>
    <p:sldLayoutId id="2147483900" r:id="rId14"/>
    <p:sldLayoutId id="2147483901" r:id="rId15"/>
    <p:sldLayoutId id="214748390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science-and-technology/descriptions-of-learning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09E09-9D95-4750-8CA3-A35B028FA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795" y="379349"/>
            <a:ext cx="9291363" cy="799368"/>
          </a:xfrm>
        </p:spPr>
        <p:txBody>
          <a:bodyPr>
            <a:normAutofit/>
          </a:bodyPr>
          <a:lstStyle/>
          <a:p>
            <a:r>
              <a:rPr lang="en-GB" sz="4000" dirty="0">
                <a:effectLst/>
                <a:latin typeface="Calibri Light" panose="020F0302020204030204" pitchFamily="34" charset="0"/>
              </a:rPr>
              <a:t>Curriculum for Wales</a:t>
            </a:r>
            <a:endParaRPr lang="en-GB" sz="6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7F1373-599D-4287-9772-CB364CA836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0476" y="1178718"/>
            <a:ext cx="5581284" cy="4500563"/>
          </a:xfrm>
        </p:spPr>
        <p:txBody>
          <a:bodyPr/>
          <a:lstStyle/>
          <a:p>
            <a:r>
              <a:rPr lang="en-GB" sz="1800" dirty="0" err="1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AoLE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Science and Technology</a:t>
            </a:r>
            <a:r>
              <a:rPr lang="en-GB" sz="1800" dirty="0">
                <a:solidFill>
                  <a:schemeClr val="accent1">
                    <a:lumMod val="75000"/>
                  </a:schemeClr>
                </a:solidFill>
                <a:effectLst/>
                <a:latin typeface="Calibri" panose="020F0502020204030204" pitchFamily="34" charset="0"/>
              </a:rPr>
              <a:t>  - What Matters</a:t>
            </a:r>
          </a:p>
          <a:p>
            <a:endParaRPr lang="en-GB" sz="1800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622F629-0F63-4293-AB37-B0DCC43625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663" t="19420" r="23858" b="27102"/>
          <a:stretch/>
        </p:blipFill>
        <p:spPr>
          <a:xfrm>
            <a:off x="880476" y="1585312"/>
            <a:ext cx="8932827" cy="502471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10EAC22-C078-4C95-BC1B-5100B0347828}"/>
              </a:ext>
            </a:extLst>
          </p:cNvPr>
          <p:cNvPicPr/>
          <p:nvPr/>
        </p:nvPicPr>
        <p:blipFill rotWithShape="1">
          <a:blip r:embed="rId5"/>
          <a:srcRect l="58664" t="38704" r="24551" b="35297"/>
          <a:stretch/>
        </p:blipFill>
        <p:spPr bwMode="auto">
          <a:xfrm>
            <a:off x="10098158" y="379350"/>
            <a:ext cx="1381314" cy="138507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065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205" y="135395"/>
            <a:ext cx="10810372" cy="1320800"/>
          </a:xfrm>
        </p:spPr>
        <p:txBody>
          <a:bodyPr>
            <a:normAutofit/>
          </a:bodyPr>
          <a:lstStyle/>
          <a:p>
            <a:r>
              <a:rPr lang="en-GB" dirty="0"/>
              <a:t>How do investigations support the Curriculum? </a:t>
            </a:r>
            <a:br>
              <a:rPr lang="en-GB" dirty="0"/>
            </a:br>
            <a:r>
              <a:rPr lang="en-GB" dirty="0"/>
              <a:t>(Progression step 2 &amp; 3)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1457" y="1134052"/>
            <a:ext cx="4185623" cy="576262"/>
          </a:xfrm>
        </p:spPr>
        <p:txBody>
          <a:bodyPr/>
          <a:lstStyle/>
          <a:p>
            <a:r>
              <a:rPr lang="en-GB" dirty="0"/>
              <a:t>Scientific Enquiry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391" y="795795"/>
            <a:ext cx="4185618" cy="576262"/>
          </a:xfrm>
        </p:spPr>
        <p:txBody>
          <a:bodyPr/>
          <a:lstStyle/>
          <a:p>
            <a:r>
              <a:rPr lang="en-GB" dirty="0"/>
              <a:t>Design Technology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116860-8E36-456A-8DC7-E9903B6987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78" t="24983" r="29661" b="9774"/>
          <a:stretch/>
        </p:blipFill>
        <p:spPr>
          <a:xfrm>
            <a:off x="551457" y="1710314"/>
            <a:ext cx="3558904" cy="467106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BBAB15-FE83-4B79-AC99-DE3B5DADAFD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306" t="14886" r="29442" b="14174"/>
          <a:stretch/>
        </p:blipFill>
        <p:spPr>
          <a:xfrm>
            <a:off x="5656390" y="1422183"/>
            <a:ext cx="3762817" cy="5314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158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5785" y="1385092"/>
            <a:ext cx="4185623" cy="576262"/>
          </a:xfrm>
        </p:spPr>
        <p:txBody>
          <a:bodyPr/>
          <a:lstStyle/>
          <a:p>
            <a:r>
              <a:rPr lang="en-GB" dirty="0"/>
              <a:t>Biology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76654" y="1385092"/>
            <a:ext cx="4185618" cy="576262"/>
          </a:xfrm>
        </p:spPr>
        <p:txBody>
          <a:bodyPr/>
          <a:lstStyle/>
          <a:p>
            <a:r>
              <a:rPr lang="en-GB" dirty="0"/>
              <a:t>Chemistry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B7008A9-BD8C-454C-A208-A6FEFADF78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05" y="135395"/>
            <a:ext cx="10810372" cy="1320800"/>
          </a:xfrm>
        </p:spPr>
        <p:txBody>
          <a:bodyPr>
            <a:normAutofit/>
          </a:bodyPr>
          <a:lstStyle/>
          <a:p>
            <a:r>
              <a:rPr lang="en-GB" dirty="0"/>
              <a:t>How do investigations support the Curriculum? </a:t>
            </a:r>
            <a:br>
              <a:rPr lang="en-GB" dirty="0"/>
            </a:br>
            <a:r>
              <a:rPr lang="en-GB" dirty="0"/>
              <a:t>(Progression step 2 &amp; 3)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26B1610-0EB5-4324-B86A-2C5F182625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888" t="21228" r="29952" b="35405"/>
          <a:stretch/>
        </p:blipFill>
        <p:spPr>
          <a:xfrm>
            <a:off x="635784" y="2121594"/>
            <a:ext cx="4349203" cy="390634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9DF0ACB-0573-4032-962C-F3AE3FAB552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00" t="26925" r="29587" b="32298"/>
          <a:stretch/>
        </p:blipFill>
        <p:spPr>
          <a:xfrm>
            <a:off x="5576654" y="2032817"/>
            <a:ext cx="4826945" cy="3995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7359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0617" y="1183794"/>
            <a:ext cx="4185623" cy="576262"/>
          </a:xfrm>
        </p:spPr>
        <p:txBody>
          <a:bodyPr/>
          <a:lstStyle/>
          <a:p>
            <a:r>
              <a:rPr lang="en-GB" dirty="0"/>
              <a:t>Physics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0" y="742966"/>
            <a:ext cx="4185618" cy="576262"/>
          </a:xfrm>
        </p:spPr>
        <p:txBody>
          <a:bodyPr/>
          <a:lstStyle/>
          <a:p>
            <a:r>
              <a:rPr lang="en-GB" dirty="0"/>
              <a:t>Computer Science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E889902-032F-44B7-8024-EDFDB5B5E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05" y="135395"/>
            <a:ext cx="10810372" cy="1320800"/>
          </a:xfrm>
        </p:spPr>
        <p:txBody>
          <a:bodyPr>
            <a:normAutofit/>
          </a:bodyPr>
          <a:lstStyle/>
          <a:p>
            <a:r>
              <a:rPr lang="en-GB" dirty="0"/>
              <a:t>How do investigations support the Curriculum? </a:t>
            </a:r>
            <a:br>
              <a:rPr lang="en-GB" dirty="0"/>
            </a:br>
            <a:r>
              <a:rPr lang="en-GB" dirty="0"/>
              <a:t>(Progression step 2 &amp; 3)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CAAAC4-9DD1-4714-9D70-7D1612C0B5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306" t="33139" r="29661" b="10421"/>
          <a:stretch/>
        </p:blipFill>
        <p:spPr>
          <a:xfrm>
            <a:off x="390617" y="1758524"/>
            <a:ext cx="4368619" cy="494732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5E08E08-0E68-47B8-82C3-117B40E4F5E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3180" t="12168" r="29502" b="15693"/>
          <a:stretch/>
        </p:blipFill>
        <p:spPr>
          <a:xfrm>
            <a:off x="6026222" y="1319228"/>
            <a:ext cx="3730338" cy="5540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9087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BC17B96-44E1-4D27-8275-49488FA5EBD9}">
  <ds:schemaRefs>
    <ds:schemaRef ds:uri="http://purl.org/dc/elements/1.1/"/>
    <ds:schemaRef ds:uri="46b8f10f-f56e-4e87-af4a-2384ac144562"/>
    <ds:schemaRef ds:uri="921765a0-fcf6-47d1-8ac4-5d670786d758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68</Words>
  <Application>Microsoft Office PowerPoint</Application>
  <PresentationFormat>Widescreen</PresentationFormat>
  <Paragraphs>15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Trebuchet MS</vt:lpstr>
      <vt:lpstr>Wingdings 3</vt:lpstr>
      <vt:lpstr>Facet</vt:lpstr>
      <vt:lpstr>Curriculum for Wales</vt:lpstr>
      <vt:lpstr>How do investigations support the Curriculum?  (Progression step 2 &amp; 3) </vt:lpstr>
      <vt:lpstr>How do investigations support the Curriculum?  (Progression step 2 &amp; 3) </vt:lpstr>
      <vt:lpstr>How do investigations support the Curriculum?  (Progression step 2 &amp; 3)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</dc:title>
  <dc:creator/>
  <cp:lastModifiedBy/>
  <cp:revision>2</cp:revision>
  <dcterms:created xsi:type="dcterms:W3CDTF">2020-01-19T21:48:05Z</dcterms:created>
  <dcterms:modified xsi:type="dcterms:W3CDTF">2021-10-12T06:39:30Z</dcterms:modified>
</cp:coreProperties>
</file>