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1" r:id="rId6"/>
    <p:sldId id="260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355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60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436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179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26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270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702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795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097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13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045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3932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841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96335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9094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916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46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C64FC-CC4C-4DF6-9235-E87EEC04E7AA}" type="datetimeFigureOut">
              <a:rPr lang="en-GB" smtClean="0"/>
              <a:t>07/12/2018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488A075-B74A-44D3-81E5-F5CB5C8E5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69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7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Dec WEEK 2-4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1759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19</a:t>
            </a:r>
            <a:r>
              <a:rPr lang="zh-CN" altLang="en-US" dirty="0" smtClean="0"/>
              <a:t>课暖气还没修好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暖气</a:t>
            </a:r>
            <a:r>
              <a:rPr lang="en-US" altLang="zh-CN" sz="2400" dirty="0" err="1" smtClean="0"/>
              <a:t>nuǎnqì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zh-CN" altLang="en-US" sz="2400" dirty="0"/>
              <a:t>空</a:t>
            </a:r>
            <a:r>
              <a:rPr lang="zh-CN" altLang="en-US" sz="2400" dirty="0" smtClean="0"/>
              <a:t>调</a:t>
            </a:r>
            <a:r>
              <a:rPr lang="en-US" altLang="zh-CN" sz="2400" dirty="0" err="1" smtClean="0"/>
              <a:t>kōngtiáo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3194" y="290492"/>
            <a:ext cx="4161616" cy="314744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1214" y="3437932"/>
            <a:ext cx="4709951" cy="3139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17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19</a:t>
            </a:r>
            <a:r>
              <a:rPr lang="zh-CN" altLang="en-US" dirty="0"/>
              <a:t>课暖气还没修好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6734" y="2160589"/>
            <a:ext cx="3517586" cy="3114043"/>
          </a:xfrm>
        </p:spPr>
        <p:txBody>
          <a:bodyPr>
            <a:normAutofit/>
          </a:bodyPr>
          <a:lstStyle/>
          <a:p>
            <a:r>
              <a:rPr lang="zh-CN" altLang="en-US" sz="2200" b="1" dirty="0" smtClean="0">
                <a:solidFill>
                  <a:srgbClr val="0070C0"/>
                </a:solidFill>
              </a:rPr>
              <a:t>坏 </a:t>
            </a:r>
            <a:r>
              <a:rPr lang="en-US" altLang="zh-CN" sz="2200" b="1" dirty="0" err="1" smtClean="0">
                <a:solidFill>
                  <a:schemeClr val="tx1"/>
                </a:solidFill>
              </a:rPr>
              <a:t>huài</a:t>
            </a:r>
            <a:endParaRPr lang="en-US" altLang="zh-CN" sz="2200" b="1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暖</a:t>
            </a:r>
            <a:r>
              <a:rPr lang="zh-CN" altLang="en-US" sz="2200" dirty="0" smtClean="0"/>
              <a:t>气</a:t>
            </a:r>
            <a:r>
              <a:rPr lang="zh-CN" altLang="en-US" sz="2200" dirty="0" smtClean="0">
                <a:solidFill>
                  <a:srgbClr val="0070C0"/>
                </a:solidFill>
              </a:rPr>
              <a:t>坏</a:t>
            </a:r>
            <a:r>
              <a:rPr lang="zh-CN" altLang="en-US" sz="2200" dirty="0" smtClean="0"/>
              <a:t>了。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 smtClean="0"/>
          </a:p>
          <a:p>
            <a:r>
              <a:rPr lang="zh-CN" altLang="en-US" sz="2200" b="1" dirty="0">
                <a:solidFill>
                  <a:srgbClr val="7030A0"/>
                </a:solidFill>
              </a:rPr>
              <a:t>房</a:t>
            </a:r>
            <a:r>
              <a:rPr lang="zh-CN" altLang="en-US" sz="2200" b="1" dirty="0" smtClean="0">
                <a:solidFill>
                  <a:srgbClr val="7030A0"/>
                </a:solidFill>
              </a:rPr>
              <a:t>间 </a:t>
            </a:r>
            <a:r>
              <a:rPr lang="en-US" altLang="zh-CN" sz="2200" dirty="0" err="1" smtClean="0"/>
              <a:t>fángjiān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rgbClr val="7030A0"/>
                </a:solidFill>
              </a:rPr>
              <a:t>房间</a:t>
            </a:r>
            <a:r>
              <a:rPr lang="zh-CN" altLang="en-US" sz="2200" dirty="0" smtClean="0"/>
              <a:t>里的暖气</a:t>
            </a:r>
            <a:r>
              <a:rPr lang="zh-CN" altLang="en-US" sz="2200" dirty="0" smtClean="0">
                <a:solidFill>
                  <a:srgbClr val="0070C0"/>
                </a:solidFill>
              </a:rPr>
              <a:t>坏</a:t>
            </a:r>
            <a:r>
              <a:rPr lang="zh-CN" altLang="en-US" sz="2200" dirty="0" smtClean="0"/>
              <a:t>了。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dirty="0">
                <a:solidFill>
                  <a:srgbClr val="7030A0"/>
                </a:solidFill>
              </a:rPr>
              <a:t>房间</a:t>
            </a:r>
            <a:r>
              <a:rPr lang="zh-CN" altLang="en-US" sz="2200" dirty="0" smtClean="0"/>
              <a:t>里的暖气</a:t>
            </a:r>
            <a:r>
              <a:rPr lang="zh-CN" altLang="en-US" sz="2200" dirty="0" smtClean="0">
                <a:solidFill>
                  <a:srgbClr val="0070C0"/>
                </a:solidFill>
              </a:rPr>
              <a:t>坏</a:t>
            </a:r>
            <a:r>
              <a:rPr lang="zh-CN" altLang="en-US" sz="2200" dirty="0" smtClean="0"/>
              <a:t>了。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200" b="1" dirty="0">
                <a:solidFill>
                  <a:srgbClr val="0070C0"/>
                </a:solidFill>
              </a:rPr>
              <a:t>冷 </a:t>
            </a:r>
            <a:r>
              <a:rPr lang="en-US" altLang="zh-CN" sz="2200" b="1" dirty="0" err="1">
                <a:solidFill>
                  <a:schemeClr val="tx1"/>
                </a:solidFill>
              </a:rPr>
              <a:t>lěng</a:t>
            </a:r>
            <a:endParaRPr lang="en-US" sz="2200" b="1" dirty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房间里</a:t>
            </a:r>
            <a:r>
              <a:rPr lang="zh-CN" altLang="en-US" sz="2200" dirty="0">
                <a:solidFill>
                  <a:srgbClr val="0070C0"/>
                </a:solidFill>
              </a:rPr>
              <a:t>冷</a:t>
            </a:r>
            <a:r>
              <a:rPr lang="zh-CN" altLang="en-US" sz="2200" dirty="0"/>
              <a:t>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房间里特别</a:t>
            </a:r>
            <a:r>
              <a:rPr lang="zh-CN" altLang="en-US" sz="2200" dirty="0">
                <a:solidFill>
                  <a:srgbClr val="0070C0"/>
                </a:solidFill>
              </a:rPr>
              <a:t>冷</a:t>
            </a:r>
            <a:r>
              <a:rPr lang="zh-CN" altLang="en-US" sz="2200" dirty="0"/>
              <a:t>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r>
              <a:rPr lang="zh-CN" altLang="en-US" sz="2200" b="1" dirty="0"/>
              <a:t>还 </a:t>
            </a:r>
            <a:r>
              <a:rPr lang="en-US" altLang="zh-CN" sz="2200" dirty="0" err="1"/>
              <a:t>hái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还是觉得</a:t>
            </a:r>
            <a:r>
              <a:rPr lang="zh-CN" altLang="en-US" sz="2200" dirty="0">
                <a:solidFill>
                  <a:srgbClr val="0070C0"/>
                </a:solidFill>
              </a:rPr>
              <a:t>冷</a:t>
            </a:r>
            <a:r>
              <a:rPr lang="zh-CN" altLang="en-US" sz="2200" dirty="0"/>
              <a:t>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房间里还是那么</a:t>
            </a:r>
            <a:r>
              <a:rPr lang="zh-CN" altLang="en-US" sz="2200" dirty="0">
                <a:solidFill>
                  <a:srgbClr val="0070C0"/>
                </a:solidFill>
              </a:rPr>
              <a:t>冷</a:t>
            </a:r>
            <a:r>
              <a:rPr lang="zh-CN" altLang="en-US" sz="2200" dirty="0"/>
              <a:t>。</a:t>
            </a: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0655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19</a:t>
            </a:r>
            <a:r>
              <a:rPr lang="zh-CN" altLang="en-US" dirty="0"/>
              <a:t>课暖气还没修好</a:t>
            </a:r>
            <a:endParaRPr lang="en-GB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200" b="1" dirty="0" smtClean="0">
                <a:solidFill>
                  <a:schemeClr val="accent5"/>
                </a:solidFill>
              </a:rPr>
              <a:t>穿 </a:t>
            </a:r>
            <a:r>
              <a:rPr lang="en-US" altLang="zh-CN" sz="2200" b="1" dirty="0" err="1" smtClean="0">
                <a:solidFill>
                  <a:schemeClr val="tx1"/>
                </a:solidFill>
              </a:rPr>
              <a:t>chuān</a:t>
            </a:r>
            <a:r>
              <a:rPr lang="en-US" altLang="zh-CN" sz="2200" b="1" dirty="0" smtClean="0">
                <a:solidFill>
                  <a:schemeClr val="accent5"/>
                </a:solidFill>
              </a:rPr>
              <a:t> </a:t>
            </a:r>
            <a:r>
              <a:rPr lang="en-US" altLang="zh-CN" sz="2200" b="1" dirty="0" smtClean="0"/>
              <a:t>VS </a:t>
            </a:r>
            <a:r>
              <a:rPr lang="zh-CN" altLang="en-US" sz="2200" b="1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b="1" dirty="0" smtClean="0">
                <a:solidFill>
                  <a:srgbClr val="00B050"/>
                </a:solidFill>
              </a:rPr>
              <a:t>上</a:t>
            </a:r>
            <a:r>
              <a:rPr lang="zh-CN" altLang="en-US" sz="2200" b="1" dirty="0" smtClean="0"/>
              <a:t> 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/>
              <a:t>衣</a:t>
            </a:r>
            <a:r>
              <a:rPr lang="zh-CN" altLang="en-US" sz="2200" dirty="0" smtClean="0"/>
              <a:t>服；不</a:t>
            </a: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 smtClean="0"/>
              <a:t>衣服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 smtClean="0"/>
          </a:p>
          <a:p>
            <a:r>
              <a:rPr lang="zh-CN" altLang="en-US" sz="2200" b="1" dirty="0" smtClean="0"/>
              <a:t>棉</a:t>
            </a:r>
            <a:r>
              <a:rPr lang="en-US" altLang="zh-CN" sz="2200" b="1" dirty="0" err="1" smtClean="0"/>
              <a:t>mián</a:t>
            </a:r>
            <a:r>
              <a:rPr lang="zh-CN" altLang="en-US" sz="2200" b="1" dirty="0" smtClean="0"/>
              <a:t>衣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 smtClean="0"/>
              <a:t>上棉衣；不</a:t>
            </a: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 smtClean="0"/>
              <a:t>毛衣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我</a:t>
            </a: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>
                <a:solidFill>
                  <a:srgbClr val="00B050"/>
                </a:solidFill>
              </a:rPr>
              <a:t>上</a:t>
            </a:r>
            <a:r>
              <a:rPr lang="zh-CN" altLang="en-US" sz="2200" dirty="0" smtClean="0"/>
              <a:t>毛衣。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他</a:t>
            </a: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 smtClean="0">
                <a:solidFill>
                  <a:srgbClr val="00B050"/>
                </a:solidFill>
              </a:rPr>
              <a:t>上</a:t>
            </a:r>
            <a:r>
              <a:rPr lang="zh-CN" altLang="en-US" sz="2200" dirty="0" smtClean="0"/>
              <a:t>羽绒服。</a:t>
            </a:r>
            <a:endParaRPr lang="en-US" altLang="zh-CN" sz="2200" dirty="0" smtClean="0"/>
          </a:p>
          <a:p>
            <a:endParaRPr lang="en-US" sz="2200" dirty="0"/>
          </a:p>
        </p:txBody>
      </p:sp>
      <p:sp>
        <p:nvSpPr>
          <p:cNvPr id="7" name="Content Placeholder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dirty="0" smtClean="0">
                <a:solidFill>
                  <a:schemeClr val="accent5"/>
                </a:solidFill>
              </a:rPr>
              <a:t>戴 </a:t>
            </a:r>
            <a:r>
              <a:rPr lang="en-US" altLang="zh-CN" sz="2000" b="1" dirty="0" err="1" smtClean="0">
                <a:solidFill>
                  <a:schemeClr val="tx1"/>
                </a:solidFill>
              </a:rPr>
              <a:t>dài</a:t>
            </a:r>
            <a:r>
              <a:rPr lang="en-US" altLang="zh-CN" sz="2000" b="1" dirty="0" smtClean="0">
                <a:solidFill>
                  <a:schemeClr val="accent5"/>
                </a:solidFill>
              </a:rPr>
              <a:t> </a:t>
            </a:r>
            <a:r>
              <a:rPr lang="en-US" altLang="zh-CN" sz="2000" b="1" dirty="0" smtClean="0"/>
              <a:t>VS </a:t>
            </a:r>
            <a:r>
              <a:rPr lang="zh-CN" altLang="en-US" sz="2000" b="1" dirty="0" smtClean="0">
                <a:solidFill>
                  <a:schemeClr val="accent5"/>
                </a:solidFill>
              </a:rPr>
              <a:t>戴</a:t>
            </a:r>
            <a:r>
              <a:rPr lang="zh-CN" altLang="en-US" sz="2000" b="1" dirty="0" smtClean="0">
                <a:solidFill>
                  <a:srgbClr val="00B050"/>
                </a:solidFill>
              </a:rPr>
              <a:t>上</a:t>
            </a:r>
            <a:endParaRPr lang="en-US" altLang="zh-CN" sz="2000" b="1" dirty="0" smtClean="0">
              <a:solidFill>
                <a:srgbClr val="00B050"/>
              </a:solidFill>
            </a:endParaRPr>
          </a:p>
          <a:p>
            <a:endParaRPr lang="en-US" altLang="zh-CN" sz="2000" dirty="0" smtClean="0"/>
          </a:p>
          <a:p>
            <a:r>
              <a:rPr lang="zh-CN" altLang="en-US" sz="2000" b="1" dirty="0" smtClean="0"/>
              <a:t>帽</a:t>
            </a:r>
            <a:r>
              <a:rPr lang="en-US" altLang="zh-CN" sz="2000" b="1" dirty="0" err="1"/>
              <a:t>mào</a:t>
            </a:r>
            <a:r>
              <a:rPr lang="zh-CN" altLang="en-US" sz="2000" b="1" dirty="0" smtClean="0"/>
              <a:t>子</a:t>
            </a:r>
            <a:endParaRPr lang="en-US" altLang="zh-CN" sz="2000" b="1" dirty="0" smtClean="0"/>
          </a:p>
          <a:p>
            <a:r>
              <a:rPr lang="zh-CN" altLang="en-US" sz="2000" b="1" dirty="0"/>
              <a:t>手</a:t>
            </a:r>
            <a:r>
              <a:rPr lang="zh-CN" altLang="en-US" sz="2000" b="1" dirty="0" smtClean="0"/>
              <a:t>套 </a:t>
            </a:r>
            <a:r>
              <a:rPr lang="en-US" altLang="zh-CN" sz="2000" b="1" dirty="0" err="1" smtClean="0"/>
              <a:t>shǒutào</a:t>
            </a:r>
            <a:endParaRPr lang="en-US" altLang="zh-CN" sz="2000" b="1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chemeClr val="accent5"/>
                </a:solidFill>
              </a:rPr>
              <a:t>戴</a:t>
            </a:r>
            <a:r>
              <a:rPr lang="zh-CN" altLang="en-US" sz="2000" dirty="0" smtClean="0"/>
              <a:t>帽子，不</a:t>
            </a:r>
            <a:r>
              <a:rPr lang="zh-CN" altLang="en-US" sz="2000" dirty="0" smtClean="0">
                <a:solidFill>
                  <a:schemeClr val="accent5"/>
                </a:solidFill>
              </a:rPr>
              <a:t>戴</a:t>
            </a:r>
            <a:r>
              <a:rPr lang="zh-CN" altLang="en-US" sz="2000" dirty="0" smtClean="0"/>
              <a:t>手套。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>
                <a:solidFill>
                  <a:schemeClr val="accent5"/>
                </a:solidFill>
              </a:rPr>
              <a:t>戴</a:t>
            </a:r>
            <a:r>
              <a:rPr lang="zh-CN" altLang="en-US" sz="2000" dirty="0" smtClean="0">
                <a:solidFill>
                  <a:srgbClr val="00B050"/>
                </a:solidFill>
              </a:rPr>
              <a:t>上</a:t>
            </a:r>
            <a:r>
              <a:rPr lang="zh-CN" altLang="en-US" sz="2000" dirty="0" smtClean="0"/>
              <a:t>手套。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我</a:t>
            </a:r>
            <a:r>
              <a:rPr lang="zh-CN" altLang="en-US" sz="2000" dirty="0" smtClean="0">
                <a:solidFill>
                  <a:schemeClr val="accent5"/>
                </a:solidFill>
              </a:rPr>
              <a:t>戴</a:t>
            </a:r>
            <a:r>
              <a:rPr lang="zh-CN" altLang="en-US" sz="2000" dirty="0" smtClean="0">
                <a:solidFill>
                  <a:srgbClr val="00B050"/>
                </a:solidFill>
              </a:rPr>
              <a:t>上</a:t>
            </a:r>
            <a:r>
              <a:rPr lang="zh-CN" altLang="en-US" sz="2000" dirty="0" smtClean="0"/>
              <a:t>了帽子。</a:t>
            </a:r>
            <a:endParaRPr lang="en-US" altLang="zh-CN" sz="20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000" dirty="0" smtClean="0"/>
              <a:t>她</a:t>
            </a:r>
            <a:r>
              <a:rPr lang="zh-CN" altLang="en-US" sz="2000" dirty="0" smtClean="0">
                <a:solidFill>
                  <a:schemeClr val="accent5"/>
                </a:solidFill>
              </a:rPr>
              <a:t>戴</a:t>
            </a:r>
            <a:r>
              <a:rPr lang="zh-CN" altLang="en-US" sz="2000" dirty="0" smtClean="0">
                <a:solidFill>
                  <a:srgbClr val="00B050"/>
                </a:solidFill>
              </a:rPr>
              <a:t>上</a:t>
            </a:r>
            <a:r>
              <a:rPr lang="zh-CN" altLang="en-US" sz="2000" dirty="0" smtClean="0"/>
              <a:t>了手套和帽子。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8211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19</a:t>
            </a:r>
            <a:r>
              <a:rPr lang="zh-CN" altLang="en-US" dirty="0"/>
              <a:t>课暖气还没修好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6988" y="1596708"/>
            <a:ext cx="4678680" cy="4697411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sz="2200" b="1" dirty="0" smtClean="0">
                <a:solidFill>
                  <a:srgbClr val="7030A0"/>
                </a:solidFill>
              </a:rPr>
              <a:t>没</a:t>
            </a:r>
            <a:r>
              <a:rPr lang="en-US" altLang="zh-CN" sz="2200" b="1" dirty="0">
                <a:solidFill>
                  <a:srgbClr val="7030A0"/>
                </a:solidFill>
              </a:rPr>
              <a:t>(</a:t>
            </a:r>
            <a:r>
              <a:rPr lang="zh-CN" altLang="en-US" sz="2200" b="1" dirty="0">
                <a:solidFill>
                  <a:srgbClr val="7030A0"/>
                </a:solidFill>
              </a:rPr>
              <a:t>有</a:t>
            </a:r>
            <a:r>
              <a:rPr lang="en-US" altLang="zh-CN" sz="2200" b="1" dirty="0" smtClean="0">
                <a:solidFill>
                  <a:srgbClr val="7030A0"/>
                </a:solidFill>
              </a:rPr>
              <a:t>)</a:t>
            </a:r>
            <a:r>
              <a:rPr lang="en-US" altLang="zh-CN" sz="2200" b="1" dirty="0" smtClean="0"/>
              <a:t>+</a:t>
            </a:r>
            <a:r>
              <a:rPr lang="en-US" altLang="zh-CN" sz="2200" b="1" dirty="0" err="1" smtClean="0">
                <a:solidFill>
                  <a:schemeClr val="accent5"/>
                </a:solidFill>
              </a:rPr>
              <a:t>V</a:t>
            </a:r>
            <a:r>
              <a:rPr lang="en-US" altLang="zh-CN" sz="2200" b="1" dirty="0" err="1" smtClean="0"/>
              <a:t>+</a:t>
            </a:r>
            <a:r>
              <a:rPr lang="en-US" altLang="zh-CN" sz="2200" b="1" dirty="0" err="1" smtClean="0">
                <a:solidFill>
                  <a:srgbClr val="00B050"/>
                </a:solidFill>
              </a:rPr>
              <a:t>complement</a:t>
            </a:r>
            <a:r>
              <a:rPr lang="en-US" altLang="zh-CN" sz="2200" b="1" dirty="0" smtClean="0">
                <a:solidFill>
                  <a:srgbClr val="00B050"/>
                </a:solidFill>
              </a:rPr>
              <a:t> </a:t>
            </a:r>
            <a:r>
              <a:rPr lang="en-US" altLang="zh-CN" sz="2200" b="1" dirty="0">
                <a:solidFill>
                  <a:srgbClr val="00B050"/>
                </a:solidFill>
              </a:rPr>
              <a:t>of </a:t>
            </a:r>
            <a:r>
              <a:rPr lang="en-US" altLang="zh-CN" sz="2200" b="1" dirty="0" smtClean="0">
                <a:solidFill>
                  <a:srgbClr val="00B050"/>
                </a:solidFill>
              </a:rPr>
              <a:t>result</a:t>
            </a:r>
            <a:endParaRPr lang="en-US" altLang="zh-CN" sz="2200" b="1" dirty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外面很冷，一定要</a:t>
            </a:r>
            <a:r>
              <a:rPr lang="zh-CN" altLang="en-US" sz="2200" dirty="0" smtClean="0">
                <a:solidFill>
                  <a:schemeClr val="accent5"/>
                </a:solidFill>
              </a:rPr>
              <a:t>戴</a:t>
            </a:r>
            <a:r>
              <a:rPr lang="zh-CN" altLang="en-US" sz="2200" dirty="0" smtClean="0">
                <a:solidFill>
                  <a:srgbClr val="00B050"/>
                </a:solidFill>
              </a:rPr>
              <a:t>上</a:t>
            </a:r>
            <a:r>
              <a:rPr lang="zh-CN" altLang="en-US" sz="2200" dirty="0" smtClean="0"/>
              <a:t>帽子。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他衣服还</a:t>
            </a:r>
            <a:r>
              <a:rPr lang="zh-CN" altLang="en-US" sz="2200" b="1" dirty="0" smtClean="0">
                <a:solidFill>
                  <a:srgbClr val="7030A0"/>
                </a:solidFill>
              </a:rPr>
              <a:t>没</a:t>
            </a:r>
            <a:r>
              <a:rPr lang="zh-CN" altLang="en-US" sz="2200" dirty="0" smtClean="0">
                <a:solidFill>
                  <a:schemeClr val="accent5"/>
                </a:solidFill>
              </a:rPr>
              <a:t>穿</a:t>
            </a:r>
            <a:r>
              <a:rPr lang="zh-CN" altLang="en-US" sz="2200" dirty="0" smtClean="0">
                <a:solidFill>
                  <a:srgbClr val="00B050"/>
                </a:solidFill>
              </a:rPr>
              <a:t>上</a:t>
            </a:r>
            <a:r>
              <a:rPr lang="zh-CN" altLang="en-US" sz="2200" dirty="0" smtClean="0"/>
              <a:t>呢。</a:t>
            </a:r>
            <a:endParaRPr lang="en-US" altLang="zh-CN" sz="2200" dirty="0" smtClean="0"/>
          </a:p>
          <a:p>
            <a:pPr marL="0" indent="0">
              <a:buNone/>
            </a:pPr>
            <a:endParaRPr lang="en-US" altLang="zh-CN" sz="2200" dirty="0" smtClean="0"/>
          </a:p>
          <a:p>
            <a:r>
              <a:rPr lang="en-US" altLang="zh-CN" sz="2200" dirty="0" smtClean="0">
                <a:solidFill>
                  <a:schemeClr val="accent5"/>
                </a:solidFill>
              </a:rPr>
              <a:t>V</a:t>
            </a:r>
            <a:r>
              <a:rPr lang="en-US" altLang="zh-CN" sz="2200" dirty="0" smtClean="0"/>
              <a:t>+</a:t>
            </a:r>
            <a:r>
              <a:rPr lang="zh-CN" altLang="en-US" sz="2200" dirty="0" smtClean="0">
                <a:solidFill>
                  <a:srgbClr val="00B050"/>
                </a:solidFill>
              </a:rPr>
              <a:t>好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tx1"/>
                </a:solidFill>
              </a:rPr>
              <a:t>暖气修好了。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今</a:t>
            </a:r>
            <a:r>
              <a:rPr lang="zh-CN" altLang="en-US" sz="2200" dirty="0" smtClean="0">
                <a:solidFill>
                  <a:schemeClr val="tx1"/>
                </a:solidFill>
              </a:rPr>
              <a:t>天暖气还没修好。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r>
              <a:rPr lang="en-US" altLang="zh-CN" sz="2200" dirty="0" smtClean="0">
                <a:solidFill>
                  <a:schemeClr val="accent5"/>
                </a:solidFill>
              </a:rPr>
              <a:t>V</a:t>
            </a:r>
            <a:r>
              <a:rPr lang="en-US" altLang="zh-CN" sz="2200" dirty="0" smtClean="0"/>
              <a:t>+</a:t>
            </a:r>
            <a:r>
              <a:rPr lang="zh-CN" altLang="en-US" sz="2200" dirty="0" smtClean="0">
                <a:solidFill>
                  <a:srgbClr val="00B050"/>
                </a:solidFill>
              </a:rPr>
              <a:t>上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穿</a:t>
            </a:r>
            <a:r>
              <a:rPr lang="zh-CN" altLang="en-US" sz="2200" dirty="0" smtClean="0">
                <a:solidFill>
                  <a:schemeClr val="tx1"/>
                </a:solidFill>
              </a:rPr>
              <a:t>上衣服。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tx1"/>
                </a:solidFill>
              </a:rPr>
              <a:t>天</a:t>
            </a:r>
            <a:r>
              <a:rPr lang="zh-CN" altLang="en-US" sz="2200" dirty="0">
                <a:solidFill>
                  <a:schemeClr val="tx1"/>
                </a:solidFill>
              </a:rPr>
              <a:t>气</a:t>
            </a:r>
            <a:r>
              <a:rPr lang="zh-CN" altLang="en-US" sz="2200" dirty="0" smtClean="0">
                <a:solidFill>
                  <a:schemeClr val="tx1"/>
                </a:solidFill>
              </a:rPr>
              <a:t>冷，穿上羽绒服吧。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tx1"/>
                </a:solidFill>
              </a:rPr>
              <a:t>我毛衣还没穿上呢。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84330" y="1596708"/>
            <a:ext cx="4184034" cy="4986972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2200" dirty="0">
                <a:solidFill>
                  <a:schemeClr val="accent5"/>
                </a:solidFill>
              </a:rPr>
              <a:t>V</a:t>
            </a:r>
            <a:r>
              <a:rPr lang="en-US" altLang="zh-CN" sz="2200" dirty="0"/>
              <a:t>+</a:t>
            </a:r>
            <a:r>
              <a:rPr lang="zh-CN" altLang="en-US" sz="2200" dirty="0" smtClean="0">
                <a:solidFill>
                  <a:srgbClr val="00B050"/>
                </a:solidFill>
              </a:rPr>
              <a:t>见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我昨</a:t>
            </a:r>
            <a:r>
              <a:rPr lang="zh-CN" altLang="en-US" sz="2200" dirty="0" smtClean="0">
                <a:solidFill>
                  <a:schemeClr val="tx1"/>
                </a:solidFill>
              </a:rPr>
              <a:t>天看见他了。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我没看见</a:t>
            </a:r>
            <a:r>
              <a:rPr lang="zh-CN" altLang="en-US" sz="2200" dirty="0" smtClean="0">
                <a:solidFill>
                  <a:schemeClr val="tx1"/>
                </a:solidFill>
              </a:rPr>
              <a:t>他。</a:t>
            </a:r>
            <a:endParaRPr lang="en-US" altLang="zh-CN" sz="2200" dirty="0">
              <a:solidFill>
                <a:schemeClr val="tx1"/>
              </a:solidFill>
            </a:endParaRPr>
          </a:p>
          <a:p>
            <a:r>
              <a:rPr lang="en-US" sz="2200" dirty="0" smtClean="0">
                <a:solidFill>
                  <a:schemeClr val="accent5"/>
                </a:solidFill>
              </a:rPr>
              <a:t>V</a:t>
            </a:r>
            <a:r>
              <a:rPr lang="en-US" sz="2200" dirty="0" smtClean="0"/>
              <a:t>+</a:t>
            </a:r>
            <a:r>
              <a:rPr lang="zh-CN" altLang="en-US" sz="2200" dirty="0" smtClean="0">
                <a:solidFill>
                  <a:srgbClr val="00B050"/>
                </a:solidFill>
              </a:rPr>
              <a:t>开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tx1"/>
                </a:solidFill>
              </a:rPr>
              <a:t>屋里好冷，暖气打开了吗？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我</a:t>
            </a:r>
            <a:r>
              <a:rPr lang="zh-CN" altLang="en-US" sz="2200" dirty="0" smtClean="0">
                <a:solidFill>
                  <a:schemeClr val="tx1"/>
                </a:solidFill>
              </a:rPr>
              <a:t>没</a:t>
            </a:r>
            <a:r>
              <a:rPr lang="zh-CN" altLang="en-US" sz="2200" dirty="0">
                <a:solidFill>
                  <a:schemeClr val="tx1"/>
                </a:solidFill>
              </a:rPr>
              <a:t>打</a:t>
            </a:r>
            <a:r>
              <a:rPr lang="zh-CN" altLang="en-US" sz="2200" dirty="0" smtClean="0">
                <a:solidFill>
                  <a:schemeClr val="tx1"/>
                </a:solidFill>
              </a:rPr>
              <a:t>开暖气，现在打开吧。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r>
              <a:rPr lang="en-US" sz="2200" dirty="0" smtClean="0">
                <a:solidFill>
                  <a:schemeClr val="accent5"/>
                </a:solidFill>
              </a:rPr>
              <a:t>V</a:t>
            </a:r>
            <a:r>
              <a:rPr lang="en-US" sz="2200" dirty="0" smtClean="0"/>
              <a:t>+</a:t>
            </a:r>
            <a:r>
              <a:rPr lang="zh-CN" altLang="en-US" sz="2200" dirty="0" smtClean="0">
                <a:solidFill>
                  <a:srgbClr val="00B050"/>
                </a:solidFill>
              </a:rPr>
              <a:t>完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tx1"/>
                </a:solidFill>
              </a:rPr>
              <a:t>上完课去吃饭吧。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我</a:t>
            </a:r>
            <a:r>
              <a:rPr lang="zh-CN" altLang="en-US" sz="2200">
                <a:solidFill>
                  <a:schemeClr val="tx1"/>
                </a:solidFill>
              </a:rPr>
              <a:t>没</a:t>
            </a:r>
            <a:r>
              <a:rPr lang="zh-CN" altLang="en-US" sz="2200" smtClean="0">
                <a:solidFill>
                  <a:schemeClr val="tx1"/>
                </a:solidFill>
              </a:rPr>
              <a:t>吃完饭</a:t>
            </a:r>
            <a:r>
              <a:rPr lang="zh-CN" altLang="en-US" sz="2200" dirty="0" smtClean="0">
                <a:solidFill>
                  <a:schemeClr val="tx1"/>
                </a:solidFill>
              </a:rPr>
              <a:t>就来上课了。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r>
              <a:rPr lang="en-US" sz="2200" dirty="0" smtClean="0">
                <a:solidFill>
                  <a:schemeClr val="accent5"/>
                </a:solidFill>
              </a:rPr>
              <a:t>V</a:t>
            </a:r>
            <a:r>
              <a:rPr lang="en-US" sz="2200" dirty="0" smtClean="0"/>
              <a:t>+</a:t>
            </a:r>
            <a:r>
              <a:rPr lang="zh-CN" altLang="en-US" sz="2200" dirty="0" smtClean="0">
                <a:solidFill>
                  <a:srgbClr val="00B050"/>
                </a:solidFill>
              </a:rPr>
              <a:t>给</a:t>
            </a:r>
            <a:endParaRPr lang="en-US" altLang="zh-CN" sz="2200" dirty="0" smtClean="0">
              <a:solidFill>
                <a:srgbClr val="00B050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我送</a:t>
            </a:r>
            <a:r>
              <a:rPr lang="zh-CN" altLang="en-US" sz="2200" dirty="0" smtClean="0">
                <a:solidFill>
                  <a:schemeClr val="tx1"/>
                </a:solidFill>
              </a:rPr>
              <a:t>给他一份礼物。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>
                <a:solidFill>
                  <a:schemeClr val="tx1"/>
                </a:solidFill>
              </a:rPr>
              <a:t>我没</a:t>
            </a:r>
            <a:r>
              <a:rPr lang="zh-CN" altLang="en-US" sz="2200" dirty="0" smtClean="0">
                <a:solidFill>
                  <a:schemeClr val="tx1"/>
                </a:solidFill>
              </a:rPr>
              <a:t>送</a:t>
            </a:r>
            <a:r>
              <a:rPr lang="zh-CN" altLang="en-US" sz="2200" dirty="0">
                <a:solidFill>
                  <a:schemeClr val="tx1"/>
                </a:solidFill>
              </a:rPr>
              <a:t>给他</a:t>
            </a:r>
            <a:r>
              <a:rPr lang="zh-CN" altLang="en-US" sz="2200" dirty="0" smtClean="0">
                <a:solidFill>
                  <a:schemeClr val="tx1"/>
                </a:solidFill>
              </a:rPr>
              <a:t>礼</a:t>
            </a:r>
            <a:r>
              <a:rPr lang="zh-CN" altLang="en-US" sz="2200" dirty="0" smtClean="0">
                <a:solidFill>
                  <a:schemeClr val="tx1"/>
                </a:solidFill>
              </a:rPr>
              <a:t>物，和他去看电影。</a:t>
            </a:r>
            <a:endParaRPr lang="en-US" sz="2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63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19</a:t>
            </a:r>
            <a:r>
              <a:rPr lang="zh-CN" altLang="en-US" dirty="0"/>
              <a:t>课暖气还没修好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73714"/>
            <a:ext cx="4184035" cy="4654521"/>
          </a:xfrm>
        </p:spPr>
        <p:txBody>
          <a:bodyPr>
            <a:normAutofit/>
          </a:bodyPr>
          <a:lstStyle/>
          <a:p>
            <a:r>
              <a:rPr lang="zh-CN" altLang="en-US" sz="2200" b="1" dirty="0" smtClean="0">
                <a:solidFill>
                  <a:schemeClr val="accent5"/>
                </a:solidFill>
              </a:rPr>
              <a:t>修</a:t>
            </a:r>
            <a:endParaRPr lang="en-US" altLang="zh-CN" sz="2200" b="1" dirty="0" smtClean="0">
              <a:solidFill>
                <a:schemeClr val="accent5"/>
              </a:solidFill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暖气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暖气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好了。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暖气没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好。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暖气还没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好。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暖气到现在还没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好。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两天就能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好。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圣诞节以前一定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好。</a:t>
            </a:r>
            <a:endParaRPr lang="en-US" altLang="zh-CN" sz="2200" dirty="0"/>
          </a:p>
          <a:p>
            <a:endParaRPr lang="en-US" altLang="zh-CN" sz="2200" dirty="0"/>
          </a:p>
          <a:p>
            <a:endParaRPr lang="en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8" y="1773714"/>
            <a:ext cx="4184034" cy="3880773"/>
          </a:xfrm>
        </p:spPr>
        <p:txBody>
          <a:bodyPr>
            <a:normAutofit/>
          </a:bodyPr>
          <a:lstStyle/>
          <a:p>
            <a:r>
              <a:rPr lang="zh-CN" altLang="en-US" sz="2200" b="1" dirty="0"/>
              <a:t>找人修</a:t>
            </a:r>
            <a:endParaRPr lang="en-US" altLang="zh-CN" sz="22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找人来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暖气。</a:t>
            </a: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我给房东打了电话， 他说找人来</a:t>
            </a:r>
            <a:r>
              <a:rPr lang="zh-CN" altLang="en-US" sz="2200" dirty="0">
                <a:solidFill>
                  <a:schemeClr val="accent5"/>
                </a:solidFill>
              </a:rPr>
              <a:t>修</a:t>
            </a:r>
            <a:r>
              <a:rPr lang="zh-CN" altLang="en-US" sz="2200" dirty="0"/>
              <a:t>。</a:t>
            </a:r>
            <a:endParaRPr lang="en-GB" sz="2200" dirty="0"/>
          </a:p>
          <a:p>
            <a:endParaRPr lang="en-US" sz="2200" dirty="0" smtClean="0"/>
          </a:p>
          <a:p>
            <a:r>
              <a:rPr lang="zh-CN" altLang="en-US" sz="2200" b="1" dirty="0" smtClean="0"/>
              <a:t>给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b="1" dirty="0">
                <a:solidFill>
                  <a:schemeClr val="accent4"/>
                </a:solidFill>
              </a:rPr>
              <a:t>给</a:t>
            </a:r>
            <a:r>
              <a:rPr lang="zh-CN" altLang="en-US" sz="2200" dirty="0"/>
              <a:t>妈</a:t>
            </a:r>
            <a:r>
              <a:rPr lang="zh-CN" altLang="en-US" sz="2200" dirty="0" smtClean="0"/>
              <a:t>妈</a:t>
            </a:r>
            <a:r>
              <a:rPr lang="zh-CN" altLang="en-US" sz="2200" dirty="0" smtClean="0">
                <a:solidFill>
                  <a:schemeClr val="accent5"/>
                </a:solidFill>
              </a:rPr>
              <a:t>买</a:t>
            </a:r>
            <a:r>
              <a:rPr lang="zh-CN" altLang="en-US" sz="2200" dirty="0" smtClean="0"/>
              <a:t>了一件衣服。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b="1" dirty="0">
                <a:solidFill>
                  <a:schemeClr val="accent4"/>
                </a:solidFill>
              </a:rPr>
              <a:t>给</a:t>
            </a:r>
            <a:r>
              <a:rPr lang="zh-CN" altLang="en-US" sz="2200" dirty="0" smtClean="0"/>
              <a:t>你</a:t>
            </a:r>
            <a:r>
              <a:rPr lang="zh-CN" altLang="en-US" sz="2200" dirty="0" smtClean="0">
                <a:solidFill>
                  <a:schemeClr val="accent5"/>
                </a:solidFill>
              </a:rPr>
              <a:t>发</a:t>
            </a:r>
            <a:r>
              <a:rPr lang="zh-CN" altLang="en-US" sz="2200" dirty="0" smtClean="0"/>
              <a:t>电子邮件。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685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19</a:t>
            </a:r>
            <a:r>
              <a:rPr lang="zh-CN" altLang="en-US" dirty="0"/>
              <a:t>课暖气还没修好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2" y="1493520"/>
            <a:ext cx="4184035" cy="5029199"/>
          </a:xfrm>
        </p:spPr>
        <p:txBody>
          <a:bodyPr>
            <a:normAutofit/>
          </a:bodyPr>
          <a:lstStyle/>
          <a:p>
            <a:r>
              <a:rPr lang="zh-CN" altLang="en-US" sz="2200" b="1" dirty="0" smtClean="0"/>
              <a:t>打开暖气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打</a:t>
            </a:r>
            <a:r>
              <a:rPr lang="zh-CN" altLang="en-US" sz="2200" dirty="0" smtClean="0"/>
              <a:t>开空调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我</a:t>
            </a:r>
            <a:r>
              <a:rPr lang="zh-CN" altLang="en-US" sz="2200" b="1" dirty="0" smtClean="0">
                <a:solidFill>
                  <a:srgbClr val="00B0F0"/>
                </a:solidFill>
              </a:rPr>
              <a:t>只好</a:t>
            </a:r>
            <a:r>
              <a:rPr lang="zh-CN" altLang="en-US" sz="2200" dirty="0" smtClean="0"/>
              <a:t>打开了空调。</a:t>
            </a:r>
            <a:endParaRPr lang="en-US" altLang="zh-CN" sz="2200" dirty="0" smtClean="0"/>
          </a:p>
          <a:p>
            <a:endParaRPr lang="en-US" altLang="zh-CN" sz="2200" dirty="0"/>
          </a:p>
          <a:p>
            <a:r>
              <a:rPr lang="zh-CN" altLang="en-US" sz="2200" b="1" dirty="0" smtClean="0"/>
              <a:t>打电话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</a:t>
            </a:r>
            <a:r>
              <a:rPr lang="zh-CN" altLang="en-US" sz="2200" dirty="0" smtClean="0"/>
              <a:t>给房东打了电话。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山</a:t>
            </a:r>
            <a:r>
              <a:rPr lang="zh-CN" altLang="en-US" sz="2200" dirty="0" smtClean="0"/>
              <a:t>田给房东张先生打电话。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/>
          </a:p>
          <a:p>
            <a:pPr>
              <a:buFont typeface="Courier New" panose="02070309020205020404" pitchFamily="49" charset="0"/>
              <a:buChar char="o"/>
            </a:pPr>
            <a:endParaRPr lang="en-US" altLang="zh-CN" sz="22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493521"/>
            <a:ext cx="4184034" cy="4547842"/>
          </a:xfrm>
        </p:spPr>
        <p:txBody>
          <a:bodyPr>
            <a:noAutofit/>
          </a:bodyPr>
          <a:lstStyle/>
          <a:p>
            <a:r>
              <a:rPr lang="zh-CN" altLang="en-US" sz="2200" b="1" dirty="0" smtClean="0"/>
              <a:t>只好</a:t>
            </a:r>
            <a:endParaRPr lang="en-US" altLang="zh-CN" sz="22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我不</a:t>
            </a:r>
            <a:r>
              <a:rPr lang="zh-CN" altLang="en-US" sz="2200" dirty="0" smtClean="0"/>
              <a:t>会说法语，</a:t>
            </a:r>
            <a:r>
              <a:rPr lang="zh-CN" altLang="en-US" sz="2200" b="1" dirty="0" smtClean="0">
                <a:solidFill>
                  <a:srgbClr val="00B0F0"/>
                </a:solidFill>
              </a:rPr>
              <a:t>只好</a:t>
            </a:r>
            <a:r>
              <a:rPr lang="zh-CN" altLang="en-US" sz="2200" dirty="0" smtClean="0"/>
              <a:t>说英语。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 smtClean="0"/>
              <a:t>他没来，我</a:t>
            </a:r>
            <a:r>
              <a:rPr lang="zh-CN" altLang="en-US" sz="2200" b="1" dirty="0">
                <a:solidFill>
                  <a:srgbClr val="00B0F0"/>
                </a:solidFill>
              </a:rPr>
              <a:t>只好</a:t>
            </a:r>
            <a:r>
              <a:rPr lang="zh-CN" altLang="en-US" sz="2200" dirty="0" smtClean="0"/>
              <a:t>一个人去。</a:t>
            </a:r>
            <a:endParaRPr lang="en-US" altLang="zh-CN" sz="2200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200" dirty="0"/>
              <a:t>我感冒</a:t>
            </a:r>
            <a:r>
              <a:rPr lang="zh-CN" altLang="en-US" sz="2200" dirty="0" smtClean="0"/>
              <a:t>了，</a:t>
            </a:r>
            <a:r>
              <a:rPr lang="zh-CN" altLang="en-US" sz="2200" b="1" dirty="0">
                <a:solidFill>
                  <a:srgbClr val="00B0F0"/>
                </a:solidFill>
              </a:rPr>
              <a:t>只好</a:t>
            </a:r>
            <a:r>
              <a:rPr lang="zh-CN" altLang="en-US" sz="2200" dirty="0" smtClean="0"/>
              <a:t>在家休息。</a:t>
            </a:r>
            <a:endParaRPr lang="en-US" altLang="zh-CN" sz="2200" dirty="0"/>
          </a:p>
        </p:txBody>
      </p:sp>
    </p:spTree>
    <p:extLst>
      <p:ext uri="{BB962C8B-B14F-4D97-AF65-F5344CB8AC3E}">
        <p14:creationId xmlns:p14="http://schemas.microsoft.com/office/powerpoint/2010/main" val="405589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253</TotalTime>
  <Words>552</Words>
  <Application>Microsoft Office PowerPoint</Application>
  <PresentationFormat>Widescreen</PresentationFormat>
  <Paragraphs>90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方正姚体</vt:lpstr>
      <vt:lpstr>华文新魏</vt:lpstr>
      <vt:lpstr>Arial</vt:lpstr>
      <vt:lpstr>Courier New</vt:lpstr>
      <vt:lpstr>Trebuchet MS</vt:lpstr>
      <vt:lpstr>Wingdings 3</vt:lpstr>
      <vt:lpstr>Facet</vt:lpstr>
      <vt:lpstr>Chinese 2 综合 Comprehensive</vt:lpstr>
      <vt:lpstr>第19课暖气还没修好</vt:lpstr>
      <vt:lpstr>第19课暖气还没修好</vt:lpstr>
      <vt:lpstr>第19课暖气还没修好</vt:lpstr>
      <vt:lpstr>第19课暖气还没修好</vt:lpstr>
      <vt:lpstr>第19课暖气还没修好</vt:lpstr>
      <vt:lpstr>第19课暖气还没修好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14</cp:revision>
  <dcterms:created xsi:type="dcterms:W3CDTF">2018-12-07T09:19:14Z</dcterms:created>
  <dcterms:modified xsi:type="dcterms:W3CDTF">2018-12-07T17:26:44Z</dcterms:modified>
</cp:coreProperties>
</file>