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57" r:id="rId4"/>
    <p:sldId id="258" r:id="rId5"/>
    <p:sldId id="259" r:id="rId6"/>
    <p:sldId id="261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5B6FF-83E6-47EE-95F1-5BF1E3F8CF36}" type="datetimeFigureOut">
              <a:rPr lang="en-GB" smtClean="0"/>
              <a:t>14/04/2016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44A2CA-F628-47BE-AE10-BAF9921360E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52879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5B6FF-83E6-47EE-95F1-5BF1E3F8CF36}" type="datetimeFigureOut">
              <a:rPr lang="en-GB" smtClean="0"/>
              <a:t>14/04/2016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44A2CA-F628-47BE-AE10-BAF9921360E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8985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5B6FF-83E6-47EE-95F1-5BF1E3F8CF36}" type="datetimeFigureOut">
              <a:rPr lang="en-GB" smtClean="0"/>
              <a:t>14/04/2016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44A2CA-F628-47BE-AE10-BAF9921360E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946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5B6FF-83E6-47EE-95F1-5BF1E3F8CF36}" type="datetimeFigureOut">
              <a:rPr lang="en-GB" smtClean="0"/>
              <a:t>14/04/2016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44A2CA-F628-47BE-AE10-BAF9921360E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79270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5B6FF-83E6-47EE-95F1-5BF1E3F8CF36}" type="datetimeFigureOut">
              <a:rPr lang="en-GB" smtClean="0"/>
              <a:t>14/04/2016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44A2CA-F628-47BE-AE10-BAF9921360E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94142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5B6FF-83E6-47EE-95F1-5BF1E3F8CF36}" type="datetimeFigureOut">
              <a:rPr lang="en-GB" smtClean="0"/>
              <a:t>14/04/2016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44A2CA-F628-47BE-AE10-BAF9921360E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83749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5B6FF-83E6-47EE-95F1-5BF1E3F8CF36}" type="datetimeFigureOut">
              <a:rPr lang="en-GB" smtClean="0"/>
              <a:t>14/04/2016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44A2CA-F628-47BE-AE10-BAF9921360E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11056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5B6FF-83E6-47EE-95F1-5BF1E3F8CF36}" type="datetimeFigureOut">
              <a:rPr lang="en-GB" smtClean="0"/>
              <a:t>14/04/2016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44A2CA-F628-47BE-AE10-BAF9921360E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60067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5B6FF-83E6-47EE-95F1-5BF1E3F8CF36}" type="datetimeFigureOut">
              <a:rPr lang="en-GB" smtClean="0"/>
              <a:t>14/04/2016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44A2CA-F628-47BE-AE10-BAF9921360E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76661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5B6FF-83E6-47EE-95F1-5BF1E3F8CF36}" type="datetimeFigureOut">
              <a:rPr lang="en-GB" smtClean="0"/>
              <a:t>14/04/2016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44A2CA-F628-47BE-AE10-BAF9921360E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0445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5B6FF-83E6-47EE-95F1-5BF1E3F8CF36}" type="datetimeFigureOut">
              <a:rPr lang="en-GB" smtClean="0"/>
              <a:t>14/04/2016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44A2CA-F628-47BE-AE10-BAF9921360E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60030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D5B6FF-83E6-47EE-95F1-5BF1E3F8CF36}" type="datetimeFigureOut">
              <a:rPr lang="en-GB" smtClean="0"/>
              <a:t>14/04/2016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44A2CA-F628-47BE-AE10-BAF9921360E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7965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Financial Statements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83845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Financial Statements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are two principal financial statements</a:t>
            </a:r>
          </a:p>
          <a:p>
            <a:endParaRPr lang="en-GB" dirty="0" smtClean="0"/>
          </a:p>
          <a:p>
            <a:r>
              <a:rPr lang="en-GB" dirty="0" smtClean="0"/>
              <a:t>The Profit and Loss Account (p&amp;l acc)</a:t>
            </a:r>
          </a:p>
          <a:p>
            <a:pPr marL="0" indent="0">
              <a:buNone/>
            </a:pPr>
            <a:r>
              <a:rPr lang="en-GB" dirty="0" smtClean="0"/>
              <a:t>	and</a:t>
            </a:r>
          </a:p>
          <a:p>
            <a:r>
              <a:rPr lang="en-GB" dirty="0" smtClean="0"/>
              <a:t>The Balance Sheet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29790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Principal Financial Statements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u="sng" dirty="0" smtClean="0"/>
              <a:t>The Profit and Loss Account</a:t>
            </a:r>
          </a:p>
          <a:p>
            <a:r>
              <a:rPr lang="en-GB" dirty="0" smtClean="0"/>
              <a:t>This is a summary of the business transactions for a given period.</a:t>
            </a:r>
          </a:p>
          <a:p>
            <a:r>
              <a:rPr lang="en-GB" dirty="0" smtClean="0"/>
              <a:t>It is a measurement of the </a:t>
            </a:r>
            <a:r>
              <a:rPr lang="en-GB" b="1" u="sng" dirty="0" smtClean="0"/>
              <a:t>performance</a:t>
            </a:r>
            <a:r>
              <a:rPr lang="en-GB" dirty="0" smtClean="0"/>
              <a:t> of the business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i.e. its trading results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02574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Basis of Preparation of Accounts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Accounts are </a:t>
            </a:r>
            <a:r>
              <a:rPr lang="en-GB" b="1" u="sng" dirty="0" smtClean="0"/>
              <a:t>not </a:t>
            </a:r>
            <a:r>
              <a:rPr lang="en-GB" dirty="0" smtClean="0"/>
              <a:t>prepared on a cash received/cash paid basis.</a:t>
            </a:r>
          </a:p>
          <a:p>
            <a:r>
              <a:rPr lang="en-GB" dirty="0" smtClean="0"/>
              <a:t>Sales and Purchases are recognised on the transfer of goods </a:t>
            </a:r>
            <a:r>
              <a:rPr lang="en-GB" b="1" u="sng" dirty="0" smtClean="0"/>
              <a:t>NOT</a:t>
            </a:r>
            <a:r>
              <a:rPr lang="en-GB" dirty="0"/>
              <a:t> </a:t>
            </a:r>
            <a:r>
              <a:rPr lang="en-GB" dirty="0" smtClean="0"/>
              <a:t>when they are paid for</a:t>
            </a:r>
          </a:p>
          <a:p>
            <a:pPr marL="0" indent="0">
              <a:buNone/>
            </a:pPr>
            <a:r>
              <a:rPr lang="en-GB" dirty="0" smtClean="0"/>
              <a:t>	i.e. the invoice date</a:t>
            </a:r>
          </a:p>
          <a:p>
            <a:r>
              <a:rPr lang="en-GB" dirty="0" smtClean="0"/>
              <a:t>A full 12 months expenses need to be included in the profit and loss account.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i.e. we need to adjust for items being paid 	in arrears or in advance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96461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Balance Sheet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is a statement of the </a:t>
            </a:r>
            <a:r>
              <a:rPr lang="en-GB" b="1" u="sng" dirty="0" smtClean="0"/>
              <a:t>financial position</a:t>
            </a:r>
            <a:r>
              <a:rPr lang="en-GB" dirty="0" smtClean="0"/>
              <a:t> of the business at the year end</a:t>
            </a:r>
          </a:p>
          <a:p>
            <a:r>
              <a:rPr lang="en-GB" dirty="0" smtClean="0"/>
              <a:t>It lists all the assets and liabilities of the business</a:t>
            </a:r>
          </a:p>
          <a:p>
            <a:r>
              <a:rPr lang="en-GB" dirty="0" smtClean="0"/>
              <a:t>It indicates the ‘wealth’ of the business</a:t>
            </a:r>
          </a:p>
          <a:p>
            <a:r>
              <a:rPr lang="en-GB" dirty="0" smtClean="0"/>
              <a:t>It can be thought of as a ‘photograph’ of the business at the year end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97009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Using the information on the hand-out, prepare a profit and loss account and balance sheet.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93537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155</Words>
  <Application>Microsoft Office PowerPoint</Application>
  <PresentationFormat>On-screen Show (4:3)</PresentationFormat>
  <Paragraphs>25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Calibri</vt:lpstr>
      <vt:lpstr>Office Theme</vt:lpstr>
      <vt:lpstr>Financial Statements</vt:lpstr>
      <vt:lpstr>Financial Statements</vt:lpstr>
      <vt:lpstr>The Principal Financial Statements</vt:lpstr>
      <vt:lpstr>Basis of Preparation of Accounts</vt:lpstr>
      <vt:lpstr>The Balance Sheet</vt:lpstr>
      <vt:lpstr>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Financial Statements</dc:title>
  <dc:creator>Pitson, Marie</dc:creator>
  <cp:lastModifiedBy>Marie Pitson</cp:lastModifiedBy>
  <cp:revision>4</cp:revision>
  <dcterms:created xsi:type="dcterms:W3CDTF">2014-03-19T08:39:14Z</dcterms:created>
  <dcterms:modified xsi:type="dcterms:W3CDTF">2016-04-14T06:48:14Z</dcterms:modified>
</cp:coreProperties>
</file>