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ACDB2"/>
    <a:srgbClr val="EFDDC7"/>
    <a:srgbClr val="550705"/>
    <a:srgbClr val="660705"/>
    <a:srgbClr val="980403"/>
    <a:srgbClr val="8A28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9801A99-5940-B64B-9C34-0A4672D7192B}" v="6365" dt="2025-12-07T22:32:04.60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322" autoAdjust="0"/>
    <p:restoredTop sz="94609"/>
  </p:normalViewPr>
  <p:slideViewPr>
    <p:cSldViewPr snapToGrid="0">
      <p:cViewPr>
        <p:scale>
          <a:sx n="76" d="100"/>
          <a:sy n="76" d="100"/>
        </p:scale>
        <p:origin x="144" y="800"/>
      </p:cViewPr>
      <p:guideLst/>
    </p:cSldViewPr>
  </p:slideViewPr>
  <p:notesTextViewPr>
    <p:cViewPr>
      <p:scale>
        <a:sx n="110" d="100"/>
        <a:sy n="11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iana Tomyn (2428865)" userId="e382aa67-da33-4588-9146-6cbf43eddc69" providerId="ADAL" clId="{F9801A99-5940-B64B-9C34-0A4672D7192B}"/>
    <pc:docChg chg="undo redo custSel addSld delSld modSld">
      <pc:chgData name="Diana Tomyn (2428865)" userId="e382aa67-da33-4588-9146-6cbf43eddc69" providerId="ADAL" clId="{F9801A99-5940-B64B-9C34-0A4672D7192B}" dt="2025-12-07T23:17:59.116" v="29278"/>
      <pc:docMkLst>
        <pc:docMk/>
      </pc:docMkLst>
      <pc:sldChg chg="addSp delSp modSp mod modTransition setBg setClrOvrMap delDesignElem modShow">
        <pc:chgData name="Diana Tomyn (2428865)" userId="e382aa67-da33-4588-9146-6cbf43eddc69" providerId="ADAL" clId="{F9801A99-5940-B64B-9C34-0A4672D7192B}" dt="2025-12-07T23:15:13.738" v="29261"/>
        <pc:sldMkLst>
          <pc:docMk/>
          <pc:sldMk cId="3930024240" sldId="256"/>
        </pc:sldMkLst>
        <pc:spChg chg="mod">
          <ac:chgData name="Diana Tomyn (2428865)" userId="e382aa67-da33-4588-9146-6cbf43eddc69" providerId="ADAL" clId="{F9801A99-5940-B64B-9C34-0A4672D7192B}" dt="2025-12-06T13:55:09.469" v="18878" actId="1076"/>
          <ac:spMkLst>
            <pc:docMk/>
            <pc:sldMk cId="3930024240" sldId="256"/>
            <ac:spMk id="2" creationId="{00000000-0000-0000-0000-000000000000}"/>
          </ac:spMkLst>
        </pc:spChg>
        <pc:spChg chg="mod">
          <ac:chgData name="Diana Tomyn (2428865)" userId="e382aa67-da33-4588-9146-6cbf43eddc69" providerId="ADAL" clId="{F9801A99-5940-B64B-9C34-0A4672D7192B}" dt="2025-12-07T22:58:57.706" v="29188" actId="20577"/>
          <ac:spMkLst>
            <pc:docMk/>
            <pc:sldMk cId="3930024240" sldId="256"/>
            <ac:spMk id="3" creationId="{00000000-0000-0000-0000-000000000000}"/>
          </ac:spMkLst>
        </pc:spChg>
      </pc:sldChg>
      <pc:sldChg chg="addSp delSp modSp new mod modTransition setBg delDesignElem">
        <pc:chgData name="Diana Tomyn (2428865)" userId="e382aa67-da33-4588-9146-6cbf43eddc69" providerId="ADAL" clId="{F9801A99-5940-B64B-9C34-0A4672D7192B}" dt="2025-12-07T23:15:38.098" v="29264"/>
        <pc:sldMkLst>
          <pc:docMk/>
          <pc:sldMk cId="788996139" sldId="257"/>
        </pc:sldMkLst>
        <pc:spChg chg="mod">
          <ac:chgData name="Diana Tomyn (2428865)" userId="e382aa67-da33-4588-9146-6cbf43eddc69" providerId="ADAL" clId="{F9801A99-5940-B64B-9C34-0A4672D7192B}" dt="2025-12-06T13:54:53.835" v="18876" actId="1076"/>
          <ac:spMkLst>
            <pc:docMk/>
            <pc:sldMk cId="788996139" sldId="257"/>
            <ac:spMk id="2" creationId="{72BC80A2-4CB6-B705-271A-D521AD19ACF7}"/>
          </ac:spMkLst>
        </pc:spChg>
        <pc:spChg chg="add del mod">
          <ac:chgData name="Diana Tomyn (2428865)" userId="e382aa67-da33-4588-9146-6cbf43eddc69" providerId="ADAL" clId="{F9801A99-5940-B64B-9C34-0A4672D7192B}" dt="2025-12-06T13:07:14.352" v="18790"/>
          <ac:spMkLst>
            <pc:docMk/>
            <pc:sldMk cId="788996139" sldId="257"/>
            <ac:spMk id="3" creationId="{9CF20844-4922-EDEC-CA64-22069216EA45}"/>
          </ac:spMkLst>
        </pc:spChg>
        <pc:spChg chg="add mod">
          <ac:chgData name="Diana Tomyn (2428865)" userId="e382aa67-da33-4588-9146-6cbf43eddc69" providerId="ADAL" clId="{F9801A99-5940-B64B-9C34-0A4672D7192B}" dt="2025-12-06T16:58:13.687" v="28999" actId="207"/>
          <ac:spMkLst>
            <pc:docMk/>
            <pc:sldMk cId="788996139" sldId="257"/>
            <ac:spMk id="4" creationId="{4DE4A5D2-8D15-5EA6-77D1-7286B2BCE04B}"/>
          </ac:spMkLst>
        </pc:spChg>
      </pc:sldChg>
      <pc:sldChg chg="addSp modSp new mod modTransition setBg">
        <pc:chgData name="Diana Tomyn (2428865)" userId="e382aa67-da33-4588-9146-6cbf43eddc69" providerId="ADAL" clId="{F9801A99-5940-B64B-9C34-0A4672D7192B}" dt="2025-12-07T23:15:49.602" v="29265"/>
        <pc:sldMkLst>
          <pc:docMk/>
          <pc:sldMk cId="2105161448" sldId="258"/>
        </pc:sldMkLst>
        <pc:spChg chg="mod">
          <ac:chgData name="Diana Tomyn (2428865)" userId="e382aa67-da33-4588-9146-6cbf43eddc69" providerId="ADAL" clId="{F9801A99-5940-B64B-9C34-0A4672D7192B}" dt="2025-12-03T22:48:09.877" v="8557" actId="207"/>
          <ac:spMkLst>
            <pc:docMk/>
            <pc:sldMk cId="2105161448" sldId="258"/>
            <ac:spMk id="2" creationId="{62117734-94C0-B752-54C4-AEBC6527B168}"/>
          </ac:spMkLst>
        </pc:spChg>
        <pc:spChg chg="mod">
          <ac:chgData name="Diana Tomyn (2428865)" userId="e382aa67-da33-4588-9146-6cbf43eddc69" providerId="ADAL" clId="{F9801A99-5940-B64B-9C34-0A4672D7192B}" dt="2025-12-06T17:09:13.798" v="29063" actId="20577"/>
          <ac:spMkLst>
            <pc:docMk/>
            <pc:sldMk cId="2105161448" sldId="258"/>
            <ac:spMk id="3" creationId="{08D3F3A0-A1C1-8739-9512-A038E015D617}"/>
          </ac:spMkLst>
        </pc:spChg>
        <pc:spChg chg="add mod">
          <ac:chgData name="Diana Tomyn (2428865)" userId="e382aa67-da33-4588-9146-6cbf43eddc69" providerId="ADAL" clId="{F9801A99-5940-B64B-9C34-0A4672D7192B}" dt="2025-12-03T20:36:25.085" v="719"/>
          <ac:spMkLst>
            <pc:docMk/>
            <pc:sldMk cId="2105161448" sldId="258"/>
            <ac:spMk id="4" creationId="{16A6224E-CF29-A220-5933-CCFD4C716057}"/>
          </ac:spMkLst>
        </pc:spChg>
        <pc:picChg chg="add mod">
          <ac:chgData name="Diana Tomyn (2428865)" userId="e382aa67-da33-4588-9146-6cbf43eddc69" providerId="ADAL" clId="{F9801A99-5940-B64B-9C34-0A4672D7192B}" dt="2025-12-03T20:37:08.101" v="724" actId="1076"/>
          <ac:picMkLst>
            <pc:docMk/>
            <pc:sldMk cId="2105161448" sldId="258"/>
            <ac:picMk id="6" creationId="{0176A0A3-A39B-079C-5683-2B7231C63225}"/>
          </ac:picMkLst>
        </pc:picChg>
      </pc:sldChg>
      <pc:sldChg chg="addSp delSp modSp new mod modTransition setBg delDesignElem">
        <pc:chgData name="Diana Tomyn (2428865)" userId="e382aa67-da33-4588-9146-6cbf43eddc69" providerId="ADAL" clId="{F9801A99-5940-B64B-9C34-0A4672D7192B}" dt="2025-12-07T23:15:58.251" v="29266"/>
        <pc:sldMkLst>
          <pc:docMk/>
          <pc:sldMk cId="3415331667" sldId="259"/>
        </pc:sldMkLst>
        <pc:spChg chg="mod">
          <ac:chgData name="Diana Tomyn (2428865)" userId="e382aa67-da33-4588-9146-6cbf43eddc69" providerId="ADAL" clId="{F9801A99-5940-B64B-9C34-0A4672D7192B}" dt="2025-12-07T22:53:42.326" v="29161" actId="1076"/>
          <ac:spMkLst>
            <pc:docMk/>
            <pc:sldMk cId="3415331667" sldId="259"/>
            <ac:spMk id="2" creationId="{7606601F-2E36-849B-5A46-94AEC8CE2DB3}"/>
          </ac:spMkLst>
        </pc:spChg>
        <pc:spChg chg="mod">
          <ac:chgData name="Diana Tomyn (2428865)" userId="e382aa67-da33-4588-9146-6cbf43eddc69" providerId="ADAL" clId="{F9801A99-5940-B64B-9C34-0A4672D7192B}" dt="2025-12-07T23:12:47.156" v="29256" actId="20577"/>
          <ac:spMkLst>
            <pc:docMk/>
            <pc:sldMk cId="3415331667" sldId="259"/>
            <ac:spMk id="3" creationId="{0F2B6994-C961-23CF-FF2A-DAF30D9A4B87}"/>
          </ac:spMkLst>
        </pc:spChg>
        <pc:spChg chg="add">
          <ac:chgData name="Diana Tomyn (2428865)" userId="e382aa67-da33-4588-9146-6cbf43eddc69" providerId="ADAL" clId="{F9801A99-5940-B64B-9C34-0A4672D7192B}" dt="2025-12-03T22:17:17.405" v="4678" actId="26606"/>
          <ac:spMkLst>
            <pc:docMk/>
            <pc:sldMk cId="3415331667" sldId="259"/>
            <ac:spMk id="9" creationId="{04812C46-200A-4DEB-A05E-3ED6C68C2387}"/>
          </ac:spMkLst>
        </pc:spChg>
        <pc:spChg chg="add">
          <ac:chgData name="Diana Tomyn (2428865)" userId="e382aa67-da33-4588-9146-6cbf43eddc69" providerId="ADAL" clId="{F9801A99-5940-B64B-9C34-0A4672D7192B}" dt="2025-12-03T22:17:17.405" v="4678" actId="26606"/>
          <ac:spMkLst>
            <pc:docMk/>
            <pc:sldMk cId="3415331667" sldId="259"/>
            <ac:spMk id="14" creationId="{D1EA859B-E555-4109-94F3-6700E046E008}"/>
          </ac:spMkLst>
        </pc:spChg>
        <pc:picChg chg="add mod ord">
          <ac:chgData name="Diana Tomyn (2428865)" userId="e382aa67-da33-4588-9146-6cbf43eddc69" providerId="ADAL" clId="{F9801A99-5940-B64B-9C34-0A4672D7192B}" dt="2025-12-07T22:53:12.993" v="29158" actId="1076"/>
          <ac:picMkLst>
            <pc:docMk/>
            <pc:sldMk cId="3415331667" sldId="259"/>
            <ac:picMk id="7" creationId="{D49AC9D9-D1C8-B2D5-69F7-C8C0A8BCA580}"/>
          </ac:picMkLst>
        </pc:picChg>
      </pc:sldChg>
      <pc:sldChg chg="addSp delSp modSp new mod modTransition setBg delDesignElem">
        <pc:chgData name="Diana Tomyn (2428865)" userId="e382aa67-da33-4588-9146-6cbf43eddc69" providerId="ADAL" clId="{F9801A99-5940-B64B-9C34-0A4672D7192B}" dt="2025-12-07T23:17:12.933" v="29272"/>
        <pc:sldMkLst>
          <pc:docMk/>
          <pc:sldMk cId="3903230536" sldId="260"/>
        </pc:sldMkLst>
        <pc:spChg chg="mod">
          <ac:chgData name="Diana Tomyn (2428865)" userId="e382aa67-da33-4588-9146-6cbf43eddc69" providerId="ADAL" clId="{F9801A99-5940-B64B-9C34-0A4672D7192B}" dt="2025-12-03T23:38:21.423" v="11049" actId="1076"/>
          <ac:spMkLst>
            <pc:docMk/>
            <pc:sldMk cId="3903230536" sldId="260"/>
            <ac:spMk id="2" creationId="{5AEB027E-4745-7037-EED1-AF5608D5E6A2}"/>
          </ac:spMkLst>
        </pc:spChg>
        <pc:spChg chg="mod">
          <ac:chgData name="Diana Tomyn (2428865)" userId="e382aa67-da33-4588-9146-6cbf43eddc69" providerId="ADAL" clId="{F9801A99-5940-B64B-9C34-0A4672D7192B}" dt="2025-12-07T22:47:56.008" v="29135" actId="20577"/>
          <ac:spMkLst>
            <pc:docMk/>
            <pc:sldMk cId="3903230536" sldId="260"/>
            <ac:spMk id="3" creationId="{8BD43A43-94B1-0B19-6EE3-681B0FA62F0F}"/>
          </ac:spMkLst>
        </pc:spChg>
      </pc:sldChg>
      <pc:sldChg chg="addSp delSp modSp new mod modTransition setBg delDesignElem">
        <pc:chgData name="Diana Tomyn (2428865)" userId="e382aa67-da33-4588-9146-6cbf43eddc69" providerId="ADAL" clId="{F9801A99-5940-B64B-9C34-0A4672D7192B}" dt="2025-12-07T23:16:41.284" v="29269"/>
        <pc:sldMkLst>
          <pc:docMk/>
          <pc:sldMk cId="1034551362" sldId="261"/>
        </pc:sldMkLst>
        <pc:spChg chg="add del mod">
          <ac:chgData name="Diana Tomyn (2428865)" userId="e382aa67-da33-4588-9146-6cbf43eddc69" providerId="ADAL" clId="{F9801A99-5940-B64B-9C34-0A4672D7192B}" dt="2025-12-06T12:48:29.975" v="18769" actId="478"/>
          <ac:spMkLst>
            <pc:docMk/>
            <pc:sldMk cId="1034551362" sldId="261"/>
            <ac:spMk id="3" creationId="{0A748800-4C6E-5308-5E85-B5B4B0C9EF32}"/>
          </ac:spMkLst>
        </pc:spChg>
        <pc:spChg chg="add mod">
          <ac:chgData name="Diana Tomyn (2428865)" userId="e382aa67-da33-4588-9146-6cbf43eddc69" providerId="ADAL" clId="{F9801A99-5940-B64B-9C34-0A4672D7192B}" dt="2025-12-06T16:49:50.973" v="28961" actId="27636"/>
          <ac:spMkLst>
            <pc:docMk/>
            <pc:sldMk cId="1034551362" sldId="261"/>
            <ac:spMk id="4" creationId="{319ACC31-A160-5D0B-53A9-00A594536D72}"/>
          </ac:spMkLst>
        </pc:spChg>
        <pc:spChg chg="add del">
          <ac:chgData name="Diana Tomyn (2428865)" userId="e382aa67-da33-4588-9146-6cbf43eddc69" providerId="ADAL" clId="{F9801A99-5940-B64B-9C34-0A4672D7192B}" dt="2025-12-06T12:50:58.280" v="18782" actId="26606"/>
          <ac:spMkLst>
            <pc:docMk/>
            <pc:sldMk cId="1034551362" sldId="261"/>
            <ac:spMk id="10" creationId="{3C54F4CE-85F0-46ED-80DA-9518C9251AD1}"/>
          </ac:spMkLst>
        </pc:spChg>
        <pc:spChg chg="add del">
          <ac:chgData name="Diana Tomyn (2428865)" userId="e382aa67-da33-4588-9146-6cbf43eddc69" providerId="ADAL" clId="{F9801A99-5940-B64B-9C34-0A4672D7192B}" dt="2025-12-06T12:50:58.280" v="18782" actId="26606"/>
          <ac:spMkLst>
            <pc:docMk/>
            <pc:sldMk cId="1034551362" sldId="261"/>
            <ac:spMk id="12" creationId="{DADD1FCA-8ACB-4958-81DD-4CDD6D3E1921}"/>
          </ac:spMkLst>
        </pc:spChg>
        <pc:spChg chg="add del">
          <ac:chgData name="Diana Tomyn (2428865)" userId="e382aa67-da33-4588-9146-6cbf43eddc69" providerId="ADAL" clId="{F9801A99-5940-B64B-9C34-0A4672D7192B}" dt="2025-12-06T12:50:56.793" v="18780" actId="26606"/>
          <ac:spMkLst>
            <pc:docMk/>
            <pc:sldMk cId="1034551362" sldId="261"/>
            <ac:spMk id="17" creationId="{B7BD7FCF-A254-4A97-A15C-319B67622677}"/>
          </ac:spMkLst>
        </pc:spChg>
        <pc:spChg chg="add del">
          <ac:chgData name="Diana Tomyn (2428865)" userId="e382aa67-da33-4588-9146-6cbf43eddc69" providerId="ADAL" clId="{F9801A99-5940-B64B-9C34-0A4672D7192B}" dt="2025-12-06T12:50:56.793" v="18780" actId="26606"/>
          <ac:spMkLst>
            <pc:docMk/>
            <pc:sldMk cId="1034551362" sldId="261"/>
            <ac:spMk id="19" creationId="{52FFAF72-6204-4676-9C6F-9A4CC4D91805}"/>
          </ac:spMkLst>
        </pc:spChg>
        <pc:picChg chg="add mod">
          <ac:chgData name="Diana Tomyn (2428865)" userId="e382aa67-da33-4588-9146-6cbf43eddc69" providerId="ADAL" clId="{F9801A99-5940-B64B-9C34-0A4672D7192B}" dt="2025-12-06T16:50:25.285" v="28963" actId="1076"/>
          <ac:picMkLst>
            <pc:docMk/>
            <pc:sldMk cId="1034551362" sldId="261"/>
            <ac:picMk id="5" creationId="{1364D45B-321E-5B25-439B-D248ACF52015}"/>
          </ac:picMkLst>
        </pc:picChg>
        <pc:picChg chg="add del mod ord">
          <ac:chgData name="Diana Tomyn (2428865)" userId="e382aa67-da33-4588-9146-6cbf43eddc69" providerId="ADAL" clId="{F9801A99-5940-B64B-9C34-0A4672D7192B}" dt="2025-12-06T12:48:08.593" v="18764" actId="478"/>
          <ac:picMkLst>
            <pc:docMk/>
            <pc:sldMk cId="1034551362" sldId="261"/>
            <ac:picMk id="72" creationId="{181079FC-D596-BC3E-587C-D334233BB5C2}"/>
          </ac:picMkLst>
        </pc:picChg>
      </pc:sldChg>
      <pc:sldChg chg="addSp delSp modSp new add del mod modTransition setBg setClrOvrMap delDesignElem">
        <pc:chgData name="Diana Tomyn (2428865)" userId="e382aa67-da33-4588-9146-6cbf43eddc69" providerId="ADAL" clId="{F9801A99-5940-B64B-9C34-0A4672D7192B}" dt="2025-12-07T23:16:47.069" v="29270"/>
        <pc:sldMkLst>
          <pc:docMk/>
          <pc:sldMk cId="1162516339" sldId="262"/>
        </pc:sldMkLst>
        <pc:spChg chg="mod">
          <ac:chgData name="Diana Tomyn (2428865)" userId="e382aa67-da33-4588-9146-6cbf43eddc69" providerId="ADAL" clId="{F9801A99-5940-B64B-9C34-0A4672D7192B}" dt="2025-12-04T16:44:45.352" v="11315" actId="207"/>
          <ac:spMkLst>
            <pc:docMk/>
            <pc:sldMk cId="1162516339" sldId="262"/>
            <ac:spMk id="2" creationId="{394EB049-2A7B-8E67-6E19-024CC4998039}"/>
          </ac:spMkLst>
        </pc:spChg>
        <pc:spChg chg="mod">
          <ac:chgData name="Diana Tomyn (2428865)" userId="e382aa67-da33-4588-9146-6cbf43eddc69" providerId="ADAL" clId="{F9801A99-5940-B64B-9C34-0A4672D7192B}" dt="2025-12-06T14:12:35.757" v="18953" actId="255"/>
          <ac:spMkLst>
            <pc:docMk/>
            <pc:sldMk cId="1162516339" sldId="262"/>
            <ac:spMk id="3" creationId="{58B71FBE-7A06-0314-F24B-E3F4EF9CF6A4}"/>
          </ac:spMkLst>
        </pc:spChg>
        <pc:spChg chg="add mod">
          <ac:chgData name="Diana Tomyn (2428865)" userId="e382aa67-da33-4588-9146-6cbf43eddc69" providerId="ADAL" clId="{F9801A99-5940-B64B-9C34-0A4672D7192B}" dt="2025-12-06T23:09:15.537" v="29076" actId="255"/>
          <ac:spMkLst>
            <pc:docMk/>
            <pc:sldMk cId="1162516339" sldId="262"/>
            <ac:spMk id="4" creationId="{3C8813E3-222A-D209-301D-C3FFCE1868CA}"/>
          </ac:spMkLst>
        </pc:spChg>
        <pc:spChg chg="add mod">
          <ac:chgData name="Diana Tomyn (2428865)" userId="e382aa67-da33-4588-9146-6cbf43eddc69" providerId="ADAL" clId="{F9801A99-5940-B64B-9C34-0A4672D7192B}" dt="2025-12-06T14:12:56.198" v="18957" actId="255"/>
          <ac:spMkLst>
            <pc:docMk/>
            <pc:sldMk cId="1162516339" sldId="262"/>
            <ac:spMk id="5" creationId="{E1419630-EA25-3992-0E44-9BFB7B58C3E8}"/>
          </ac:spMkLst>
        </pc:spChg>
        <pc:spChg chg="add mod">
          <ac:chgData name="Diana Tomyn (2428865)" userId="e382aa67-da33-4588-9146-6cbf43eddc69" providerId="ADAL" clId="{F9801A99-5940-B64B-9C34-0A4672D7192B}" dt="2025-12-06T14:12:51.323" v="18956" actId="255"/>
          <ac:spMkLst>
            <pc:docMk/>
            <pc:sldMk cId="1162516339" sldId="262"/>
            <ac:spMk id="6" creationId="{7BF3320B-2E74-24B1-F85A-56FE99B42A64}"/>
          </ac:spMkLst>
        </pc:spChg>
      </pc:sldChg>
      <pc:sldChg chg="addSp delSp modSp new mod modTransition setBg">
        <pc:chgData name="Diana Tomyn (2428865)" userId="e382aa67-da33-4588-9146-6cbf43eddc69" providerId="ADAL" clId="{F9801A99-5940-B64B-9C34-0A4672D7192B}" dt="2025-12-07T23:16:53.116" v="29271"/>
        <pc:sldMkLst>
          <pc:docMk/>
          <pc:sldMk cId="950463628" sldId="263"/>
        </pc:sldMkLst>
        <pc:spChg chg="mod">
          <ac:chgData name="Diana Tomyn (2428865)" userId="e382aa67-da33-4588-9146-6cbf43eddc69" providerId="ADAL" clId="{F9801A99-5940-B64B-9C34-0A4672D7192B}" dt="2025-12-04T16:45:31.057" v="11319" actId="1076"/>
          <ac:spMkLst>
            <pc:docMk/>
            <pc:sldMk cId="950463628" sldId="263"/>
            <ac:spMk id="2" creationId="{7A2F6E79-9FCD-2BFB-E648-72A52D7B14BD}"/>
          </ac:spMkLst>
        </pc:spChg>
        <pc:spChg chg="mod">
          <ac:chgData name="Diana Tomyn (2428865)" userId="e382aa67-da33-4588-9146-6cbf43eddc69" providerId="ADAL" clId="{F9801A99-5940-B64B-9C34-0A4672D7192B}" dt="2025-12-07T23:04:15.869" v="29222" actId="20577"/>
          <ac:spMkLst>
            <pc:docMk/>
            <pc:sldMk cId="950463628" sldId="263"/>
            <ac:spMk id="3" creationId="{9D6B73A9-D29E-5574-5CC1-D23F7CD27BDA}"/>
          </ac:spMkLst>
        </pc:spChg>
        <pc:spChg chg="add mod">
          <ac:chgData name="Diana Tomyn (2428865)" userId="e382aa67-da33-4588-9146-6cbf43eddc69" providerId="ADAL" clId="{F9801A99-5940-B64B-9C34-0A4672D7192B}" dt="2025-12-07T22:32:15.509" v="29125" actId="207"/>
          <ac:spMkLst>
            <pc:docMk/>
            <pc:sldMk cId="950463628" sldId="263"/>
            <ac:spMk id="4" creationId="{46644785-06EA-7C69-9407-46D775124135}"/>
          </ac:spMkLst>
        </pc:spChg>
        <pc:spChg chg="add del mod">
          <ac:chgData name="Diana Tomyn (2428865)" userId="e382aa67-da33-4588-9146-6cbf43eddc69" providerId="ADAL" clId="{F9801A99-5940-B64B-9C34-0A4672D7192B}" dt="2025-12-07T22:32:16.981" v="29127"/>
          <ac:spMkLst>
            <pc:docMk/>
            <pc:sldMk cId="950463628" sldId="263"/>
            <ac:spMk id="5" creationId="{0904FBE2-7A95-E584-ADAB-FFEE944CF90A}"/>
          </ac:spMkLst>
        </pc:spChg>
      </pc:sldChg>
      <pc:sldChg chg="modSp new mod modTransition setBg">
        <pc:chgData name="Diana Tomyn (2428865)" userId="e382aa67-da33-4588-9146-6cbf43eddc69" providerId="ADAL" clId="{F9801A99-5940-B64B-9C34-0A4672D7192B}" dt="2025-12-07T23:17:32.767" v="29273"/>
        <pc:sldMkLst>
          <pc:docMk/>
          <pc:sldMk cId="3435506989" sldId="264"/>
        </pc:sldMkLst>
        <pc:spChg chg="mod">
          <ac:chgData name="Diana Tomyn (2428865)" userId="e382aa67-da33-4588-9146-6cbf43eddc69" providerId="ADAL" clId="{F9801A99-5940-B64B-9C34-0A4672D7192B}" dt="2025-12-03T22:36:34.430" v="7488" actId="1076"/>
          <ac:spMkLst>
            <pc:docMk/>
            <pc:sldMk cId="3435506989" sldId="264"/>
            <ac:spMk id="2" creationId="{570F340D-7709-F6E0-85E2-4590F886765F}"/>
          </ac:spMkLst>
        </pc:spChg>
        <pc:spChg chg="mod">
          <ac:chgData name="Diana Tomyn (2428865)" userId="e382aa67-da33-4588-9146-6cbf43eddc69" providerId="ADAL" clId="{F9801A99-5940-B64B-9C34-0A4672D7192B}" dt="2025-12-06T17:01:37.649" v="29026" actId="20577"/>
          <ac:spMkLst>
            <pc:docMk/>
            <pc:sldMk cId="3435506989" sldId="264"/>
            <ac:spMk id="3" creationId="{5D88A3C2-7744-11CA-F302-B64228FB95D5}"/>
          </ac:spMkLst>
        </pc:spChg>
      </pc:sldChg>
      <pc:sldChg chg="addSp delSp modSp new mod modTransition setBg modAnim">
        <pc:chgData name="Diana Tomyn (2428865)" userId="e382aa67-da33-4588-9146-6cbf43eddc69" providerId="ADAL" clId="{F9801A99-5940-B64B-9C34-0A4672D7192B}" dt="2025-12-07T23:17:39.675" v="29274"/>
        <pc:sldMkLst>
          <pc:docMk/>
          <pc:sldMk cId="3712663881" sldId="265"/>
        </pc:sldMkLst>
        <pc:spChg chg="add mod">
          <ac:chgData name="Diana Tomyn (2428865)" userId="e382aa67-da33-4588-9146-6cbf43eddc69" providerId="ADAL" clId="{F9801A99-5940-B64B-9C34-0A4672D7192B}" dt="2025-12-06T16:54:00.338" v="28982" actId="13926"/>
          <ac:spMkLst>
            <pc:docMk/>
            <pc:sldMk cId="3712663881" sldId="265"/>
            <ac:spMk id="2" creationId="{712ECC9A-F039-B481-FB9E-D127B60B8E29}"/>
          </ac:spMkLst>
        </pc:spChg>
        <pc:spChg chg="add mod">
          <ac:chgData name="Diana Tomyn (2428865)" userId="e382aa67-da33-4588-9146-6cbf43eddc69" providerId="ADAL" clId="{F9801A99-5940-B64B-9C34-0A4672D7192B}" dt="2025-12-03T23:12:33.908" v="10982" actId="14100"/>
          <ac:spMkLst>
            <pc:docMk/>
            <pc:sldMk cId="3712663881" sldId="265"/>
            <ac:spMk id="10" creationId="{1A52FFC1-340E-AE98-B56A-4A5B3C6229AD}"/>
          </ac:spMkLst>
        </pc:spChg>
        <pc:spChg chg="add mod">
          <ac:chgData name="Diana Tomyn (2428865)" userId="e382aa67-da33-4588-9146-6cbf43eddc69" providerId="ADAL" clId="{F9801A99-5940-B64B-9C34-0A4672D7192B}" dt="2025-12-06T16:52:22.358" v="28972" actId="1076"/>
          <ac:spMkLst>
            <pc:docMk/>
            <pc:sldMk cId="3712663881" sldId="265"/>
            <ac:spMk id="11" creationId="{9EAC6D32-178D-DC4E-0ACA-CFDB07840134}"/>
          </ac:spMkLst>
        </pc:spChg>
        <pc:picChg chg="add mod">
          <ac:chgData name="Diana Tomyn (2428865)" userId="e382aa67-da33-4588-9146-6cbf43eddc69" providerId="ADAL" clId="{F9801A99-5940-B64B-9C34-0A4672D7192B}" dt="2025-12-03T23:08:48.584" v="10880" actId="14861"/>
          <ac:picMkLst>
            <pc:docMk/>
            <pc:sldMk cId="3712663881" sldId="265"/>
            <ac:picMk id="6" creationId="{D4BBCBD5-51C4-E876-EB43-E252EF62812C}"/>
          </ac:picMkLst>
        </pc:picChg>
        <pc:picChg chg="add mod">
          <ac:chgData name="Diana Tomyn (2428865)" userId="e382aa67-da33-4588-9146-6cbf43eddc69" providerId="ADAL" clId="{F9801A99-5940-B64B-9C34-0A4672D7192B}" dt="2025-12-03T23:10:09.393" v="10974" actId="1076"/>
          <ac:picMkLst>
            <pc:docMk/>
            <pc:sldMk cId="3712663881" sldId="265"/>
            <ac:picMk id="9" creationId="{8ABE1AAF-F78F-DFDA-8F5F-90F780C563B2}"/>
          </ac:picMkLst>
        </pc:picChg>
      </pc:sldChg>
      <pc:sldChg chg="addSp delSp modSp new mod modTransition setBg">
        <pc:chgData name="Diana Tomyn (2428865)" userId="e382aa67-da33-4588-9146-6cbf43eddc69" providerId="ADAL" clId="{F9801A99-5940-B64B-9C34-0A4672D7192B}" dt="2025-12-07T23:17:45.967" v="29275"/>
        <pc:sldMkLst>
          <pc:docMk/>
          <pc:sldMk cId="3136727422" sldId="266"/>
        </pc:sldMkLst>
        <pc:spChg chg="add mod">
          <ac:chgData name="Diana Tomyn (2428865)" userId="e382aa67-da33-4588-9146-6cbf43eddc69" providerId="ADAL" clId="{F9801A99-5940-B64B-9C34-0A4672D7192B}" dt="2025-12-06T16:51:14.607" v="28965" actId="1076"/>
          <ac:spMkLst>
            <pc:docMk/>
            <pc:sldMk cId="3136727422" sldId="266"/>
            <ac:spMk id="2" creationId="{2EB40B6F-1292-5489-F5A5-00679520E4C5}"/>
          </ac:spMkLst>
        </pc:spChg>
        <pc:spChg chg="add del mod">
          <ac:chgData name="Diana Tomyn (2428865)" userId="e382aa67-da33-4588-9146-6cbf43eddc69" providerId="ADAL" clId="{F9801A99-5940-B64B-9C34-0A4672D7192B}" dt="2025-12-06T16:13:56.356" v="28787" actId="478"/>
          <ac:spMkLst>
            <pc:docMk/>
            <pc:sldMk cId="3136727422" sldId="266"/>
            <ac:spMk id="3" creationId="{3E481950-6C3A-0963-FF95-3F3A8917FE85}"/>
          </ac:spMkLst>
        </pc:spChg>
        <pc:spChg chg="add mod">
          <ac:chgData name="Diana Tomyn (2428865)" userId="e382aa67-da33-4588-9146-6cbf43eddc69" providerId="ADAL" clId="{F9801A99-5940-B64B-9C34-0A4672D7192B}" dt="2025-12-06T16:14:23.086" v="28790" actId="1076"/>
          <ac:spMkLst>
            <pc:docMk/>
            <pc:sldMk cId="3136727422" sldId="266"/>
            <ac:spMk id="6" creationId="{6BBAB445-A228-2BE7-E855-B8EFF487A6C8}"/>
          </ac:spMkLst>
        </pc:spChg>
        <pc:spChg chg="add mod">
          <ac:chgData name="Diana Tomyn (2428865)" userId="e382aa67-da33-4588-9146-6cbf43eddc69" providerId="ADAL" clId="{F9801A99-5940-B64B-9C34-0A4672D7192B}" dt="2025-12-06T16:54:10.416" v="28983" actId="13926"/>
          <ac:spMkLst>
            <pc:docMk/>
            <pc:sldMk cId="3136727422" sldId="266"/>
            <ac:spMk id="7" creationId="{2C622066-DF9C-EE11-1D5F-2CDD24D6EB47}"/>
          </ac:spMkLst>
        </pc:spChg>
        <pc:spChg chg="add del mod">
          <ac:chgData name="Diana Tomyn (2428865)" userId="e382aa67-da33-4588-9146-6cbf43eddc69" providerId="ADAL" clId="{F9801A99-5940-B64B-9C34-0A4672D7192B}" dt="2025-12-06T15:20:03.562" v="19117" actId="478"/>
          <ac:spMkLst>
            <pc:docMk/>
            <pc:sldMk cId="3136727422" sldId="266"/>
            <ac:spMk id="7" creationId="{917BEE99-80C1-D419-46AC-35FF2FC2F444}"/>
          </ac:spMkLst>
        </pc:spChg>
        <pc:picChg chg="add mod">
          <ac:chgData name="Diana Tomyn (2428865)" userId="e382aa67-da33-4588-9146-6cbf43eddc69" providerId="ADAL" clId="{F9801A99-5940-B64B-9C34-0A4672D7192B}" dt="2025-12-06T16:14:42.604" v="28791" actId="14100"/>
          <ac:picMkLst>
            <pc:docMk/>
            <pc:sldMk cId="3136727422" sldId="266"/>
            <ac:picMk id="4" creationId="{2DCC9F43-B06D-2890-15CD-E15514FA0062}"/>
          </ac:picMkLst>
        </pc:picChg>
        <pc:picChg chg="add mod">
          <ac:chgData name="Diana Tomyn (2428865)" userId="e382aa67-da33-4588-9146-6cbf43eddc69" providerId="ADAL" clId="{F9801A99-5940-B64B-9C34-0A4672D7192B}" dt="2025-12-06T16:51:08.053" v="28964" actId="14100"/>
          <ac:picMkLst>
            <pc:docMk/>
            <pc:sldMk cId="3136727422" sldId="266"/>
            <ac:picMk id="5" creationId="{D3854F81-0E60-DAA8-95BB-6FC27DE17275}"/>
          </ac:picMkLst>
        </pc:picChg>
      </pc:sldChg>
      <pc:sldChg chg="addSp delSp modSp new del mod">
        <pc:chgData name="Diana Tomyn (2428865)" userId="e382aa67-da33-4588-9146-6cbf43eddc69" providerId="ADAL" clId="{F9801A99-5940-B64B-9C34-0A4672D7192B}" dt="2025-12-06T15:31:46.397" v="19160" actId="2696"/>
        <pc:sldMkLst>
          <pc:docMk/>
          <pc:sldMk cId="289775500" sldId="267"/>
        </pc:sldMkLst>
        <pc:spChg chg="del">
          <ac:chgData name="Diana Tomyn (2428865)" userId="e382aa67-da33-4588-9146-6cbf43eddc69" providerId="ADAL" clId="{F9801A99-5940-B64B-9C34-0A4672D7192B}" dt="2025-12-06T15:20:34.580" v="19119" actId="478"/>
          <ac:spMkLst>
            <pc:docMk/>
            <pc:sldMk cId="289775500" sldId="267"/>
            <ac:spMk id="2" creationId="{5A99461B-E1D3-C174-3714-7597F6A58046}"/>
          </ac:spMkLst>
        </pc:spChg>
        <pc:spChg chg="mod">
          <ac:chgData name="Diana Tomyn (2428865)" userId="e382aa67-da33-4588-9146-6cbf43eddc69" providerId="ADAL" clId="{F9801A99-5940-B64B-9C34-0A4672D7192B}" dt="2025-12-06T15:26:01.483" v="19135" actId="14100"/>
          <ac:spMkLst>
            <pc:docMk/>
            <pc:sldMk cId="289775500" sldId="267"/>
            <ac:spMk id="3" creationId="{0C40AC7E-B56E-CC4C-2582-21294E74A1F1}"/>
          </ac:spMkLst>
        </pc:spChg>
        <pc:spChg chg="add mod">
          <ac:chgData name="Diana Tomyn (2428865)" userId="e382aa67-da33-4588-9146-6cbf43eddc69" providerId="ADAL" clId="{F9801A99-5940-B64B-9C34-0A4672D7192B}" dt="2025-12-06T15:26:49.173" v="19142" actId="20577"/>
          <ac:spMkLst>
            <pc:docMk/>
            <pc:sldMk cId="289775500" sldId="267"/>
            <ac:spMk id="4" creationId="{4200A2F4-83CA-4B8C-342C-0F0347A4A222}"/>
          </ac:spMkLst>
        </pc:spChg>
      </pc:sldChg>
      <pc:sldChg chg="new del">
        <pc:chgData name="Diana Tomyn (2428865)" userId="e382aa67-da33-4588-9146-6cbf43eddc69" providerId="ADAL" clId="{F9801A99-5940-B64B-9C34-0A4672D7192B}" dt="2025-12-04T18:03:08.226" v="18762" actId="2696"/>
        <pc:sldMkLst>
          <pc:docMk/>
          <pc:sldMk cId="3940615668" sldId="267"/>
        </pc:sldMkLst>
      </pc:sldChg>
      <pc:sldChg chg="addSp modSp new mod modTransition setBg">
        <pc:chgData name="Diana Tomyn (2428865)" userId="e382aa67-da33-4588-9146-6cbf43eddc69" providerId="ADAL" clId="{F9801A99-5940-B64B-9C34-0A4672D7192B}" dt="2025-12-07T23:17:59.116" v="29278"/>
        <pc:sldMkLst>
          <pc:docMk/>
          <pc:sldMk cId="3791069061" sldId="268"/>
        </pc:sldMkLst>
        <pc:spChg chg="mod">
          <ac:chgData name="Diana Tomyn (2428865)" userId="e382aa67-da33-4588-9146-6cbf43eddc69" providerId="ADAL" clId="{F9801A99-5940-B64B-9C34-0A4672D7192B}" dt="2025-12-06T15:31:36.820" v="19159" actId="1076"/>
          <ac:spMkLst>
            <pc:docMk/>
            <pc:sldMk cId="3791069061" sldId="268"/>
            <ac:spMk id="2" creationId="{D8E4FCE4-5B7C-7341-E47C-864E85C56C59}"/>
          </ac:spMkLst>
        </pc:spChg>
        <pc:spChg chg="mod">
          <ac:chgData name="Diana Tomyn (2428865)" userId="e382aa67-da33-4588-9146-6cbf43eddc69" providerId="ADAL" clId="{F9801A99-5940-B64B-9C34-0A4672D7192B}" dt="2025-12-06T15:36:45.820" v="19184" actId="1076"/>
          <ac:spMkLst>
            <pc:docMk/>
            <pc:sldMk cId="3791069061" sldId="268"/>
            <ac:spMk id="3" creationId="{AE11D88B-44F7-B6DF-37A8-168C1588B49A}"/>
          </ac:spMkLst>
        </pc:spChg>
        <pc:spChg chg="add mod">
          <ac:chgData name="Diana Tomyn (2428865)" userId="e382aa67-da33-4588-9146-6cbf43eddc69" providerId="ADAL" clId="{F9801A99-5940-B64B-9C34-0A4672D7192B}" dt="2025-12-06T15:36:51.922" v="19185" actId="1076"/>
          <ac:spMkLst>
            <pc:docMk/>
            <pc:sldMk cId="3791069061" sldId="268"/>
            <ac:spMk id="4" creationId="{1BE2DA0D-F6E2-79B4-FB8F-F81FF2563093}"/>
          </ac:spMkLst>
        </pc:spChg>
        <pc:spChg chg="add">
          <ac:chgData name="Diana Tomyn (2428865)" userId="e382aa67-da33-4588-9146-6cbf43eddc69" providerId="ADAL" clId="{F9801A99-5940-B64B-9C34-0A4672D7192B}" dt="2025-12-06T15:29:50.191" v="19146" actId="26606"/>
          <ac:spMkLst>
            <pc:docMk/>
            <pc:sldMk cId="3791069061" sldId="268"/>
            <ac:spMk id="8" creationId="{80E21785-62D8-430F-9521-90166EF7C8F0}"/>
          </ac:spMkLst>
        </pc:spChg>
        <pc:spChg chg="add">
          <ac:chgData name="Diana Tomyn (2428865)" userId="e382aa67-da33-4588-9146-6cbf43eddc69" providerId="ADAL" clId="{F9801A99-5940-B64B-9C34-0A4672D7192B}" dt="2025-12-06T15:29:50.191" v="19146" actId="26606"/>
          <ac:spMkLst>
            <pc:docMk/>
            <pc:sldMk cId="3791069061" sldId="268"/>
            <ac:spMk id="10" creationId="{ED7CF8A0-D3E4-4A16-87D3-1D973AC61BF1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62F3D7-2F22-284D-89B8-6AFB43D88C6B}" type="datetimeFigureOut">
              <a:rPr lang="en-US" smtClean="0"/>
              <a:t>12/6/25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B8B060-1299-1B44-A2E4-FA66E1660C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0658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B8B060-1299-1B44-A2E4-FA66E1660CA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1178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B8B060-1299-1B44-A2E4-FA66E1660CA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25749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B8B060-1299-1B44-A2E4-FA66E1660CA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0087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B8B060-1299-1B44-A2E4-FA66E1660CA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1875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B8B060-1299-1B44-A2E4-FA66E1660CA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6353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B8B060-1299-1B44-A2E4-FA66E1660CA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446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B8B060-1299-1B44-A2E4-FA66E1660CA6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46495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B8B060-1299-1B44-A2E4-FA66E1660CA6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48555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B8B060-1299-1B44-A2E4-FA66E1660CA6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9884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A71ED-F909-9A61-E78F-008D05C0CA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0C6CA5-7AA8-65D8-D88B-B525F20D0A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0ADDE7-B7EE-A69B-D878-A2B1596B83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F0B57-8E6A-4005-9EDD-D258F6CC94AB}" type="datetimeFigureOut">
              <a:rPr lang="uk-UA" smtClean="0"/>
              <a:t>06.12.25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8836CA-D02D-F2E9-0AA1-212E685FFB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F9704D-D3C7-0449-301B-F0DE15060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18C70-803E-428A-BAB3-289BE172EF8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53218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2B3C58-88CA-0665-2F21-96F3F7E98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73E298-30B2-1828-86A2-156AFFAF7C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14026B-8CA5-2E7B-0EC1-09762D415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F0B57-8E6A-4005-9EDD-D258F6CC94AB}" type="datetimeFigureOut">
              <a:rPr lang="uk-UA" smtClean="0"/>
              <a:t>06.12.25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3D9A39-2CBA-1562-6999-CB9867FC0F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810259-CA4E-A60A-7BA8-FAE80062B8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18C70-803E-428A-BAB3-289BE172EF8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35256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D6B927-DA76-D85A-2AFA-AC9BED08E3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8684D5-DEE5-3634-30B5-F07423280A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F9A8DB-B272-8D4E-F336-7C199E6B76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F0B57-8E6A-4005-9EDD-D258F6CC94AB}" type="datetimeFigureOut">
              <a:rPr lang="uk-UA" smtClean="0"/>
              <a:t>06.12.25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34C33C-F4A4-B34F-A415-E5A6322B8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AAEA95-0CB4-5B22-BEB7-2C7F5D1A0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18C70-803E-428A-BAB3-289BE172EF8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39761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98C078-2F27-0702-3295-DE4F6631CA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49DDAB-A107-3034-4497-A415080452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F32D37-B0BF-20E3-308B-B7B99008A0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0F7413-6BA4-BCBA-75EA-38B4F94854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F0B57-8E6A-4005-9EDD-D258F6CC94AB}" type="datetimeFigureOut">
              <a:rPr lang="uk-UA" smtClean="0"/>
              <a:t>06.12.25</a:t>
            </a:fld>
            <a:endParaRPr lang="uk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4D9315-CD88-D3DD-611B-DA610CB301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38967C-D8DA-2F21-B2F4-9284A0506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18C70-803E-428A-BAB3-289BE172EF8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121863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5A074E-6D7D-263D-A1FD-11132F0EA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29F827-4683-127E-3EE5-F32CDD9BA0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C0E1F6-1E1B-5FE3-DE04-E0B4923591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E61269D-A7D4-B3EC-4B8D-3E03A5B4C4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A860F99-F9D0-C34C-CAFC-D4CE53AD6E5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F9F561-2EE7-A2B5-80F9-E552498EA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F0B57-8E6A-4005-9EDD-D258F6CC94AB}" type="datetimeFigureOut">
              <a:rPr lang="uk-UA" smtClean="0"/>
              <a:t>06.12.25</a:t>
            </a:fld>
            <a:endParaRPr lang="uk-U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21AFE3F-E979-90BB-2335-ED4E1F0DC4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8D772B5-71E7-1F95-92E5-5211AE82F9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18C70-803E-428A-BAB3-289BE172EF8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63800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BFEAC-BC79-719D-8596-394F00987B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B07476E-2472-5770-41FF-3BBE0846E3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F0B57-8E6A-4005-9EDD-D258F6CC94AB}" type="datetimeFigureOut">
              <a:rPr lang="uk-UA" smtClean="0"/>
              <a:t>06.12.25</a:t>
            </a:fld>
            <a:endParaRPr lang="uk-U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2362DA-7475-B3EC-53E0-E4EEBB0D65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C049F14-4D24-8A97-C392-ADF617DE4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18C70-803E-428A-BAB3-289BE172EF8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966946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97F8C9-FEE8-B3F8-3D15-A5AAEE911E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F0B57-8E6A-4005-9EDD-D258F6CC94AB}" type="datetimeFigureOut">
              <a:rPr lang="uk-UA" smtClean="0"/>
              <a:t>06.12.25</a:t>
            </a:fld>
            <a:endParaRPr lang="uk-U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D4548D-E217-242D-5543-58ED63BFD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E41201-659E-3076-9B7D-D08A241E1B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18C70-803E-428A-BAB3-289BE172EF8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07696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CD3DE-581C-D04C-3AE5-24A9B98D14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CA3581-15BC-960D-3C2A-73623C22FC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FDDBDC-3026-12EE-8C17-EF02795349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194DE8-3474-6C21-CAEB-C7DB1BD32F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F0B57-8E6A-4005-9EDD-D258F6CC94AB}" type="datetimeFigureOut">
              <a:rPr lang="uk-UA" smtClean="0"/>
              <a:t>06.12.25</a:t>
            </a:fld>
            <a:endParaRPr lang="uk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0C9E31-CADA-7437-D361-FC8F718767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C61DD0-150F-19A4-6FC1-DD5C50F4D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18C70-803E-428A-BAB3-289BE172EF8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85232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AE30FA-D204-EA37-32F2-1CD41758DD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81379E-1330-1ABF-DFA2-9F558B4825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B6DA89-75E5-5FA7-6557-5B9EA24840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C4653D-EB1B-F02A-B1A2-C433F147B6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F0B57-8E6A-4005-9EDD-D258F6CC94AB}" type="datetimeFigureOut">
              <a:rPr lang="uk-UA" smtClean="0"/>
              <a:t>06.12.25</a:t>
            </a:fld>
            <a:endParaRPr lang="uk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401374-EC2A-C0C8-03F3-9F97C47C1B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BD1D9E-204E-5F81-24C6-AC4FB952E3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18C70-803E-428A-BAB3-289BE172EF8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620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70F84-8D77-38A3-18D8-AC3160016A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8203E4-C3A2-782F-2FAB-AA0C6DF98D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52F131-7D83-7041-E947-34A7C9089F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F0B57-8E6A-4005-9EDD-D258F6CC94AB}" type="datetimeFigureOut">
              <a:rPr lang="uk-UA" smtClean="0"/>
              <a:t>06.12.25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314FBB-D18B-01CB-28D9-FC9800A119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380307-7FFB-751D-ECFE-D769324E94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18C70-803E-428A-BAB3-289BE172EF8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55581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DE751B1-4476-1F68-CE1D-2258049165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B02D224-412D-433A-4D78-791085346C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0DD222-2525-0FA5-1061-4D1E39F3E2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F0B57-8E6A-4005-9EDD-D258F6CC94AB}" type="datetimeFigureOut">
              <a:rPr lang="uk-UA" smtClean="0"/>
              <a:t>06.12.25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C93508-AFD0-36B7-4F02-4DA097EC8F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4D2446-A2C9-E0A9-9C19-95E718C70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18C70-803E-428A-BAB3-289BE172EF8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00222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AED371B-C162-BA7A-A655-808FEB4B7C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3F0C19-4202-C040-7D5C-0ADF963814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0DB66C-5A8F-DE2D-1CA6-CD07FAAFEC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A2F0B57-8E6A-4005-9EDD-D258F6CC94AB}" type="datetimeFigureOut">
              <a:rPr lang="uk-UA" smtClean="0"/>
              <a:t>06.12.25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5C9804-6FA5-B124-14FA-A7FE04E76C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34CAF4-DB2B-462F-A457-1285395E80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CB18C70-803E-428A-BAB3-289BE172EF8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45559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openDmnd">
          <a:fgClr>
            <a:srgbClr val="660705"/>
          </a:fgClr>
          <a:bgClr>
            <a:srgbClr val="550705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06487" y="1245532"/>
            <a:ext cx="5018691" cy="4366936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“</a:t>
            </a:r>
            <a:r>
              <a:rPr lang="en-US" sz="40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Svitlo</a:t>
            </a:r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Beauty Studio”  Business Presentation</a:t>
            </a:r>
            <a:b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40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6834562" y="3799425"/>
            <a:ext cx="5018690" cy="3058575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>
                  <a:alpha val="80000"/>
                </a:schemeClr>
              </a:solidFill>
            </a:endParaRPr>
          </a:p>
          <a:p>
            <a:pPr algn="l"/>
            <a:r>
              <a:rPr lang="en-US" sz="2000" dirty="0">
                <a:solidFill>
                  <a:schemeClr val="tx1">
                    <a:alpha val="80000"/>
                  </a:schemeClr>
                </a:solidFill>
              </a:rPr>
              <a:t>Student: Diana </a:t>
            </a:r>
            <a:r>
              <a:rPr lang="en-US" sz="2000" dirty="0" err="1">
                <a:solidFill>
                  <a:schemeClr val="tx1">
                    <a:alpha val="80000"/>
                  </a:schemeClr>
                </a:solidFill>
              </a:rPr>
              <a:t>Tomyn</a:t>
            </a:r>
            <a:endParaRPr lang="en-US" sz="2000" dirty="0">
              <a:solidFill>
                <a:schemeClr val="tx1">
                  <a:alpha val="80000"/>
                </a:schemeClr>
              </a:solidFill>
            </a:endParaRPr>
          </a:p>
          <a:p>
            <a:pPr algn="l"/>
            <a:r>
              <a:rPr lang="en-US" sz="2000" dirty="0">
                <a:solidFill>
                  <a:schemeClr val="tx1">
                    <a:alpha val="80000"/>
                  </a:schemeClr>
                </a:solidFill>
              </a:rPr>
              <a:t>Student ID: 2428865</a:t>
            </a:r>
          </a:p>
          <a:p>
            <a:pPr algn="l"/>
            <a:r>
              <a:rPr lang="en-US" sz="2000" dirty="0">
                <a:solidFill>
                  <a:schemeClr val="tx1">
                    <a:alpha val="80000"/>
                  </a:schemeClr>
                </a:solidFill>
              </a:rPr>
              <a:t>Enterprise &amp; Entrepreneurship  (LCLM4006)</a:t>
            </a:r>
          </a:p>
          <a:p>
            <a:pPr algn="l"/>
            <a:r>
              <a:rPr lang="en-US" sz="2000" dirty="0">
                <a:solidFill>
                  <a:schemeClr val="tx1">
                    <a:alpha val="80000"/>
                  </a:schemeClr>
                </a:solidFill>
              </a:rPr>
              <a:t>Lecturer: Charles </a:t>
            </a:r>
            <a:r>
              <a:rPr lang="en-US" sz="2000" dirty="0" err="1">
                <a:solidFill>
                  <a:schemeClr val="tx1">
                    <a:alpha val="80000"/>
                  </a:schemeClr>
                </a:solidFill>
              </a:rPr>
              <a:t>Obinwa</a:t>
            </a:r>
            <a:endParaRPr lang="en-US" sz="2000" dirty="0">
              <a:solidFill>
                <a:schemeClr val="tx1">
                  <a:alpha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002424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10">
          <a:fgClr>
            <a:schemeClr val="bg1"/>
          </a:fgClr>
          <a:bgClr>
            <a:schemeClr val="bg2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C80A2-4CB6-B705-271A-D521AD19A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44640" y="2211300"/>
            <a:ext cx="3858613" cy="5122985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r"/>
            <a:r>
              <a:rPr lang="en-US" sz="6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Table of Contents</a:t>
            </a:r>
            <a:r>
              <a:rPr lang="uk-UA" sz="6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 </a:t>
            </a:r>
            <a:endParaRPr lang="en-US" sz="66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DE4A5D2-8D15-5EA6-77D1-7286B2BCE04B}"/>
              </a:ext>
            </a:extLst>
          </p:cNvPr>
          <p:cNvSpPr txBox="1"/>
          <p:nvPr/>
        </p:nvSpPr>
        <p:spPr>
          <a:xfrm>
            <a:off x="883496" y="335845"/>
            <a:ext cx="4852416" cy="6186309"/>
          </a:xfrm>
          <a:prstGeom prst="rect">
            <a:avLst/>
          </a:prstGeom>
          <a:pattFill prst="pct10">
            <a:fgClr>
              <a:schemeClr val="accent1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  <a:highlight>
                  <a:srgbClr val="550705"/>
                </a:highlight>
              </a:rPr>
              <a:t>1. Introduction</a:t>
            </a:r>
          </a:p>
          <a:p>
            <a:r>
              <a:rPr lang="en-GB" b="1" dirty="0"/>
              <a:t>• Who I am</a:t>
            </a:r>
          </a:p>
          <a:p>
            <a:r>
              <a:rPr lang="en-GB" b="1" dirty="0"/>
              <a:t>• Purpose of the presentation</a:t>
            </a:r>
          </a:p>
          <a:p>
            <a:r>
              <a:rPr lang="en-GB" b="1" dirty="0">
                <a:solidFill>
                  <a:schemeClr val="bg1"/>
                </a:solidFill>
                <a:highlight>
                  <a:srgbClr val="550705"/>
                </a:highlight>
              </a:rPr>
              <a:t>2. Overview of the Business Idea</a:t>
            </a:r>
          </a:p>
          <a:p>
            <a:r>
              <a:rPr lang="en-GB" b="1" dirty="0"/>
              <a:t>• Business concept</a:t>
            </a:r>
          </a:p>
          <a:p>
            <a:r>
              <a:rPr lang="en-GB" b="1" dirty="0"/>
              <a:t>• Services</a:t>
            </a:r>
          </a:p>
          <a:p>
            <a:r>
              <a:rPr lang="en-GB" b="1" dirty="0"/>
              <a:t>• Market need</a:t>
            </a:r>
          </a:p>
          <a:p>
            <a:r>
              <a:rPr lang="en-GB" b="1" dirty="0">
                <a:solidFill>
                  <a:schemeClr val="bg1"/>
                </a:solidFill>
                <a:highlight>
                  <a:srgbClr val="550705"/>
                </a:highlight>
              </a:rPr>
              <a:t>3. Legal Format &amp; Management Structure</a:t>
            </a:r>
          </a:p>
          <a:p>
            <a:r>
              <a:rPr lang="en-GB" b="1" dirty="0"/>
              <a:t>• Legal structure of the business</a:t>
            </a:r>
          </a:p>
          <a:p>
            <a:r>
              <a:rPr lang="en-GB" b="1" dirty="0"/>
              <a:t>• Roles and responsibilities</a:t>
            </a:r>
          </a:p>
          <a:p>
            <a:r>
              <a:rPr lang="en-GB" b="1" dirty="0">
                <a:solidFill>
                  <a:schemeClr val="bg1"/>
                </a:solidFill>
                <a:highlight>
                  <a:srgbClr val="550705"/>
                </a:highlight>
              </a:rPr>
              <a:t>4. PESTEL Analysis</a:t>
            </a:r>
          </a:p>
          <a:p>
            <a:r>
              <a:rPr lang="en-GB" b="1" dirty="0"/>
              <a:t>• Key external factors</a:t>
            </a:r>
          </a:p>
          <a:p>
            <a:r>
              <a:rPr lang="en-GB" b="1" dirty="0"/>
              <a:t>• Impact on business strategy</a:t>
            </a:r>
          </a:p>
          <a:p>
            <a:r>
              <a:rPr lang="en-GB" b="1" dirty="0">
                <a:solidFill>
                  <a:schemeClr val="bg1"/>
                </a:solidFill>
                <a:highlight>
                  <a:srgbClr val="550705"/>
                </a:highlight>
              </a:rPr>
              <a:t>5. Marketing &amp; Promotion Strategy</a:t>
            </a:r>
          </a:p>
          <a:p>
            <a:r>
              <a:rPr lang="en-GB" b="1" dirty="0"/>
              <a:t>• Target market</a:t>
            </a:r>
          </a:p>
          <a:p>
            <a:r>
              <a:rPr lang="en-GB" b="1" dirty="0"/>
              <a:t>• Positioning</a:t>
            </a:r>
          </a:p>
          <a:p>
            <a:r>
              <a:rPr lang="en-GB" b="1" dirty="0"/>
              <a:t>• Promotion activities</a:t>
            </a:r>
          </a:p>
          <a:p>
            <a:r>
              <a:rPr lang="en-GB" b="1" dirty="0">
                <a:solidFill>
                  <a:schemeClr val="bg1"/>
                </a:solidFill>
                <a:highlight>
                  <a:srgbClr val="550705"/>
                </a:highlight>
              </a:rPr>
              <a:t>6. Funding Requirements &amp; Financial Plan</a:t>
            </a:r>
          </a:p>
          <a:p>
            <a:r>
              <a:rPr lang="en-GB" b="1" dirty="0"/>
              <a:t>• Funding needed &amp; sources</a:t>
            </a:r>
          </a:p>
          <a:p>
            <a:r>
              <a:rPr lang="en-GB" b="1" dirty="0"/>
              <a:t>• Startup, fixed &amp; variable costs</a:t>
            </a:r>
          </a:p>
          <a:p>
            <a:r>
              <a:rPr lang="en-GB" b="1" dirty="0"/>
              <a:t>• Cash flow forecast</a:t>
            </a:r>
          </a:p>
          <a:p>
            <a:r>
              <a:rPr lang="en-GB" b="1" dirty="0"/>
              <a:t>• Break-even point</a:t>
            </a:r>
          </a:p>
        </p:txBody>
      </p:sp>
    </p:spTree>
    <p:extLst>
      <p:ext uri="{BB962C8B-B14F-4D97-AF65-F5344CB8AC3E}">
        <p14:creationId xmlns:p14="http://schemas.microsoft.com/office/powerpoint/2010/main" val="788996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DnDiag">
          <a:fgClr>
            <a:srgbClr val="DACDB2"/>
          </a:fgClr>
          <a:bgClr>
            <a:schemeClr val="bg2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117734-94C0-B752-54C4-AEBC6527B1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660705"/>
                </a:solidFill>
              </a:rPr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D3F3A0-A1C1-8739-9512-A038E015D6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4495800" cy="455295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>
                <a:highlight>
                  <a:srgbClr val="C0C0C0"/>
                </a:highlight>
              </a:rPr>
              <a:t>Who am I?</a:t>
            </a:r>
          </a:p>
          <a:p>
            <a:pPr marL="0" indent="0">
              <a:buNone/>
            </a:pPr>
            <a:r>
              <a:rPr lang="en-GB" dirty="0"/>
              <a:t>Diana </a:t>
            </a:r>
            <a:r>
              <a:rPr lang="en-GB" dirty="0" err="1"/>
              <a:t>Tomyn</a:t>
            </a:r>
            <a:r>
              <a:rPr lang="en-GB" dirty="0"/>
              <a:t> – founder of </a:t>
            </a:r>
            <a:r>
              <a:rPr lang="en-GB" dirty="0" err="1"/>
              <a:t>Svitlo</a:t>
            </a:r>
            <a:r>
              <a:rPr lang="en-GB" dirty="0"/>
              <a:t> Beauty Studio 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highlight>
                  <a:srgbClr val="C0C0C0"/>
                </a:highlight>
              </a:rPr>
              <a:t>What I aim to achieve!</a:t>
            </a:r>
          </a:p>
          <a:p>
            <a:pPr marL="0" indent="0">
              <a:buNone/>
            </a:pPr>
            <a:r>
              <a:rPr lang="en-GB" dirty="0"/>
              <a:t>Present the business idea, market need, legal structure, and financial plan to show that the startup is realistic and sustainable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A6224E-CF29-A220-5933-CCFD4C716057}"/>
              </a:ext>
            </a:extLst>
          </p:cNvPr>
          <p:cNvSpPr txBox="1"/>
          <p:nvPr/>
        </p:nvSpPr>
        <p:spPr>
          <a:xfrm>
            <a:off x="9701213" y="92868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Picture 5" descr="A white letter in a circle with a gold ring&#10;&#10;AI-generated content may be incorrect.">
            <a:extLst>
              <a:ext uri="{FF2B5EF4-FFF2-40B4-BE49-F238E27FC236}">
                <a16:creationId xmlns:a16="http://schemas.microsoft.com/office/drawing/2014/main" id="{0176A0A3-A39B-079C-5683-2B7231C632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16144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3000">
              <a:srgbClr val="986A5B"/>
            </a:gs>
            <a:gs pos="100000">
              <a:srgbClr val="DACDB2"/>
            </a:gs>
            <a:gs pos="0">
              <a:srgbClr val="8A282D">
                <a:lumMod val="44000"/>
              </a:srgbClr>
            </a:gs>
            <a:gs pos="14000">
              <a:srgbClr val="660705">
                <a:alpha val="96000"/>
                <a:lumMod val="77000"/>
              </a:srgbClr>
            </a:gs>
            <a:gs pos="61000">
              <a:srgbClr val="660705">
                <a:lumMod val="83897"/>
                <a:alpha val="73647"/>
              </a:srgbClr>
            </a:gs>
            <a:gs pos="38000">
              <a:srgbClr val="660705">
                <a:lumMod val="95000"/>
                <a:lumOff val="5000"/>
              </a:srgbClr>
            </a:gs>
          </a:gsLst>
          <a:path path="circle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room with chairs and a mirror&#10;&#10;AI-generated content may be incorrect.">
            <a:extLst>
              <a:ext uri="{FF2B5EF4-FFF2-40B4-BE49-F238E27FC236}">
                <a16:creationId xmlns:a16="http://schemas.microsoft.com/office/drawing/2014/main" id="{D49AC9D9-D1C8-B2D5-69F7-C8C0A8BCA58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229" r="4653" b="-1"/>
          <a:stretch>
            <a:fillRect/>
          </a:stretch>
        </p:blipFill>
        <p:spPr>
          <a:xfrm>
            <a:off x="3057710" y="13457"/>
            <a:ext cx="9107917" cy="685799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606601F-2E36-849B-5A46-94AEC8CE2D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7456" y="223754"/>
            <a:ext cx="3822189" cy="1525262"/>
          </a:xfrm>
        </p:spPr>
        <p:txBody>
          <a:bodyPr>
            <a:normAutofit/>
          </a:bodyPr>
          <a:lstStyle/>
          <a:p>
            <a:r>
              <a:rPr lang="en-US" sz="4000" dirty="0"/>
              <a:t>Overview of the Business Idea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2B6994-C961-23CF-FF2A-DAF30D9A4B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7456" y="1749017"/>
            <a:ext cx="5023077" cy="5319280"/>
          </a:xfrm>
        </p:spPr>
        <p:txBody>
          <a:bodyPr>
            <a:normAutofit fontScale="25000" lnSpcReduction="20000"/>
          </a:bodyPr>
          <a:lstStyle/>
          <a:p>
            <a:pPr marL="0" indent="0" algn="just">
              <a:buNone/>
            </a:pPr>
            <a:r>
              <a:rPr lang="en-GB" sz="6400" b="1" dirty="0"/>
              <a:t>Business Idea</a:t>
            </a:r>
          </a:p>
          <a:p>
            <a:pPr marL="0" indent="0" algn="just">
              <a:buNone/>
            </a:pPr>
            <a:r>
              <a:rPr lang="en-GB" sz="7200" dirty="0" err="1"/>
              <a:t>Svitlo</a:t>
            </a:r>
            <a:r>
              <a:rPr lang="en-GB" sz="7200" dirty="0"/>
              <a:t> Beauty Studio is a beauty salon in East </a:t>
            </a:r>
            <a:r>
              <a:rPr lang="en-GB" sz="7200" dirty="0" err="1"/>
              <a:t>Londo</a:t>
            </a:r>
            <a:r>
              <a:rPr lang="en-GB" sz="7200" dirty="0"/>
              <a:t>, offering hair, nail, make-up, eyebrow and lash services.</a:t>
            </a:r>
          </a:p>
          <a:p>
            <a:pPr marL="0" indent="0" algn="just">
              <a:buNone/>
            </a:pPr>
            <a:r>
              <a:rPr lang="en-US" sz="7200" dirty="0"/>
              <a:t>P</a:t>
            </a:r>
            <a:r>
              <a:rPr lang="en-GB" sz="7200" dirty="0" err="1"/>
              <a:t>rovides</a:t>
            </a:r>
            <a:r>
              <a:rPr lang="en-GB" sz="7200" dirty="0"/>
              <a:t> synchronous treatments, where two services can be done at the same time </a:t>
            </a:r>
          </a:p>
          <a:p>
            <a:pPr marL="0" indent="0" algn="just">
              <a:buNone/>
            </a:pPr>
            <a:r>
              <a:rPr lang="en-GB" sz="7200" dirty="0"/>
              <a:t>(manicure + pedicure,  hair styling + make-up).</a:t>
            </a:r>
          </a:p>
          <a:p>
            <a:pPr marL="0" indent="0" algn="just">
              <a:buNone/>
            </a:pPr>
            <a:r>
              <a:rPr lang="en-GB" sz="7200" dirty="0"/>
              <a:t>Retail of selected haircare, skincare and nail products.</a:t>
            </a:r>
          </a:p>
          <a:p>
            <a:pPr marL="0" indent="0" algn="just">
              <a:buNone/>
            </a:pPr>
            <a:endParaRPr lang="en-GB" sz="7200" dirty="0"/>
          </a:p>
          <a:p>
            <a:pPr marL="0" indent="0" algn="just">
              <a:buNone/>
            </a:pPr>
            <a:r>
              <a:rPr lang="en-GB" sz="7200" dirty="0"/>
              <a:t>“</a:t>
            </a:r>
            <a:r>
              <a:rPr lang="en-GB" sz="7200" dirty="0" err="1"/>
              <a:t>Svitlo</a:t>
            </a:r>
            <a:r>
              <a:rPr lang="en-GB" sz="7200" dirty="0"/>
              <a:t>” = “light” in Ukrainian. A salon that combines Ukrainian light and modern London style, created to highlight natural beauty with warmth and elegance.</a:t>
            </a:r>
            <a:endParaRPr lang="en-GB" sz="6400" dirty="0"/>
          </a:p>
          <a:p>
            <a:pPr marL="0" indent="0" algn="just">
              <a:buNone/>
            </a:pPr>
            <a:r>
              <a:rPr lang="en-GB" sz="6400" b="1" dirty="0"/>
              <a:t>Market Need</a:t>
            </a:r>
          </a:p>
          <a:p>
            <a:pPr algn="just"/>
            <a:r>
              <a:rPr lang="en-GB" sz="6400" dirty="0"/>
              <a:t>high-quality beauty services.</a:t>
            </a:r>
          </a:p>
          <a:p>
            <a:pPr algn="just"/>
            <a:r>
              <a:rPr lang="en-GB" sz="6400" dirty="0"/>
              <a:t>multiple treatments in one visit.</a:t>
            </a:r>
          </a:p>
          <a:p>
            <a:pPr algn="just"/>
            <a:r>
              <a:rPr lang="en-GB" sz="6400" dirty="0"/>
              <a:t>clean, modern and comfortable environment.</a:t>
            </a:r>
          </a:p>
          <a:p>
            <a:pPr marL="0" indent="0">
              <a:buNone/>
            </a:pPr>
            <a:endParaRPr lang="en-GB" sz="1000" dirty="0">
              <a:highlight>
                <a:srgbClr val="EFDDC7"/>
              </a:highlight>
            </a:endParaRPr>
          </a:p>
          <a:p>
            <a:pPr marL="0" indent="0">
              <a:buNone/>
            </a:pPr>
            <a:endParaRPr lang="en-GB" sz="1000" dirty="0"/>
          </a:p>
          <a:p>
            <a:pPr marL="0" indent="0">
              <a:buNone/>
            </a:pPr>
            <a:endParaRPr lang="en-GB" sz="1000" dirty="0"/>
          </a:p>
          <a:p>
            <a:pPr marL="0" indent="0">
              <a:buNone/>
            </a:pPr>
            <a:endParaRPr lang="en-GB" sz="1000" dirty="0"/>
          </a:p>
          <a:p>
            <a:pPr marL="0" indent="0">
              <a:buNone/>
            </a:pPr>
            <a:endParaRPr lang="en-GB" sz="1000" dirty="0"/>
          </a:p>
          <a:p>
            <a:pPr marL="0" indent="0">
              <a:buNone/>
            </a:pPr>
            <a:endParaRPr lang="en-GB" sz="1000" dirty="0"/>
          </a:p>
          <a:p>
            <a:pPr marL="0" indent="0">
              <a:buNone/>
            </a:pPr>
            <a:endParaRPr lang="en-GB" sz="1000" dirty="0"/>
          </a:p>
          <a:p>
            <a:pPr marL="0" indent="0">
              <a:buNone/>
            </a:pP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415331667"/>
      </p:ext>
    </p:extLst>
  </p:cSld>
  <p:clrMapOvr>
    <a:masterClrMapping/>
  </p:clrMapOvr>
  <p:transition spd="slow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B027E-4745-7037-EED1-AF5608D5E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9784" y="848605"/>
            <a:ext cx="5309616" cy="5160789"/>
          </a:xfrm>
        </p:spPr>
        <p:txBody>
          <a:bodyPr anchor="ctr">
            <a:normAutofit/>
          </a:bodyPr>
          <a:lstStyle/>
          <a:p>
            <a:r>
              <a:rPr lang="en-US" sz="4800" dirty="0">
                <a:solidFill>
                  <a:srgbClr val="550705"/>
                </a:solidFill>
              </a:rPr>
              <a:t>Legal Format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D43A43-94B1-0B19-6EE3-681B0FA62F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0"/>
            <a:ext cx="6096000" cy="6858000"/>
          </a:xfrm>
          <a:gradFill flip="none" rotWithShape="1">
            <a:gsLst>
              <a:gs pos="13000">
                <a:srgbClr val="DACDB2">
                  <a:lumMod val="83000"/>
                  <a:alpha val="73925"/>
                </a:srgbClr>
              </a:gs>
              <a:gs pos="37000">
                <a:srgbClr val="EFDDC7">
                  <a:lumMod val="86000"/>
                  <a:alpha val="56212"/>
                </a:srgbClr>
              </a:gs>
              <a:gs pos="67000">
                <a:srgbClr val="EFDDC7">
                  <a:alpha val="52599"/>
                  <a:lumMod val="95000"/>
                  <a:lumOff val="5000"/>
                </a:srgbClr>
              </a:gs>
              <a:gs pos="100000">
                <a:schemeClr val="bg1">
                  <a:alpha val="65832"/>
                </a:schemeClr>
              </a:gs>
            </a:gsLst>
            <a:lin ang="18600000" scaled="0"/>
            <a:tileRect/>
          </a:gradFill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dirty="0"/>
              <a:t>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Operates as a Private Limited Company (Ltd).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This gives the owner limited liability and protects personal money.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This format works well for a salon with self-employed specialists, product sales and plans for future growth. </a:t>
            </a:r>
            <a:endParaRPr lang="en-US" dirty="0"/>
          </a:p>
          <a:p>
            <a:pPr marL="0" indent="0">
              <a:buNone/>
            </a:pPr>
            <a:endParaRPr lang="en-US" sz="1800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sz="1800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sz="1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3230536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bg2">
              <a:lumMod val="90000"/>
            </a:schemeClr>
          </a:fgClr>
          <a:bgClr>
            <a:srgbClr val="550705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19ACC31-A160-5D0B-53A9-00A594536D72}"/>
              </a:ext>
            </a:extLst>
          </p:cNvPr>
          <p:cNvSpPr txBox="1"/>
          <p:nvPr/>
        </p:nvSpPr>
        <p:spPr>
          <a:xfrm>
            <a:off x="897467" y="3087566"/>
            <a:ext cx="4080933" cy="468434"/>
          </a:xfrm>
          <a:prstGeom prst="rect">
            <a:avLst/>
          </a:prstGeom>
          <a:pattFill prst="pct5">
            <a:fgClr>
              <a:schemeClr val="bg2">
                <a:lumMod val="90000"/>
              </a:schemeClr>
            </a:fgClr>
            <a:bgClr>
              <a:schemeClr val="bg1"/>
            </a:bgClr>
          </a:pattFill>
          <a:effectLst>
            <a:outerShdw blurRad="50800" dist="50800" dir="5400000" sx="54000" sy="54000" algn="ctr" rotWithShape="0">
              <a:srgbClr val="000000">
                <a:alpha val="99000"/>
              </a:srgbClr>
            </a:outerShdw>
          </a:effectLst>
        </p:spPr>
        <p:txBody>
          <a:bodyPr vert="horz" lIns="91440" tIns="45720" rIns="91440" bIns="45720" rtlCol="0" anchor="t">
            <a:normAutofit lnSpcReduction="10000"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b="1" dirty="0">
                <a:ln w="0"/>
                <a:solidFill>
                  <a:srgbClr val="59595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Management Structure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64D45B-321E-5B25-439B-D248ACF520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1329" y="0"/>
            <a:ext cx="64606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551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ACDB2"/>
            </a:gs>
            <a:gs pos="0">
              <a:srgbClr val="DACDB2"/>
            </a:gs>
            <a:gs pos="63000">
              <a:srgbClr val="660705">
                <a:lumMod val="79000"/>
              </a:srgbClr>
            </a:gs>
            <a:gs pos="35000">
              <a:srgbClr val="660705">
                <a:lumMod val="83897"/>
                <a:alpha val="73647"/>
              </a:srgbClr>
            </a:gs>
            <a:gs pos="100000">
              <a:srgbClr val="660705">
                <a:lumMod val="39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4EB049-2A7B-8E67-6E19-024CC4998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1" y="365126"/>
            <a:ext cx="10515600" cy="109474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 dirty="0">
                <a:solidFill>
                  <a:srgbClr val="550705"/>
                </a:solidFill>
                <a:latin typeface="+mj-lt"/>
                <a:ea typeface="+mj-ea"/>
                <a:cs typeface="+mj-cs"/>
              </a:rPr>
              <a:t>Pestel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B71FBE-7A06-0314-F24B-E3F4EF9CF6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072" y="4799280"/>
            <a:ext cx="5305427" cy="1929447"/>
          </a:xfr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indent="0">
              <a:buNone/>
            </a:pPr>
            <a:r>
              <a:rPr lang="en-US" sz="8000" b="1" dirty="0">
                <a:solidFill>
                  <a:srgbClr val="EFDDC7"/>
                </a:solidFill>
              </a:rPr>
              <a:t>Social</a:t>
            </a:r>
            <a:br>
              <a:rPr lang="uk-UA" sz="7200" b="1" dirty="0">
                <a:solidFill>
                  <a:srgbClr val="EFDDC7"/>
                </a:solidFill>
              </a:rPr>
            </a:br>
            <a:endParaRPr lang="en-US" sz="7200" b="1" dirty="0">
              <a:solidFill>
                <a:srgbClr val="EFDDC7"/>
              </a:solidFill>
            </a:endParaRPr>
          </a:p>
          <a:p>
            <a:r>
              <a:rPr lang="en-US" sz="7200" dirty="0"/>
              <a:t>People care more about self-care and looking good</a:t>
            </a:r>
          </a:p>
          <a:p>
            <a:r>
              <a:rPr lang="en-US" sz="7200" dirty="0"/>
              <a:t>Clients want quick and convenient appointments</a:t>
            </a:r>
          </a:p>
          <a:p>
            <a:r>
              <a:rPr lang="en-US" sz="7200" dirty="0"/>
              <a:t>Services needed for women, men and children</a:t>
            </a:r>
          </a:p>
          <a:p>
            <a:pPr marL="0"/>
            <a:endParaRPr lang="en-US" sz="13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C8813E3-222A-D209-301D-C3FFCE1868CA}"/>
              </a:ext>
            </a:extLst>
          </p:cNvPr>
          <p:cNvSpPr txBox="1"/>
          <p:nvPr/>
        </p:nvSpPr>
        <p:spPr>
          <a:xfrm>
            <a:off x="6096000" y="1459866"/>
            <a:ext cx="5562600" cy="50330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b="1" dirty="0">
                <a:solidFill>
                  <a:srgbClr val="EFDDC7"/>
                </a:solidFill>
              </a:rPr>
              <a:t>Technological</a:t>
            </a:r>
            <a:br>
              <a:rPr lang="uk-UA" b="1" dirty="0">
                <a:solidFill>
                  <a:srgbClr val="EFDDC7"/>
                </a:solidFill>
              </a:rPr>
            </a:br>
            <a:endParaRPr lang="en-US" b="1" dirty="0">
              <a:solidFill>
                <a:srgbClr val="EFDDC7"/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Online booking, digital payments and social media are essential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Modern equipment helps improve service quality</a:t>
            </a:r>
            <a:br>
              <a:rPr lang="en-US" dirty="0"/>
            </a:br>
            <a:br>
              <a:rPr lang="en-US" dirty="0"/>
            </a:br>
            <a:endParaRPr lang="en-US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b="1" dirty="0">
                <a:solidFill>
                  <a:srgbClr val="EFDDC7"/>
                </a:solidFill>
              </a:rPr>
              <a:t>Environmental</a:t>
            </a:r>
            <a:br>
              <a:rPr lang="uk-UA" b="1" dirty="0">
                <a:solidFill>
                  <a:srgbClr val="EFDDC7"/>
                </a:solidFill>
              </a:rPr>
            </a:br>
            <a:endParaRPr lang="en-US" b="1" dirty="0">
              <a:solidFill>
                <a:srgbClr val="EFDDC7"/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Clients prefer eco-friendly and cruelty-free products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Salons must dispose of chemical and beauty waste properly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b="1" dirty="0">
                <a:solidFill>
                  <a:srgbClr val="EFDDC7"/>
                </a:solidFill>
              </a:rPr>
              <a:t>Legal</a:t>
            </a:r>
            <a:br>
              <a:rPr lang="uk-UA" b="1" dirty="0">
                <a:solidFill>
                  <a:srgbClr val="EFDDC7"/>
                </a:solidFill>
              </a:rPr>
            </a:br>
            <a:endParaRPr lang="en-US" b="1" dirty="0">
              <a:solidFill>
                <a:srgbClr val="EFDDC7"/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Beauty salons must follow health &amp; safety, data protection, employment and insurance rules 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1419630-EA25-3992-0E44-9BFB7B58C3E8}"/>
              </a:ext>
            </a:extLst>
          </p:cNvPr>
          <p:cNvSpPr txBox="1"/>
          <p:nvPr/>
        </p:nvSpPr>
        <p:spPr>
          <a:xfrm>
            <a:off x="600072" y="1459866"/>
            <a:ext cx="5029198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US" sz="2000" b="1" dirty="0">
                <a:solidFill>
                  <a:srgbClr val="EFDDC7"/>
                </a:solidFill>
              </a:rPr>
              <a:t>Political</a:t>
            </a:r>
            <a:br>
              <a:rPr lang="uk-UA" b="1" dirty="0">
                <a:solidFill>
                  <a:srgbClr val="EFDDC7"/>
                </a:solidFill>
              </a:rPr>
            </a:br>
            <a:endParaRPr lang="en-US" b="1" dirty="0">
              <a:solidFill>
                <a:srgbClr val="EFDDC7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UK rules for salons (hygiene, licensing, waste)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Brexit makes some products harder or more expensive to import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BF3320B-2E74-24B1-F85A-56FE99B42A64}"/>
              </a:ext>
            </a:extLst>
          </p:cNvPr>
          <p:cNvSpPr txBox="1"/>
          <p:nvPr/>
        </p:nvSpPr>
        <p:spPr>
          <a:xfrm>
            <a:off x="600072" y="3089810"/>
            <a:ext cx="5305427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US" sz="2000" b="1" dirty="0">
                <a:solidFill>
                  <a:srgbClr val="EFDDC7"/>
                </a:solidFill>
              </a:rPr>
              <a:t>Economic</a:t>
            </a:r>
            <a:br>
              <a:rPr lang="uk-UA" b="1" dirty="0">
                <a:solidFill>
                  <a:srgbClr val="EFDDC7"/>
                </a:solidFill>
              </a:rPr>
            </a:br>
            <a:endParaRPr lang="en-US" b="1" dirty="0">
              <a:solidFill>
                <a:srgbClr val="EFDDC7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 Strong demand for beauty services in London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High rent and inflation increase business costs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Strong competition in the London beauty market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25163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3000">
              <a:srgbClr val="986A5B"/>
            </a:gs>
            <a:gs pos="96000">
              <a:srgbClr val="DACDB2"/>
            </a:gs>
            <a:gs pos="0">
              <a:srgbClr val="8A282D">
                <a:lumMod val="44000"/>
              </a:srgbClr>
            </a:gs>
            <a:gs pos="14000">
              <a:srgbClr val="660705">
                <a:alpha val="96000"/>
                <a:lumMod val="77000"/>
              </a:srgbClr>
            </a:gs>
            <a:gs pos="61000">
              <a:srgbClr val="660705">
                <a:lumMod val="83897"/>
                <a:alpha val="73647"/>
              </a:srgbClr>
            </a:gs>
            <a:gs pos="38000">
              <a:srgbClr val="660705">
                <a:lumMod val="95000"/>
                <a:lumOff val="5000"/>
              </a:srgb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2F6E79-9FCD-2BFB-E648-72A52D7B14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2258" y="190561"/>
            <a:ext cx="10515600" cy="1325563"/>
          </a:xfrm>
        </p:spPr>
        <p:txBody>
          <a:bodyPr/>
          <a:lstStyle/>
          <a:p>
            <a:r>
              <a:rPr lang="en-US" dirty="0">
                <a:solidFill>
                  <a:srgbClr val="EFDDC7"/>
                </a:solidFill>
              </a:rPr>
              <a:t>Marketing Strategy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6B73A9-D29E-5574-5CC1-D23F7CD27B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0229" y="1779687"/>
            <a:ext cx="5257800" cy="48013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b="1" dirty="0">
                <a:solidFill>
                  <a:srgbClr val="EFDDC7"/>
                </a:solidFill>
              </a:rPr>
              <a:t>Target Market</a:t>
            </a:r>
          </a:p>
          <a:p>
            <a:r>
              <a:rPr lang="en-GB" sz="2000" dirty="0">
                <a:solidFill>
                  <a:schemeClr val="bg1"/>
                </a:solidFill>
              </a:rPr>
              <a:t> Women and men</a:t>
            </a:r>
          </a:p>
          <a:p>
            <a:r>
              <a:rPr lang="en-GB" sz="2000" dirty="0">
                <a:solidFill>
                  <a:schemeClr val="bg1"/>
                </a:solidFill>
              </a:rPr>
              <a:t>Busy professionals, teenagers, students </a:t>
            </a:r>
          </a:p>
          <a:p>
            <a:r>
              <a:rPr lang="en-GB" sz="2000" dirty="0">
                <a:solidFill>
                  <a:schemeClr val="bg1"/>
                </a:solidFill>
              </a:rPr>
              <a:t> Parents with children (age 2+)</a:t>
            </a:r>
          </a:p>
          <a:p>
            <a:pPr marL="0" indent="0">
              <a:buNone/>
            </a:pPr>
            <a:endParaRPr lang="en-GB" sz="200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sz="2000" b="1" dirty="0">
                <a:solidFill>
                  <a:srgbClr val="EFDDC7"/>
                </a:solidFill>
              </a:rPr>
              <a:t>Customer Segments</a:t>
            </a:r>
          </a:p>
          <a:p>
            <a:r>
              <a:rPr lang="en-GB" sz="2000" dirty="0">
                <a:solidFill>
                  <a:schemeClr val="bg1"/>
                </a:solidFill>
              </a:rPr>
              <a:t>Time-conscious clients</a:t>
            </a:r>
          </a:p>
          <a:p>
            <a:r>
              <a:rPr lang="en-GB" sz="2000" dirty="0">
                <a:solidFill>
                  <a:schemeClr val="bg1"/>
                </a:solidFill>
              </a:rPr>
              <a:t>Families with children who want safe services</a:t>
            </a:r>
          </a:p>
          <a:p>
            <a:r>
              <a:rPr lang="en-GB" sz="2000" dirty="0">
                <a:solidFill>
                  <a:schemeClr val="bg1"/>
                </a:solidFill>
              </a:rPr>
              <a:t>Loyal customers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6644785-06EA-7C69-9407-46D775124135}"/>
              </a:ext>
            </a:extLst>
          </p:cNvPr>
          <p:cNvSpPr txBox="1"/>
          <p:nvPr/>
        </p:nvSpPr>
        <p:spPr>
          <a:xfrm>
            <a:off x="6096000" y="1502688"/>
            <a:ext cx="5533689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solidFill>
                  <a:srgbClr val="EFDDC7"/>
                </a:solidFill>
              </a:rPr>
              <a:t>Unique Selling Points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Synchronous services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Ukrainian-inspired design and atmosphere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Eco-friendly and cruelty-free products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High hygiene and sterilisation standards</a:t>
            </a:r>
          </a:p>
          <a:p>
            <a:endParaRPr lang="en-GB" sz="2200" dirty="0"/>
          </a:p>
          <a:p>
            <a:r>
              <a:rPr lang="en-GB" sz="2200" b="1" dirty="0">
                <a:solidFill>
                  <a:srgbClr val="EFDDC7"/>
                </a:solidFill>
              </a:rPr>
              <a:t>Marketing Strategies</a:t>
            </a:r>
            <a:endParaRPr lang="en-GB" sz="2000" dirty="0">
              <a:solidFill>
                <a:srgbClr val="EFDDC7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Instagram &amp; TikTok promotion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Collaboration with local bloggers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Google Maps visibility and reviews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Discount bundles for the opening month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Loyalty and referral programmes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Free drink + branded cookie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Clients share photos and tag the salon</a:t>
            </a:r>
          </a:p>
          <a:p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046362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3462"/>
            <a:lum/>
          </a:blip>
          <a:srcRect/>
          <a:stretch>
            <a:fillRect l="-10000" t="-26000" r="-10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0F340D-7709-F6E0-85E2-4590F8867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10193"/>
            <a:ext cx="10515600" cy="1325563"/>
          </a:xfrm>
        </p:spPr>
        <p:txBody>
          <a:bodyPr/>
          <a:lstStyle/>
          <a:p>
            <a:pPr algn="ctr"/>
            <a:r>
              <a:rPr lang="en-US" dirty="0"/>
              <a:t>Funding Requirements and Allocation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88A3C2-7744-11CA-F302-B64228FB95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669910"/>
            <a:ext cx="105156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GB" b="1" dirty="0"/>
              <a:t>Total Funding Required</a:t>
            </a:r>
          </a:p>
          <a:p>
            <a:pPr marL="0" indent="0" algn="ctr">
              <a:buNone/>
            </a:pPr>
            <a:r>
              <a:rPr lang="en-GB" dirty="0">
                <a:highlight>
                  <a:srgbClr val="EFDDC7"/>
                </a:highlight>
              </a:rPr>
              <a:t>£35,000 </a:t>
            </a:r>
            <a:r>
              <a:rPr lang="en-GB" dirty="0"/>
              <a:t>is required to launch </a:t>
            </a:r>
            <a:r>
              <a:rPr lang="en-GB" dirty="0" err="1"/>
              <a:t>Svitlo</a:t>
            </a:r>
            <a:r>
              <a:rPr lang="en-GB" dirty="0"/>
              <a:t> Beauty Studio.</a:t>
            </a:r>
          </a:p>
          <a:p>
            <a:pPr marL="0" indent="0" algn="ctr">
              <a:buNone/>
            </a:pPr>
            <a:endParaRPr lang="en-GB" b="1" dirty="0"/>
          </a:p>
          <a:p>
            <a:pPr marL="0" indent="0" algn="ctr">
              <a:buNone/>
            </a:pPr>
            <a:r>
              <a:rPr lang="en-GB" b="1" dirty="0"/>
              <a:t>Funding Sources</a:t>
            </a:r>
          </a:p>
          <a:p>
            <a:pPr marL="0" indent="0" algn="ctr">
              <a:buNone/>
            </a:pPr>
            <a:r>
              <a:rPr lang="en-GB" dirty="0">
                <a:highlight>
                  <a:srgbClr val="EFDDC7"/>
                </a:highlight>
              </a:rPr>
              <a:t>£20,000 </a:t>
            </a:r>
            <a:r>
              <a:rPr lang="en-GB" dirty="0"/>
              <a:t>– personal savings</a:t>
            </a:r>
          </a:p>
          <a:p>
            <a:pPr marL="0" indent="0" algn="ctr">
              <a:buNone/>
            </a:pPr>
            <a:r>
              <a:rPr lang="en-GB" dirty="0">
                <a:highlight>
                  <a:srgbClr val="EFDDC7"/>
                </a:highlight>
              </a:rPr>
              <a:t>£15,000 </a:t>
            </a:r>
            <a:r>
              <a:rPr lang="en-GB" dirty="0"/>
              <a:t>–  investor support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5506989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otDmnd">
          <a:fgClr>
            <a:schemeClr val="bg2">
              <a:lumMod val="9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4BBCBD5-51C4-E876-EB43-E252EF6281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7943" y="2675266"/>
            <a:ext cx="6314407" cy="2743200"/>
          </a:xfrm>
          <a:prstGeom prst="rect">
            <a:avLst/>
          </a:prstGeom>
          <a:ln>
            <a:solidFill>
              <a:srgbClr val="EFDDC7"/>
            </a:solidFill>
          </a:ln>
          <a:effectLst>
            <a:outerShdw blurRad="50800" dist="50800" sx="18000" sy="18000" algn="ctr" rotWithShape="0">
              <a:srgbClr val="000000"/>
            </a:outerShdw>
            <a:reflection blurRad="38100" stA="27000" endPos="58000" dist="101600" dir="5400000" sy="-100000" algn="bl" rotWithShape="0"/>
            <a:softEdge rad="100474"/>
          </a:effectLst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ABE1AAF-F78F-DFDA-8F5F-90F780C563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329650" y="2675266"/>
            <a:ext cx="4777482" cy="2797894"/>
          </a:xfrm>
          <a:prstGeom prst="rect">
            <a:avLst/>
          </a:prstGeom>
          <a:effectLst>
            <a:reflection blurRad="25400" stA="27015" endPos="55109" dist="101600" dir="5400000" sy="-100000" algn="bl" rotWithShape="0"/>
            <a:softEdge rad="69404"/>
          </a:effectLst>
          <a:scene3d>
            <a:camera prst="obliqueTopRight"/>
            <a:lightRig rig="threePt" dir="t"/>
          </a:scene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A52FFC1-340E-AE98-B56A-4A5B3C6229AD}"/>
              </a:ext>
            </a:extLst>
          </p:cNvPr>
          <p:cNvSpPr txBox="1"/>
          <p:nvPr/>
        </p:nvSpPr>
        <p:spPr>
          <a:xfrm>
            <a:off x="329650" y="1864685"/>
            <a:ext cx="2559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>
                <a:solidFill>
                  <a:srgbClr val="660705"/>
                </a:solidFill>
              </a:rPr>
              <a:t>Startup Cost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EAC6D32-178D-DC4E-0ACA-CFDB07840134}"/>
              </a:ext>
            </a:extLst>
          </p:cNvPr>
          <p:cNvSpPr txBox="1"/>
          <p:nvPr/>
        </p:nvSpPr>
        <p:spPr>
          <a:xfrm>
            <a:off x="5547943" y="1885754"/>
            <a:ext cx="23414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550705"/>
                </a:solidFill>
              </a:rPr>
              <a:t>Fixed Cost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12ECC9A-F039-B481-FB9E-D127B60B8E29}"/>
              </a:ext>
            </a:extLst>
          </p:cNvPr>
          <p:cNvSpPr txBox="1"/>
          <p:nvPr/>
        </p:nvSpPr>
        <p:spPr>
          <a:xfrm>
            <a:off x="6718650" y="603127"/>
            <a:ext cx="4967065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highlight>
                  <a:srgbClr val="EFDDC7"/>
                </a:highlight>
              </a:rPr>
              <a:t>The salon uses a 60/40 commission system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60% stays with the salon to cover costs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40% goes to the beauty specialist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2663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trellis">
          <a:fgClr>
            <a:schemeClr val="bg1">
              <a:lumMod val="8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DCC9F43-B06D-2890-15CD-E15514FA00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42432" y="3648980"/>
            <a:ext cx="5863929" cy="2623804"/>
          </a:xfrm>
          <a:prstGeom prst="rect">
            <a:avLst/>
          </a:prstGeom>
          <a:effectLst>
            <a:outerShdw blurRad="731890" dist="596900" dir="2880000" sx="96232" sy="96232" algn="t" rotWithShape="0">
              <a:prstClr val="black">
                <a:alpha val="30000"/>
              </a:prstClr>
            </a:outerShdw>
          </a:effectLst>
          <a:scene3d>
            <a:camera prst="orthographicFront">
              <a:rot lat="0" lon="600000" rev="0"/>
            </a:camera>
            <a:lightRig rig="threePt" dir="t"/>
          </a:scene3d>
          <a:sp3d>
            <a:bevelT w="171450" h="82550" prst="riblet"/>
            <a:bevelB w="101600" h="38100" prst="riblet"/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3854F81-0E60-DAA8-95BB-6FC27DE172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638" y="990011"/>
            <a:ext cx="6357029" cy="2444952"/>
          </a:xfrm>
          <a:prstGeom prst="rect">
            <a:avLst/>
          </a:prstGeom>
          <a:effectLst>
            <a:outerShdw blurRad="723900" dist="607972" dir="2340000" sx="90162" sy="90162" algn="ctr" rotWithShape="0">
              <a:srgbClr val="000000">
                <a:alpha val="37699"/>
              </a:srgbClr>
            </a:outerShdw>
          </a:effectLst>
          <a:scene3d>
            <a:camera prst="isometricOffAxis1Right">
              <a:rot lat="0" lon="21000000" rev="0"/>
            </a:camera>
            <a:lightRig rig="threePt" dir="t"/>
          </a:scene3d>
          <a:sp3d>
            <a:bevelT w="171450" h="82550" prst="riblet"/>
            <a:bevelB w="101600" h="101600" prst="riblet"/>
          </a:sp3d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EB40B6F-1292-5489-F5A5-00679520E4C5}"/>
              </a:ext>
            </a:extLst>
          </p:cNvPr>
          <p:cNvSpPr txBox="1"/>
          <p:nvPr/>
        </p:nvSpPr>
        <p:spPr>
          <a:xfrm>
            <a:off x="4555953" y="359783"/>
            <a:ext cx="2372957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550705"/>
                </a:solidFill>
                <a:effectLst>
                  <a:glow rad="152400">
                    <a:schemeClr val="bg1"/>
                  </a:glow>
                </a:effectLst>
              </a:rPr>
              <a:t>Variable Cost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BBAB445-A228-2BE7-E855-B8EFF487A6C8}"/>
              </a:ext>
            </a:extLst>
          </p:cNvPr>
          <p:cNvSpPr txBox="1"/>
          <p:nvPr/>
        </p:nvSpPr>
        <p:spPr>
          <a:xfrm>
            <a:off x="8151826" y="3141862"/>
            <a:ext cx="3454535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550705"/>
                </a:solidFill>
                <a:effectLst>
                  <a:glow rad="152400">
                    <a:schemeClr val="bg1"/>
                  </a:glow>
                </a:effectLst>
              </a:rPr>
              <a:t>Cash Flow Forecast </a:t>
            </a:r>
          </a:p>
          <a:p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622066-DF9C-EE11-1D5F-2CDD24D6EB47}"/>
              </a:ext>
            </a:extLst>
          </p:cNvPr>
          <p:cNvSpPr txBox="1"/>
          <p:nvPr/>
        </p:nvSpPr>
        <p:spPr>
          <a:xfrm>
            <a:off x="585638" y="5292733"/>
            <a:ext cx="515679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highlight>
                  <a:srgbClr val="EFDDC7"/>
                </a:highlight>
              </a:rPr>
              <a:t>Investment needed:</a:t>
            </a:r>
          </a:p>
          <a:p>
            <a:r>
              <a:rPr lang="en-GB" sz="2000" b="1" dirty="0">
                <a:highlight>
                  <a:srgbClr val="EFDDC7"/>
                </a:highlight>
              </a:rPr>
              <a:t> £23,500 + £3,215 + £1,811+ £537 = £29,063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6727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980403"/>
          </a:fgClr>
          <a:bgClr>
            <a:srgbClr val="550705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0E21785-62D8-430F-9521-90166EF7C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ED7CF8A0-D3E4-4A16-87D3-1D973AC61B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013296" y="697832"/>
            <a:ext cx="8189484" cy="5541981"/>
          </a:xfrm>
          <a:custGeom>
            <a:avLst/>
            <a:gdLst>
              <a:gd name="connsiteX0" fmla="*/ 1164045 w 7323233"/>
              <a:gd name="connsiteY0" fmla="*/ 25 h 5835507"/>
              <a:gd name="connsiteX1" fmla="*/ 1213723 w 7323233"/>
              <a:gd name="connsiteY1" fmla="*/ 8385 h 5835507"/>
              <a:gd name="connsiteX2" fmla="*/ 2251656 w 7323233"/>
              <a:gd name="connsiteY2" fmla="*/ 138318 h 5835507"/>
              <a:gd name="connsiteX3" fmla="*/ 3226534 w 7323233"/>
              <a:gd name="connsiteY3" fmla="*/ 205194 h 5835507"/>
              <a:gd name="connsiteX4" fmla="*/ 4404335 w 7323233"/>
              <a:gd name="connsiteY4" fmla="*/ 316784 h 5835507"/>
              <a:gd name="connsiteX5" fmla="*/ 5225968 w 7323233"/>
              <a:gd name="connsiteY5" fmla="*/ 350415 h 5835507"/>
              <a:gd name="connsiteX6" fmla="*/ 5266859 w 7323233"/>
              <a:gd name="connsiteY6" fmla="*/ 348884 h 5835507"/>
              <a:gd name="connsiteX7" fmla="*/ 5685318 w 7323233"/>
              <a:gd name="connsiteY7" fmla="*/ 399712 h 5835507"/>
              <a:gd name="connsiteX8" fmla="*/ 5411315 w 7323233"/>
              <a:gd name="connsiteY8" fmla="*/ 618305 h 5835507"/>
              <a:gd name="connsiteX9" fmla="*/ 5805698 w 7323233"/>
              <a:gd name="connsiteY9" fmla="*/ 721868 h 5835507"/>
              <a:gd name="connsiteX10" fmla="*/ 6188997 w 7323233"/>
              <a:gd name="connsiteY10" fmla="*/ 868233 h 5835507"/>
              <a:gd name="connsiteX11" fmla="*/ 6261225 w 7323233"/>
              <a:gd name="connsiteY11" fmla="*/ 928614 h 5835507"/>
              <a:gd name="connsiteX12" fmla="*/ 6858533 w 7323233"/>
              <a:gd name="connsiteY12" fmla="*/ 1323379 h 5835507"/>
              <a:gd name="connsiteX13" fmla="*/ 6744269 w 7323233"/>
              <a:gd name="connsiteY13" fmla="*/ 1407072 h 5835507"/>
              <a:gd name="connsiteX14" fmla="*/ 6956365 w 7323233"/>
              <a:gd name="connsiteY14" fmla="*/ 1507197 h 5835507"/>
              <a:gd name="connsiteX15" fmla="*/ 7004134 w 7323233"/>
              <a:gd name="connsiteY15" fmla="*/ 1549234 h 5835507"/>
              <a:gd name="connsiteX16" fmla="*/ 6963627 w 7323233"/>
              <a:gd name="connsiteY16" fmla="*/ 1599678 h 5835507"/>
              <a:gd name="connsiteX17" fmla="*/ 6875731 w 7323233"/>
              <a:gd name="connsiteY17" fmla="*/ 1634837 h 5835507"/>
              <a:gd name="connsiteX18" fmla="*/ 6759175 w 7323233"/>
              <a:gd name="connsiteY18" fmla="*/ 1723878 h 5835507"/>
              <a:gd name="connsiteX19" fmla="*/ 6763759 w 7323233"/>
              <a:gd name="connsiteY19" fmla="*/ 1793431 h 5835507"/>
              <a:gd name="connsiteX20" fmla="*/ 6832931 w 7323233"/>
              <a:gd name="connsiteY20" fmla="*/ 1919543 h 5835507"/>
              <a:gd name="connsiteX21" fmla="*/ 6728984 w 7323233"/>
              <a:gd name="connsiteY21" fmla="*/ 2051386 h 5835507"/>
              <a:gd name="connsiteX22" fmla="*/ 6675481 w 7323233"/>
              <a:gd name="connsiteY22" fmla="*/ 2090365 h 5835507"/>
              <a:gd name="connsiteX23" fmla="*/ 6778665 w 7323233"/>
              <a:gd name="connsiteY23" fmla="*/ 2103740 h 5835507"/>
              <a:gd name="connsiteX24" fmla="*/ 6814587 w 7323233"/>
              <a:gd name="connsiteY24" fmla="*/ 2158771 h 5835507"/>
              <a:gd name="connsiteX25" fmla="*/ 6830637 w 7323233"/>
              <a:gd name="connsiteY25" fmla="*/ 2186286 h 5835507"/>
              <a:gd name="connsiteX26" fmla="*/ 6928087 w 7323233"/>
              <a:gd name="connsiteY26" fmla="*/ 2358639 h 5835507"/>
              <a:gd name="connsiteX27" fmla="*/ 6911653 w 7323233"/>
              <a:gd name="connsiteY27" fmla="*/ 2406789 h 5835507"/>
              <a:gd name="connsiteX28" fmla="*/ 6749237 w 7323233"/>
              <a:gd name="connsiteY28" fmla="*/ 2639522 h 5835507"/>
              <a:gd name="connsiteX29" fmla="*/ 6921971 w 7323233"/>
              <a:gd name="connsiteY29" fmla="*/ 2704488 h 5835507"/>
              <a:gd name="connsiteX30" fmla="*/ 6932290 w 7323233"/>
              <a:gd name="connsiteY30" fmla="*/ 2814548 h 5835507"/>
              <a:gd name="connsiteX31" fmla="*/ 7020186 w 7323233"/>
              <a:gd name="connsiteY31" fmla="*/ 2937603 h 5835507"/>
              <a:gd name="connsiteX32" fmla="*/ 7213555 w 7323233"/>
              <a:gd name="connsiteY32" fmla="*/ 3110719 h 5835507"/>
              <a:gd name="connsiteX33" fmla="*/ 7323233 w 7323233"/>
              <a:gd name="connsiteY33" fmla="*/ 3226893 h 5835507"/>
              <a:gd name="connsiteX34" fmla="*/ 7134067 w 7323233"/>
              <a:gd name="connsiteY34" fmla="*/ 3257847 h 5835507"/>
              <a:gd name="connsiteX35" fmla="*/ 7104643 w 7323233"/>
              <a:gd name="connsiteY35" fmla="*/ 3275809 h 5835507"/>
              <a:gd name="connsiteX36" fmla="*/ 7127189 w 7323233"/>
              <a:gd name="connsiteY36" fmla="*/ 3336953 h 5835507"/>
              <a:gd name="connsiteX37" fmla="*/ 7157379 w 7323233"/>
              <a:gd name="connsiteY37" fmla="*/ 3397718 h 5835507"/>
              <a:gd name="connsiteX38" fmla="*/ 7136361 w 7323233"/>
              <a:gd name="connsiteY38" fmla="*/ 3445487 h 5835507"/>
              <a:gd name="connsiteX39" fmla="*/ 6988849 w 7323233"/>
              <a:gd name="connsiteY39" fmla="*/ 3652233 h 5835507"/>
              <a:gd name="connsiteX40" fmla="*/ 6867705 w 7323233"/>
              <a:gd name="connsiteY40" fmla="*/ 3734395 h 5835507"/>
              <a:gd name="connsiteX41" fmla="*/ 6591791 w 7323233"/>
              <a:gd name="connsiteY41" fmla="*/ 4107760 h 5835507"/>
              <a:gd name="connsiteX42" fmla="*/ 6505041 w 7323233"/>
              <a:gd name="connsiteY42" fmla="*/ 4228904 h 5835507"/>
              <a:gd name="connsiteX43" fmla="*/ 6569243 w 7323233"/>
              <a:gd name="connsiteY43" fmla="*/ 4271704 h 5835507"/>
              <a:gd name="connsiteX44" fmla="*/ 6446188 w 7323233"/>
              <a:gd name="connsiteY44" fmla="*/ 4398582 h 5835507"/>
              <a:gd name="connsiteX45" fmla="*/ 6301351 w 7323233"/>
              <a:gd name="connsiteY45" fmla="*/ 4539595 h 5835507"/>
              <a:gd name="connsiteX46" fmla="*/ 6263519 w 7323233"/>
              <a:gd name="connsiteY46" fmla="*/ 4577047 h 5835507"/>
              <a:gd name="connsiteX47" fmla="*/ 3277744 w 7323233"/>
              <a:gd name="connsiteY47" fmla="*/ 5834336 h 5835507"/>
              <a:gd name="connsiteX48" fmla="*/ 2490505 w 7323233"/>
              <a:gd name="connsiteY48" fmla="*/ 5648992 h 5835507"/>
              <a:gd name="connsiteX49" fmla="*/ 2179046 w 7323233"/>
              <a:gd name="connsiteY49" fmla="*/ 5504920 h 5835507"/>
              <a:gd name="connsiteX50" fmla="*/ 1780078 w 7323233"/>
              <a:gd name="connsiteY50" fmla="*/ 5273715 h 5835507"/>
              <a:gd name="connsiteX51" fmla="*/ 1353592 w 7323233"/>
              <a:gd name="connsiteY51" fmla="*/ 5087606 h 5835507"/>
              <a:gd name="connsiteX52" fmla="*/ 1208373 w 7323233"/>
              <a:gd name="connsiteY52" fmla="*/ 4917165 h 5835507"/>
              <a:gd name="connsiteX53" fmla="*/ 1157548 w 7323233"/>
              <a:gd name="connsiteY53" fmla="*/ 4869396 h 5835507"/>
              <a:gd name="connsiteX54" fmla="*/ 1030289 w 7323233"/>
              <a:gd name="connsiteY54" fmla="*/ 4807103 h 5835507"/>
              <a:gd name="connsiteX55" fmla="*/ 808258 w 7323233"/>
              <a:gd name="connsiteY55" fmla="*/ 4672585 h 5835507"/>
              <a:gd name="connsiteX56" fmla="*/ 889658 w 7323233"/>
              <a:gd name="connsiteY56" fmla="*/ 4642013 h 5835507"/>
              <a:gd name="connsiteX57" fmla="*/ 1123917 w 7323233"/>
              <a:gd name="connsiteY57" fmla="*/ 4723412 h 5835507"/>
              <a:gd name="connsiteX58" fmla="*/ 1294360 w 7323233"/>
              <a:gd name="connsiteY58" fmla="*/ 4745194 h 5835507"/>
              <a:gd name="connsiteX59" fmla="*/ 1054367 w 7323233"/>
              <a:gd name="connsiteY59" fmla="*/ 4603034 h 5835507"/>
              <a:gd name="connsiteX60" fmla="*/ 822015 w 7323233"/>
              <a:gd name="connsiteY60" fmla="*/ 4418070 h 5835507"/>
              <a:gd name="connsiteX61" fmla="*/ 1001246 w 7323233"/>
              <a:gd name="connsiteY61" fmla="*/ 4453610 h 5835507"/>
              <a:gd name="connsiteX62" fmla="*/ 1008889 w 7323233"/>
              <a:gd name="connsiteY62" fmla="*/ 4428770 h 5835507"/>
              <a:gd name="connsiteX63" fmla="*/ 853733 w 7323233"/>
              <a:gd name="connsiteY63" fmla="*/ 4208648 h 5835507"/>
              <a:gd name="connsiteX64" fmla="*/ 776921 w 7323233"/>
              <a:gd name="connsiteY64" fmla="*/ 4119989 h 5835507"/>
              <a:gd name="connsiteX65" fmla="*/ 431453 w 7323233"/>
              <a:gd name="connsiteY65" fmla="*/ 3852864 h 5835507"/>
              <a:gd name="connsiteX66" fmla="*/ 759342 w 7323233"/>
              <a:gd name="connsiteY66" fmla="*/ 3972095 h 5835507"/>
              <a:gd name="connsiteX67" fmla="*/ 420753 w 7323233"/>
              <a:gd name="connsiteY67" fmla="*/ 3712230 h 5835507"/>
              <a:gd name="connsiteX68" fmla="*/ 256425 w 7323233"/>
              <a:gd name="connsiteY68" fmla="*/ 3616309 h 5835507"/>
              <a:gd name="connsiteX69" fmla="*/ 214772 w 7323233"/>
              <a:gd name="connsiteY69" fmla="*/ 3559749 h 5835507"/>
              <a:gd name="connsiteX70" fmla="*/ 287762 w 7323233"/>
              <a:gd name="connsiteY70" fmla="*/ 3547521 h 5835507"/>
              <a:gd name="connsiteX71" fmla="*/ 511706 w 7323233"/>
              <a:gd name="connsiteY71" fmla="*/ 3569305 h 5835507"/>
              <a:gd name="connsiteX72" fmla="*/ 235409 w 7323233"/>
              <a:gd name="connsiteY72" fmla="*/ 3394659 h 5835507"/>
              <a:gd name="connsiteX73" fmla="*/ 442537 w 7323233"/>
              <a:gd name="connsiteY73" fmla="*/ 3421409 h 5835507"/>
              <a:gd name="connsiteX74" fmla="*/ 502152 w 7323233"/>
              <a:gd name="connsiteY74" fmla="*/ 3352622 h 5835507"/>
              <a:gd name="connsiteX75" fmla="*/ 598455 w 7323233"/>
              <a:gd name="connsiteY75" fmla="*/ 3241415 h 5835507"/>
              <a:gd name="connsiteX76" fmla="*/ 664949 w 7323233"/>
              <a:gd name="connsiteY76" fmla="*/ 3179506 h 5835507"/>
              <a:gd name="connsiteX77" fmla="*/ 692846 w 7323233"/>
              <a:gd name="connsiteY77" fmla="*/ 2984607 h 5835507"/>
              <a:gd name="connsiteX78" fmla="*/ 635524 w 7323233"/>
              <a:gd name="connsiteY78" fmla="*/ 2771366 h 5835507"/>
              <a:gd name="connsiteX79" fmla="*/ 480368 w 7323233"/>
              <a:gd name="connsiteY79" fmla="*/ 2663598 h 5835507"/>
              <a:gd name="connsiteX80" fmla="*/ 525081 w 7323233"/>
              <a:gd name="connsiteY80" fmla="*/ 2542454 h 5835507"/>
              <a:gd name="connsiteX81" fmla="*/ 855264 w 7323233"/>
              <a:gd name="connsiteY81" fmla="*/ 2615829 h 5835507"/>
              <a:gd name="connsiteX82" fmla="*/ 361137 w 7323233"/>
              <a:gd name="connsiteY82" fmla="*/ 2327301 h 5835507"/>
              <a:gd name="connsiteX83" fmla="*/ 444065 w 7323233"/>
              <a:gd name="connsiteY83" fmla="*/ 2312780 h 5835507"/>
              <a:gd name="connsiteX84" fmla="*/ 440625 w 7323233"/>
              <a:gd name="connsiteY84" fmla="*/ 2290233 h 5835507"/>
              <a:gd name="connsiteX85" fmla="*/ 445975 w 7323233"/>
              <a:gd name="connsiteY85" fmla="*/ 2151509 h 5835507"/>
              <a:gd name="connsiteX86" fmla="*/ 459734 w 7323233"/>
              <a:gd name="connsiteY86" fmla="*/ 2087690 h 5835507"/>
              <a:gd name="connsiteX87" fmla="*/ 437950 w 7323233"/>
              <a:gd name="connsiteY87" fmla="*/ 2014315 h 5835507"/>
              <a:gd name="connsiteX88" fmla="*/ 808640 w 7323233"/>
              <a:gd name="connsiteY88" fmla="*/ 2042977 h 5835507"/>
              <a:gd name="connsiteX89" fmla="*/ 969908 w 7323233"/>
              <a:gd name="connsiteY89" fmla="*/ 2026162 h 5835507"/>
              <a:gd name="connsiteX90" fmla="*/ 1251176 w 7323233"/>
              <a:gd name="connsiteY90" fmla="*/ 2021577 h 5835507"/>
              <a:gd name="connsiteX91" fmla="*/ 1381491 w 7323233"/>
              <a:gd name="connsiteY91" fmla="*/ 2035718 h 5835507"/>
              <a:gd name="connsiteX92" fmla="*/ 1492697 w 7323233"/>
              <a:gd name="connsiteY92" fmla="*/ 2017374 h 5835507"/>
              <a:gd name="connsiteX93" fmla="*/ 1386076 w 7323233"/>
              <a:gd name="connsiteY93" fmla="*/ 1931006 h 5835507"/>
              <a:gd name="connsiteX94" fmla="*/ 1235889 w 7323233"/>
              <a:gd name="connsiteY94" fmla="*/ 1932153 h 5835507"/>
              <a:gd name="connsiteX95" fmla="*/ 1128886 w 7323233"/>
              <a:gd name="connsiteY95" fmla="*/ 1875977 h 5835507"/>
              <a:gd name="connsiteX96" fmla="*/ 1026851 w 7323233"/>
              <a:gd name="connsiteY96" fmla="*/ 1774322 h 5835507"/>
              <a:gd name="connsiteX97" fmla="*/ 666861 w 7323233"/>
              <a:gd name="connsiteY97" fmla="*/ 1612290 h 5835507"/>
              <a:gd name="connsiteX98" fmla="*/ 601130 w 7323233"/>
              <a:gd name="connsiteY98" fmla="*/ 1550762 h 5835507"/>
              <a:gd name="connsiteX99" fmla="*/ 1630272 w 7323233"/>
              <a:gd name="connsiteY99" fmla="*/ 1785787 h 5835507"/>
              <a:gd name="connsiteX100" fmla="*/ 1312320 w 7323233"/>
              <a:gd name="connsiteY100" fmla="*/ 1687191 h 5835507"/>
              <a:gd name="connsiteX101" fmla="*/ 1527473 w 7323233"/>
              <a:gd name="connsiteY101" fmla="*/ 1705153 h 5835507"/>
              <a:gd name="connsiteX102" fmla="*/ 1646706 w 7323233"/>
              <a:gd name="connsiteY102" fmla="*/ 1639040 h 5835507"/>
              <a:gd name="connsiteX103" fmla="*/ 1645178 w 7323233"/>
              <a:gd name="connsiteY103" fmla="*/ 1620315 h 5835507"/>
              <a:gd name="connsiteX104" fmla="*/ 1557663 w 7323233"/>
              <a:gd name="connsiteY104" fmla="*/ 1558787 h 5835507"/>
              <a:gd name="connsiteX105" fmla="*/ 1506454 w 7323233"/>
              <a:gd name="connsiteY105" fmla="*/ 1519044 h 5835507"/>
              <a:gd name="connsiteX106" fmla="*/ 1366204 w 7323233"/>
              <a:gd name="connsiteY106" fmla="*/ 1375735 h 5835507"/>
              <a:gd name="connsiteX107" fmla="*/ 1466329 w 7323233"/>
              <a:gd name="connsiteY107" fmla="*/ 1360450 h 5835507"/>
              <a:gd name="connsiteX108" fmla="*/ 1503397 w 7323233"/>
              <a:gd name="connsiteY108" fmla="*/ 1330641 h 5835507"/>
              <a:gd name="connsiteX109" fmla="*/ 1475501 w 7323233"/>
              <a:gd name="connsiteY109" fmla="*/ 1288604 h 5835507"/>
              <a:gd name="connsiteX110" fmla="*/ 1165573 w 7323233"/>
              <a:gd name="connsiteY110" fmla="*/ 1159435 h 5835507"/>
              <a:gd name="connsiteX111" fmla="*/ 1141498 w 7323233"/>
              <a:gd name="connsiteY111" fmla="*/ 1059311 h 5835507"/>
              <a:gd name="connsiteX112" fmla="*/ 1199585 w 7323233"/>
              <a:gd name="connsiteY112" fmla="*/ 1044407 h 5835507"/>
              <a:gd name="connsiteX113" fmla="*/ 1267226 w 7323233"/>
              <a:gd name="connsiteY113" fmla="*/ 1051286 h 5835507"/>
              <a:gd name="connsiteX114" fmla="*/ 1213342 w 7323233"/>
              <a:gd name="connsiteY114" fmla="*/ 972561 h 5835507"/>
              <a:gd name="connsiteX115" fmla="*/ 993986 w 7323233"/>
              <a:gd name="connsiteY115" fmla="*/ 893073 h 5835507"/>
              <a:gd name="connsiteX116" fmla="*/ 1047486 w 7323233"/>
              <a:gd name="connsiteY116" fmla="*/ 820083 h 5835507"/>
              <a:gd name="connsiteX117" fmla="*/ 0 w 7323233"/>
              <a:gd name="connsiteY117" fmla="*/ 488371 h 5835507"/>
              <a:gd name="connsiteX118" fmla="*/ 188403 w 7323233"/>
              <a:gd name="connsiteY118" fmla="*/ 484933 h 5835507"/>
              <a:gd name="connsiteX119" fmla="*/ 584315 w 7323233"/>
              <a:gd name="connsiteY119" fmla="*/ 534230 h 5835507"/>
              <a:gd name="connsiteX120" fmla="*/ 782271 w 7323233"/>
              <a:gd name="connsiteY120" fmla="*/ 525824 h 5835507"/>
              <a:gd name="connsiteX121" fmla="*/ 967998 w 7323233"/>
              <a:gd name="connsiteY121" fmla="*/ 552574 h 5835507"/>
              <a:gd name="connsiteX122" fmla="*/ 1129651 w 7323233"/>
              <a:gd name="connsiteY122" fmla="*/ 552574 h 5835507"/>
              <a:gd name="connsiteX123" fmla="*/ 978317 w 7323233"/>
              <a:gd name="connsiteY123" fmla="*/ 513593 h 5835507"/>
              <a:gd name="connsiteX124" fmla="*/ 1074620 w 7323233"/>
              <a:gd name="connsiteY124" fmla="*/ 478818 h 5835507"/>
              <a:gd name="connsiteX125" fmla="*/ 1091435 w 7323233"/>
              <a:gd name="connsiteY125" fmla="*/ 436781 h 5835507"/>
              <a:gd name="connsiteX126" fmla="*/ 1135383 w 7323233"/>
              <a:gd name="connsiteY126" fmla="*/ 404296 h 5835507"/>
              <a:gd name="connsiteX127" fmla="*/ 1384166 w 7323233"/>
              <a:gd name="connsiteY127" fmla="*/ 420349 h 5835507"/>
              <a:gd name="connsiteX128" fmla="*/ 1219839 w 7323233"/>
              <a:gd name="connsiteY128" fmla="*/ 286593 h 5835507"/>
              <a:gd name="connsiteX129" fmla="*/ 1114364 w 7323233"/>
              <a:gd name="connsiteY129" fmla="*/ 264428 h 5835507"/>
              <a:gd name="connsiteX130" fmla="*/ 1090289 w 7323233"/>
              <a:gd name="connsiteY130" fmla="*/ 207487 h 5835507"/>
              <a:gd name="connsiteX131" fmla="*/ 1139204 w 7323233"/>
              <a:gd name="connsiteY131" fmla="*/ 195259 h 5835507"/>
              <a:gd name="connsiteX132" fmla="*/ 1382254 w 7323233"/>
              <a:gd name="connsiteY132" fmla="*/ 242265 h 5835507"/>
              <a:gd name="connsiteX133" fmla="*/ 1423145 w 7323233"/>
              <a:gd name="connsiteY133" fmla="*/ 223537 h 5835507"/>
              <a:gd name="connsiteX134" fmla="*/ 965705 w 7323233"/>
              <a:gd name="connsiteY134" fmla="*/ 102013 h 5835507"/>
              <a:gd name="connsiteX135" fmla="*/ 972586 w 7323233"/>
              <a:gd name="connsiteY135" fmla="*/ 69912 h 5835507"/>
              <a:gd name="connsiteX136" fmla="*/ 1375376 w 7323233"/>
              <a:gd name="connsiteY136" fmla="*/ 119593 h 5835507"/>
              <a:gd name="connsiteX137" fmla="*/ 1117804 w 7323233"/>
              <a:gd name="connsiteY137" fmla="*/ 25200 h 5835507"/>
              <a:gd name="connsiteX138" fmla="*/ 1164045 w 7323233"/>
              <a:gd name="connsiteY138" fmla="*/ 25 h 5835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</a:cxnLst>
            <a:rect l="l" t="t" r="r" b="b"/>
            <a:pathLst>
              <a:path w="7323233" h="5835507">
                <a:moveTo>
                  <a:pt x="1164045" y="25"/>
                </a:moveTo>
                <a:cubicBezTo>
                  <a:pt x="1180764" y="455"/>
                  <a:pt x="1198056" y="6474"/>
                  <a:pt x="1213723" y="8385"/>
                </a:cubicBezTo>
                <a:cubicBezTo>
                  <a:pt x="1559575" y="51187"/>
                  <a:pt x="1905425" y="97428"/>
                  <a:pt x="2251656" y="138318"/>
                </a:cubicBezTo>
                <a:cubicBezTo>
                  <a:pt x="2575343" y="176534"/>
                  <a:pt x="2901320" y="185322"/>
                  <a:pt x="3226534" y="205194"/>
                </a:cubicBezTo>
                <a:cubicBezTo>
                  <a:pt x="3620153" y="229271"/>
                  <a:pt x="4013008" y="263284"/>
                  <a:pt x="4404335" y="316784"/>
                </a:cubicBezTo>
                <a:cubicBezTo>
                  <a:pt x="4676048" y="354236"/>
                  <a:pt x="4950435" y="380221"/>
                  <a:pt x="5225968" y="350415"/>
                </a:cubicBezTo>
                <a:cubicBezTo>
                  <a:pt x="5239725" y="348884"/>
                  <a:pt x="5255394" y="343918"/>
                  <a:pt x="5266859" y="348884"/>
                </a:cubicBezTo>
                <a:cubicBezTo>
                  <a:pt x="5400614" y="404680"/>
                  <a:pt x="5546596" y="364553"/>
                  <a:pt x="5685318" y="399712"/>
                </a:cubicBezTo>
                <a:cubicBezTo>
                  <a:pt x="5649777" y="535377"/>
                  <a:pt x="5497299" y="524293"/>
                  <a:pt x="5411315" y="618305"/>
                </a:cubicBezTo>
                <a:cubicBezTo>
                  <a:pt x="5551565" y="655755"/>
                  <a:pt x="5677676" y="693589"/>
                  <a:pt x="5805698" y="721868"/>
                </a:cubicBezTo>
                <a:cubicBezTo>
                  <a:pt x="5941363" y="751677"/>
                  <a:pt x="6056391" y="832311"/>
                  <a:pt x="6188997" y="868233"/>
                </a:cubicBezTo>
                <a:cubicBezTo>
                  <a:pt x="6217279" y="875876"/>
                  <a:pt x="6251291" y="902627"/>
                  <a:pt x="6261225" y="928614"/>
                </a:cubicBezTo>
                <a:cubicBezTo>
                  <a:pt x="6293326" y="1012688"/>
                  <a:pt x="6934199" y="1248479"/>
                  <a:pt x="6858533" y="1323379"/>
                </a:cubicBezTo>
                <a:cubicBezTo>
                  <a:pt x="6827197" y="1354335"/>
                  <a:pt x="6786687" y="1376500"/>
                  <a:pt x="6744269" y="1407072"/>
                </a:cubicBezTo>
                <a:cubicBezTo>
                  <a:pt x="6808090" y="1464778"/>
                  <a:pt x="6879934" y="1490000"/>
                  <a:pt x="6956365" y="1507197"/>
                </a:cubicBezTo>
                <a:cubicBezTo>
                  <a:pt x="6979295" y="1512547"/>
                  <a:pt x="7001843" y="1523247"/>
                  <a:pt x="7004134" y="1549234"/>
                </a:cubicBezTo>
                <a:cubicBezTo>
                  <a:pt x="7006427" y="1576366"/>
                  <a:pt x="6983115" y="1587066"/>
                  <a:pt x="6963627" y="1599678"/>
                </a:cubicBezTo>
                <a:cubicBezTo>
                  <a:pt x="6936493" y="1617256"/>
                  <a:pt x="6910125" y="1632543"/>
                  <a:pt x="6875731" y="1634837"/>
                </a:cubicBezTo>
                <a:cubicBezTo>
                  <a:pt x="6819171" y="1638275"/>
                  <a:pt x="6792040" y="1687191"/>
                  <a:pt x="6759175" y="1723878"/>
                </a:cubicBezTo>
                <a:cubicBezTo>
                  <a:pt x="6740831" y="1744515"/>
                  <a:pt x="6731659" y="1786169"/>
                  <a:pt x="6763759" y="1793431"/>
                </a:cubicBezTo>
                <a:cubicBezTo>
                  <a:pt x="6840955" y="1811009"/>
                  <a:pt x="6834840" y="1861837"/>
                  <a:pt x="6832931" y="1919543"/>
                </a:cubicBezTo>
                <a:cubicBezTo>
                  <a:pt x="6830255" y="1991005"/>
                  <a:pt x="6784777" y="2023871"/>
                  <a:pt x="6728984" y="2051386"/>
                </a:cubicBezTo>
                <a:cubicBezTo>
                  <a:pt x="6709875" y="2060939"/>
                  <a:pt x="6682743" y="2060556"/>
                  <a:pt x="6675481" y="2090365"/>
                </a:cubicBezTo>
                <a:cubicBezTo>
                  <a:pt x="6706819" y="2118645"/>
                  <a:pt x="6745034" y="2095715"/>
                  <a:pt x="6778665" y="2103740"/>
                </a:cubicBezTo>
                <a:cubicBezTo>
                  <a:pt x="6806561" y="2110237"/>
                  <a:pt x="6852802" y="2106799"/>
                  <a:pt x="6814587" y="2158771"/>
                </a:cubicBezTo>
                <a:cubicBezTo>
                  <a:pt x="6803503" y="2173674"/>
                  <a:pt x="6816497" y="2185139"/>
                  <a:pt x="6830637" y="2186286"/>
                </a:cubicBezTo>
                <a:cubicBezTo>
                  <a:pt x="6943755" y="2198133"/>
                  <a:pt x="6891781" y="2303226"/>
                  <a:pt x="6928087" y="2358639"/>
                </a:cubicBezTo>
                <a:cubicBezTo>
                  <a:pt x="6938021" y="2373923"/>
                  <a:pt x="6927321" y="2400292"/>
                  <a:pt x="6911653" y="2406789"/>
                </a:cubicBezTo>
                <a:cubicBezTo>
                  <a:pt x="6811528" y="2449592"/>
                  <a:pt x="6797771" y="2551626"/>
                  <a:pt x="6749237" y="2639522"/>
                </a:cubicBezTo>
                <a:cubicBezTo>
                  <a:pt x="6801975" y="2674298"/>
                  <a:pt x="6865031" y="2681941"/>
                  <a:pt x="6921971" y="2704488"/>
                </a:cubicBezTo>
                <a:cubicBezTo>
                  <a:pt x="6981205" y="2728182"/>
                  <a:pt x="6981205" y="2745760"/>
                  <a:pt x="6932290" y="2814548"/>
                </a:cubicBezTo>
                <a:cubicBezTo>
                  <a:pt x="7059546" y="2829453"/>
                  <a:pt x="7059546" y="2829453"/>
                  <a:pt x="7020186" y="2937603"/>
                </a:cubicBezTo>
                <a:cubicBezTo>
                  <a:pt x="7126808" y="2947538"/>
                  <a:pt x="7197123" y="2998747"/>
                  <a:pt x="7213555" y="3110719"/>
                </a:cubicBezTo>
                <a:cubicBezTo>
                  <a:pt x="7221580" y="3164984"/>
                  <a:pt x="7269733" y="3190588"/>
                  <a:pt x="7323233" y="3226893"/>
                </a:cubicBezTo>
                <a:cubicBezTo>
                  <a:pt x="7256739" y="3262053"/>
                  <a:pt x="7211645" y="3335425"/>
                  <a:pt x="7134067" y="3257847"/>
                </a:cubicBezTo>
                <a:cubicBezTo>
                  <a:pt x="7105789" y="3229569"/>
                  <a:pt x="7108462" y="3265491"/>
                  <a:pt x="7104643" y="3275809"/>
                </a:cubicBezTo>
                <a:cubicBezTo>
                  <a:pt x="7095471" y="3301031"/>
                  <a:pt x="7114577" y="3317846"/>
                  <a:pt x="7127189" y="3336953"/>
                </a:cubicBezTo>
                <a:cubicBezTo>
                  <a:pt x="7139417" y="3356062"/>
                  <a:pt x="7153939" y="3376315"/>
                  <a:pt x="7157379" y="3397718"/>
                </a:cubicBezTo>
                <a:cubicBezTo>
                  <a:pt x="7159671" y="3412621"/>
                  <a:pt x="7148589" y="3434403"/>
                  <a:pt x="7136361" y="3445487"/>
                </a:cubicBezTo>
                <a:cubicBezTo>
                  <a:pt x="7072159" y="3503956"/>
                  <a:pt x="7110374" y="3635418"/>
                  <a:pt x="6988849" y="3652233"/>
                </a:cubicBezTo>
                <a:cubicBezTo>
                  <a:pt x="6934199" y="3659874"/>
                  <a:pt x="6907831" y="3708027"/>
                  <a:pt x="6867705" y="3734395"/>
                </a:cubicBezTo>
                <a:cubicBezTo>
                  <a:pt x="6728219" y="3826495"/>
                  <a:pt x="6634972" y="3944964"/>
                  <a:pt x="6591791" y="4107760"/>
                </a:cubicBezTo>
                <a:cubicBezTo>
                  <a:pt x="6579943" y="4152854"/>
                  <a:pt x="6534466" y="4189160"/>
                  <a:pt x="6505041" y="4228904"/>
                </a:cubicBezTo>
                <a:cubicBezTo>
                  <a:pt x="6519181" y="4257948"/>
                  <a:pt x="6596375" y="4195273"/>
                  <a:pt x="6569243" y="4271704"/>
                </a:cubicBezTo>
                <a:cubicBezTo>
                  <a:pt x="6548606" y="4329029"/>
                  <a:pt x="6495869" y="4364569"/>
                  <a:pt x="6446188" y="4398582"/>
                </a:cubicBezTo>
                <a:cubicBezTo>
                  <a:pt x="6389629" y="4437179"/>
                  <a:pt x="6326957" y="4468132"/>
                  <a:pt x="6301351" y="4539595"/>
                </a:cubicBezTo>
                <a:cubicBezTo>
                  <a:pt x="6296001" y="4554882"/>
                  <a:pt x="6278804" y="4570932"/>
                  <a:pt x="6263519" y="4577047"/>
                </a:cubicBezTo>
                <a:cubicBezTo>
                  <a:pt x="5466343" y="5834719"/>
                  <a:pt x="3503978" y="5843126"/>
                  <a:pt x="3277744" y="5834336"/>
                </a:cubicBezTo>
                <a:cubicBezTo>
                  <a:pt x="3003739" y="5823254"/>
                  <a:pt x="2744636" y="5745676"/>
                  <a:pt x="2490505" y="5648992"/>
                </a:cubicBezTo>
                <a:cubicBezTo>
                  <a:pt x="2383118" y="5608101"/>
                  <a:pt x="2283377" y="5550014"/>
                  <a:pt x="2179046" y="5504920"/>
                </a:cubicBezTo>
                <a:cubicBezTo>
                  <a:pt x="2034975" y="5442627"/>
                  <a:pt x="1923768" y="5323777"/>
                  <a:pt x="1780078" y="5273715"/>
                </a:cubicBezTo>
                <a:cubicBezTo>
                  <a:pt x="1632184" y="5222124"/>
                  <a:pt x="1505691" y="5127731"/>
                  <a:pt x="1353592" y="5087606"/>
                </a:cubicBezTo>
                <a:cubicBezTo>
                  <a:pt x="1273341" y="5066205"/>
                  <a:pt x="1195763" y="5027608"/>
                  <a:pt x="1208373" y="4917165"/>
                </a:cubicBezTo>
                <a:cubicBezTo>
                  <a:pt x="1211813" y="4885828"/>
                  <a:pt x="1190795" y="4860224"/>
                  <a:pt x="1157548" y="4869396"/>
                </a:cubicBezTo>
                <a:cubicBezTo>
                  <a:pt x="1094110" y="4886593"/>
                  <a:pt x="1065448" y="4841115"/>
                  <a:pt x="1030289" y="4807103"/>
                </a:cubicBezTo>
                <a:cubicBezTo>
                  <a:pt x="967617" y="4746725"/>
                  <a:pt x="908001" y="4682522"/>
                  <a:pt x="808258" y="4672585"/>
                </a:cubicBezTo>
                <a:cubicBezTo>
                  <a:pt x="827365" y="4625197"/>
                  <a:pt x="859849" y="4632078"/>
                  <a:pt x="889658" y="4642013"/>
                </a:cubicBezTo>
                <a:cubicBezTo>
                  <a:pt x="967998" y="4668000"/>
                  <a:pt x="1045576" y="4697425"/>
                  <a:pt x="1123917" y="4723412"/>
                </a:cubicBezTo>
                <a:cubicBezTo>
                  <a:pt x="1175126" y="4740228"/>
                  <a:pt x="1225954" y="4763921"/>
                  <a:pt x="1294360" y="4745194"/>
                </a:cubicBezTo>
                <a:cubicBezTo>
                  <a:pt x="1235507" y="4649656"/>
                  <a:pt x="1135383" y="4632459"/>
                  <a:pt x="1054367" y="4603034"/>
                </a:cubicBezTo>
                <a:cubicBezTo>
                  <a:pt x="953095" y="4565966"/>
                  <a:pt x="893480" y="4496029"/>
                  <a:pt x="822015" y="4418070"/>
                </a:cubicBezTo>
                <a:cubicBezTo>
                  <a:pt x="896536" y="4399344"/>
                  <a:pt x="942777" y="4456669"/>
                  <a:pt x="1001246" y="4453610"/>
                </a:cubicBezTo>
                <a:cubicBezTo>
                  <a:pt x="1004304" y="4443675"/>
                  <a:pt x="1009654" y="4429153"/>
                  <a:pt x="1008889" y="4428770"/>
                </a:cubicBezTo>
                <a:cubicBezTo>
                  <a:pt x="913351" y="4385969"/>
                  <a:pt x="868639" y="4305717"/>
                  <a:pt x="853733" y="4208648"/>
                </a:cubicBezTo>
                <a:cubicBezTo>
                  <a:pt x="846092" y="4158588"/>
                  <a:pt x="811315" y="4142920"/>
                  <a:pt x="776921" y="4119989"/>
                </a:cubicBezTo>
                <a:cubicBezTo>
                  <a:pt x="656924" y="4038591"/>
                  <a:pt x="530049" y="3964835"/>
                  <a:pt x="431453" y="3852864"/>
                </a:cubicBezTo>
                <a:cubicBezTo>
                  <a:pt x="545336" y="3867767"/>
                  <a:pt x="636671" y="3940758"/>
                  <a:pt x="759342" y="3972095"/>
                </a:cubicBezTo>
                <a:cubicBezTo>
                  <a:pt x="661893" y="3849042"/>
                  <a:pt x="535781" y="3786751"/>
                  <a:pt x="420753" y="3712230"/>
                </a:cubicBezTo>
                <a:cubicBezTo>
                  <a:pt x="368397" y="3678218"/>
                  <a:pt x="319865" y="3634652"/>
                  <a:pt x="256425" y="3616309"/>
                </a:cubicBezTo>
                <a:cubicBezTo>
                  <a:pt x="233878" y="3609812"/>
                  <a:pt x="196810" y="3596055"/>
                  <a:pt x="214772" y="3559749"/>
                </a:cubicBezTo>
                <a:cubicBezTo>
                  <a:pt x="230057" y="3529561"/>
                  <a:pt x="260247" y="3538731"/>
                  <a:pt x="287762" y="3547521"/>
                </a:cubicBezTo>
                <a:cubicBezTo>
                  <a:pt x="353875" y="3569305"/>
                  <a:pt x="422281" y="3569687"/>
                  <a:pt x="511706" y="3569305"/>
                </a:cubicBezTo>
                <a:cubicBezTo>
                  <a:pt x="436803" y="3469562"/>
                  <a:pt x="299609" y="3499371"/>
                  <a:pt x="235409" y="3394659"/>
                </a:cubicBezTo>
                <a:cubicBezTo>
                  <a:pt x="315659" y="3376315"/>
                  <a:pt x="377569" y="3414149"/>
                  <a:pt x="442537" y="3421409"/>
                </a:cubicBezTo>
                <a:cubicBezTo>
                  <a:pt x="501387" y="3427906"/>
                  <a:pt x="515909" y="3410328"/>
                  <a:pt x="502152" y="3352622"/>
                </a:cubicBezTo>
                <a:cubicBezTo>
                  <a:pt x="480752" y="3262815"/>
                  <a:pt x="512852" y="3216956"/>
                  <a:pt x="598455" y="3241415"/>
                </a:cubicBezTo>
                <a:cubicBezTo>
                  <a:pt x="677943" y="3264344"/>
                  <a:pt x="686349" y="3230715"/>
                  <a:pt x="664949" y="3179506"/>
                </a:cubicBezTo>
                <a:cubicBezTo>
                  <a:pt x="634377" y="3104987"/>
                  <a:pt x="669153" y="3047281"/>
                  <a:pt x="692846" y="2984607"/>
                </a:cubicBezTo>
                <a:cubicBezTo>
                  <a:pt x="729152" y="2889069"/>
                  <a:pt x="713865" y="2842445"/>
                  <a:pt x="635524" y="2771366"/>
                </a:cubicBezTo>
                <a:cubicBezTo>
                  <a:pt x="591577" y="2731620"/>
                  <a:pt x="544190" y="2697991"/>
                  <a:pt x="480368" y="2663598"/>
                </a:cubicBezTo>
                <a:cubicBezTo>
                  <a:pt x="627499" y="2644872"/>
                  <a:pt x="473109" y="2581817"/>
                  <a:pt x="525081" y="2542454"/>
                </a:cubicBezTo>
                <a:cubicBezTo>
                  <a:pt x="629027" y="2526404"/>
                  <a:pt x="713865" y="2651751"/>
                  <a:pt x="855264" y="2615829"/>
                </a:cubicBezTo>
                <a:cubicBezTo>
                  <a:pt x="680618" y="2507295"/>
                  <a:pt x="487630" y="2471755"/>
                  <a:pt x="361137" y="2327301"/>
                </a:cubicBezTo>
                <a:cubicBezTo>
                  <a:pt x="390181" y="2294436"/>
                  <a:pt x="419224" y="2325008"/>
                  <a:pt x="444065" y="2312780"/>
                </a:cubicBezTo>
                <a:cubicBezTo>
                  <a:pt x="443300" y="2305136"/>
                  <a:pt x="445212" y="2293671"/>
                  <a:pt x="440625" y="2290233"/>
                </a:cubicBezTo>
                <a:cubicBezTo>
                  <a:pt x="346234" y="2211508"/>
                  <a:pt x="344703" y="2209598"/>
                  <a:pt x="445975" y="2151509"/>
                </a:cubicBezTo>
                <a:cubicBezTo>
                  <a:pt x="481515" y="2131255"/>
                  <a:pt x="478459" y="2113293"/>
                  <a:pt x="459734" y="2087690"/>
                </a:cubicBezTo>
                <a:cubicBezTo>
                  <a:pt x="446356" y="2069728"/>
                  <a:pt x="430306" y="2053677"/>
                  <a:pt x="437950" y="2014315"/>
                </a:cubicBezTo>
                <a:cubicBezTo>
                  <a:pt x="493362" y="2064761"/>
                  <a:pt x="761252" y="2048327"/>
                  <a:pt x="808640" y="2042977"/>
                </a:cubicBezTo>
                <a:cubicBezTo>
                  <a:pt x="861758" y="2037246"/>
                  <a:pt x="914114" y="2012787"/>
                  <a:pt x="969908" y="2026162"/>
                </a:cubicBezTo>
                <a:cubicBezTo>
                  <a:pt x="1014621" y="2036864"/>
                  <a:pt x="1221748" y="2140427"/>
                  <a:pt x="1251176" y="2021577"/>
                </a:cubicBezTo>
                <a:cubicBezTo>
                  <a:pt x="1252704" y="2015846"/>
                  <a:pt x="1336395" y="2029221"/>
                  <a:pt x="1381491" y="2035718"/>
                </a:cubicBezTo>
                <a:cubicBezTo>
                  <a:pt x="1421235" y="2041068"/>
                  <a:pt x="1465947" y="2064761"/>
                  <a:pt x="1492697" y="2017374"/>
                </a:cubicBezTo>
                <a:cubicBezTo>
                  <a:pt x="1508366" y="1989477"/>
                  <a:pt x="1443782" y="1935593"/>
                  <a:pt x="1386076" y="1931006"/>
                </a:cubicBezTo>
                <a:cubicBezTo>
                  <a:pt x="1336013" y="1926802"/>
                  <a:pt x="1283658" y="1920687"/>
                  <a:pt x="1235889" y="1932153"/>
                </a:cubicBezTo>
                <a:cubicBezTo>
                  <a:pt x="1177038" y="1945911"/>
                  <a:pt x="1145320" y="1923746"/>
                  <a:pt x="1128886" y="1875977"/>
                </a:cubicBezTo>
                <a:cubicBezTo>
                  <a:pt x="1110542" y="1823240"/>
                  <a:pt x="1075383" y="1798781"/>
                  <a:pt x="1026851" y="1774322"/>
                </a:cubicBezTo>
                <a:cubicBezTo>
                  <a:pt x="909146" y="1715090"/>
                  <a:pt x="796030" y="1646684"/>
                  <a:pt x="666861" y="1612290"/>
                </a:cubicBezTo>
                <a:cubicBezTo>
                  <a:pt x="641255" y="1605409"/>
                  <a:pt x="612977" y="1596238"/>
                  <a:pt x="601130" y="1550762"/>
                </a:cubicBezTo>
                <a:cubicBezTo>
                  <a:pt x="950802" y="1618785"/>
                  <a:pt x="1269520" y="1796106"/>
                  <a:pt x="1630272" y="1785787"/>
                </a:cubicBezTo>
                <a:cubicBezTo>
                  <a:pt x="1531678" y="1729610"/>
                  <a:pt x="1417413" y="1726553"/>
                  <a:pt x="1312320" y="1687191"/>
                </a:cubicBezTo>
                <a:cubicBezTo>
                  <a:pt x="1386841" y="1657765"/>
                  <a:pt x="1456775" y="1688337"/>
                  <a:pt x="1527473" y="1705153"/>
                </a:cubicBezTo>
                <a:cubicBezTo>
                  <a:pt x="1586707" y="1718909"/>
                  <a:pt x="1640210" y="1721203"/>
                  <a:pt x="1646706" y="1639040"/>
                </a:cubicBezTo>
                <a:cubicBezTo>
                  <a:pt x="1644413" y="1633690"/>
                  <a:pt x="1644794" y="1626812"/>
                  <a:pt x="1645178" y="1620315"/>
                </a:cubicBezTo>
                <a:cubicBezTo>
                  <a:pt x="1625304" y="1586303"/>
                  <a:pt x="1594350" y="1568725"/>
                  <a:pt x="1557663" y="1558787"/>
                </a:cubicBezTo>
                <a:cubicBezTo>
                  <a:pt x="1535498" y="1552672"/>
                  <a:pt x="1506073" y="1543500"/>
                  <a:pt x="1506454" y="1519044"/>
                </a:cubicBezTo>
                <a:cubicBezTo>
                  <a:pt x="1507601" y="1428472"/>
                  <a:pt x="1436904" y="1402104"/>
                  <a:pt x="1366204" y="1375735"/>
                </a:cubicBezTo>
                <a:cubicBezTo>
                  <a:pt x="1405566" y="1330641"/>
                  <a:pt x="1436520" y="1363888"/>
                  <a:pt x="1466329" y="1360450"/>
                </a:cubicBezTo>
                <a:cubicBezTo>
                  <a:pt x="1485819" y="1358157"/>
                  <a:pt x="1503397" y="1353953"/>
                  <a:pt x="1503397" y="1330641"/>
                </a:cubicBezTo>
                <a:cubicBezTo>
                  <a:pt x="1503779" y="1311151"/>
                  <a:pt x="1494607" y="1288985"/>
                  <a:pt x="1475501" y="1288604"/>
                </a:cubicBezTo>
                <a:cubicBezTo>
                  <a:pt x="1355885" y="1285163"/>
                  <a:pt x="1289773" y="1159817"/>
                  <a:pt x="1165573" y="1159435"/>
                </a:cubicBezTo>
                <a:cubicBezTo>
                  <a:pt x="1091435" y="1159435"/>
                  <a:pt x="1204170" y="1088738"/>
                  <a:pt x="1141498" y="1059311"/>
                </a:cubicBezTo>
                <a:cubicBezTo>
                  <a:pt x="1127739" y="1052814"/>
                  <a:pt x="1177420" y="1042879"/>
                  <a:pt x="1199585" y="1044407"/>
                </a:cubicBezTo>
                <a:cubicBezTo>
                  <a:pt x="1221367" y="1045935"/>
                  <a:pt x="1240857" y="1064661"/>
                  <a:pt x="1267226" y="1051286"/>
                </a:cubicBezTo>
                <a:cubicBezTo>
                  <a:pt x="1281748" y="1003517"/>
                  <a:pt x="1244298" y="985938"/>
                  <a:pt x="1213342" y="972561"/>
                </a:cubicBezTo>
                <a:cubicBezTo>
                  <a:pt x="1141879" y="941607"/>
                  <a:pt x="1072327" y="904157"/>
                  <a:pt x="993986" y="893073"/>
                </a:cubicBezTo>
                <a:cubicBezTo>
                  <a:pt x="966089" y="889252"/>
                  <a:pt x="1034111" y="838042"/>
                  <a:pt x="1047486" y="820083"/>
                </a:cubicBezTo>
                <a:cubicBezTo>
                  <a:pt x="732209" y="631299"/>
                  <a:pt x="353112" y="640852"/>
                  <a:pt x="0" y="488371"/>
                </a:cubicBezTo>
                <a:cubicBezTo>
                  <a:pt x="77960" y="458564"/>
                  <a:pt x="135284" y="480346"/>
                  <a:pt x="188403" y="484933"/>
                </a:cubicBezTo>
                <a:cubicBezTo>
                  <a:pt x="321009" y="496396"/>
                  <a:pt x="452090" y="520090"/>
                  <a:pt x="584315" y="534230"/>
                </a:cubicBezTo>
                <a:cubicBezTo>
                  <a:pt x="649281" y="541108"/>
                  <a:pt x="709662" y="567096"/>
                  <a:pt x="782271" y="525824"/>
                </a:cubicBezTo>
                <a:cubicBezTo>
                  <a:pt x="830805" y="498308"/>
                  <a:pt x="908383" y="528115"/>
                  <a:pt x="967998" y="552574"/>
                </a:cubicBezTo>
                <a:cubicBezTo>
                  <a:pt x="1017296" y="572827"/>
                  <a:pt x="1064301" y="578177"/>
                  <a:pt x="1129651" y="552574"/>
                </a:cubicBezTo>
                <a:cubicBezTo>
                  <a:pt x="1070417" y="536905"/>
                  <a:pt x="1024939" y="523149"/>
                  <a:pt x="978317" y="513593"/>
                </a:cubicBezTo>
                <a:cubicBezTo>
                  <a:pt x="941248" y="505952"/>
                  <a:pt x="1029526" y="474996"/>
                  <a:pt x="1074620" y="478818"/>
                </a:cubicBezTo>
                <a:cubicBezTo>
                  <a:pt x="1137676" y="484168"/>
                  <a:pt x="1102136" y="464296"/>
                  <a:pt x="1091435" y="436781"/>
                </a:cubicBezTo>
                <a:cubicBezTo>
                  <a:pt x="1079970" y="407355"/>
                  <a:pt x="1113982" y="398184"/>
                  <a:pt x="1135383" y="404296"/>
                </a:cubicBezTo>
                <a:cubicBezTo>
                  <a:pt x="1217545" y="428374"/>
                  <a:pt x="1299326" y="385955"/>
                  <a:pt x="1384166" y="420349"/>
                </a:cubicBezTo>
                <a:cubicBezTo>
                  <a:pt x="1362764" y="335509"/>
                  <a:pt x="1316523" y="298440"/>
                  <a:pt x="1219839" y="286593"/>
                </a:cubicBezTo>
                <a:cubicBezTo>
                  <a:pt x="1183533" y="282009"/>
                  <a:pt x="1145701" y="288887"/>
                  <a:pt x="1114364" y="264428"/>
                </a:cubicBezTo>
                <a:cubicBezTo>
                  <a:pt x="1096402" y="250290"/>
                  <a:pt x="1076148" y="233474"/>
                  <a:pt x="1090289" y="207487"/>
                </a:cubicBezTo>
                <a:cubicBezTo>
                  <a:pt x="1100223" y="189144"/>
                  <a:pt x="1121626" y="189144"/>
                  <a:pt x="1139204" y="195259"/>
                </a:cubicBezTo>
                <a:cubicBezTo>
                  <a:pt x="1217929" y="222393"/>
                  <a:pt x="1300091" y="232328"/>
                  <a:pt x="1382254" y="242265"/>
                </a:cubicBezTo>
                <a:cubicBezTo>
                  <a:pt x="1394866" y="243793"/>
                  <a:pt x="1409004" y="248762"/>
                  <a:pt x="1423145" y="223537"/>
                </a:cubicBezTo>
                <a:cubicBezTo>
                  <a:pt x="1269520" y="182647"/>
                  <a:pt x="1123536" y="124559"/>
                  <a:pt x="965705" y="102013"/>
                </a:cubicBezTo>
                <a:cubicBezTo>
                  <a:pt x="967998" y="91312"/>
                  <a:pt x="970292" y="80612"/>
                  <a:pt x="972586" y="69912"/>
                </a:cubicBezTo>
                <a:cubicBezTo>
                  <a:pt x="1096020" y="85197"/>
                  <a:pt x="1219457" y="100484"/>
                  <a:pt x="1375376" y="119593"/>
                </a:cubicBezTo>
                <a:cubicBezTo>
                  <a:pt x="1279454" y="58828"/>
                  <a:pt x="1188885" y="79084"/>
                  <a:pt x="1117804" y="25200"/>
                </a:cubicBezTo>
                <a:cubicBezTo>
                  <a:pt x="1131179" y="4755"/>
                  <a:pt x="1147325" y="-405"/>
                  <a:pt x="1164045" y="25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E4FCE4-5B7C-7341-E47C-864E85C56C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7511" y="1781093"/>
            <a:ext cx="5541054" cy="214941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Any questions?</a:t>
            </a:r>
            <a:br>
              <a:rPr lang="en-US" sz="5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52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11D88B-44F7-B6DF-37A8-168C1588B4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7511" y="3855293"/>
            <a:ext cx="4431162" cy="1191873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Thank you!</a:t>
            </a:r>
          </a:p>
        </p:txBody>
      </p:sp>
      <p:sp>
        <p:nvSpPr>
          <p:cNvPr id="4" name="Heart 3">
            <a:extLst>
              <a:ext uri="{FF2B5EF4-FFF2-40B4-BE49-F238E27FC236}">
                <a16:creationId xmlns:a16="http://schemas.microsoft.com/office/drawing/2014/main" id="{1BE2DA0D-F6E2-79B4-FB8F-F81FF2563093}"/>
              </a:ext>
            </a:extLst>
          </p:cNvPr>
          <p:cNvSpPr/>
          <p:nvPr/>
        </p:nvSpPr>
        <p:spPr>
          <a:xfrm>
            <a:off x="6659592" y="3603088"/>
            <a:ext cx="707366" cy="655607"/>
          </a:xfrm>
          <a:prstGeom prst="heart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1069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7663</TotalTime>
  <Words>640</Words>
  <Application>Microsoft Macintosh PowerPoint</Application>
  <PresentationFormat>Widescreen</PresentationFormat>
  <Paragraphs>137</Paragraphs>
  <Slides>12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Aptos</vt:lpstr>
      <vt:lpstr>Aptos Display</vt:lpstr>
      <vt:lpstr>Arial</vt:lpstr>
      <vt:lpstr>Office Theme</vt:lpstr>
      <vt:lpstr>“Svitlo Beauty Studio”  Business Presentation </vt:lpstr>
      <vt:lpstr>Table of Contents  </vt:lpstr>
      <vt:lpstr>Introduction</vt:lpstr>
      <vt:lpstr>Overview of the Business Idea</vt:lpstr>
      <vt:lpstr>Legal Format</vt:lpstr>
      <vt:lpstr>PowerPoint Presentation</vt:lpstr>
      <vt:lpstr>Pestel Analysis</vt:lpstr>
      <vt:lpstr>Marketing Strategy</vt:lpstr>
      <vt:lpstr>Funding Requirements and Allocation</vt:lpstr>
      <vt:lpstr>PowerPoint Presentation</vt:lpstr>
      <vt:lpstr>PowerPoint Presentation</vt:lpstr>
      <vt:lpstr>Any questions?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Diana Tomyn (2428865)</cp:lastModifiedBy>
  <cp:revision>1</cp:revision>
  <dcterms:created xsi:type="dcterms:W3CDTF">2025-03-23T09:31:39Z</dcterms:created>
  <dcterms:modified xsi:type="dcterms:W3CDTF">2025-12-07T23:18:03Z</dcterms:modified>
</cp:coreProperties>
</file>