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3"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Couch" initials="CC" lastIdx="1" clrIdx="0">
    <p:extLst>
      <p:ext uri="{19B8F6BF-5375-455C-9EA6-DF929625EA0E}">
        <p15:presenceInfo xmlns:p15="http://schemas.microsoft.com/office/powerpoint/2012/main" userId="Claire Couc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couch" userId="74f0e11780d50700" providerId="LiveId" clId="{F787AA13-66BE-4D02-92A0-7AE7ADBEB08E}"/>
    <pc:docChg chg="custSel modSld">
      <pc:chgData name="Claire couch" userId="74f0e11780d50700" providerId="LiveId" clId="{F787AA13-66BE-4D02-92A0-7AE7ADBEB08E}" dt="2021-02-14T13:46:46.154" v="18" actId="5793"/>
      <pc:docMkLst>
        <pc:docMk/>
      </pc:docMkLst>
      <pc:sldChg chg="modSp mod">
        <pc:chgData name="Claire couch" userId="74f0e11780d50700" providerId="LiveId" clId="{F787AA13-66BE-4D02-92A0-7AE7ADBEB08E}" dt="2021-02-14T13:46:46.154" v="18" actId="5793"/>
        <pc:sldMkLst>
          <pc:docMk/>
          <pc:sldMk cId="2289596717" sldId="262"/>
        </pc:sldMkLst>
        <pc:spChg chg="mod">
          <ac:chgData name="Claire couch" userId="74f0e11780d50700" providerId="LiveId" clId="{F787AA13-66BE-4D02-92A0-7AE7ADBEB08E}" dt="2021-02-14T13:46:46.154" v="18" actId="5793"/>
          <ac:spMkLst>
            <pc:docMk/>
            <pc:sldMk cId="2289596717" sldId="262"/>
            <ac:spMk id="3" creationId="{67ADD38C-91EF-4535-9B0B-ED47D0CE0292}"/>
          </ac:spMkLst>
        </pc:spChg>
      </pc:sldChg>
    </pc:docChg>
  </pc:docChgLst>
  <pc:docChgLst>
    <pc:chgData name="Claire couch" userId="74f0e11780d50700" providerId="LiveId" clId="{6ABB44FF-2AD2-4D84-9E15-EF555750249F}"/>
    <pc:docChg chg="undo custSel addSld delSld modSld sldOrd">
      <pc:chgData name="Claire couch" userId="74f0e11780d50700" providerId="LiveId" clId="{6ABB44FF-2AD2-4D84-9E15-EF555750249F}" dt="2021-02-12T16:36:52.833" v="2243" actId="207"/>
      <pc:docMkLst>
        <pc:docMk/>
      </pc:docMkLst>
      <pc:sldChg chg="modSp mod setBg">
        <pc:chgData name="Claire couch" userId="74f0e11780d50700" providerId="LiveId" clId="{6ABB44FF-2AD2-4D84-9E15-EF555750249F}" dt="2021-02-05T13:04:19.083" v="64" actId="1076"/>
        <pc:sldMkLst>
          <pc:docMk/>
          <pc:sldMk cId="4094794340" sldId="256"/>
        </pc:sldMkLst>
        <pc:spChg chg="mod">
          <ac:chgData name="Claire couch" userId="74f0e11780d50700" providerId="LiveId" clId="{6ABB44FF-2AD2-4D84-9E15-EF555750249F}" dt="2021-02-05T13:04:06.196" v="62" actId="1076"/>
          <ac:spMkLst>
            <pc:docMk/>
            <pc:sldMk cId="4094794340" sldId="256"/>
            <ac:spMk id="2" creationId="{F0C332A7-27A4-40A4-941F-1BF8D9F1B18E}"/>
          </ac:spMkLst>
        </pc:spChg>
        <pc:spChg chg="mod">
          <ac:chgData name="Claire couch" userId="74f0e11780d50700" providerId="LiveId" clId="{6ABB44FF-2AD2-4D84-9E15-EF555750249F}" dt="2021-02-05T13:04:19.083" v="64" actId="1076"/>
          <ac:spMkLst>
            <pc:docMk/>
            <pc:sldMk cId="4094794340" sldId="256"/>
            <ac:spMk id="3" creationId="{D44EC85D-98F5-45D0-80F4-B30A214B77E8}"/>
          </ac:spMkLst>
        </pc:spChg>
        <pc:picChg chg="mod">
          <ac:chgData name="Claire couch" userId="74f0e11780d50700" providerId="LiveId" clId="{6ABB44FF-2AD2-4D84-9E15-EF555750249F}" dt="2021-02-05T13:03:59.120" v="61" actId="14100"/>
          <ac:picMkLst>
            <pc:docMk/>
            <pc:sldMk cId="4094794340" sldId="256"/>
            <ac:picMk id="5" creationId="{83D13BCE-4E40-4B64-AF1A-ED2713F88C26}"/>
          </ac:picMkLst>
        </pc:picChg>
      </pc:sldChg>
      <pc:sldChg chg="modSp mod delCm">
        <pc:chgData name="Claire couch" userId="74f0e11780d50700" providerId="LiveId" clId="{6ABB44FF-2AD2-4D84-9E15-EF555750249F}" dt="2021-02-10T17:07:23.359" v="995" actId="113"/>
        <pc:sldMkLst>
          <pc:docMk/>
          <pc:sldMk cId="107926672" sldId="257"/>
        </pc:sldMkLst>
        <pc:spChg chg="mod">
          <ac:chgData name="Claire couch" userId="74f0e11780d50700" providerId="LiveId" clId="{6ABB44FF-2AD2-4D84-9E15-EF555750249F}" dt="2021-02-10T17:07:23.359" v="995" actId="113"/>
          <ac:spMkLst>
            <pc:docMk/>
            <pc:sldMk cId="107926672" sldId="257"/>
            <ac:spMk id="3" creationId="{86D336C8-EB7B-42E5-9224-2C11F69B541A}"/>
          </ac:spMkLst>
        </pc:spChg>
      </pc:sldChg>
      <pc:sldChg chg="modSp mod ord">
        <pc:chgData name="Claire couch" userId="74f0e11780d50700" providerId="LiveId" clId="{6ABB44FF-2AD2-4D84-9E15-EF555750249F}" dt="2021-02-10T17:07:41.339" v="997" actId="113"/>
        <pc:sldMkLst>
          <pc:docMk/>
          <pc:sldMk cId="3305657618" sldId="258"/>
        </pc:sldMkLst>
        <pc:spChg chg="mod">
          <ac:chgData name="Claire couch" userId="74f0e11780d50700" providerId="LiveId" clId="{6ABB44FF-2AD2-4D84-9E15-EF555750249F}" dt="2021-02-10T17:07:41.339" v="997" actId="113"/>
          <ac:spMkLst>
            <pc:docMk/>
            <pc:sldMk cId="3305657618" sldId="258"/>
            <ac:spMk id="3" creationId="{D8C60EA6-F1B7-4CAF-8406-5565881CD4EB}"/>
          </ac:spMkLst>
        </pc:spChg>
      </pc:sldChg>
      <pc:sldChg chg="modSp add del mod">
        <pc:chgData name="Claire couch" userId="74f0e11780d50700" providerId="LiveId" clId="{6ABB44FF-2AD2-4D84-9E15-EF555750249F}" dt="2021-02-10T17:07:50.529" v="998" actId="113"/>
        <pc:sldMkLst>
          <pc:docMk/>
          <pc:sldMk cId="2997357746" sldId="259"/>
        </pc:sldMkLst>
        <pc:spChg chg="mod">
          <ac:chgData name="Claire couch" userId="74f0e11780d50700" providerId="LiveId" clId="{6ABB44FF-2AD2-4D84-9E15-EF555750249F}" dt="2021-02-10T17:07:50.529" v="998" actId="113"/>
          <ac:spMkLst>
            <pc:docMk/>
            <pc:sldMk cId="2997357746" sldId="259"/>
            <ac:spMk id="2" creationId="{6FB522EA-7B5E-4317-ADC5-69638F463613}"/>
          </ac:spMkLst>
        </pc:spChg>
        <pc:picChg chg="mod">
          <ac:chgData name="Claire couch" userId="74f0e11780d50700" providerId="LiveId" clId="{6ABB44FF-2AD2-4D84-9E15-EF555750249F}" dt="2021-02-05T13:17:01.343" v="259" actId="14100"/>
          <ac:picMkLst>
            <pc:docMk/>
            <pc:sldMk cId="2997357746" sldId="259"/>
            <ac:picMk id="7" creationId="{95AD9584-514A-45F5-896D-92B29E47B01C}"/>
          </ac:picMkLst>
        </pc:picChg>
        <pc:picChg chg="mod">
          <ac:chgData name="Claire couch" userId="74f0e11780d50700" providerId="LiveId" clId="{6ABB44FF-2AD2-4D84-9E15-EF555750249F}" dt="2021-02-05T13:16:54.631" v="257" actId="1076"/>
          <ac:picMkLst>
            <pc:docMk/>
            <pc:sldMk cId="2997357746" sldId="259"/>
            <ac:picMk id="10" creationId="{140729C8-A759-49DF-AFCE-3F8506A64DAF}"/>
          </ac:picMkLst>
        </pc:picChg>
      </pc:sldChg>
      <pc:sldChg chg="addSp modSp new del mod setBg">
        <pc:chgData name="Claire couch" userId="74f0e11780d50700" providerId="LiveId" clId="{6ABB44FF-2AD2-4D84-9E15-EF555750249F}" dt="2021-02-10T16:18:22.520" v="265" actId="2696"/>
        <pc:sldMkLst>
          <pc:docMk/>
          <pc:sldMk cId="3090546248" sldId="260"/>
        </pc:sldMkLst>
        <pc:spChg chg="add mod">
          <ac:chgData name="Claire couch" userId="74f0e11780d50700" providerId="LiveId" clId="{6ABB44FF-2AD2-4D84-9E15-EF555750249F}" dt="2021-02-05T13:06:20.595" v="97" actId="1076"/>
          <ac:spMkLst>
            <pc:docMk/>
            <pc:sldMk cId="3090546248" sldId="260"/>
            <ac:spMk id="2" creationId="{E00DADC0-2F0F-4D3D-A02C-EAD6C52D211B}"/>
          </ac:spMkLst>
        </pc:spChg>
        <pc:spChg chg="add mod">
          <ac:chgData name="Claire couch" userId="74f0e11780d50700" providerId="LiveId" clId="{6ABB44FF-2AD2-4D84-9E15-EF555750249F}" dt="2021-02-05T13:09:29.357" v="248" actId="255"/>
          <ac:spMkLst>
            <pc:docMk/>
            <pc:sldMk cId="3090546248" sldId="260"/>
            <ac:spMk id="3" creationId="{67ADD38C-91EF-4535-9B0B-ED47D0CE0292}"/>
          </ac:spMkLst>
        </pc:spChg>
        <pc:spChg chg="add mod">
          <ac:chgData name="Claire couch" userId="74f0e11780d50700" providerId="LiveId" clId="{6ABB44FF-2AD2-4D84-9E15-EF555750249F}" dt="2021-02-05T13:13:10.998" v="253" actId="1076"/>
          <ac:spMkLst>
            <pc:docMk/>
            <pc:sldMk cId="3090546248" sldId="260"/>
            <ac:spMk id="6" creationId="{16DD3C42-1028-481A-B1C6-BB413B69FF4F}"/>
          </ac:spMkLst>
        </pc:spChg>
        <pc:picChg chg="add mod">
          <ac:chgData name="Claire couch" userId="74f0e11780d50700" providerId="LiveId" clId="{6ABB44FF-2AD2-4D84-9E15-EF555750249F}" dt="2021-02-05T13:13:10.998" v="253" actId="1076"/>
          <ac:picMkLst>
            <pc:docMk/>
            <pc:sldMk cId="3090546248" sldId="260"/>
            <ac:picMk id="5" creationId="{E25F9149-B862-426B-B01B-B41BD1D576C7}"/>
          </ac:picMkLst>
        </pc:picChg>
      </pc:sldChg>
      <pc:sldChg chg="add del">
        <pc:chgData name="Claire couch" userId="74f0e11780d50700" providerId="LiveId" clId="{6ABB44FF-2AD2-4D84-9E15-EF555750249F}" dt="2021-02-10T16:19:20.499" v="269" actId="2696"/>
        <pc:sldMkLst>
          <pc:docMk/>
          <pc:sldMk cId="111156452" sldId="261"/>
        </pc:sldMkLst>
      </pc:sldChg>
      <pc:sldChg chg="add del">
        <pc:chgData name="Claire couch" userId="74f0e11780d50700" providerId="LiveId" clId="{6ABB44FF-2AD2-4D84-9E15-EF555750249F}" dt="2021-02-10T16:16:19.996" v="261" actId="2696"/>
        <pc:sldMkLst>
          <pc:docMk/>
          <pc:sldMk cId="3938771228" sldId="261"/>
        </pc:sldMkLst>
      </pc:sldChg>
      <pc:sldChg chg="modSp add mod">
        <pc:chgData name="Claire couch" userId="74f0e11780d50700" providerId="LiveId" clId="{6ABB44FF-2AD2-4D84-9E15-EF555750249F}" dt="2021-02-10T17:07:31.388" v="996" actId="113"/>
        <pc:sldMkLst>
          <pc:docMk/>
          <pc:sldMk cId="2289596717" sldId="262"/>
        </pc:sldMkLst>
        <pc:spChg chg="mod">
          <ac:chgData name="Claire couch" userId="74f0e11780d50700" providerId="LiveId" clId="{6ABB44FF-2AD2-4D84-9E15-EF555750249F}" dt="2021-02-10T17:07:31.388" v="996" actId="113"/>
          <ac:spMkLst>
            <pc:docMk/>
            <pc:sldMk cId="2289596717" sldId="262"/>
            <ac:spMk id="2" creationId="{E00DADC0-2F0F-4D3D-A02C-EAD6C52D211B}"/>
          </ac:spMkLst>
        </pc:spChg>
      </pc:sldChg>
      <pc:sldChg chg="new del setBg">
        <pc:chgData name="Claire couch" userId="74f0e11780d50700" providerId="LiveId" clId="{6ABB44FF-2AD2-4D84-9E15-EF555750249F}" dt="2021-02-10T16:24:25.616" v="526" actId="2696"/>
        <pc:sldMkLst>
          <pc:docMk/>
          <pc:sldMk cId="367708529" sldId="263"/>
        </pc:sldMkLst>
      </pc:sldChg>
      <pc:sldChg chg="addSp delSp modSp new mod setBg">
        <pc:chgData name="Claire couch" userId="74f0e11780d50700" providerId="LiveId" clId="{6ABB44FF-2AD2-4D84-9E15-EF555750249F}" dt="2021-02-10T17:08:11.732" v="999" actId="113"/>
        <pc:sldMkLst>
          <pc:docMk/>
          <pc:sldMk cId="2710425668" sldId="263"/>
        </pc:sldMkLst>
        <pc:spChg chg="add del mod">
          <ac:chgData name="Claire couch" userId="74f0e11780d50700" providerId="LiveId" clId="{6ABB44FF-2AD2-4D84-9E15-EF555750249F}" dt="2021-02-10T16:27:50.861" v="539" actId="478"/>
          <ac:spMkLst>
            <pc:docMk/>
            <pc:sldMk cId="2710425668" sldId="263"/>
            <ac:spMk id="2" creationId="{BBE6B70C-C7F0-4838-84E4-3AE859654B43}"/>
          </ac:spMkLst>
        </pc:spChg>
        <pc:spChg chg="add mod">
          <ac:chgData name="Claire couch" userId="74f0e11780d50700" providerId="LiveId" clId="{6ABB44FF-2AD2-4D84-9E15-EF555750249F}" dt="2021-02-10T16:28:40.021" v="543" actId="1076"/>
          <ac:spMkLst>
            <pc:docMk/>
            <pc:sldMk cId="2710425668" sldId="263"/>
            <ac:spMk id="3" creationId="{27D498AE-278E-49DC-BE2C-D610776F6062}"/>
          </ac:spMkLst>
        </pc:spChg>
        <pc:spChg chg="add mod">
          <ac:chgData name="Claire couch" userId="74f0e11780d50700" providerId="LiveId" clId="{6ABB44FF-2AD2-4D84-9E15-EF555750249F}" dt="2021-02-10T17:08:11.732" v="999" actId="113"/>
          <ac:spMkLst>
            <pc:docMk/>
            <pc:sldMk cId="2710425668" sldId="263"/>
            <ac:spMk id="4" creationId="{5B133B74-D6DD-43C3-AB5C-0769F7106FD7}"/>
          </ac:spMkLst>
        </pc:spChg>
        <pc:spChg chg="add mod">
          <ac:chgData name="Claire couch" userId="74f0e11780d50700" providerId="LiveId" clId="{6ABB44FF-2AD2-4D84-9E15-EF555750249F}" dt="2021-02-10T16:32:53.653" v="630" actId="14100"/>
          <ac:spMkLst>
            <pc:docMk/>
            <pc:sldMk cId="2710425668" sldId="263"/>
            <ac:spMk id="5" creationId="{5AE23B3B-01BF-46EE-8CC8-F824D9CAA3B4}"/>
          </ac:spMkLst>
        </pc:spChg>
        <pc:spChg chg="add mod">
          <ac:chgData name="Claire couch" userId="74f0e11780d50700" providerId="LiveId" clId="{6ABB44FF-2AD2-4D84-9E15-EF555750249F}" dt="2021-02-10T16:47:59.651" v="888" actId="1076"/>
          <ac:spMkLst>
            <pc:docMk/>
            <pc:sldMk cId="2710425668" sldId="263"/>
            <ac:spMk id="6" creationId="{586A3F29-E229-4769-804E-79C7CD10BB57}"/>
          </ac:spMkLst>
        </pc:spChg>
        <pc:spChg chg="add mod">
          <ac:chgData name="Claire couch" userId="74f0e11780d50700" providerId="LiveId" clId="{6ABB44FF-2AD2-4D84-9E15-EF555750249F}" dt="2021-02-10T16:53:49.290" v="967" actId="1076"/>
          <ac:spMkLst>
            <pc:docMk/>
            <pc:sldMk cId="2710425668" sldId="263"/>
            <ac:spMk id="7" creationId="{75E37EC9-33CB-4DF5-8DA5-B03CFEA72FE8}"/>
          </ac:spMkLst>
        </pc:spChg>
        <pc:spChg chg="add mod">
          <ac:chgData name="Claire couch" userId="74f0e11780d50700" providerId="LiveId" clId="{6ABB44FF-2AD2-4D84-9E15-EF555750249F}" dt="2021-02-10T16:53:42.807" v="965" actId="14100"/>
          <ac:spMkLst>
            <pc:docMk/>
            <pc:sldMk cId="2710425668" sldId="263"/>
            <ac:spMk id="8" creationId="{559A687D-63F6-42A7-BAE5-3498A1F47081}"/>
          </ac:spMkLst>
        </pc:spChg>
        <pc:spChg chg="add mod">
          <ac:chgData name="Claire couch" userId="74f0e11780d50700" providerId="LiveId" clId="{6ABB44FF-2AD2-4D84-9E15-EF555750249F}" dt="2021-02-10T16:38:33.591" v="672" actId="1076"/>
          <ac:spMkLst>
            <pc:docMk/>
            <pc:sldMk cId="2710425668" sldId="263"/>
            <ac:spMk id="9" creationId="{03079320-35B6-4BAA-BB90-2629028EDC19}"/>
          </ac:spMkLst>
        </pc:spChg>
        <pc:spChg chg="add mod">
          <ac:chgData name="Claire couch" userId="74f0e11780d50700" providerId="LiveId" clId="{6ABB44FF-2AD2-4D84-9E15-EF555750249F}" dt="2021-02-10T16:53:54.820" v="969" actId="14100"/>
          <ac:spMkLst>
            <pc:docMk/>
            <pc:sldMk cId="2710425668" sldId="263"/>
            <ac:spMk id="10" creationId="{82FA0751-BAE5-4FF5-9EC3-302EF3BDE3C0}"/>
          </ac:spMkLst>
        </pc:spChg>
        <pc:spChg chg="add mod">
          <ac:chgData name="Claire couch" userId="74f0e11780d50700" providerId="LiveId" clId="{6ABB44FF-2AD2-4D84-9E15-EF555750249F}" dt="2021-02-10T16:54:10.926" v="970" actId="14100"/>
          <ac:spMkLst>
            <pc:docMk/>
            <pc:sldMk cId="2710425668" sldId="263"/>
            <ac:spMk id="11" creationId="{5F74AEFF-8BF3-4E40-840D-701D4C61BB7F}"/>
          </ac:spMkLst>
        </pc:spChg>
        <pc:spChg chg="add mod">
          <ac:chgData name="Claire couch" userId="74f0e11780d50700" providerId="LiveId" clId="{6ABB44FF-2AD2-4D84-9E15-EF555750249F}" dt="2021-02-10T16:38:13.741" v="669" actId="1076"/>
          <ac:spMkLst>
            <pc:docMk/>
            <pc:sldMk cId="2710425668" sldId="263"/>
            <ac:spMk id="12" creationId="{1A768579-14DA-4D69-9C5A-6270E2CDFE49}"/>
          </ac:spMkLst>
        </pc:spChg>
        <pc:spChg chg="add mod">
          <ac:chgData name="Claire couch" userId="74f0e11780d50700" providerId="LiveId" clId="{6ABB44FF-2AD2-4D84-9E15-EF555750249F}" dt="2021-02-10T16:39:33.063" v="690" actId="207"/>
          <ac:spMkLst>
            <pc:docMk/>
            <pc:sldMk cId="2710425668" sldId="263"/>
            <ac:spMk id="13" creationId="{091DD7DB-F9CF-4FE0-942F-D9BF6E58462A}"/>
          </ac:spMkLst>
        </pc:spChg>
        <pc:spChg chg="add mod">
          <ac:chgData name="Claire couch" userId="74f0e11780d50700" providerId="LiveId" clId="{6ABB44FF-2AD2-4D84-9E15-EF555750249F}" dt="2021-02-10T16:40:28.679" v="723" actId="207"/>
          <ac:spMkLst>
            <pc:docMk/>
            <pc:sldMk cId="2710425668" sldId="263"/>
            <ac:spMk id="14" creationId="{AA0B3DC1-EFCA-4C9E-ADCB-18789BDB7C9D}"/>
          </ac:spMkLst>
        </pc:spChg>
        <pc:spChg chg="add mod">
          <ac:chgData name="Claire couch" userId="74f0e11780d50700" providerId="LiveId" clId="{6ABB44FF-2AD2-4D84-9E15-EF555750249F}" dt="2021-02-10T16:41:52.800" v="761" actId="1076"/>
          <ac:spMkLst>
            <pc:docMk/>
            <pc:sldMk cId="2710425668" sldId="263"/>
            <ac:spMk id="15" creationId="{6E79C80A-40E5-4CE5-8CC9-B687F4D0CDD7}"/>
          </ac:spMkLst>
        </pc:spChg>
        <pc:spChg chg="add mod">
          <ac:chgData name="Claire couch" userId="74f0e11780d50700" providerId="LiveId" clId="{6ABB44FF-2AD2-4D84-9E15-EF555750249F}" dt="2021-02-10T16:56:34.223" v="992" actId="1076"/>
          <ac:spMkLst>
            <pc:docMk/>
            <pc:sldMk cId="2710425668" sldId="263"/>
            <ac:spMk id="16" creationId="{D053FE57-A96C-499A-A75B-11A2CA3AF4DC}"/>
          </ac:spMkLst>
        </pc:spChg>
        <pc:spChg chg="add mod">
          <ac:chgData name="Claire couch" userId="74f0e11780d50700" providerId="LiveId" clId="{6ABB44FF-2AD2-4D84-9E15-EF555750249F}" dt="2021-02-10T16:55:54.385" v="991" actId="313"/>
          <ac:spMkLst>
            <pc:docMk/>
            <pc:sldMk cId="2710425668" sldId="263"/>
            <ac:spMk id="17" creationId="{D294B777-889B-4FA8-BC51-6D73D2A72930}"/>
          </ac:spMkLst>
        </pc:spChg>
        <pc:spChg chg="add mod">
          <ac:chgData name="Claire couch" userId="74f0e11780d50700" providerId="LiveId" clId="{6ABB44FF-2AD2-4D84-9E15-EF555750249F}" dt="2021-02-10T16:43:32.240" v="788" actId="1076"/>
          <ac:spMkLst>
            <pc:docMk/>
            <pc:sldMk cId="2710425668" sldId="263"/>
            <ac:spMk id="18" creationId="{E388CBEB-2CE0-401E-B154-1AD85D276353}"/>
          </ac:spMkLst>
        </pc:spChg>
        <pc:spChg chg="add mod">
          <ac:chgData name="Claire couch" userId="74f0e11780d50700" providerId="LiveId" clId="{6ABB44FF-2AD2-4D84-9E15-EF555750249F}" dt="2021-02-10T16:48:09.101" v="889" actId="207"/>
          <ac:spMkLst>
            <pc:docMk/>
            <pc:sldMk cId="2710425668" sldId="263"/>
            <ac:spMk id="19" creationId="{B0752E68-10E2-431F-80BA-4F2773F1181F}"/>
          </ac:spMkLst>
        </pc:spChg>
        <pc:spChg chg="add mod">
          <ac:chgData name="Claire couch" userId="74f0e11780d50700" providerId="LiveId" clId="{6ABB44FF-2AD2-4D84-9E15-EF555750249F}" dt="2021-02-10T16:53:36.809" v="963" actId="14100"/>
          <ac:spMkLst>
            <pc:docMk/>
            <pc:sldMk cId="2710425668" sldId="263"/>
            <ac:spMk id="20" creationId="{D1527B8F-132B-4AF5-B3C8-F4A52DE9DDEF}"/>
          </ac:spMkLst>
        </pc:spChg>
        <pc:spChg chg="add mod">
          <ac:chgData name="Claire couch" userId="74f0e11780d50700" providerId="LiveId" clId="{6ABB44FF-2AD2-4D84-9E15-EF555750249F}" dt="2021-02-10T16:54:58.212" v="990" actId="1076"/>
          <ac:spMkLst>
            <pc:docMk/>
            <pc:sldMk cId="2710425668" sldId="263"/>
            <ac:spMk id="21" creationId="{886254FC-6056-49A1-8A90-3862B3AC535A}"/>
          </ac:spMkLst>
        </pc:spChg>
      </pc:sldChg>
      <pc:sldChg chg="add del">
        <pc:chgData name="Claire couch" userId="74f0e11780d50700" providerId="LiveId" clId="{6ABB44FF-2AD2-4D84-9E15-EF555750249F}" dt="2021-02-10T16:19:15.016" v="268" actId="2696"/>
        <pc:sldMkLst>
          <pc:docMk/>
          <pc:sldMk cId="4246031316" sldId="263"/>
        </pc:sldMkLst>
      </pc:sldChg>
      <pc:sldChg chg="addSp delSp modSp new mod setBg">
        <pc:chgData name="Claire couch" userId="74f0e11780d50700" providerId="LiveId" clId="{6ABB44FF-2AD2-4D84-9E15-EF555750249F}" dt="2021-02-11T17:06:55.739" v="1635" actId="1076"/>
        <pc:sldMkLst>
          <pc:docMk/>
          <pc:sldMk cId="1079394939" sldId="264"/>
        </pc:sldMkLst>
        <pc:spChg chg="add del mod">
          <ac:chgData name="Claire couch" userId="74f0e11780d50700" providerId="LiveId" clId="{6ABB44FF-2AD2-4D84-9E15-EF555750249F}" dt="2021-02-11T16:39:51.329" v="1293"/>
          <ac:spMkLst>
            <pc:docMk/>
            <pc:sldMk cId="1079394939" sldId="264"/>
            <ac:spMk id="4" creationId="{7650E364-3C33-4628-8384-8AAEB63B12EC}"/>
          </ac:spMkLst>
        </pc:spChg>
        <pc:spChg chg="add del mod">
          <ac:chgData name="Claire couch" userId="74f0e11780d50700" providerId="LiveId" clId="{6ABB44FF-2AD2-4D84-9E15-EF555750249F}" dt="2021-02-11T16:21:56.651" v="1035" actId="478"/>
          <ac:spMkLst>
            <pc:docMk/>
            <pc:sldMk cId="1079394939" sldId="264"/>
            <ac:spMk id="7" creationId="{F2B1B770-020F-4255-A005-6F9AED2942F9}"/>
          </ac:spMkLst>
        </pc:spChg>
        <pc:spChg chg="add del mod">
          <ac:chgData name="Claire couch" userId="74f0e11780d50700" providerId="LiveId" clId="{6ABB44FF-2AD2-4D84-9E15-EF555750249F}" dt="2021-02-11T16:21:56.651" v="1035" actId="478"/>
          <ac:spMkLst>
            <pc:docMk/>
            <pc:sldMk cId="1079394939" sldId="264"/>
            <ac:spMk id="10" creationId="{ABE7FD76-845A-4979-836E-223CBE18DA80}"/>
          </ac:spMkLst>
        </pc:spChg>
        <pc:spChg chg="add del mod">
          <ac:chgData name="Claire couch" userId="74f0e11780d50700" providerId="LiveId" clId="{6ABB44FF-2AD2-4D84-9E15-EF555750249F}" dt="2021-02-11T16:37:43.840" v="1116" actId="478"/>
          <ac:spMkLst>
            <pc:docMk/>
            <pc:sldMk cId="1079394939" sldId="264"/>
            <ac:spMk id="13" creationId="{3ACD99BB-DCF7-42A9-97DD-DF2C17D401A7}"/>
          </ac:spMkLst>
        </pc:spChg>
        <pc:spChg chg="add del mod">
          <ac:chgData name="Claire couch" userId="74f0e11780d50700" providerId="LiveId" clId="{6ABB44FF-2AD2-4D84-9E15-EF555750249F}" dt="2021-02-11T16:39:29.075" v="1183"/>
          <ac:spMkLst>
            <pc:docMk/>
            <pc:sldMk cId="1079394939" sldId="264"/>
            <ac:spMk id="16" creationId="{4AB1031D-1E62-4812-9C95-BAA39D4CF9E9}"/>
          </ac:spMkLst>
        </pc:spChg>
        <pc:spChg chg="add del mod">
          <ac:chgData name="Claire couch" userId="74f0e11780d50700" providerId="LiveId" clId="{6ABB44FF-2AD2-4D84-9E15-EF555750249F}" dt="2021-02-11T16:47:22.768" v="1354" actId="20577"/>
          <ac:spMkLst>
            <pc:docMk/>
            <pc:sldMk cId="1079394939" sldId="264"/>
            <ac:spMk id="21" creationId="{3CD50A21-C72D-4179-B7FE-963D45228550}"/>
          </ac:spMkLst>
        </pc:spChg>
        <pc:spChg chg="add mod">
          <ac:chgData name="Claire couch" userId="74f0e11780d50700" providerId="LiveId" clId="{6ABB44FF-2AD2-4D84-9E15-EF555750249F}" dt="2021-02-11T16:30:40.815" v="1087" actId="1076"/>
          <ac:spMkLst>
            <pc:docMk/>
            <pc:sldMk cId="1079394939" sldId="264"/>
            <ac:spMk id="24" creationId="{A55A1143-95B3-49E1-905C-A84008795B3E}"/>
          </ac:spMkLst>
        </pc:spChg>
        <pc:spChg chg="add del mod">
          <ac:chgData name="Claire couch" userId="74f0e11780d50700" providerId="LiveId" clId="{6ABB44FF-2AD2-4D84-9E15-EF555750249F}" dt="2021-02-11T16:39:51.329" v="1295"/>
          <ac:spMkLst>
            <pc:docMk/>
            <pc:sldMk cId="1079394939" sldId="264"/>
            <ac:spMk id="27" creationId="{39944165-DEA3-4485-B51E-738EA248E18B}"/>
          </ac:spMkLst>
        </pc:spChg>
        <pc:spChg chg="add del mod">
          <ac:chgData name="Claire couch" userId="74f0e11780d50700" providerId="LiveId" clId="{6ABB44FF-2AD2-4D84-9E15-EF555750249F}" dt="2021-02-11T16:39:29.075" v="1181" actId="478"/>
          <ac:spMkLst>
            <pc:docMk/>
            <pc:sldMk cId="1079394939" sldId="264"/>
            <ac:spMk id="30" creationId="{E3F404F8-1267-4A2F-9ABC-9E882D47B195}"/>
          </ac:spMkLst>
        </pc:spChg>
        <pc:spChg chg="add">
          <ac:chgData name="Claire couch" userId="74f0e11780d50700" providerId="LiveId" clId="{6ABB44FF-2AD2-4D84-9E15-EF555750249F}" dt="2021-02-11T16:41:08.031" v="1304" actId="767"/>
          <ac:spMkLst>
            <pc:docMk/>
            <pc:sldMk cId="1079394939" sldId="264"/>
            <ac:spMk id="31" creationId="{898EF16B-D42A-4162-9CA2-2A7E13337C2C}"/>
          </ac:spMkLst>
        </pc:spChg>
        <pc:spChg chg="add mod">
          <ac:chgData name="Claire couch" userId="74f0e11780d50700" providerId="LiveId" clId="{6ABB44FF-2AD2-4D84-9E15-EF555750249F}" dt="2021-02-11T17:06:55.739" v="1635" actId="1076"/>
          <ac:spMkLst>
            <pc:docMk/>
            <pc:sldMk cId="1079394939" sldId="264"/>
            <ac:spMk id="32" creationId="{45B8BEA6-8709-4770-AF61-A98FF79F2C22}"/>
          </ac:spMkLst>
        </pc:spChg>
        <pc:spChg chg="add del mod">
          <ac:chgData name="Claire couch" userId="74f0e11780d50700" providerId="LiveId" clId="{6ABB44FF-2AD2-4D84-9E15-EF555750249F}" dt="2021-02-11T16:46:57.077" v="1353" actId="478"/>
          <ac:spMkLst>
            <pc:docMk/>
            <pc:sldMk cId="1079394939" sldId="264"/>
            <ac:spMk id="35" creationId="{73808BF1-3DCF-47C8-BC0A-9C7410F50A74}"/>
          </ac:spMkLst>
        </pc:spChg>
        <pc:picChg chg="add del mod">
          <ac:chgData name="Claire couch" userId="74f0e11780d50700" providerId="LiveId" clId="{6ABB44FF-2AD2-4D84-9E15-EF555750249F}" dt="2021-02-11T16:47:39.546" v="1355" actId="21"/>
          <ac:picMkLst>
            <pc:docMk/>
            <pc:sldMk cId="1079394939" sldId="264"/>
            <ac:picMk id="3" creationId="{47A76FCD-41B3-4A73-B867-90BAD968F647}"/>
          </ac:picMkLst>
        </pc:picChg>
        <pc:picChg chg="add del mod">
          <ac:chgData name="Claire couch" userId="74f0e11780d50700" providerId="LiveId" clId="{6ABB44FF-2AD2-4D84-9E15-EF555750249F}" dt="2021-02-11T16:21:56.651" v="1035" actId="478"/>
          <ac:picMkLst>
            <pc:docMk/>
            <pc:sldMk cId="1079394939" sldId="264"/>
            <ac:picMk id="6" creationId="{B1BCCCE6-BE08-484A-8A22-3221A2AD91E8}"/>
          </ac:picMkLst>
        </pc:picChg>
        <pc:picChg chg="add del mod">
          <ac:chgData name="Claire couch" userId="74f0e11780d50700" providerId="LiveId" clId="{6ABB44FF-2AD2-4D84-9E15-EF555750249F}" dt="2021-02-11T16:21:56.651" v="1035" actId="478"/>
          <ac:picMkLst>
            <pc:docMk/>
            <pc:sldMk cId="1079394939" sldId="264"/>
            <ac:picMk id="9" creationId="{55374968-45CD-4666-ABB5-AF5644CA79D9}"/>
          </ac:picMkLst>
        </pc:picChg>
        <pc:picChg chg="add mod">
          <ac:chgData name="Claire couch" userId="74f0e11780d50700" providerId="LiveId" clId="{6ABB44FF-2AD2-4D84-9E15-EF555750249F}" dt="2021-02-11T16:40:00.159" v="1296" actId="1076"/>
          <ac:picMkLst>
            <pc:docMk/>
            <pc:sldMk cId="1079394939" sldId="264"/>
            <ac:picMk id="12" creationId="{C35934B7-E51E-476E-98BE-F6CB4AA2AF1C}"/>
          </ac:picMkLst>
        </pc:picChg>
        <pc:picChg chg="add mod">
          <ac:chgData name="Claire couch" userId="74f0e11780d50700" providerId="LiveId" clId="{6ABB44FF-2AD2-4D84-9E15-EF555750249F}" dt="2021-02-11T16:38:45.811" v="1129" actId="14100"/>
          <ac:picMkLst>
            <pc:docMk/>
            <pc:sldMk cId="1079394939" sldId="264"/>
            <ac:picMk id="15" creationId="{8A8794A2-A745-4983-9B6E-17E5FF13F12E}"/>
          </ac:picMkLst>
        </pc:picChg>
        <pc:picChg chg="add del mod">
          <ac:chgData name="Claire couch" userId="74f0e11780d50700" providerId="LiveId" clId="{6ABB44FF-2AD2-4D84-9E15-EF555750249F}" dt="2021-02-11T16:27:53.797" v="1068" actId="478"/>
          <ac:picMkLst>
            <pc:docMk/>
            <pc:sldMk cId="1079394939" sldId="264"/>
            <ac:picMk id="18" creationId="{50A29662-66EF-4A85-B212-E2995345C445}"/>
          </ac:picMkLst>
        </pc:picChg>
        <pc:picChg chg="add del mod">
          <ac:chgData name="Claire couch" userId="74f0e11780d50700" providerId="LiveId" clId="{6ABB44FF-2AD2-4D84-9E15-EF555750249F}" dt="2021-02-11T16:44:41.225" v="1341" actId="14100"/>
          <ac:picMkLst>
            <pc:docMk/>
            <pc:sldMk cId="1079394939" sldId="264"/>
            <ac:picMk id="20" creationId="{27EBADA2-4C50-4E18-AA41-28CDF3EDE323}"/>
          </ac:picMkLst>
        </pc:picChg>
        <pc:picChg chg="add mod">
          <ac:chgData name="Claire couch" userId="74f0e11780d50700" providerId="LiveId" clId="{6ABB44FF-2AD2-4D84-9E15-EF555750249F}" dt="2021-02-11T16:38:24.472" v="1126" actId="14100"/>
          <ac:picMkLst>
            <pc:docMk/>
            <pc:sldMk cId="1079394939" sldId="264"/>
            <ac:picMk id="23" creationId="{05A2B35D-BC30-49F2-A4AD-993A39A35AA2}"/>
          </ac:picMkLst>
        </pc:picChg>
        <pc:picChg chg="add mod">
          <ac:chgData name="Claire couch" userId="74f0e11780d50700" providerId="LiveId" clId="{6ABB44FF-2AD2-4D84-9E15-EF555750249F}" dt="2021-02-11T16:40:26.996" v="1303" actId="14100"/>
          <ac:picMkLst>
            <pc:docMk/>
            <pc:sldMk cId="1079394939" sldId="264"/>
            <ac:picMk id="26" creationId="{7D6BBC47-20CD-49A9-B9AC-E43E2B2D41BD}"/>
          </ac:picMkLst>
        </pc:picChg>
        <pc:picChg chg="add mod">
          <ac:chgData name="Claire couch" userId="74f0e11780d50700" providerId="LiveId" clId="{6ABB44FF-2AD2-4D84-9E15-EF555750249F}" dt="2021-02-11T16:46:50.180" v="1352" actId="1076"/>
          <ac:picMkLst>
            <pc:docMk/>
            <pc:sldMk cId="1079394939" sldId="264"/>
            <ac:picMk id="29" creationId="{85E43861-10EE-48AB-B9A6-0FAAEDC4BAFD}"/>
          </ac:picMkLst>
        </pc:picChg>
        <pc:picChg chg="add mod">
          <ac:chgData name="Claire couch" userId="74f0e11780d50700" providerId="LiveId" clId="{6ABB44FF-2AD2-4D84-9E15-EF555750249F}" dt="2021-02-11T16:46:48.509" v="1351" actId="1076"/>
          <ac:picMkLst>
            <pc:docMk/>
            <pc:sldMk cId="1079394939" sldId="264"/>
            <ac:picMk id="34" creationId="{634975C0-A344-49BE-86D6-54CEBDC5C180}"/>
          </ac:picMkLst>
        </pc:picChg>
        <pc:picChg chg="add mod">
          <ac:chgData name="Claire couch" userId="74f0e11780d50700" providerId="LiveId" clId="{6ABB44FF-2AD2-4D84-9E15-EF555750249F}" dt="2021-02-11T16:49:05.607" v="1368" actId="14100"/>
          <ac:picMkLst>
            <pc:docMk/>
            <pc:sldMk cId="1079394939" sldId="264"/>
            <ac:picMk id="37" creationId="{DB71E1A7-1340-4994-8761-86671745611E}"/>
          </ac:picMkLst>
        </pc:picChg>
      </pc:sldChg>
      <pc:sldChg chg="addSp modSp new del mod">
        <pc:chgData name="Claire couch" userId="74f0e11780d50700" providerId="LiveId" clId="{6ABB44FF-2AD2-4D84-9E15-EF555750249F}" dt="2021-02-11T16:09:25.694" v="1003" actId="2696"/>
        <pc:sldMkLst>
          <pc:docMk/>
          <pc:sldMk cId="2552913809" sldId="264"/>
        </pc:sldMkLst>
        <pc:graphicFrameChg chg="add modGraphic">
          <ac:chgData name="Claire couch" userId="74f0e11780d50700" providerId="LiveId" clId="{6ABB44FF-2AD2-4D84-9E15-EF555750249F}" dt="2021-02-11T16:08:42.574" v="1002" actId="27309"/>
          <ac:graphicFrameMkLst>
            <pc:docMk/>
            <pc:sldMk cId="2552913809" sldId="264"/>
            <ac:graphicFrameMk id="5" creationId="{8E848B8A-4754-4D75-BCDE-8462A4A1EC1B}"/>
          </ac:graphicFrameMkLst>
        </pc:graphicFrameChg>
      </pc:sldChg>
      <pc:sldChg chg="addSp delSp modSp new mod setBg">
        <pc:chgData name="Claire couch" userId="74f0e11780d50700" providerId="LiveId" clId="{6ABB44FF-2AD2-4D84-9E15-EF555750249F}" dt="2021-02-11T17:08:15.524" v="1657" actId="20577"/>
        <pc:sldMkLst>
          <pc:docMk/>
          <pc:sldMk cId="891236345" sldId="265"/>
        </pc:sldMkLst>
        <pc:spChg chg="add">
          <ac:chgData name="Claire couch" userId="74f0e11780d50700" providerId="LiveId" clId="{6ABB44FF-2AD2-4D84-9E15-EF555750249F}" dt="2021-02-11T16:50:20.205" v="1370" actId="767"/>
          <ac:spMkLst>
            <pc:docMk/>
            <pc:sldMk cId="891236345" sldId="265"/>
            <ac:spMk id="2" creationId="{6003DF5F-30A9-44A9-B0EC-6BC33086CB09}"/>
          </ac:spMkLst>
        </pc:spChg>
        <pc:spChg chg="add mod">
          <ac:chgData name="Claire couch" userId="74f0e11780d50700" providerId="LiveId" clId="{6ABB44FF-2AD2-4D84-9E15-EF555750249F}" dt="2021-02-11T17:05:07.658" v="1618" actId="1076"/>
          <ac:spMkLst>
            <pc:docMk/>
            <pc:sldMk cId="891236345" sldId="265"/>
            <ac:spMk id="3" creationId="{D38720B8-10C4-46E0-B7CB-15A291A20F01}"/>
          </ac:spMkLst>
        </pc:spChg>
        <pc:spChg chg="add del mod">
          <ac:chgData name="Claire couch" userId="74f0e11780d50700" providerId="LiveId" clId="{6ABB44FF-2AD2-4D84-9E15-EF555750249F}" dt="2021-02-11T16:58:01.088" v="1568" actId="478"/>
          <ac:spMkLst>
            <pc:docMk/>
            <pc:sldMk cId="891236345" sldId="265"/>
            <ac:spMk id="6" creationId="{1DDE3DD1-C87A-4EA1-A809-2C2F87BF25DF}"/>
          </ac:spMkLst>
        </pc:spChg>
        <pc:spChg chg="add del mod">
          <ac:chgData name="Claire couch" userId="74f0e11780d50700" providerId="LiveId" clId="{6ABB44FF-2AD2-4D84-9E15-EF555750249F}" dt="2021-02-11T16:55:59.997" v="1502"/>
          <ac:spMkLst>
            <pc:docMk/>
            <pc:sldMk cId="891236345" sldId="265"/>
            <ac:spMk id="9" creationId="{71EDCFCB-5B85-4EDB-BCDF-D69498D169AC}"/>
          </ac:spMkLst>
        </pc:spChg>
        <pc:spChg chg="add del mod">
          <ac:chgData name="Claire couch" userId="74f0e11780d50700" providerId="LiveId" clId="{6ABB44FF-2AD2-4D84-9E15-EF555750249F}" dt="2021-02-11T16:58:01.088" v="1570"/>
          <ac:spMkLst>
            <pc:docMk/>
            <pc:sldMk cId="891236345" sldId="265"/>
            <ac:spMk id="12" creationId="{7B5F00A4-A6AB-48AA-94D8-935C6F4E2325}"/>
          </ac:spMkLst>
        </pc:spChg>
        <pc:spChg chg="add mod">
          <ac:chgData name="Claire couch" userId="74f0e11780d50700" providerId="LiveId" clId="{6ABB44FF-2AD2-4D84-9E15-EF555750249F}" dt="2021-02-11T17:08:15.524" v="1657" actId="20577"/>
          <ac:spMkLst>
            <pc:docMk/>
            <pc:sldMk cId="891236345" sldId="265"/>
            <ac:spMk id="15" creationId="{8EF38985-CAEF-40C5-9E22-D4F5F48B0CBF}"/>
          </ac:spMkLst>
        </pc:spChg>
        <pc:picChg chg="add mod">
          <ac:chgData name="Claire couch" userId="74f0e11780d50700" providerId="LiveId" clId="{6ABB44FF-2AD2-4D84-9E15-EF555750249F}" dt="2021-02-11T17:04:15.670" v="1604" actId="1076"/>
          <ac:picMkLst>
            <pc:docMk/>
            <pc:sldMk cId="891236345" sldId="265"/>
            <ac:picMk id="5" creationId="{5CA201D3-A349-4C02-B3F0-7331EE801510}"/>
          </ac:picMkLst>
        </pc:picChg>
        <pc:picChg chg="add mod">
          <ac:chgData name="Claire couch" userId="74f0e11780d50700" providerId="LiveId" clId="{6ABB44FF-2AD2-4D84-9E15-EF555750249F}" dt="2021-02-11T17:04:51.943" v="1614" actId="14100"/>
          <ac:picMkLst>
            <pc:docMk/>
            <pc:sldMk cId="891236345" sldId="265"/>
            <ac:picMk id="8" creationId="{1B0B3E2C-C6DF-424B-9F6B-3B959CADB84C}"/>
          </ac:picMkLst>
        </pc:picChg>
        <pc:picChg chg="add mod">
          <ac:chgData name="Claire couch" userId="74f0e11780d50700" providerId="LiveId" clId="{6ABB44FF-2AD2-4D84-9E15-EF555750249F}" dt="2021-02-11T17:05:01.628" v="1617" actId="14100"/>
          <ac:picMkLst>
            <pc:docMk/>
            <pc:sldMk cId="891236345" sldId="265"/>
            <ac:picMk id="11" creationId="{DD0A2A0E-3556-4639-ACBA-80C317EA879F}"/>
          </ac:picMkLst>
        </pc:picChg>
        <pc:picChg chg="add mod">
          <ac:chgData name="Claire couch" userId="74f0e11780d50700" providerId="LiveId" clId="{6ABB44FF-2AD2-4D84-9E15-EF555750249F}" dt="2021-02-11T17:04:43.554" v="1612" actId="1076"/>
          <ac:picMkLst>
            <pc:docMk/>
            <pc:sldMk cId="891236345" sldId="265"/>
            <ac:picMk id="14" creationId="{DF4D8E1E-9CF2-450E-8291-3C7E12ACE33E}"/>
          </ac:picMkLst>
        </pc:picChg>
      </pc:sldChg>
      <pc:sldChg chg="new del">
        <pc:chgData name="Claire couch" userId="74f0e11780d50700" providerId="LiveId" clId="{6ABB44FF-2AD2-4D84-9E15-EF555750249F}" dt="2021-02-11T16:09:32.507" v="1004" actId="2696"/>
        <pc:sldMkLst>
          <pc:docMk/>
          <pc:sldMk cId="1031361444" sldId="265"/>
        </pc:sldMkLst>
      </pc:sldChg>
      <pc:sldChg chg="addSp modSp new mod setBg">
        <pc:chgData name="Claire couch" userId="74f0e11780d50700" providerId="LiveId" clId="{6ABB44FF-2AD2-4D84-9E15-EF555750249F}" dt="2021-02-12T16:36:52.833" v="2243" actId="207"/>
        <pc:sldMkLst>
          <pc:docMk/>
          <pc:sldMk cId="1035802848" sldId="266"/>
        </pc:sldMkLst>
        <pc:spChg chg="add mod">
          <ac:chgData name="Claire couch" userId="74f0e11780d50700" providerId="LiveId" clId="{6ABB44FF-2AD2-4D84-9E15-EF555750249F}" dt="2021-02-11T17:09:39.569" v="1686" actId="122"/>
          <ac:spMkLst>
            <pc:docMk/>
            <pc:sldMk cId="1035802848" sldId="266"/>
            <ac:spMk id="2" creationId="{EF208911-AA50-4C7D-8B60-2F6525D9341D}"/>
          </ac:spMkLst>
        </pc:spChg>
        <pc:spChg chg="add">
          <ac:chgData name="Claire couch" userId="74f0e11780d50700" providerId="LiveId" clId="{6ABB44FF-2AD2-4D84-9E15-EF555750249F}" dt="2021-02-12T16:19:33.526" v="1687" actId="767"/>
          <ac:spMkLst>
            <pc:docMk/>
            <pc:sldMk cId="1035802848" sldId="266"/>
            <ac:spMk id="3" creationId="{07751C87-0925-4C41-B074-E8970BE241AA}"/>
          </ac:spMkLst>
        </pc:spChg>
        <pc:spChg chg="add mod">
          <ac:chgData name="Claire couch" userId="74f0e11780d50700" providerId="LiveId" clId="{6ABB44FF-2AD2-4D84-9E15-EF555750249F}" dt="2021-02-12T16:36:52.833" v="2243" actId="207"/>
          <ac:spMkLst>
            <pc:docMk/>
            <pc:sldMk cId="1035802848" sldId="266"/>
            <ac:spMk id="4" creationId="{A4918F25-3E61-4C8C-B79C-A276770D02C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5D6A-C392-49BA-985B-BE291721DF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A104BB-1C12-406F-BD9F-B8468BB117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D1661E-5452-4874-A135-DA1D9B961A9C}"/>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5" name="Footer Placeholder 4">
            <a:extLst>
              <a:ext uri="{FF2B5EF4-FFF2-40B4-BE49-F238E27FC236}">
                <a16:creationId xmlns:a16="http://schemas.microsoft.com/office/drawing/2014/main" id="{9F187F1E-7440-4ABE-8C2F-BA75A0BE14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A36AED-C79C-4C50-9707-595FDCAE803D}"/>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1626672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D2BA-95CB-43FB-BE44-86067F5EC9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D8103B-C5BB-44FD-AA63-76A42332D1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A96787-579E-4DBA-AF4B-64AD55056BAA}"/>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5" name="Footer Placeholder 4">
            <a:extLst>
              <a:ext uri="{FF2B5EF4-FFF2-40B4-BE49-F238E27FC236}">
                <a16:creationId xmlns:a16="http://schemas.microsoft.com/office/drawing/2014/main" id="{BA1F14C1-92BB-4489-B894-D1186A360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FA02F7-165D-4DA2-AD8A-F52B5F6A914F}"/>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2193153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5C665-4B20-4FD0-8F46-7DE2D032F5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B4BD64-5639-4C84-93F7-DF7796B4FF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1D4743-BA40-4277-8EBB-09BC720A9CAA}"/>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5" name="Footer Placeholder 4">
            <a:extLst>
              <a:ext uri="{FF2B5EF4-FFF2-40B4-BE49-F238E27FC236}">
                <a16:creationId xmlns:a16="http://schemas.microsoft.com/office/drawing/2014/main" id="{228723B6-FFBF-4EF3-A338-9450556CDC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B6603-F9C1-44B9-BBAD-94C742869163}"/>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1657906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1E6A-BEBC-4927-BE50-22F358E3B1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273249-43FB-425D-8979-7979F5E6F1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8684F4-EE00-46F4-88C4-F388202D99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88CCD4-2967-405E-8ABE-8E24DC72B64C}"/>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6" name="Footer Placeholder 5">
            <a:extLst>
              <a:ext uri="{FF2B5EF4-FFF2-40B4-BE49-F238E27FC236}">
                <a16:creationId xmlns:a16="http://schemas.microsoft.com/office/drawing/2014/main" id="{90C07909-0EBC-41D5-8D8E-F5A7B8897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7016D4-76B4-446D-91C4-4AEF2637D047}"/>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1470382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70A1C-EF3C-46B4-BB6A-7DE7BC3B83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54B383-7383-4177-9EB5-C1785DCE45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9BAB71-AD5C-4336-BB19-D66B5E53CA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5B3D19-6F33-4D53-B609-05C8965C18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63CD02-F4B2-4B14-973F-F5B791F719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B70064-AB13-4A81-969F-0FAFA719D0E1}"/>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8" name="Footer Placeholder 7">
            <a:extLst>
              <a:ext uri="{FF2B5EF4-FFF2-40B4-BE49-F238E27FC236}">
                <a16:creationId xmlns:a16="http://schemas.microsoft.com/office/drawing/2014/main" id="{2A01C75C-864A-4424-A28F-8F6493E033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425395-E088-4919-8473-11821D405516}"/>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382904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7BD6-28EC-444E-960E-2435EBF3BD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5E41DC-E448-4350-B48E-6823C0864ACD}"/>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4" name="Footer Placeholder 3">
            <a:extLst>
              <a:ext uri="{FF2B5EF4-FFF2-40B4-BE49-F238E27FC236}">
                <a16:creationId xmlns:a16="http://schemas.microsoft.com/office/drawing/2014/main" id="{589729A9-27BD-48C7-A319-786A8A79A2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8EA0D8-B0D5-4436-A30C-00F1D19E3FC2}"/>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4160197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8C70C7-3F0D-44D8-BEE0-774F4B534B29}"/>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3" name="Footer Placeholder 2">
            <a:extLst>
              <a:ext uri="{FF2B5EF4-FFF2-40B4-BE49-F238E27FC236}">
                <a16:creationId xmlns:a16="http://schemas.microsoft.com/office/drawing/2014/main" id="{AC0A580B-6902-426F-80F9-7FF882BBD8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87C472-832D-4467-A4E6-9F028C17C00C}"/>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142953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61644-2E4D-45AB-B169-557844606B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B6A9F8-7B56-4B49-B268-26E806F3F5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77DB73-6388-4F2D-A982-D7527995A3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89521D-7E8B-44CE-9950-ED9CB6ED9324}"/>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6" name="Footer Placeholder 5">
            <a:extLst>
              <a:ext uri="{FF2B5EF4-FFF2-40B4-BE49-F238E27FC236}">
                <a16:creationId xmlns:a16="http://schemas.microsoft.com/office/drawing/2014/main" id="{64D9BA38-2F5D-4C80-90A8-15CFBB5D25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E2B9BF-9C36-4975-8E31-7FA9B20B86D7}"/>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1596775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E52F3-7C67-48E2-AF20-2E5442490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36A711-D85F-4D86-9C7C-EFBF880B3E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08CA1E-DA97-4DDA-9108-04BAA46A21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13553-BABF-4F33-9513-6B3A62982D42}"/>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6" name="Footer Placeholder 5">
            <a:extLst>
              <a:ext uri="{FF2B5EF4-FFF2-40B4-BE49-F238E27FC236}">
                <a16:creationId xmlns:a16="http://schemas.microsoft.com/office/drawing/2014/main" id="{AA164ACE-AAA3-403D-8EA4-56B7FEF51D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1DCB0A-F8A0-4BB7-A1E5-5A89CE3F9ABF}"/>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1921659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5AEAE-8012-4B5D-AE1B-FAA914F904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D8B46D-272E-43A9-9FC4-F0F4B1F401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53D5DB-6431-432E-AD30-82383A3C9FD2}"/>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5" name="Footer Placeholder 4">
            <a:extLst>
              <a:ext uri="{FF2B5EF4-FFF2-40B4-BE49-F238E27FC236}">
                <a16:creationId xmlns:a16="http://schemas.microsoft.com/office/drawing/2014/main" id="{DD52E9AE-B2BF-49C3-B99D-EC72AF5DD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67B7E-CDBA-4FCC-9034-9F6A796938E9}"/>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3626482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9516A8-84D8-4B03-891B-A71FA0F349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35847E-0CCD-42FC-99DF-8FF547F5C3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5BE638-3D04-4EF5-BD3A-CF456B309C20}"/>
              </a:ext>
            </a:extLst>
          </p:cNvPr>
          <p:cNvSpPr>
            <a:spLocks noGrp="1"/>
          </p:cNvSpPr>
          <p:nvPr>
            <p:ph type="dt" sz="half" idx="10"/>
          </p:nvPr>
        </p:nvSpPr>
        <p:spPr/>
        <p:txBody>
          <a:bodyPr/>
          <a:lstStyle/>
          <a:p>
            <a:fld id="{ED17C611-DA38-458E-80CE-45DCD20C6507}" type="datetimeFigureOut">
              <a:rPr lang="en-GB" smtClean="0"/>
              <a:t>14/02/2021</a:t>
            </a:fld>
            <a:endParaRPr lang="en-GB"/>
          </a:p>
        </p:txBody>
      </p:sp>
      <p:sp>
        <p:nvSpPr>
          <p:cNvPr id="5" name="Footer Placeholder 4">
            <a:extLst>
              <a:ext uri="{FF2B5EF4-FFF2-40B4-BE49-F238E27FC236}">
                <a16:creationId xmlns:a16="http://schemas.microsoft.com/office/drawing/2014/main" id="{58500245-1C03-4D3E-87F6-22B0D6682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4F8DE-4EC7-4AFD-AEEC-B6587BF3998C}"/>
              </a:ext>
            </a:extLst>
          </p:cNvPr>
          <p:cNvSpPr>
            <a:spLocks noGrp="1"/>
          </p:cNvSpPr>
          <p:nvPr>
            <p:ph type="sldNum" sz="quarter" idx="12"/>
          </p:nvPr>
        </p:nvSpPr>
        <p:spPr/>
        <p:txBody>
          <a:bodyPr/>
          <a:lstStyle/>
          <a:p>
            <a:fld id="{934DE1D1-B684-470B-95B9-D1DFC0321648}" type="slidenum">
              <a:rPr lang="en-GB" smtClean="0"/>
              <a:t>‹#›</a:t>
            </a:fld>
            <a:endParaRPr lang="en-GB"/>
          </a:p>
        </p:txBody>
      </p:sp>
    </p:spTree>
    <p:extLst>
      <p:ext uri="{BB962C8B-B14F-4D97-AF65-F5344CB8AC3E}">
        <p14:creationId xmlns:p14="http://schemas.microsoft.com/office/powerpoint/2010/main" val="33079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FEA82A-34DC-413A-BF6D-4434123805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85591D-1679-4C2A-B570-7BF2D084F1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98CD13-A5CE-47B2-9F9F-D21C65475E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17C611-DA38-458E-80CE-45DCD20C6507}" type="datetimeFigureOut">
              <a:rPr lang="en-GB" smtClean="0"/>
              <a:t>14/02/2021</a:t>
            </a:fld>
            <a:endParaRPr lang="en-GB"/>
          </a:p>
        </p:txBody>
      </p:sp>
      <p:sp>
        <p:nvSpPr>
          <p:cNvPr id="5" name="Footer Placeholder 4">
            <a:extLst>
              <a:ext uri="{FF2B5EF4-FFF2-40B4-BE49-F238E27FC236}">
                <a16:creationId xmlns:a16="http://schemas.microsoft.com/office/drawing/2014/main" id="{5F1212FD-C074-43F5-B134-E975825639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C49255-2220-4CC7-BDE7-10DA393970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DE1D1-B684-470B-95B9-D1DFC0321648}" type="slidenum">
              <a:rPr lang="en-GB" smtClean="0"/>
              <a:t>‹#›</a:t>
            </a:fld>
            <a:endParaRPr lang="en-GB"/>
          </a:p>
        </p:txBody>
      </p:sp>
    </p:spTree>
    <p:extLst>
      <p:ext uri="{BB962C8B-B14F-4D97-AF65-F5344CB8AC3E}">
        <p14:creationId xmlns:p14="http://schemas.microsoft.com/office/powerpoint/2010/main" val="24225478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oolcatteacher.com/global-education-conference-free-370-sessions-62-countries-globaled10/"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geobrava.wordpress.com/2015/05/02/why-cyber-security-public-policy-is-a-global-community-issue/"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Terrestrial_globe.svg"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researchleap.com/international-journal-of-management-science-and-business-administration-issn-1849-5664-online-issn-1849-5419-print/aims-and-scope"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thebluediamondgallery.com/handwriting/t/teaching.html" TargetMode="External"/><Relationship Id="rId2" Type="http://schemas.openxmlformats.org/officeDocument/2006/relationships/image" Target="../media/image5.jpg"/><Relationship Id="rId1" Type="http://schemas.openxmlformats.org/officeDocument/2006/relationships/slideLayout" Target="../slideLayouts/slideLayout7.xml"/><Relationship Id="rId5" Type="http://schemas.openxmlformats.org/officeDocument/2006/relationships/hyperlink" Target="http://creative-commons-images.com/handwriting/l/leadership.html" TargetMode="Externa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13" Type="http://schemas.openxmlformats.org/officeDocument/2006/relationships/hyperlink" Target="http://www.truthinsideofyou.org/man-gets-prison-for-collecting-rainwater/" TargetMode="External"/><Relationship Id="rId18" Type="http://schemas.openxmlformats.org/officeDocument/2006/relationships/image" Target="../media/image14.png"/><Relationship Id="rId3" Type="http://schemas.openxmlformats.org/officeDocument/2006/relationships/hyperlink" Target="https://lessbydesign.org/2013/06/07/the-dirty-truth-about-recycling/" TargetMode="External"/><Relationship Id="rId7" Type="http://schemas.openxmlformats.org/officeDocument/2006/relationships/hyperlink" Target="https://simple.wikipedia.org/wiki/Battery_recycling" TargetMode="External"/><Relationship Id="rId12" Type="http://schemas.openxmlformats.org/officeDocument/2006/relationships/image" Target="../media/image11.png"/><Relationship Id="rId17" Type="http://schemas.openxmlformats.org/officeDocument/2006/relationships/hyperlink" Target="https://en.wikipedia.org/wiki/Pricing" TargetMode="External"/><Relationship Id="rId2" Type="http://schemas.openxmlformats.org/officeDocument/2006/relationships/image" Target="../media/image7.jpg"/><Relationship Id="rId16"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image" Target="../media/image9.jpg"/><Relationship Id="rId11" Type="http://schemas.openxmlformats.org/officeDocument/2006/relationships/hyperlink" Target="https://creativecommons.org/licenses/by-nc-nd/3.0/" TargetMode="External"/><Relationship Id="rId5" Type="http://schemas.openxmlformats.org/officeDocument/2006/relationships/hyperlink" Target="http://www.metallized.it/forum/viewtopic.php?t=13731" TargetMode="External"/><Relationship Id="rId15" Type="http://schemas.openxmlformats.org/officeDocument/2006/relationships/hyperlink" Target="https://medium.com/tssm/waste-disposal-a8fcf5edadf1" TargetMode="External"/><Relationship Id="rId10" Type="http://schemas.openxmlformats.org/officeDocument/2006/relationships/hyperlink" Target="https://news.schoolsdo.org/2016/10/the-case-of-using-recycled-tires-on-school-playgrounds/" TargetMode="External"/><Relationship Id="rId19" Type="http://schemas.openxmlformats.org/officeDocument/2006/relationships/hyperlink" Target="https://pixabay.com/en/desk-school-chair-classroom-304189/" TargetMode="External"/><Relationship Id="rId4" Type="http://schemas.openxmlformats.org/officeDocument/2006/relationships/image" Target="../media/image8.jpg"/><Relationship Id="rId9" Type="http://schemas.openxmlformats.org/officeDocument/2006/relationships/image" Target="../media/image10.jpg"/><Relationship Id="rId14" Type="http://schemas.openxmlformats.org/officeDocument/2006/relationships/image" Target="../media/image12.jpg"/></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mylittlepencilcase.blogspot.com/2010_04_01_archive.html" TargetMode="External"/><Relationship Id="rId7" Type="http://schemas.openxmlformats.org/officeDocument/2006/relationships/hyperlink" Target="https://www.aliem.com/2010/07/article-review-premature-diagnostic/" TargetMode="External"/><Relationship Id="rId2" Type="http://schemas.openxmlformats.org/officeDocument/2006/relationships/image" Target="../media/image15.jp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hyperlink" Target="https://www.rohitdassani.com/2012/03/thats-what-happens-when.html" TargetMode="External"/><Relationship Id="rId4" Type="http://schemas.openxmlformats.org/officeDocument/2006/relationships/image" Target="../media/image16.jpg"/><Relationship Id="rId9" Type="http://schemas.openxmlformats.org/officeDocument/2006/relationships/hyperlink" Target="http://www.publicdomainfiles.com/show_file.php?id=13937515212257"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office.live.com/start/PowerPoint.aspx" TargetMode="External"/><Relationship Id="rId2" Type="http://schemas.openxmlformats.org/officeDocument/2006/relationships/hyperlink" Target="http://hwb.gov.wales/" TargetMode="External"/><Relationship Id="rId1" Type="http://schemas.openxmlformats.org/officeDocument/2006/relationships/slideLayout" Target="../slideLayouts/slideLayout7.xml"/><Relationship Id="rId6" Type="http://schemas.openxmlformats.org/officeDocument/2006/relationships/hyperlink" Target="http://ysgolpenybryn.co.uk/" TargetMode="External"/><Relationship Id="rId5" Type="http://schemas.openxmlformats.org/officeDocument/2006/relationships/hyperlink" Target="http://www.t2group.co.uk/" TargetMode="External"/><Relationship Id="rId4" Type="http://schemas.openxmlformats.org/officeDocument/2006/relationships/hyperlink" Target="http://www.recycling-guid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32A7-27A4-40A4-941F-1BF8D9F1B18E}"/>
              </a:ext>
            </a:extLst>
          </p:cNvPr>
          <p:cNvSpPr>
            <a:spLocks noGrp="1"/>
          </p:cNvSpPr>
          <p:nvPr>
            <p:ph type="ctrTitle"/>
          </p:nvPr>
        </p:nvSpPr>
        <p:spPr>
          <a:xfrm>
            <a:off x="-153501" y="1062381"/>
            <a:ext cx="6894286" cy="2076333"/>
          </a:xfrm>
        </p:spPr>
        <p:txBody>
          <a:bodyPr anchor="t">
            <a:noAutofit/>
          </a:bodyPr>
          <a:lstStyle/>
          <a:p>
            <a:r>
              <a:rPr lang="en-GB" sz="6600" b="1" dirty="0">
                <a:solidFill>
                  <a:srgbClr val="002060"/>
                </a:solidFill>
              </a:rPr>
              <a:t>Global Perspectives  in Education</a:t>
            </a:r>
          </a:p>
        </p:txBody>
      </p:sp>
      <p:sp>
        <p:nvSpPr>
          <p:cNvPr id="3" name="Subtitle 2">
            <a:extLst>
              <a:ext uri="{FF2B5EF4-FFF2-40B4-BE49-F238E27FC236}">
                <a16:creationId xmlns:a16="http://schemas.microsoft.com/office/drawing/2014/main" id="{D44EC85D-98F5-45D0-80F4-B30A214B77E8}"/>
              </a:ext>
            </a:extLst>
          </p:cNvPr>
          <p:cNvSpPr>
            <a:spLocks noGrp="1"/>
          </p:cNvSpPr>
          <p:nvPr>
            <p:ph type="subTitle" idx="1"/>
          </p:nvPr>
        </p:nvSpPr>
        <p:spPr>
          <a:xfrm>
            <a:off x="1275286" y="3105405"/>
            <a:ext cx="5581613" cy="972180"/>
          </a:xfrm>
        </p:spPr>
        <p:txBody>
          <a:bodyPr anchor="b">
            <a:normAutofit/>
          </a:bodyPr>
          <a:lstStyle/>
          <a:p>
            <a:pPr algn="l"/>
            <a:r>
              <a:rPr lang="en-GB" sz="3200" b="1" dirty="0">
                <a:solidFill>
                  <a:srgbClr val="002060"/>
                </a:solidFill>
              </a:rPr>
              <a:t>Claire Couch 1708237</a:t>
            </a:r>
          </a:p>
        </p:txBody>
      </p:sp>
      <p:sp>
        <p:nvSpPr>
          <p:cNvPr id="11" name="Freeform: Shape 10">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person, blue&#10;&#10;Description automatically generated">
            <a:extLst>
              <a:ext uri="{FF2B5EF4-FFF2-40B4-BE49-F238E27FC236}">
                <a16:creationId xmlns:a16="http://schemas.microsoft.com/office/drawing/2014/main" id="{83D13BCE-4E40-4B64-AF1A-ED2713F88C2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785" r="8225" b="-1"/>
          <a:stretch/>
        </p:blipFill>
        <p:spPr>
          <a:xfrm>
            <a:off x="6084448" y="609600"/>
            <a:ext cx="6107552" cy="6248402"/>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6" name="TextBox 5">
            <a:extLst>
              <a:ext uri="{FF2B5EF4-FFF2-40B4-BE49-F238E27FC236}">
                <a16:creationId xmlns:a16="http://schemas.microsoft.com/office/drawing/2014/main" id="{48C0D2A0-FCC3-4372-A470-C34CBB734661}"/>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oolcatteacher.com/global-education-conference-free-370-sessions-62-countries-globaled1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0947943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4826F5-3745-40D2-9A5A-1003FA3A3317}"/>
              </a:ext>
            </a:extLst>
          </p:cNvPr>
          <p:cNvSpPr txBox="1"/>
          <p:nvPr/>
        </p:nvSpPr>
        <p:spPr>
          <a:xfrm>
            <a:off x="5641144" y="2968283"/>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86D336C8-EB7B-42E5-9224-2C11F69B541A}"/>
              </a:ext>
            </a:extLst>
          </p:cNvPr>
          <p:cNvSpPr txBox="1"/>
          <p:nvPr/>
        </p:nvSpPr>
        <p:spPr>
          <a:xfrm>
            <a:off x="3492708" y="804626"/>
            <a:ext cx="5876145" cy="923330"/>
          </a:xfrm>
          <a:prstGeom prst="rect">
            <a:avLst/>
          </a:prstGeom>
          <a:noFill/>
        </p:spPr>
        <p:txBody>
          <a:bodyPr wrap="square" rtlCol="0">
            <a:spAutoFit/>
          </a:bodyPr>
          <a:lstStyle/>
          <a:p>
            <a:r>
              <a:rPr lang="en-GB" sz="5400" b="1" dirty="0">
                <a:solidFill>
                  <a:srgbClr val="002060"/>
                </a:solidFill>
              </a:rPr>
              <a:t>What is ESDGC? </a:t>
            </a:r>
          </a:p>
        </p:txBody>
      </p:sp>
      <p:sp>
        <p:nvSpPr>
          <p:cNvPr id="4" name="TextBox 3">
            <a:extLst>
              <a:ext uri="{FF2B5EF4-FFF2-40B4-BE49-F238E27FC236}">
                <a16:creationId xmlns:a16="http://schemas.microsoft.com/office/drawing/2014/main" id="{895AC20A-BBFF-4734-B2B5-4A775933FCD7}"/>
              </a:ext>
            </a:extLst>
          </p:cNvPr>
          <p:cNvSpPr txBox="1"/>
          <p:nvPr/>
        </p:nvSpPr>
        <p:spPr>
          <a:xfrm>
            <a:off x="317330" y="2333392"/>
            <a:ext cx="11557340" cy="830997"/>
          </a:xfrm>
          <a:prstGeom prst="rect">
            <a:avLst/>
          </a:prstGeom>
          <a:noFill/>
        </p:spPr>
        <p:txBody>
          <a:bodyPr wrap="square" rtlCol="0">
            <a:spAutoFit/>
          </a:bodyPr>
          <a:lstStyle/>
          <a:p>
            <a:r>
              <a:rPr lang="en-GB" sz="4800" b="1" dirty="0">
                <a:solidFill>
                  <a:srgbClr val="002060"/>
                </a:solidFill>
              </a:rPr>
              <a:t>E</a:t>
            </a:r>
            <a:r>
              <a:rPr lang="en-GB" sz="3200" dirty="0">
                <a:solidFill>
                  <a:srgbClr val="002060"/>
                </a:solidFill>
              </a:rPr>
              <a:t>ducation for </a:t>
            </a:r>
            <a:r>
              <a:rPr lang="en-GB" sz="4800" b="1" dirty="0">
                <a:solidFill>
                  <a:srgbClr val="002060"/>
                </a:solidFill>
              </a:rPr>
              <a:t>S</a:t>
            </a:r>
            <a:r>
              <a:rPr lang="en-GB" sz="3200" dirty="0">
                <a:solidFill>
                  <a:srgbClr val="002060"/>
                </a:solidFill>
              </a:rPr>
              <a:t>ustainable </a:t>
            </a:r>
            <a:r>
              <a:rPr lang="en-GB" sz="4800" b="1" dirty="0">
                <a:solidFill>
                  <a:srgbClr val="002060"/>
                </a:solidFill>
              </a:rPr>
              <a:t>D</a:t>
            </a:r>
            <a:r>
              <a:rPr lang="en-GB" sz="3200" dirty="0">
                <a:solidFill>
                  <a:srgbClr val="002060"/>
                </a:solidFill>
              </a:rPr>
              <a:t>evelopment and </a:t>
            </a:r>
            <a:r>
              <a:rPr lang="en-GB" sz="4800" b="1" dirty="0">
                <a:solidFill>
                  <a:srgbClr val="002060"/>
                </a:solidFill>
              </a:rPr>
              <a:t>G</a:t>
            </a:r>
            <a:r>
              <a:rPr lang="en-GB" sz="3200" dirty="0">
                <a:solidFill>
                  <a:srgbClr val="002060"/>
                </a:solidFill>
              </a:rPr>
              <a:t>lobal </a:t>
            </a:r>
            <a:r>
              <a:rPr lang="en-GB" sz="4800" b="1" dirty="0">
                <a:solidFill>
                  <a:srgbClr val="002060"/>
                </a:solidFill>
              </a:rPr>
              <a:t>C</a:t>
            </a:r>
            <a:r>
              <a:rPr lang="en-GB" sz="3200" dirty="0">
                <a:solidFill>
                  <a:srgbClr val="002060"/>
                </a:solidFill>
              </a:rPr>
              <a:t>itizenship</a:t>
            </a:r>
          </a:p>
        </p:txBody>
      </p:sp>
      <p:pic>
        <p:nvPicPr>
          <p:cNvPr id="10" name="Picture 9" descr="A picture containing shape&#10;&#10;Description automatically generated">
            <a:extLst>
              <a:ext uri="{FF2B5EF4-FFF2-40B4-BE49-F238E27FC236}">
                <a16:creationId xmlns:a16="http://schemas.microsoft.com/office/drawing/2014/main" id="{0F1F3A7B-422D-4A49-A639-FB1152278C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57992" y="3164390"/>
            <a:ext cx="5208181" cy="3540641"/>
          </a:xfrm>
          <a:prstGeom prst="rect">
            <a:avLst/>
          </a:prstGeom>
        </p:spPr>
      </p:pic>
      <p:sp>
        <p:nvSpPr>
          <p:cNvPr id="11" name="TextBox 10">
            <a:extLst>
              <a:ext uri="{FF2B5EF4-FFF2-40B4-BE49-F238E27FC236}">
                <a16:creationId xmlns:a16="http://schemas.microsoft.com/office/drawing/2014/main" id="{C4801E8B-0EBE-4E31-AF53-A090AA690769}"/>
              </a:ext>
            </a:extLst>
          </p:cNvPr>
          <p:cNvSpPr txBox="1"/>
          <p:nvPr/>
        </p:nvSpPr>
        <p:spPr>
          <a:xfrm>
            <a:off x="3491909" y="6705031"/>
            <a:ext cx="5208181" cy="230832"/>
          </a:xfrm>
          <a:prstGeom prst="rect">
            <a:avLst/>
          </a:prstGeom>
          <a:noFill/>
        </p:spPr>
        <p:txBody>
          <a:bodyPr wrap="square" rtlCol="0">
            <a:spAutoFit/>
          </a:bodyPr>
          <a:lstStyle/>
          <a:p>
            <a:r>
              <a:rPr lang="en-GB" sz="900">
                <a:hlinkClick r:id="rId3" tooltip="https://geobrava.wordpress.com/2015/05/02/why-cyber-security-public-policy-is-a-global-community-issu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07926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DADC0-2F0F-4D3D-A02C-EAD6C52D211B}"/>
              </a:ext>
            </a:extLst>
          </p:cNvPr>
          <p:cNvSpPr txBox="1"/>
          <p:nvPr/>
        </p:nvSpPr>
        <p:spPr>
          <a:xfrm>
            <a:off x="3582649" y="194872"/>
            <a:ext cx="5261548" cy="923330"/>
          </a:xfrm>
          <a:prstGeom prst="rect">
            <a:avLst/>
          </a:prstGeom>
          <a:noFill/>
        </p:spPr>
        <p:txBody>
          <a:bodyPr wrap="square" rtlCol="0">
            <a:spAutoFit/>
          </a:bodyPr>
          <a:lstStyle/>
          <a:p>
            <a:r>
              <a:rPr lang="en-GB" sz="5400" b="1" dirty="0">
                <a:solidFill>
                  <a:srgbClr val="002060"/>
                </a:solidFill>
              </a:rPr>
              <a:t>ESDGC 7 areas</a:t>
            </a:r>
          </a:p>
        </p:txBody>
      </p:sp>
      <p:sp>
        <p:nvSpPr>
          <p:cNvPr id="3" name="TextBox 2">
            <a:extLst>
              <a:ext uri="{FF2B5EF4-FFF2-40B4-BE49-F238E27FC236}">
                <a16:creationId xmlns:a16="http://schemas.microsoft.com/office/drawing/2014/main" id="{67ADD38C-91EF-4535-9B0B-ED47D0CE0292}"/>
              </a:ext>
            </a:extLst>
          </p:cNvPr>
          <p:cNvSpPr txBox="1"/>
          <p:nvPr/>
        </p:nvSpPr>
        <p:spPr>
          <a:xfrm>
            <a:off x="764498" y="2173574"/>
            <a:ext cx="6205928"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002060"/>
                </a:solidFill>
              </a:rPr>
              <a:t>Consumption and Waste</a:t>
            </a:r>
          </a:p>
          <a:p>
            <a:pPr marL="285750" indent="-285750">
              <a:buFont typeface="Arial" panose="020B0604020202020204" pitchFamily="34" charset="0"/>
              <a:buChar char="•"/>
            </a:pPr>
            <a:r>
              <a:rPr lang="en-GB" sz="2800" dirty="0">
                <a:solidFill>
                  <a:srgbClr val="002060"/>
                </a:solidFill>
              </a:rPr>
              <a:t>Climate Change</a:t>
            </a:r>
          </a:p>
          <a:p>
            <a:pPr marL="285750" indent="-285750">
              <a:buFont typeface="Arial" panose="020B0604020202020204" pitchFamily="34" charset="0"/>
              <a:buChar char="•"/>
            </a:pPr>
            <a:r>
              <a:rPr lang="en-GB" sz="2800" dirty="0">
                <a:solidFill>
                  <a:srgbClr val="002060"/>
                </a:solidFill>
              </a:rPr>
              <a:t>Choices and Decisions</a:t>
            </a:r>
          </a:p>
          <a:p>
            <a:pPr marL="285750" indent="-285750">
              <a:buFont typeface="Arial" panose="020B0604020202020204" pitchFamily="34" charset="0"/>
              <a:buChar char="•"/>
            </a:pPr>
            <a:r>
              <a:rPr lang="en-GB" sz="2800" dirty="0">
                <a:solidFill>
                  <a:srgbClr val="002060"/>
                </a:solidFill>
              </a:rPr>
              <a:t>Health</a:t>
            </a:r>
          </a:p>
          <a:p>
            <a:pPr marL="285750" indent="-285750">
              <a:buFont typeface="Arial" panose="020B0604020202020204" pitchFamily="34" charset="0"/>
              <a:buChar char="•"/>
            </a:pPr>
            <a:r>
              <a:rPr lang="en-GB" sz="2800" dirty="0">
                <a:solidFill>
                  <a:srgbClr val="002060"/>
                </a:solidFill>
              </a:rPr>
              <a:t>Identity and Culture</a:t>
            </a:r>
          </a:p>
          <a:p>
            <a:pPr marL="285750" indent="-285750">
              <a:buFont typeface="Arial" panose="020B0604020202020204" pitchFamily="34" charset="0"/>
              <a:buChar char="•"/>
            </a:pPr>
            <a:r>
              <a:rPr lang="en-GB" sz="2800" dirty="0">
                <a:solidFill>
                  <a:srgbClr val="002060"/>
                </a:solidFill>
              </a:rPr>
              <a:t>Wealth and Poverty </a:t>
            </a:r>
          </a:p>
          <a:p>
            <a:pPr marL="285750" indent="-285750">
              <a:buFont typeface="Arial" panose="020B0604020202020204" pitchFamily="34" charset="0"/>
              <a:buChar char="•"/>
            </a:pPr>
            <a:r>
              <a:rPr lang="en-GB" sz="2800" dirty="0">
                <a:solidFill>
                  <a:srgbClr val="002060"/>
                </a:solidFill>
              </a:rPr>
              <a:t>The Natural Environment  </a:t>
            </a:r>
          </a:p>
        </p:txBody>
      </p:sp>
      <p:pic>
        <p:nvPicPr>
          <p:cNvPr id="5" name="Picture 4" descr="Logo&#10;&#10;Description automatically generated">
            <a:extLst>
              <a:ext uri="{FF2B5EF4-FFF2-40B4-BE49-F238E27FC236}">
                <a16:creationId xmlns:a16="http://schemas.microsoft.com/office/drawing/2014/main" id="{E25F9149-B862-426B-B01B-B41BD1D576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37547" y="411009"/>
            <a:ext cx="7054453" cy="6858000"/>
          </a:xfrm>
          <a:prstGeom prst="rect">
            <a:avLst/>
          </a:prstGeom>
        </p:spPr>
      </p:pic>
      <p:sp>
        <p:nvSpPr>
          <p:cNvPr id="6" name="TextBox 5">
            <a:extLst>
              <a:ext uri="{FF2B5EF4-FFF2-40B4-BE49-F238E27FC236}">
                <a16:creationId xmlns:a16="http://schemas.microsoft.com/office/drawing/2014/main" id="{16DD3C42-1028-481A-B1C6-BB413B69FF4F}"/>
              </a:ext>
            </a:extLst>
          </p:cNvPr>
          <p:cNvSpPr txBox="1"/>
          <p:nvPr/>
        </p:nvSpPr>
        <p:spPr>
          <a:xfrm>
            <a:off x="5137547" y="7269009"/>
            <a:ext cx="7054453" cy="230832"/>
          </a:xfrm>
          <a:prstGeom prst="rect">
            <a:avLst/>
          </a:prstGeom>
          <a:noFill/>
        </p:spPr>
        <p:txBody>
          <a:bodyPr wrap="square" rtlCol="0">
            <a:spAutoFit/>
          </a:bodyPr>
          <a:lstStyle/>
          <a:p>
            <a:r>
              <a:rPr lang="en-GB" sz="900">
                <a:hlinkClick r:id="rId3" tooltip="https://commons.wikimedia.org/wiki/File:Terrestrial_globe.sv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289596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9695E5-1FF9-44EB-9267-FD5D13EC6EEF}"/>
              </a:ext>
            </a:extLst>
          </p:cNvPr>
          <p:cNvSpPr txBox="1"/>
          <p:nvPr/>
        </p:nvSpPr>
        <p:spPr>
          <a:xfrm>
            <a:off x="5636301" y="2968052"/>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D8C60EA6-F1B7-4CAF-8406-5565881CD4EB}"/>
              </a:ext>
            </a:extLst>
          </p:cNvPr>
          <p:cNvSpPr txBox="1"/>
          <p:nvPr/>
        </p:nvSpPr>
        <p:spPr>
          <a:xfrm>
            <a:off x="719528" y="376111"/>
            <a:ext cx="10260766" cy="6340197"/>
          </a:xfrm>
          <a:prstGeom prst="rect">
            <a:avLst/>
          </a:prstGeom>
          <a:noFill/>
        </p:spPr>
        <p:txBody>
          <a:bodyPr wrap="square" rtlCol="0">
            <a:spAutoFit/>
          </a:bodyPr>
          <a:lstStyle/>
          <a:p>
            <a:r>
              <a:rPr lang="en-GB" sz="5400" b="1" dirty="0">
                <a:solidFill>
                  <a:srgbClr val="002060"/>
                </a:solidFill>
              </a:rPr>
              <a:t>What are the aims of the ESDGC?</a:t>
            </a:r>
          </a:p>
          <a:p>
            <a:endParaRPr lang="en-GB" sz="5400" dirty="0">
              <a:solidFill>
                <a:srgbClr val="002060"/>
              </a:solidFill>
            </a:endParaRPr>
          </a:p>
          <a:p>
            <a:r>
              <a:rPr lang="en-GB" sz="2800" dirty="0">
                <a:solidFill>
                  <a:srgbClr val="002060"/>
                </a:solidFill>
              </a:rPr>
              <a:t>The main aim of the ESDGC is to teach and equip children and young people with the skills and knowledge to deal with major challenges that face the world and its inhabitants, e.g.</a:t>
            </a:r>
          </a:p>
          <a:p>
            <a:endParaRPr lang="en-GB" dirty="0">
              <a:solidFill>
                <a:srgbClr val="002060"/>
              </a:solidFill>
            </a:endParaRPr>
          </a:p>
          <a:p>
            <a:pPr marL="285750" indent="-285750">
              <a:buFont typeface="Arial" panose="020B0604020202020204" pitchFamily="34" charset="0"/>
              <a:buChar char="•"/>
            </a:pPr>
            <a:r>
              <a:rPr lang="en-GB" sz="2800" dirty="0">
                <a:solidFill>
                  <a:srgbClr val="002060"/>
                </a:solidFill>
              </a:rPr>
              <a:t>Climate change</a:t>
            </a:r>
          </a:p>
          <a:p>
            <a:pPr marL="285750" indent="-285750">
              <a:buFont typeface="Arial" panose="020B0604020202020204" pitchFamily="34" charset="0"/>
              <a:buChar char="•"/>
            </a:pPr>
            <a:r>
              <a:rPr lang="en-GB" sz="2800" dirty="0">
                <a:solidFill>
                  <a:srgbClr val="002060"/>
                </a:solidFill>
              </a:rPr>
              <a:t>Fuel and food shortages</a:t>
            </a:r>
          </a:p>
          <a:p>
            <a:pPr marL="285750" indent="-285750">
              <a:buFont typeface="Arial" panose="020B0604020202020204" pitchFamily="34" charset="0"/>
              <a:buChar char="•"/>
            </a:pPr>
            <a:r>
              <a:rPr lang="en-GB" sz="2800" dirty="0">
                <a:solidFill>
                  <a:srgbClr val="002060"/>
                </a:solidFill>
              </a:rPr>
              <a:t>Biodiversity</a:t>
            </a:r>
          </a:p>
          <a:p>
            <a:pPr marL="285750" indent="-285750">
              <a:buFont typeface="Arial" panose="020B0604020202020204" pitchFamily="34" charset="0"/>
              <a:buChar char="•"/>
            </a:pPr>
            <a:r>
              <a:rPr lang="en-GB" sz="2800" dirty="0">
                <a:solidFill>
                  <a:srgbClr val="002060"/>
                </a:solidFill>
              </a:rPr>
              <a:t>Species extinction</a:t>
            </a:r>
          </a:p>
          <a:p>
            <a:pPr marL="285750" indent="-285750">
              <a:buFont typeface="Arial" panose="020B0604020202020204" pitchFamily="34" charset="0"/>
              <a:buChar char="•"/>
            </a:pPr>
            <a:r>
              <a:rPr lang="en-GB" sz="2800" dirty="0">
                <a:solidFill>
                  <a:srgbClr val="002060"/>
                </a:solidFill>
              </a:rPr>
              <a:t>International wars</a:t>
            </a:r>
          </a:p>
          <a:p>
            <a:pPr marL="285750" indent="-285750">
              <a:buFont typeface="Arial" panose="020B0604020202020204" pitchFamily="34" charset="0"/>
              <a:buChar char="•"/>
            </a:pPr>
            <a:r>
              <a:rPr lang="en-GB" sz="2800" dirty="0">
                <a:solidFill>
                  <a:srgbClr val="002060"/>
                </a:solidFill>
              </a:rPr>
              <a:t>Terrorism </a:t>
            </a:r>
          </a:p>
          <a:p>
            <a:pPr marL="285750" indent="-285750">
              <a:buFont typeface="Arial" panose="020B0604020202020204" pitchFamily="34" charset="0"/>
              <a:buChar char="•"/>
            </a:pPr>
            <a:r>
              <a:rPr lang="en-GB" sz="2800" dirty="0">
                <a:solidFill>
                  <a:srgbClr val="002060"/>
                </a:solidFill>
              </a:rPr>
              <a:t>Poverty </a:t>
            </a:r>
          </a:p>
        </p:txBody>
      </p:sp>
      <p:sp>
        <p:nvSpPr>
          <p:cNvPr id="4" name="TextBox 3">
            <a:extLst>
              <a:ext uri="{FF2B5EF4-FFF2-40B4-BE49-F238E27FC236}">
                <a16:creationId xmlns:a16="http://schemas.microsoft.com/office/drawing/2014/main" id="{C6E1E890-B5CA-4D2C-B90B-CBAFCDE7477A}"/>
              </a:ext>
            </a:extLst>
          </p:cNvPr>
          <p:cNvSpPr txBox="1"/>
          <p:nvPr/>
        </p:nvSpPr>
        <p:spPr>
          <a:xfrm>
            <a:off x="1026826" y="2083632"/>
            <a:ext cx="6858000" cy="646331"/>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83CADE74-F2AA-4B7D-B3DA-0B8A96CC22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23813" y="3171892"/>
            <a:ext cx="4499090" cy="3429000"/>
          </a:xfrm>
          <a:prstGeom prst="rect">
            <a:avLst/>
          </a:prstGeom>
        </p:spPr>
      </p:pic>
      <p:sp>
        <p:nvSpPr>
          <p:cNvPr id="7" name="TextBox 6">
            <a:extLst>
              <a:ext uri="{FF2B5EF4-FFF2-40B4-BE49-F238E27FC236}">
                <a16:creationId xmlns:a16="http://schemas.microsoft.com/office/drawing/2014/main" id="{E54277E9-5CA3-4E26-A9C5-1B447A67CB58}"/>
              </a:ext>
            </a:extLst>
          </p:cNvPr>
          <p:cNvSpPr txBox="1"/>
          <p:nvPr/>
        </p:nvSpPr>
        <p:spPr>
          <a:xfrm>
            <a:off x="7123813" y="6600892"/>
            <a:ext cx="4499090" cy="230832"/>
          </a:xfrm>
          <a:prstGeom prst="rect">
            <a:avLst/>
          </a:prstGeom>
          <a:noFill/>
        </p:spPr>
        <p:txBody>
          <a:bodyPr wrap="square" rtlCol="0">
            <a:spAutoFit/>
          </a:bodyPr>
          <a:lstStyle/>
          <a:p>
            <a:r>
              <a:rPr lang="en-GB" sz="900">
                <a:hlinkClick r:id="rId3" tooltip="http://researchleap.com/international-journal-of-management-science-and-business-administration-issn-1849-5664-online-issn-1849-5419-print/aims-and-scop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05657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B522EA-7B5E-4317-ADC5-69638F463613}"/>
              </a:ext>
            </a:extLst>
          </p:cNvPr>
          <p:cNvSpPr txBox="1"/>
          <p:nvPr/>
        </p:nvSpPr>
        <p:spPr>
          <a:xfrm>
            <a:off x="1553029" y="162560"/>
            <a:ext cx="8871131" cy="3877985"/>
          </a:xfrm>
          <a:prstGeom prst="rect">
            <a:avLst/>
          </a:prstGeom>
          <a:noFill/>
        </p:spPr>
        <p:txBody>
          <a:bodyPr wrap="square" rtlCol="0">
            <a:spAutoFit/>
          </a:bodyPr>
          <a:lstStyle/>
          <a:p>
            <a:r>
              <a:rPr lang="en-GB" sz="5400" b="1" dirty="0">
                <a:solidFill>
                  <a:srgbClr val="002060"/>
                </a:solidFill>
              </a:rPr>
              <a:t>How can we achieve this?</a:t>
            </a:r>
          </a:p>
          <a:p>
            <a:endParaRPr lang="en-GB" sz="2400" dirty="0">
              <a:solidFill>
                <a:srgbClr val="002060"/>
              </a:solidFill>
            </a:endParaRP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Commitment and Leadership</a:t>
            </a:r>
          </a:p>
          <a:p>
            <a:pPr marL="342900" indent="-342900">
              <a:buFont typeface="Arial" panose="020B0604020202020204" pitchFamily="34" charset="0"/>
              <a:buChar char="•"/>
            </a:pPr>
            <a:r>
              <a:rPr lang="en-GB" sz="2400" dirty="0">
                <a:solidFill>
                  <a:srgbClr val="002060"/>
                </a:solidFill>
              </a:rPr>
              <a:t>Teaching and Learning </a:t>
            </a:r>
          </a:p>
          <a:p>
            <a:pPr marL="342900" indent="-342900">
              <a:buFont typeface="Arial" panose="020B0604020202020204" pitchFamily="34" charset="0"/>
              <a:buChar char="•"/>
            </a:pPr>
            <a:r>
              <a:rPr lang="en-GB" sz="2400" dirty="0">
                <a:solidFill>
                  <a:srgbClr val="002060"/>
                </a:solidFill>
              </a:rPr>
              <a:t>Community and Partnership</a:t>
            </a:r>
          </a:p>
          <a:p>
            <a:pPr marL="342900" indent="-342900">
              <a:buFont typeface="Arial" panose="020B0604020202020204" pitchFamily="34" charset="0"/>
              <a:buChar char="•"/>
            </a:pPr>
            <a:r>
              <a:rPr lang="en-GB" sz="2400" dirty="0">
                <a:solidFill>
                  <a:srgbClr val="002060"/>
                </a:solidFill>
              </a:rPr>
              <a:t>Research and Monitoring </a:t>
            </a:r>
          </a:p>
          <a:p>
            <a:endParaRPr lang="en-GB" sz="2400" dirty="0">
              <a:solidFill>
                <a:srgbClr val="002060"/>
              </a:solidFill>
            </a:endParaRPr>
          </a:p>
          <a:p>
            <a:pPr marL="342900" indent="-342900">
              <a:buFont typeface="Arial" panose="020B0604020202020204" pitchFamily="34" charset="0"/>
              <a:buChar char="•"/>
            </a:pPr>
            <a:endParaRPr lang="en-GB" sz="2400" dirty="0">
              <a:solidFill>
                <a:srgbClr val="002060"/>
              </a:solidFill>
            </a:endParaRPr>
          </a:p>
        </p:txBody>
      </p:sp>
      <p:pic>
        <p:nvPicPr>
          <p:cNvPr id="7" name="Picture 6" descr="Text, whiteboard&#10;&#10;Description automatically generated">
            <a:extLst>
              <a:ext uri="{FF2B5EF4-FFF2-40B4-BE49-F238E27FC236}">
                <a16:creationId xmlns:a16="http://schemas.microsoft.com/office/drawing/2014/main" id="{95AD9584-514A-45F5-896D-92B29E47B0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76686" y="1075421"/>
            <a:ext cx="6151154" cy="2222415"/>
          </a:xfrm>
          <a:prstGeom prst="rect">
            <a:avLst/>
          </a:prstGeom>
        </p:spPr>
      </p:pic>
      <p:sp>
        <p:nvSpPr>
          <p:cNvPr id="8" name="TextBox 7">
            <a:extLst>
              <a:ext uri="{FF2B5EF4-FFF2-40B4-BE49-F238E27FC236}">
                <a16:creationId xmlns:a16="http://schemas.microsoft.com/office/drawing/2014/main" id="{91CD5A4B-79AF-4047-BFDA-36B7E648E4AB}"/>
              </a:ext>
            </a:extLst>
          </p:cNvPr>
          <p:cNvSpPr txBox="1"/>
          <p:nvPr/>
        </p:nvSpPr>
        <p:spPr>
          <a:xfrm>
            <a:off x="6337300" y="4988560"/>
            <a:ext cx="5590540" cy="230832"/>
          </a:xfrm>
          <a:prstGeom prst="rect">
            <a:avLst/>
          </a:prstGeom>
          <a:noFill/>
        </p:spPr>
        <p:txBody>
          <a:bodyPr wrap="square" rtlCol="0">
            <a:spAutoFit/>
          </a:bodyPr>
          <a:lstStyle/>
          <a:p>
            <a:r>
              <a:rPr lang="en-GB" sz="900" dirty="0">
                <a:hlinkClick r:id="rId3" tooltip="http://www.thebluediamondgallery.com/handwriting/t/teaching.html"/>
              </a:rPr>
              <a:t>This Photo</a:t>
            </a:r>
            <a:r>
              <a:rPr lang="en-GB" sz="900" dirty="0"/>
              <a:t> by Unknown Author is licensed under CC B</a:t>
            </a:r>
          </a:p>
        </p:txBody>
      </p:sp>
      <p:pic>
        <p:nvPicPr>
          <p:cNvPr id="10" name="Picture 9" descr="Text, whiteboard&#10;&#10;Description automatically generated">
            <a:extLst>
              <a:ext uri="{FF2B5EF4-FFF2-40B4-BE49-F238E27FC236}">
                <a16:creationId xmlns:a16="http://schemas.microsoft.com/office/drawing/2014/main" id="{140729C8-A759-49DF-AFCE-3F8506A64DA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4278" y="4210136"/>
            <a:ext cx="8698292" cy="2432664"/>
          </a:xfrm>
          <a:prstGeom prst="rect">
            <a:avLst/>
          </a:prstGeom>
        </p:spPr>
      </p:pic>
    </p:spTree>
    <p:extLst>
      <p:ext uri="{BB962C8B-B14F-4D97-AF65-F5344CB8AC3E}">
        <p14:creationId xmlns:p14="http://schemas.microsoft.com/office/powerpoint/2010/main" val="2997357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498AE-278E-49DC-BE2C-D610776F6062}"/>
              </a:ext>
            </a:extLst>
          </p:cNvPr>
          <p:cNvSpPr txBox="1"/>
          <p:nvPr/>
        </p:nvSpPr>
        <p:spPr>
          <a:xfrm>
            <a:off x="3670851" y="2915478"/>
            <a:ext cx="1457739" cy="291548"/>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5B133B74-D6DD-43C3-AB5C-0769F7106FD7}"/>
              </a:ext>
            </a:extLst>
          </p:cNvPr>
          <p:cNvSpPr txBox="1"/>
          <p:nvPr/>
        </p:nvSpPr>
        <p:spPr>
          <a:xfrm>
            <a:off x="3670851" y="2044005"/>
            <a:ext cx="4008782" cy="2308324"/>
          </a:xfrm>
          <a:prstGeom prst="rect">
            <a:avLst/>
          </a:prstGeom>
          <a:noFill/>
          <a:ln>
            <a:solidFill>
              <a:srgbClr val="002060"/>
            </a:solidFill>
          </a:ln>
        </p:spPr>
        <p:txBody>
          <a:bodyPr wrap="square" rtlCol="0">
            <a:spAutoFit/>
          </a:bodyPr>
          <a:lstStyle/>
          <a:p>
            <a:r>
              <a:rPr lang="en-GB" sz="3600" b="1" dirty="0">
                <a:solidFill>
                  <a:srgbClr val="002060"/>
                </a:solidFill>
              </a:rPr>
              <a:t>How can we implement ESDGC in our educational settings? </a:t>
            </a:r>
          </a:p>
        </p:txBody>
      </p:sp>
      <p:sp>
        <p:nvSpPr>
          <p:cNvPr id="5" name="Arrow: Up 4">
            <a:extLst>
              <a:ext uri="{FF2B5EF4-FFF2-40B4-BE49-F238E27FC236}">
                <a16:creationId xmlns:a16="http://schemas.microsoft.com/office/drawing/2014/main" id="{5AE23B3B-01BF-46EE-8CC8-F824D9CAA3B4}"/>
              </a:ext>
            </a:extLst>
          </p:cNvPr>
          <p:cNvSpPr/>
          <p:nvPr/>
        </p:nvSpPr>
        <p:spPr>
          <a:xfrm>
            <a:off x="5128591" y="980661"/>
            <a:ext cx="556592" cy="91440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Up 5">
            <a:extLst>
              <a:ext uri="{FF2B5EF4-FFF2-40B4-BE49-F238E27FC236}">
                <a16:creationId xmlns:a16="http://schemas.microsoft.com/office/drawing/2014/main" id="{586A3F29-E229-4769-804E-79C7CD10BB57}"/>
              </a:ext>
            </a:extLst>
          </p:cNvPr>
          <p:cNvSpPr/>
          <p:nvPr/>
        </p:nvSpPr>
        <p:spPr>
          <a:xfrm rot="18208689">
            <a:off x="2891600" y="1677648"/>
            <a:ext cx="556592" cy="91440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Up 6">
            <a:extLst>
              <a:ext uri="{FF2B5EF4-FFF2-40B4-BE49-F238E27FC236}">
                <a16:creationId xmlns:a16="http://schemas.microsoft.com/office/drawing/2014/main" id="{75E37EC9-33CB-4DF5-8DA5-B03CFEA72FE8}"/>
              </a:ext>
            </a:extLst>
          </p:cNvPr>
          <p:cNvSpPr/>
          <p:nvPr/>
        </p:nvSpPr>
        <p:spPr>
          <a:xfrm rot="3835594">
            <a:off x="8047379" y="1483843"/>
            <a:ext cx="556592" cy="91440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559A687D-63F6-42A7-BAE5-3498A1F47081}"/>
              </a:ext>
            </a:extLst>
          </p:cNvPr>
          <p:cNvSpPr/>
          <p:nvPr/>
        </p:nvSpPr>
        <p:spPr>
          <a:xfrm rot="5400000">
            <a:off x="8234352" y="2328298"/>
            <a:ext cx="556592" cy="120969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Up 8">
            <a:extLst>
              <a:ext uri="{FF2B5EF4-FFF2-40B4-BE49-F238E27FC236}">
                <a16:creationId xmlns:a16="http://schemas.microsoft.com/office/drawing/2014/main" id="{03079320-35B6-4BAA-BB90-2629028EDC19}"/>
              </a:ext>
            </a:extLst>
          </p:cNvPr>
          <p:cNvSpPr/>
          <p:nvPr/>
        </p:nvSpPr>
        <p:spPr>
          <a:xfrm rot="8840167">
            <a:off x="7882376" y="4430222"/>
            <a:ext cx="556592" cy="91440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Up 9">
            <a:extLst>
              <a:ext uri="{FF2B5EF4-FFF2-40B4-BE49-F238E27FC236}">
                <a16:creationId xmlns:a16="http://schemas.microsoft.com/office/drawing/2014/main" id="{82FA0751-BAE5-4FF5-9EC3-302EF3BDE3C0}"/>
              </a:ext>
            </a:extLst>
          </p:cNvPr>
          <p:cNvSpPr/>
          <p:nvPr/>
        </p:nvSpPr>
        <p:spPr>
          <a:xfrm rot="10800000">
            <a:off x="5239003" y="4529779"/>
            <a:ext cx="556592" cy="106680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Up 10">
            <a:extLst>
              <a:ext uri="{FF2B5EF4-FFF2-40B4-BE49-F238E27FC236}">
                <a16:creationId xmlns:a16="http://schemas.microsoft.com/office/drawing/2014/main" id="{5F74AEFF-8BF3-4E40-840D-701D4C61BB7F}"/>
              </a:ext>
            </a:extLst>
          </p:cNvPr>
          <p:cNvSpPr/>
          <p:nvPr/>
        </p:nvSpPr>
        <p:spPr>
          <a:xfrm rot="13341490">
            <a:off x="2524369" y="3689164"/>
            <a:ext cx="556592" cy="10290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A768579-14DA-4D69-9C5A-6270E2CDFE49}"/>
              </a:ext>
            </a:extLst>
          </p:cNvPr>
          <p:cNvSpPr txBox="1"/>
          <p:nvPr/>
        </p:nvSpPr>
        <p:spPr>
          <a:xfrm>
            <a:off x="4746870" y="428933"/>
            <a:ext cx="1320033" cy="523220"/>
          </a:xfrm>
          <a:prstGeom prst="rect">
            <a:avLst/>
          </a:prstGeom>
          <a:noFill/>
        </p:spPr>
        <p:txBody>
          <a:bodyPr wrap="square" rtlCol="0">
            <a:spAutoFit/>
          </a:bodyPr>
          <a:lstStyle/>
          <a:p>
            <a:r>
              <a:rPr lang="en-GB" sz="2800" dirty="0">
                <a:solidFill>
                  <a:srgbClr val="002060"/>
                </a:solidFill>
              </a:rPr>
              <a:t>Recycle</a:t>
            </a:r>
          </a:p>
        </p:txBody>
      </p:sp>
      <p:sp>
        <p:nvSpPr>
          <p:cNvPr id="13" name="TextBox 12">
            <a:extLst>
              <a:ext uri="{FF2B5EF4-FFF2-40B4-BE49-F238E27FC236}">
                <a16:creationId xmlns:a16="http://schemas.microsoft.com/office/drawing/2014/main" id="{091DD7DB-F9CF-4FE0-942F-D9BF6E58462A}"/>
              </a:ext>
            </a:extLst>
          </p:cNvPr>
          <p:cNvSpPr txBox="1"/>
          <p:nvPr/>
        </p:nvSpPr>
        <p:spPr>
          <a:xfrm>
            <a:off x="8971721" y="1437861"/>
            <a:ext cx="1749287" cy="954107"/>
          </a:xfrm>
          <a:prstGeom prst="rect">
            <a:avLst/>
          </a:prstGeom>
          <a:noFill/>
        </p:spPr>
        <p:txBody>
          <a:bodyPr wrap="square" rtlCol="0">
            <a:spAutoFit/>
          </a:bodyPr>
          <a:lstStyle/>
          <a:p>
            <a:r>
              <a:rPr lang="en-GB" sz="2800" dirty="0">
                <a:solidFill>
                  <a:srgbClr val="002060"/>
                </a:solidFill>
              </a:rPr>
              <a:t>Grow your own</a:t>
            </a:r>
          </a:p>
        </p:txBody>
      </p:sp>
      <p:sp>
        <p:nvSpPr>
          <p:cNvPr id="14" name="TextBox 13">
            <a:extLst>
              <a:ext uri="{FF2B5EF4-FFF2-40B4-BE49-F238E27FC236}">
                <a16:creationId xmlns:a16="http://schemas.microsoft.com/office/drawing/2014/main" id="{AA0B3DC1-EFCA-4C9E-ADCB-18789BDB7C9D}"/>
              </a:ext>
            </a:extLst>
          </p:cNvPr>
          <p:cNvSpPr txBox="1"/>
          <p:nvPr/>
        </p:nvSpPr>
        <p:spPr>
          <a:xfrm>
            <a:off x="9117496" y="2650433"/>
            <a:ext cx="2570921" cy="954107"/>
          </a:xfrm>
          <a:prstGeom prst="rect">
            <a:avLst/>
          </a:prstGeom>
          <a:noFill/>
        </p:spPr>
        <p:txBody>
          <a:bodyPr wrap="square" rtlCol="0">
            <a:spAutoFit/>
          </a:bodyPr>
          <a:lstStyle/>
          <a:p>
            <a:r>
              <a:rPr lang="en-GB" sz="2800" dirty="0">
                <a:solidFill>
                  <a:srgbClr val="002060"/>
                </a:solidFill>
              </a:rPr>
              <a:t>Walk to school or share lifts</a:t>
            </a:r>
          </a:p>
        </p:txBody>
      </p:sp>
      <p:sp>
        <p:nvSpPr>
          <p:cNvPr id="15" name="TextBox 14">
            <a:extLst>
              <a:ext uri="{FF2B5EF4-FFF2-40B4-BE49-F238E27FC236}">
                <a16:creationId xmlns:a16="http://schemas.microsoft.com/office/drawing/2014/main" id="{6E79C80A-40E5-4CE5-8CC9-B687F4D0CDD7}"/>
              </a:ext>
            </a:extLst>
          </p:cNvPr>
          <p:cNvSpPr txBox="1"/>
          <p:nvPr/>
        </p:nvSpPr>
        <p:spPr>
          <a:xfrm>
            <a:off x="8615207" y="4967128"/>
            <a:ext cx="3369799" cy="954107"/>
          </a:xfrm>
          <a:prstGeom prst="rect">
            <a:avLst/>
          </a:prstGeom>
          <a:noFill/>
        </p:spPr>
        <p:txBody>
          <a:bodyPr wrap="square" rtlCol="0">
            <a:spAutoFit/>
          </a:bodyPr>
          <a:lstStyle/>
          <a:p>
            <a:r>
              <a:rPr lang="en-GB" sz="2800" dirty="0">
                <a:solidFill>
                  <a:srgbClr val="002060"/>
                </a:solidFill>
              </a:rPr>
              <a:t>Make informed choices</a:t>
            </a:r>
          </a:p>
        </p:txBody>
      </p:sp>
      <p:sp>
        <p:nvSpPr>
          <p:cNvPr id="16" name="TextBox 15">
            <a:extLst>
              <a:ext uri="{FF2B5EF4-FFF2-40B4-BE49-F238E27FC236}">
                <a16:creationId xmlns:a16="http://schemas.microsoft.com/office/drawing/2014/main" id="{D053FE57-A96C-499A-A75B-11A2CA3AF4DC}"/>
              </a:ext>
            </a:extLst>
          </p:cNvPr>
          <p:cNvSpPr txBox="1"/>
          <p:nvPr/>
        </p:nvSpPr>
        <p:spPr>
          <a:xfrm>
            <a:off x="5053112" y="5921235"/>
            <a:ext cx="2027582" cy="784365"/>
          </a:xfrm>
          <a:prstGeom prst="rect">
            <a:avLst/>
          </a:prstGeom>
          <a:noFill/>
        </p:spPr>
        <p:txBody>
          <a:bodyPr wrap="square" rtlCol="0">
            <a:spAutoFit/>
          </a:bodyPr>
          <a:lstStyle/>
          <a:p>
            <a:endParaRPr lang="en-GB" dirty="0"/>
          </a:p>
        </p:txBody>
      </p:sp>
      <p:sp>
        <p:nvSpPr>
          <p:cNvPr id="17" name="TextBox 16">
            <a:extLst>
              <a:ext uri="{FF2B5EF4-FFF2-40B4-BE49-F238E27FC236}">
                <a16:creationId xmlns:a16="http://schemas.microsoft.com/office/drawing/2014/main" id="{D294B777-889B-4FA8-BC51-6D73D2A72930}"/>
              </a:ext>
            </a:extLst>
          </p:cNvPr>
          <p:cNvSpPr txBox="1"/>
          <p:nvPr/>
        </p:nvSpPr>
        <p:spPr>
          <a:xfrm>
            <a:off x="898392" y="4494453"/>
            <a:ext cx="2456575" cy="2246769"/>
          </a:xfrm>
          <a:prstGeom prst="rect">
            <a:avLst/>
          </a:prstGeom>
          <a:noFill/>
        </p:spPr>
        <p:txBody>
          <a:bodyPr wrap="square" rtlCol="0">
            <a:spAutoFit/>
          </a:bodyPr>
          <a:lstStyle/>
          <a:p>
            <a:r>
              <a:rPr lang="en-GB" sz="2800" dirty="0">
                <a:solidFill>
                  <a:srgbClr val="002060"/>
                </a:solidFill>
              </a:rPr>
              <a:t>Develop a nature reserve in the school grounds e.g. Bug hotel</a:t>
            </a:r>
          </a:p>
        </p:txBody>
      </p:sp>
      <p:sp>
        <p:nvSpPr>
          <p:cNvPr id="18" name="TextBox 17">
            <a:extLst>
              <a:ext uri="{FF2B5EF4-FFF2-40B4-BE49-F238E27FC236}">
                <a16:creationId xmlns:a16="http://schemas.microsoft.com/office/drawing/2014/main" id="{E388CBEB-2CE0-401E-B154-1AD85D276353}"/>
              </a:ext>
            </a:extLst>
          </p:cNvPr>
          <p:cNvSpPr txBox="1"/>
          <p:nvPr/>
        </p:nvSpPr>
        <p:spPr>
          <a:xfrm>
            <a:off x="4124093" y="5596582"/>
            <a:ext cx="3122180" cy="523220"/>
          </a:xfrm>
          <a:prstGeom prst="rect">
            <a:avLst/>
          </a:prstGeom>
          <a:noFill/>
        </p:spPr>
        <p:txBody>
          <a:bodyPr wrap="square" rtlCol="0">
            <a:spAutoFit/>
          </a:bodyPr>
          <a:lstStyle/>
          <a:p>
            <a:r>
              <a:rPr lang="en-GB" sz="2800" dirty="0">
                <a:solidFill>
                  <a:srgbClr val="002060"/>
                </a:solidFill>
              </a:rPr>
              <a:t>Use a compost bin</a:t>
            </a:r>
          </a:p>
        </p:txBody>
      </p:sp>
      <p:sp>
        <p:nvSpPr>
          <p:cNvPr id="19" name="TextBox 18">
            <a:extLst>
              <a:ext uri="{FF2B5EF4-FFF2-40B4-BE49-F238E27FC236}">
                <a16:creationId xmlns:a16="http://schemas.microsoft.com/office/drawing/2014/main" id="{B0752E68-10E2-431F-80BA-4F2773F1181F}"/>
              </a:ext>
            </a:extLst>
          </p:cNvPr>
          <p:cNvSpPr txBox="1"/>
          <p:nvPr/>
        </p:nvSpPr>
        <p:spPr>
          <a:xfrm>
            <a:off x="57784" y="946694"/>
            <a:ext cx="3149242" cy="1384995"/>
          </a:xfrm>
          <a:prstGeom prst="rect">
            <a:avLst/>
          </a:prstGeom>
          <a:noFill/>
        </p:spPr>
        <p:txBody>
          <a:bodyPr wrap="square" rtlCol="0">
            <a:spAutoFit/>
          </a:bodyPr>
          <a:lstStyle/>
          <a:p>
            <a:r>
              <a:rPr lang="en-GB" sz="2800" dirty="0">
                <a:solidFill>
                  <a:srgbClr val="002060"/>
                </a:solidFill>
              </a:rPr>
              <a:t>Switch off all electrical appliances when not in use</a:t>
            </a:r>
          </a:p>
        </p:txBody>
      </p:sp>
      <p:sp>
        <p:nvSpPr>
          <p:cNvPr id="20" name="Arrow: Up 19">
            <a:extLst>
              <a:ext uri="{FF2B5EF4-FFF2-40B4-BE49-F238E27FC236}">
                <a16:creationId xmlns:a16="http://schemas.microsoft.com/office/drawing/2014/main" id="{D1527B8F-132B-4AF5-B3C8-F4A52DE9DDEF}"/>
              </a:ext>
            </a:extLst>
          </p:cNvPr>
          <p:cNvSpPr/>
          <p:nvPr/>
        </p:nvSpPr>
        <p:spPr>
          <a:xfrm rot="16200000">
            <a:off x="2641953" y="2477528"/>
            <a:ext cx="556592" cy="118532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886254FC-6056-49A1-8A90-3862B3AC535A}"/>
              </a:ext>
            </a:extLst>
          </p:cNvPr>
          <p:cNvSpPr txBox="1"/>
          <p:nvPr/>
        </p:nvSpPr>
        <p:spPr>
          <a:xfrm>
            <a:off x="27222" y="2825266"/>
            <a:ext cx="2456575" cy="523220"/>
          </a:xfrm>
          <a:prstGeom prst="rect">
            <a:avLst/>
          </a:prstGeom>
          <a:noFill/>
        </p:spPr>
        <p:txBody>
          <a:bodyPr wrap="square" rtlCol="0">
            <a:spAutoFit/>
          </a:bodyPr>
          <a:lstStyle/>
          <a:p>
            <a:r>
              <a:rPr lang="en-GB" sz="2800" dirty="0">
                <a:solidFill>
                  <a:srgbClr val="002060"/>
                </a:solidFill>
              </a:rPr>
              <a:t>School council</a:t>
            </a:r>
          </a:p>
        </p:txBody>
      </p:sp>
    </p:spTree>
    <p:extLst>
      <p:ext uri="{BB962C8B-B14F-4D97-AF65-F5344CB8AC3E}">
        <p14:creationId xmlns:p14="http://schemas.microsoft.com/office/powerpoint/2010/main" val="2710425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2" name="Picture 11" descr="A group of green rectangles&#10;&#10;Description automatically generated with medium confidence">
            <a:extLst>
              <a:ext uri="{FF2B5EF4-FFF2-40B4-BE49-F238E27FC236}">
                <a16:creationId xmlns:a16="http://schemas.microsoft.com/office/drawing/2014/main" id="{C35934B7-E51E-476E-98BE-F6CB4AA2AF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74787" y="1802984"/>
            <a:ext cx="4015409" cy="2458414"/>
          </a:xfrm>
          <a:prstGeom prst="rect">
            <a:avLst/>
          </a:prstGeom>
        </p:spPr>
      </p:pic>
      <p:pic>
        <p:nvPicPr>
          <p:cNvPr id="15" name="Picture 14" descr="A picture containing text, grass, bin, container&#10;&#10;Description automatically generated">
            <a:extLst>
              <a:ext uri="{FF2B5EF4-FFF2-40B4-BE49-F238E27FC236}">
                <a16:creationId xmlns:a16="http://schemas.microsoft.com/office/drawing/2014/main" id="{8A8794A2-A745-4983-9B6E-17E5FF13F12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48712" y="0"/>
            <a:ext cx="3543288" cy="1629767"/>
          </a:xfrm>
          <a:prstGeom prst="rect">
            <a:avLst/>
          </a:prstGeom>
        </p:spPr>
      </p:pic>
      <p:pic>
        <p:nvPicPr>
          <p:cNvPr id="20" name="Picture 19">
            <a:extLst>
              <a:ext uri="{FF2B5EF4-FFF2-40B4-BE49-F238E27FC236}">
                <a16:creationId xmlns:a16="http://schemas.microsoft.com/office/drawing/2014/main" id="{27EBADA2-4C50-4E18-AA41-28CDF3EDE32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655913" y="5055016"/>
            <a:ext cx="3536087" cy="1802984"/>
          </a:xfrm>
          <a:prstGeom prst="rect">
            <a:avLst/>
          </a:prstGeom>
        </p:spPr>
      </p:pic>
      <p:sp>
        <p:nvSpPr>
          <p:cNvPr id="21" name="TextBox 20">
            <a:extLst>
              <a:ext uri="{FF2B5EF4-FFF2-40B4-BE49-F238E27FC236}">
                <a16:creationId xmlns:a16="http://schemas.microsoft.com/office/drawing/2014/main" id="{3CD50A21-C72D-4179-B7FE-963D45228550}"/>
              </a:ext>
            </a:extLst>
          </p:cNvPr>
          <p:cNvSpPr txBox="1"/>
          <p:nvPr/>
        </p:nvSpPr>
        <p:spPr>
          <a:xfrm>
            <a:off x="8965809" y="6980102"/>
            <a:ext cx="3226191" cy="230832"/>
          </a:xfrm>
          <a:prstGeom prst="rect">
            <a:avLst/>
          </a:prstGeom>
          <a:noFill/>
        </p:spPr>
        <p:txBody>
          <a:bodyPr wrap="square" rtlCol="0">
            <a:spAutoFit/>
          </a:bodyPr>
          <a:lstStyle/>
          <a:p>
            <a:r>
              <a:rPr lang="en-GB" sz="900" dirty="0">
                <a:hlinkClick r:id="rId7" tooltip="https://simple.wikipedia.org/wiki/Battery_recycling"/>
              </a:rPr>
              <a:t>This Photo</a:t>
            </a:r>
            <a:r>
              <a:rPr lang="en-GB" sz="900" dirty="0"/>
              <a:t> by Unknown </a:t>
            </a:r>
            <a:r>
              <a:rPr lang="en-GB" sz="900" dirty="0" err="1"/>
              <a:t>Auhor</a:t>
            </a:r>
            <a:r>
              <a:rPr lang="en-GB" sz="900" dirty="0"/>
              <a:t> is licensed under </a:t>
            </a:r>
            <a:r>
              <a:rPr lang="en-GB" sz="900" dirty="0">
                <a:hlinkClick r:id="rId8" tooltip="https://creativecommons.org/licenses/by-sa/3.0/"/>
              </a:rPr>
              <a:t>CC BY-SA</a:t>
            </a:r>
            <a:endParaRPr lang="en-GB" sz="900" dirty="0"/>
          </a:p>
        </p:txBody>
      </p:sp>
      <p:pic>
        <p:nvPicPr>
          <p:cNvPr id="23" name="Picture 22" descr="A picture containing outdoor, ground, chair, seat&#10;&#10;Description automatically generated">
            <a:extLst>
              <a:ext uri="{FF2B5EF4-FFF2-40B4-BE49-F238E27FC236}">
                <a16:creationId xmlns:a16="http://schemas.microsoft.com/office/drawing/2014/main" id="{05A2B35D-BC30-49F2-A4AD-993A39A35AA2}"/>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 y="5046559"/>
            <a:ext cx="3390315" cy="1811441"/>
          </a:xfrm>
          <a:prstGeom prst="rect">
            <a:avLst/>
          </a:prstGeom>
        </p:spPr>
      </p:pic>
      <p:sp>
        <p:nvSpPr>
          <p:cNvPr id="24" name="TextBox 23">
            <a:extLst>
              <a:ext uri="{FF2B5EF4-FFF2-40B4-BE49-F238E27FC236}">
                <a16:creationId xmlns:a16="http://schemas.microsoft.com/office/drawing/2014/main" id="{A55A1143-95B3-49E1-905C-A84008795B3E}"/>
              </a:ext>
            </a:extLst>
          </p:cNvPr>
          <p:cNvSpPr txBox="1"/>
          <p:nvPr/>
        </p:nvSpPr>
        <p:spPr>
          <a:xfrm>
            <a:off x="0" y="7109955"/>
            <a:ext cx="2575980" cy="369332"/>
          </a:xfrm>
          <a:prstGeom prst="rect">
            <a:avLst/>
          </a:prstGeom>
          <a:noFill/>
        </p:spPr>
        <p:txBody>
          <a:bodyPr wrap="square" rtlCol="0">
            <a:spAutoFit/>
          </a:bodyPr>
          <a:lstStyle/>
          <a:p>
            <a:r>
              <a:rPr lang="en-GB" sz="900">
                <a:hlinkClick r:id="rId10" tooltip="https://news.schoolsdo.org/2016/10/the-case-of-using-recycled-tires-on-school-playgrounds/"/>
              </a:rPr>
              <a:t>This Photo</a:t>
            </a:r>
            <a:r>
              <a:rPr lang="en-GB" sz="900"/>
              <a:t> by Unknown Author is licensed under </a:t>
            </a:r>
            <a:r>
              <a:rPr lang="en-GB" sz="900">
                <a:hlinkClick r:id="rId11" tooltip="https://creativecommons.org/licenses/by-nc-nd/3.0/"/>
              </a:rPr>
              <a:t>CC BY-NC-ND</a:t>
            </a:r>
            <a:endParaRPr lang="en-GB" sz="900"/>
          </a:p>
        </p:txBody>
      </p:sp>
      <p:pic>
        <p:nvPicPr>
          <p:cNvPr id="26" name="Picture 25">
            <a:extLst>
              <a:ext uri="{FF2B5EF4-FFF2-40B4-BE49-F238E27FC236}">
                <a16:creationId xmlns:a16="http://schemas.microsoft.com/office/drawing/2014/main" id="{7D6BBC47-20CD-49A9-B9AC-E43E2B2D41BD}"/>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2" y="0"/>
            <a:ext cx="3390315" cy="1685825"/>
          </a:xfrm>
          <a:prstGeom prst="rect">
            <a:avLst/>
          </a:prstGeom>
        </p:spPr>
      </p:pic>
      <p:pic>
        <p:nvPicPr>
          <p:cNvPr id="29" name="Picture 28" descr="A container of food&#10;&#10;Description automatically generated with low confidence">
            <a:extLst>
              <a:ext uri="{FF2B5EF4-FFF2-40B4-BE49-F238E27FC236}">
                <a16:creationId xmlns:a16="http://schemas.microsoft.com/office/drawing/2014/main" id="{85E43861-10EE-48AB-B9A6-0FAAEDC4BAF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8648712" y="2171525"/>
            <a:ext cx="3543288" cy="2144830"/>
          </a:xfrm>
          <a:prstGeom prst="rect">
            <a:avLst/>
          </a:prstGeom>
        </p:spPr>
      </p:pic>
      <p:sp>
        <p:nvSpPr>
          <p:cNvPr id="31" name="TextBox 30">
            <a:extLst>
              <a:ext uri="{FF2B5EF4-FFF2-40B4-BE49-F238E27FC236}">
                <a16:creationId xmlns:a16="http://schemas.microsoft.com/office/drawing/2014/main" id="{898EF16B-D42A-4162-9CA2-2A7E13337C2C}"/>
              </a:ext>
            </a:extLst>
          </p:cNvPr>
          <p:cNvSpPr txBox="1"/>
          <p:nvPr/>
        </p:nvSpPr>
        <p:spPr>
          <a:xfrm>
            <a:off x="5638800" y="3286539"/>
            <a:ext cx="914400" cy="914400"/>
          </a:xfrm>
          <a:prstGeom prst="rect">
            <a:avLst/>
          </a:prstGeom>
          <a:noFill/>
        </p:spPr>
        <p:txBody>
          <a:bodyPr wrap="square" rtlCol="0">
            <a:spAutoFit/>
          </a:bodyPr>
          <a:lstStyle/>
          <a:p>
            <a:endParaRPr lang="en-GB" dirty="0"/>
          </a:p>
        </p:txBody>
      </p:sp>
      <p:sp>
        <p:nvSpPr>
          <p:cNvPr id="32" name="TextBox 31">
            <a:extLst>
              <a:ext uri="{FF2B5EF4-FFF2-40B4-BE49-F238E27FC236}">
                <a16:creationId xmlns:a16="http://schemas.microsoft.com/office/drawing/2014/main" id="{45B8BEA6-8709-4770-AF61-A98FF79F2C22}"/>
              </a:ext>
            </a:extLst>
          </p:cNvPr>
          <p:cNvSpPr txBox="1"/>
          <p:nvPr/>
        </p:nvSpPr>
        <p:spPr>
          <a:xfrm>
            <a:off x="3621835" y="431393"/>
            <a:ext cx="4948330" cy="769441"/>
          </a:xfrm>
          <a:prstGeom prst="rect">
            <a:avLst/>
          </a:prstGeom>
          <a:noFill/>
        </p:spPr>
        <p:txBody>
          <a:bodyPr wrap="square" rtlCol="0">
            <a:spAutoFit/>
          </a:bodyPr>
          <a:lstStyle/>
          <a:p>
            <a:r>
              <a:rPr lang="en-GB" sz="3600" b="1" dirty="0">
                <a:solidFill>
                  <a:srgbClr val="002060"/>
                </a:solidFill>
              </a:rPr>
              <a:t> </a:t>
            </a:r>
            <a:r>
              <a:rPr lang="en-GB" sz="4400" b="1" dirty="0">
                <a:solidFill>
                  <a:srgbClr val="002060"/>
                </a:solidFill>
              </a:rPr>
              <a:t>Reused and Recycle</a:t>
            </a:r>
          </a:p>
        </p:txBody>
      </p:sp>
      <p:pic>
        <p:nvPicPr>
          <p:cNvPr id="34" name="Picture 33" descr="A picture containing text, sign&#10;&#10;Description automatically generated">
            <a:extLst>
              <a:ext uri="{FF2B5EF4-FFF2-40B4-BE49-F238E27FC236}">
                <a16:creationId xmlns:a16="http://schemas.microsoft.com/office/drawing/2014/main" id="{634975C0-A344-49BE-86D6-54CEBDC5C180}"/>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2" y="2171525"/>
            <a:ext cx="3390315" cy="2144830"/>
          </a:xfrm>
          <a:prstGeom prst="rect">
            <a:avLst/>
          </a:prstGeom>
        </p:spPr>
      </p:pic>
      <p:pic>
        <p:nvPicPr>
          <p:cNvPr id="37" name="Picture 36" descr="A picture containing text, furniture, seat, chair&#10;&#10;Description automatically generated">
            <a:extLst>
              <a:ext uri="{FF2B5EF4-FFF2-40B4-BE49-F238E27FC236}">
                <a16:creationId xmlns:a16="http://schemas.microsoft.com/office/drawing/2014/main" id="{DB71E1A7-1340-4994-8761-86671745611E}"/>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4281952" y="4863548"/>
            <a:ext cx="3390315" cy="1994452"/>
          </a:xfrm>
          <a:prstGeom prst="rect">
            <a:avLst/>
          </a:prstGeom>
        </p:spPr>
      </p:pic>
    </p:spTree>
    <p:extLst>
      <p:ext uri="{BB962C8B-B14F-4D97-AF65-F5344CB8AC3E}">
        <p14:creationId xmlns:p14="http://schemas.microsoft.com/office/powerpoint/2010/main" val="107939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03DF5F-30A9-44A9-B0EC-6BC33086CB09}"/>
              </a:ext>
            </a:extLst>
          </p:cNvPr>
          <p:cNvSpPr txBox="1"/>
          <p:nvPr/>
        </p:nvSpPr>
        <p:spPr>
          <a:xfrm>
            <a:off x="5641144" y="2968283"/>
            <a:ext cx="914400" cy="914400"/>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D38720B8-10C4-46E0-B7CB-15A291A20F01}"/>
              </a:ext>
            </a:extLst>
          </p:cNvPr>
          <p:cNvSpPr txBox="1"/>
          <p:nvPr/>
        </p:nvSpPr>
        <p:spPr>
          <a:xfrm>
            <a:off x="1552575" y="2614340"/>
            <a:ext cx="9639300" cy="707886"/>
          </a:xfrm>
          <a:prstGeom prst="rect">
            <a:avLst/>
          </a:prstGeom>
          <a:noFill/>
        </p:spPr>
        <p:txBody>
          <a:bodyPr wrap="square" rtlCol="0">
            <a:spAutoFit/>
          </a:bodyPr>
          <a:lstStyle/>
          <a:p>
            <a:r>
              <a:rPr lang="en-GB" sz="4000" b="1" dirty="0">
                <a:solidFill>
                  <a:srgbClr val="002060"/>
                </a:solidFill>
              </a:rPr>
              <a:t>Switch me off, Turn me off, Close me!!!!!!!!</a:t>
            </a:r>
          </a:p>
        </p:txBody>
      </p:sp>
      <p:pic>
        <p:nvPicPr>
          <p:cNvPr id="5" name="Picture 4" descr="A hand holding a faucet&#10;&#10;Description automatically generated with medium confidence">
            <a:extLst>
              <a:ext uri="{FF2B5EF4-FFF2-40B4-BE49-F238E27FC236}">
                <a16:creationId xmlns:a16="http://schemas.microsoft.com/office/drawing/2014/main" id="{5CA201D3-A349-4C02-B3F0-7331EE8015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9686" y="3578856"/>
            <a:ext cx="4152314" cy="3327476"/>
          </a:xfrm>
          <a:prstGeom prst="rect">
            <a:avLst/>
          </a:prstGeom>
        </p:spPr>
      </p:pic>
      <p:pic>
        <p:nvPicPr>
          <p:cNvPr id="8" name="Picture 7">
            <a:extLst>
              <a:ext uri="{FF2B5EF4-FFF2-40B4-BE49-F238E27FC236}">
                <a16:creationId xmlns:a16="http://schemas.microsoft.com/office/drawing/2014/main" id="{1B0B3E2C-C6DF-424B-9F6B-3B959CADB8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
            <a:ext cx="4152314" cy="2296233"/>
          </a:xfrm>
          <a:prstGeom prst="rect">
            <a:avLst/>
          </a:prstGeom>
        </p:spPr>
      </p:pic>
      <p:pic>
        <p:nvPicPr>
          <p:cNvPr id="11" name="Picture 10">
            <a:extLst>
              <a:ext uri="{FF2B5EF4-FFF2-40B4-BE49-F238E27FC236}">
                <a16:creationId xmlns:a16="http://schemas.microsoft.com/office/drawing/2014/main" id="{DD0A2A0E-3556-4639-ACBA-80C317EA879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039686" y="17243"/>
            <a:ext cx="4152314" cy="2278989"/>
          </a:xfrm>
          <a:prstGeom prst="rect">
            <a:avLst/>
          </a:prstGeom>
        </p:spPr>
      </p:pic>
      <p:pic>
        <p:nvPicPr>
          <p:cNvPr id="14" name="Picture 13" descr="Icon&#10;&#10;Description automatically generated">
            <a:extLst>
              <a:ext uri="{FF2B5EF4-FFF2-40B4-BE49-F238E27FC236}">
                <a16:creationId xmlns:a16="http://schemas.microsoft.com/office/drawing/2014/main" id="{DF4D8E1E-9CF2-450E-8291-3C7E12ACE33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 y="3640334"/>
            <a:ext cx="4152314" cy="3195099"/>
          </a:xfrm>
          <a:prstGeom prst="rect">
            <a:avLst/>
          </a:prstGeom>
        </p:spPr>
      </p:pic>
      <p:sp>
        <p:nvSpPr>
          <p:cNvPr id="15" name="TextBox 14">
            <a:extLst>
              <a:ext uri="{FF2B5EF4-FFF2-40B4-BE49-F238E27FC236}">
                <a16:creationId xmlns:a16="http://schemas.microsoft.com/office/drawing/2014/main" id="{8EF38985-CAEF-40C5-9E22-D4F5F48B0CBF}"/>
              </a:ext>
            </a:extLst>
          </p:cNvPr>
          <p:cNvSpPr txBox="1"/>
          <p:nvPr/>
        </p:nvSpPr>
        <p:spPr>
          <a:xfrm>
            <a:off x="4972050" y="1047750"/>
            <a:ext cx="2266950" cy="830997"/>
          </a:xfrm>
          <a:prstGeom prst="rect">
            <a:avLst/>
          </a:prstGeom>
          <a:noFill/>
        </p:spPr>
        <p:txBody>
          <a:bodyPr wrap="square" rtlCol="0">
            <a:spAutoFit/>
          </a:bodyPr>
          <a:lstStyle/>
          <a:p>
            <a:r>
              <a:rPr lang="en-GB" sz="4800" b="1" dirty="0">
                <a:solidFill>
                  <a:srgbClr val="002060"/>
                </a:solidFill>
              </a:rPr>
              <a:t>Reduce</a:t>
            </a:r>
          </a:p>
        </p:txBody>
      </p:sp>
    </p:spTree>
    <p:extLst>
      <p:ext uri="{BB962C8B-B14F-4D97-AF65-F5344CB8AC3E}">
        <p14:creationId xmlns:p14="http://schemas.microsoft.com/office/powerpoint/2010/main" val="891236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208911-AA50-4C7D-8B60-2F6525D9341D}"/>
              </a:ext>
            </a:extLst>
          </p:cNvPr>
          <p:cNvSpPr txBox="1"/>
          <p:nvPr/>
        </p:nvSpPr>
        <p:spPr>
          <a:xfrm>
            <a:off x="3826412" y="1153551"/>
            <a:ext cx="4642339" cy="523220"/>
          </a:xfrm>
          <a:prstGeom prst="rect">
            <a:avLst/>
          </a:prstGeom>
          <a:noFill/>
        </p:spPr>
        <p:txBody>
          <a:bodyPr wrap="square" rtlCol="0">
            <a:spAutoFit/>
          </a:bodyPr>
          <a:lstStyle/>
          <a:p>
            <a:pPr algn="ctr"/>
            <a:r>
              <a:rPr lang="en-GB" sz="2800" b="1" dirty="0">
                <a:solidFill>
                  <a:srgbClr val="002060"/>
                </a:solidFill>
              </a:rPr>
              <a:t>Reference List</a:t>
            </a:r>
          </a:p>
        </p:txBody>
      </p:sp>
      <p:sp>
        <p:nvSpPr>
          <p:cNvPr id="3" name="TextBox 2">
            <a:extLst>
              <a:ext uri="{FF2B5EF4-FFF2-40B4-BE49-F238E27FC236}">
                <a16:creationId xmlns:a16="http://schemas.microsoft.com/office/drawing/2014/main" id="{07751C87-0925-4C41-B074-E8970BE241AA}"/>
              </a:ext>
            </a:extLst>
          </p:cNvPr>
          <p:cNvSpPr txBox="1"/>
          <p:nvPr/>
        </p:nvSpPr>
        <p:spPr>
          <a:xfrm>
            <a:off x="5638800" y="2975113"/>
            <a:ext cx="914400" cy="914400"/>
          </a:xfrm>
          <a:prstGeom prst="rect">
            <a:avLst/>
          </a:prstGeom>
          <a:noFill/>
        </p:spPr>
        <p:txBody>
          <a:bodyPr wrap="square" rtlCol="0">
            <a:spAutoFit/>
          </a:bodyPr>
          <a:lstStyle/>
          <a:p>
            <a:endParaRPr lang="en-GB"/>
          </a:p>
        </p:txBody>
      </p:sp>
      <p:sp>
        <p:nvSpPr>
          <p:cNvPr id="4" name="TextBox 3">
            <a:extLst>
              <a:ext uri="{FF2B5EF4-FFF2-40B4-BE49-F238E27FC236}">
                <a16:creationId xmlns:a16="http://schemas.microsoft.com/office/drawing/2014/main" id="{A4918F25-3E61-4C8C-B79C-A276770D02C5}"/>
              </a:ext>
            </a:extLst>
          </p:cNvPr>
          <p:cNvSpPr txBox="1"/>
          <p:nvPr/>
        </p:nvSpPr>
        <p:spPr>
          <a:xfrm>
            <a:off x="251791" y="2159505"/>
            <a:ext cx="10535479" cy="3477875"/>
          </a:xfrm>
          <a:prstGeom prst="rect">
            <a:avLst/>
          </a:prstGeom>
          <a:noFill/>
        </p:spPr>
        <p:txBody>
          <a:bodyPr wrap="square" rtlCol="0">
            <a:spAutoFit/>
          </a:bodyPr>
          <a:lstStyle/>
          <a:p>
            <a:r>
              <a:rPr lang="en-GB" sz="2000" dirty="0">
                <a:solidFill>
                  <a:srgbClr val="002060"/>
                </a:solidFill>
                <a:hlinkClick r:id="rId2">
                  <a:extLst>
                    <a:ext uri="{A12FA001-AC4F-418D-AE19-62706E023703}">
                      <ahyp:hlinkClr xmlns:ahyp="http://schemas.microsoft.com/office/drawing/2018/hyperlinkcolor" val="tx"/>
                    </a:ext>
                  </a:extLst>
                </a:hlinkClick>
              </a:rPr>
              <a:t>http://hwb.gov.wales</a:t>
            </a:r>
            <a:r>
              <a:rPr lang="en-GB" sz="2000" dirty="0">
                <a:solidFill>
                  <a:srgbClr val="002060"/>
                </a:solidFill>
              </a:rPr>
              <a:t>  accessed on 10.2.21</a:t>
            </a:r>
          </a:p>
          <a:p>
            <a:endParaRPr lang="en-GB" sz="2000" dirty="0">
              <a:solidFill>
                <a:srgbClr val="002060"/>
              </a:solidFill>
            </a:endParaRPr>
          </a:p>
          <a:p>
            <a:r>
              <a:rPr lang="en-GB" sz="2000" dirty="0">
                <a:solidFill>
                  <a:srgbClr val="002060"/>
                </a:solidFill>
                <a:hlinkClick r:id="rId3">
                  <a:extLst>
                    <a:ext uri="{A12FA001-AC4F-418D-AE19-62706E023703}">
                      <ahyp:hlinkClr xmlns:ahyp="http://schemas.microsoft.com/office/drawing/2018/hyperlinkcolor" val="tx"/>
                    </a:ext>
                  </a:extLst>
                </a:hlinkClick>
              </a:rPr>
              <a:t>http://office.live.com/start/PowerPoint.aspx</a:t>
            </a:r>
            <a:r>
              <a:rPr lang="en-GB" sz="2000" dirty="0">
                <a:solidFill>
                  <a:srgbClr val="002060"/>
                </a:solidFill>
              </a:rPr>
              <a:t>  all images accessed from Power Point on 11.2.21</a:t>
            </a:r>
          </a:p>
          <a:p>
            <a:endParaRPr lang="en-GB" sz="2000" dirty="0">
              <a:solidFill>
                <a:srgbClr val="002060"/>
              </a:solidFill>
            </a:endParaRPr>
          </a:p>
          <a:p>
            <a:r>
              <a:rPr lang="en-GB" sz="2000" dirty="0">
                <a:solidFill>
                  <a:srgbClr val="002060"/>
                </a:solidFill>
                <a:hlinkClick r:id="rId4">
                  <a:extLst>
                    <a:ext uri="{A12FA001-AC4F-418D-AE19-62706E023703}">
                      <ahyp:hlinkClr xmlns:ahyp="http://schemas.microsoft.com/office/drawing/2018/hyperlinkcolor" val="tx"/>
                    </a:ext>
                  </a:extLst>
                </a:hlinkClick>
              </a:rPr>
              <a:t>http://www.recycling-guide.org.uk</a:t>
            </a:r>
            <a:r>
              <a:rPr lang="en-GB" sz="2000" dirty="0">
                <a:solidFill>
                  <a:srgbClr val="002060"/>
                </a:solidFill>
              </a:rPr>
              <a:t>  accessed on 10.2.21</a:t>
            </a:r>
          </a:p>
          <a:p>
            <a:endParaRPr lang="en-GB" sz="2000" dirty="0">
              <a:solidFill>
                <a:srgbClr val="002060"/>
              </a:solidFill>
            </a:endParaRPr>
          </a:p>
          <a:p>
            <a:r>
              <a:rPr lang="en-GB" sz="2000" dirty="0">
                <a:solidFill>
                  <a:srgbClr val="002060"/>
                </a:solidFill>
                <a:hlinkClick r:id="rId5">
                  <a:extLst>
                    <a:ext uri="{A12FA001-AC4F-418D-AE19-62706E023703}">
                      <ahyp:hlinkClr xmlns:ahyp="http://schemas.microsoft.com/office/drawing/2018/hyperlinkcolor" val="tx"/>
                    </a:ext>
                  </a:extLst>
                </a:hlinkClick>
              </a:rPr>
              <a:t>http://www.t2group.co.uk</a:t>
            </a:r>
            <a:r>
              <a:rPr lang="en-GB" sz="2000" dirty="0">
                <a:solidFill>
                  <a:srgbClr val="002060"/>
                </a:solidFill>
              </a:rPr>
              <a:t>   accessed on 10.2.21</a:t>
            </a:r>
          </a:p>
          <a:p>
            <a:endParaRPr lang="en-GB" sz="2000" dirty="0">
              <a:solidFill>
                <a:srgbClr val="002060"/>
              </a:solidFill>
            </a:endParaRPr>
          </a:p>
          <a:p>
            <a:r>
              <a:rPr lang="en-GB" sz="2000" dirty="0">
                <a:solidFill>
                  <a:srgbClr val="002060"/>
                </a:solidFill>
                <a:hlinkClick r:id="rId6">
                  <a:extLst>
                    <a:ext uri="{A12FA001-AC4F-418D-AE19-62706E023703}">
                      <ahyp:hlinkClr xmlns:ahyp="http://schemas.microsoft.com/office/drawing/2018/hyperlinkcolor" val="tx"/>
                    </a:ext>
                  </a:extLst>
                </a:hlinkClick>
              </a:rPr>
              <a:t>http://ysgolpenybryn.co.uk</a:t>
            </a:r>
            <a:r>
              <a:rPr lang="en-GB" sz="2000" dirty="0">
                <a:solidFill>
                  <a:srgbClr val="002060"/>
                </a:solidFill>
              </a:rPr>
              <a:t>  accessed on 10.2.21</a:t>
            </a:r>
          </a:p>
          <a:p>
            <a:endParaRPr lang="en-GB" sz="2000" dirty="0">
              <a:solidFill>
                <a:srgbClr val="002060"/>
              </a:solidFill>
            </a:endParaRPr>
          </a:p>
          <a:p>
            <a:r>
              <a:rPr lang="en-GB" sz="2000" dirty="0">
                <a:solidFill>
                  <a:srgbClr val="002060"/>
                </a:solidFill>
              </a:rPr>
              <a:t> </a:t>
            </a:r>
          </a:p>
        </p:txBody>
      </p:sp>
    </p:spTree>
    <p:extLst>
      <p:ext uri="{BB962C8B-B14F-4D97-AF65-F5344CB8AC3E}">
        <p14:creationId xmlns:p14="http://schemas.microsoft.com/office/powerpoint/2010/main" val="1035802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231</TotalTime>
  <Words>321</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Global Perspectives  in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Claire Couch</dc:creator>
  <cp:lastModifiedBy>Claire Couch</cp:lastModifiedBy>
  <cp:revision>1</cp:revision>
  <dcterms:created xsi:type="dcterms:W3CDTF">2021-02-05T11:55:27Z</dcterms:created>
  <dcterms:modified xsi:type="dcterms:W3CDTF">2021-02-14T13:47:03Z</dcterms:modified>
</cp:coreProperties>
</file>