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F9945C-5175-41CC-87D3-5581B21BC1AB}" v="405" dt="2023-05-07T14:26:52.9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özepesen sötét stílus 2 – 1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Közepesen sötét stílus 2 – 4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Közepesen sötét stílus 2 – 3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Közepesen sötét stílus 2 – 5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gitta Horváth" userId="6c4a439626f2cd88" providerId="LiveId" clId="{9DF9945C-5175-41CC-87D3-5581B21BC1AB}"/>
    <pc:docChg chg="undo custSel modSld">
      <pc:chgData name="Brigitta Horváth" userId="6c4a439626f2cd88" providerId="LiveId" clId="{9DF9945C-5175-41CC-87D3-5581B21BC1AB}" dt="2023-05-07T14:38:42.496" v="990" actId="20577"/>
      <pc:docMkLst>
        <pc:docMk/>
      </pc:docMkLst>
      <pc:sldChg chg="modSp mod">
        <pc:chgData name="Brigitta Horváth" userId="6c4a439626f2cd88" providerId="LiveId" clId="{9DF9945C-5175-41CC-87D3-5581B21BC1AB}" dt="2023-05-07T14:17:07.489" v="169" actId="29295"/>
        <pc:sldMkLst>
          <pc:docMk/>
          <pc:sldMk cId="2004388573" sldId="256"/>
        </pc:sldMkLst>
        <pc:picChg chg="mod ord">
          <ac:chgData name="Brigitta Horváth" userId="6c4a439626f2cd88" providerId="LiveId" clId="{9DF9945C-5175-41CC-87D3-5581B21BC1AB}" dt="2023-05-07T14:17:07.489" v="169" actId="29295"/>
          <ac:picMkLst>
            <pc:docMk/>
            <pc:sldMk cId="2004388573" sldId="256"/>
            <ac:picMk id="5" creationId="{1BF0E432-C686-8018-66A2-7CD9F2CCE758}"/>
          </ac:picMkLst>
        </pc:picChg>
      </pc:sldChg>
      <pc:sldChg chg="modSp modAnim">
        <pc:chgData name="Brigitta Horváth" userId="6c4a439626f2cd88" providerId="LiveId" clId="{9DF9945C-5175-41CC-87D3-5581B21BC1AB}" dt="2023-05-07T14:26:52.945" v="493" actId="20577"/>
        <pc:sldMkLst>
          <pc:docMk/>
          <pc:sldMk cId="1368530354" sldId="260"/>
        </pc:sldMkLst>
        <pc:spChg chg="mod">
          <ac:chgData name="Brigitta Horváth" userId="6c4a439626f2cd88" providerId="LiveId" clId="{9DF9945C-5175-41CC-87D3-5581B21BC1AB}" dt="2023-05-07T14:26:52.945" v="493" actId="20577"/>
          <ac:spMkLst>
            <pc:docMk/>
            <pc:sldMk cId="1368530354" sldId="260"/>
            <ac:spMk id="3" creationId="{B8C06DCC-D3B6-37D7-D059-E7EA5908F370}"/>
          </ac:spMkLst>
        </pc:spChg>
      </pc:sldChg>
      <pc:sldChg chg="modSp modAnim">
        <pc:chgData name="Brigitta Horváth" userId="6c4a439626f2cd88" providerId="LiveId" clId="{9DF9945C-5175-41CC-87D3-5581B21BC1AB}" dt="2023-05-07T14:25:12.393" v="376" actId="20577"/>
        <pc:sldMkLst>
          <pc:docMk/>
          <pc:sldMk cId="962833781" sldId="261"/>
        </pc:sldMkLst>
        <pc:spChg chg="mod">
          <ac:chgData name="Brigitta Horváth" userId="6c4a439626f2cd88" providerId="LiveId" clId="{9DF9945C-5175-41CC-87D3-5581B21BC1AB}" dt="2023-05-07T14:25:12.393" v="376" actId="20577"/>
          <ac:spMkLst>
            <pc:docMk/>
            <pc:sldMk cId="962833781" sldId="261"/>
            <ac:spMk id="3" creationId="{374BFA23-7405-1C94-4CA2-E423EB90FD21}"/>
          </ac:spMkLst>
        </pc:spChg>
      </pc:sldChg>
      <pc:sldChg chg="modSp mod">
        <pc:chgData name="Brigitta Horváth" userId="6c4a439626f2cd88" providerId="LiveId" clId="{9DF9945C-5175-41CC-87D3-5581B21BC1AB}" dt="2023-05-07T14:38:42.496" v="990" actId="20577"/>
        <pc:sldMkLst>
          <pc:docMk/>
          <pc:sldMk cId="2895719216" sldId="262"/>
        </pc:sldMkLst>
        <pc:graphicFrameChg chg="modGraphic">
          <ac:chgData name="Brigitta Horváth" userId="6c4a439626f2cd88" providerId="LiveId" clId="{9DF9945C-5175-41CC-87D3-5581B21BC1AB}" dt="2023-05-07T14:38:42.496" v="990" actId="20577"/>
          <ac:graphicFrameMkLst>
            <pc:docMk/>
            <pc:sldMk cId="2895719216" sldId="262"/>
            <ac:graphicFrameMk id="5" creationId="{8E7B3A09-F3C9-B1C2-A9CE-017D3B14F9A5}"/>
          </ac:graphicFrameMkLst>
        </pc:graphicFrameChg>
      </pc:sldChg>
    </pc:docChg>
  </pc:docChgLst>
  <pc:docChgLst>
    <pc:chgData name="Brigitta Horváth" userId="6c4a439626f2cd88" providerId="LiveId" clId="{C38826C7-209A-4F41-8AA5-DAD9A2699ADA}"/>
    <pc:docChg chg="undo custSel addSld delSld modSld">
      <pc:chgData name="Brigitta Horváth" userId="6c4a439626f2cd88" providerId="LiveId" clId="{C38826C7-209A-4F41-8AA5-DAD9A2699ADA}" dt="2022-11-21T13:49:50.769" v="3183" actId="120"/>
      <pc:docMkLst>
        <pc:docMk/>
      </pc:docMkLst>
      <pc:sldChg chg="addSp delSp modSp mod modTransition modAnim">
        <pc:chgData name="Brigitta Horváth" userId="6c4a439626f2cd88" providerId="LiveId" clId="{C38826C7-209A-4F41-8AA5-DAD9A2699ADA}" dt="2022-11-21T13:48:47.863" v="3179" actId="1076"/>
        <pc:sldMkLst>
          <pc:docMk/>
          <pc:sldMk cId="2004388573" sldId="256"/>
        </pc:sldMkLst>
        <pc:spChg chg="mod">
          <ac:chgData name="Brigitta Horváth" userId="6c4a439626f2cd88" providerId="LiveId" clId="{C38826C7-209A-4F41-8AA5-DAD9A2699ADA}" dt="2022-11-21T12:56:35.439" v="2342" actId="20577"/>
          <ac:spMkLst>
            <pc:docMk/>
            <pc:sldMk cId="2004388573" sldId="256"/>
            <ac:spMk id="2" creationId="{9B2CAB11-A97F-E2CE-FFD2-C2C677B68379}"/>
          </ac:spMkLst>
        </pc:spChg>
        <pc:spChg chg="mod">
          <ac:chgData name="Brigitta Horváth" userId="6c4a439626f2cd88" providerId="LiveId" clId="{C38826C7-209A-4F41-8AA5-DAD9A2699ADA}" dt="2022-11-21T12:57:57.108" v="2345" actId="1076"/>
          <ac:spMkLst>
            <pc:docMk/>
            <pc:sldMk cId="2004388573" sldId="256"/>
            <ac:spMk id="3" creationId="{2667FE44-70A7-6382-4571-212B47EDFEB5}"/>
          </ac:spMkLst>
        </pc:spChg>
        <pc:spChg chg="add del mod">
          <ac:chgData name="Brigitta Horváth" userId="6c4a439626f2cd88" providerId="LiveId" clId="{C38826C7-209A-4F41-8AA5-DAD9A2699ADA}" dt="2022-11-17T14:16:53.479" v="501"/>
          <ac:spMkLst>
            <pc:docMk/>
            <pc:sldMk cId="2004388573" sldId="256"/>
            <ac:spMk id="4" creationId="{034E0290-80F3-C4F0-61A2-FE8DEFA489B1}"/>
          </ac:spMkLst>
        </pc:spChg>
        <pc:spChg chg="add mod">
          <ac:chgData name="Brigitta Horváth" userId="6c4a439626f2cd88" providerId="LiveId" clId="{C38826C7-209A-4F41-8AA5-DAD9A2699ADA}" dt="2022-11-17T19:46:18.351" v="2092" actId="1076"/>
          <ac:spMkLst>
            <pc:docMk/>
            <pc:sldMk cId="2004388573" sldId="256"/>
            <ac:spMk id="4" creationId="{AB01C46E-B340-A387-E94F-FF2131C3638E}"/>
          </ac:spMkLst>
        </pc:spChg>
        <pc:picChg chg="mod">
          <ac:chgData name="Brigitta Horváth" userId="6c4a439626f2cd88" providerId="LiveId" clId="{C38826C7-209A-4F41-8AA5-DAD9A2699ADA}" dt="2022-11-21T13:48:47.863" v="3179" actId="1076"/>
          <ac:picMkLst>
            <pc:docMk/>
            <pc:sldMk cId="2004388573" sldId="256"/>
            <ac:picMk id="5" creationId="{1BF0E432-C686-8018-66A2-7CD9F2CCE758}"/>
          </ac:picMkLst>
        </pc:picChg>
      </pc:sldChg>
      <pc:sldChg chg="modSp mod">
        <pc:chgData name="Brigitta Horváth" userId="6c4a439626f2cd88" providerId="LiveId" clId="{C38826C7-209A-4F41-8AA5-DAD9A2699ADA}" dt="2022-11-21T12:48:57.049" v="2288" actId="255"/>
        <pc:sldMkLst>
          <pc:docMk/>
          <pc:sldMk cId="1477192966" sldId="257"/>
        </pc:sldMkLst>
        <pc:spChg chg="mod">
          <ac:chgData name="Brigitta Horváth" userId="6c4a439626f2cd88" providerId="LiveId" clId="{C38826C7-209A-4F41-8AA5-DAD9A2699ADA}" dt="2022-11-21T12:48:27.997" v="2285" actId="255"/>
          <ac:spMkLst>
            <pc:docMk/>
            <pc:sldMk cId="1477192966" sldId="257"/>
            <ac:spMk id="2" creationId="{97E0F786-1CA1-F366-203F-0BA29682D5E2}"/>
          </ac:spMkLst>
        </pc:spChg>
        <pc:spChg chg="mod">
          <ac:chgData name="Brigitta Horváth" userId="6c4a439626f2cd88" providerId="LiveId" clId="{C38826C7-209A-4F41-8AA5-DAD9A2699ADA}" dt="2022-11-21T12:48:57.049" v="2288" actId="255"/>
          <ac:spMkLst>
            <pc:docMk/>
            <pc:sldMk cId="1477192966" sldId="257"/>
            <ac:spMk id="6" creationId="{58BD125E-4CB9-DBA6-5BB5-5F53D6543222}"/>
          </ac:spMkLst>
        </pc:spChg>
      </pc:sldChg>
      <pc:sldChg chg="addSp delSp modSp mod modTransition delAnim modAnim">
        <pc:chgData name="Brigitta Horváth" userId="6c4a439626f2cd88" providerId="LiveId" clId="{C38826C7-209A-4F41-8AA5-DAD9A2699ADA}" dt="2022-11-21T13:43:32.827" v="3164"/>
        <pc:sldMkLst>
          <pc:docMk/>
          <pc:sldMk cId="2921624284" sldId="258"/>
        </pc:sldMkLst>
        <pc:spChg chg="mod">
          <ac:chgData name="Brigitta Horváth" userId="6c4a439626f2cd88" providerId="LiveId" clId="{C38826C7-209A-4F41-8AA5-DAD9A2699ADA}" dt="2022-11-21T12:49:37.978" v="2295" actId="122"/>
          <ac:spMkLst>
            <pc:docMk/>
            <pc:sldMk cId="2921624284" sldId="258"/>
            <ac:spMk id="2" creationId="{CCBF335A-0E37-1026-63C7-236A47DC043F}"/>
          </ac:spMkLst>
        </pc:spChg>
        <pc:spChg chg="mod">
          <ac:chgData name="Brigitta Horváth" userId="6c4a439626f2cd88" providerId="LiveId" clId="{C38826C7-209A-4F41-8AA5-DAD9A2699ADA}" dt="2022-11-21T13:29:16.987" v="3034" actId="20577"/>
          <ac:spMkLst>
            <pc:docMk/>
            <pc:sldMk cId="2921624284" sldId="258"/>
            <ac:spMk id="3" creationId="{F8C44DF2-96B9-3516-4ACC-A416ACC00FF5}"/>
          </ac:spMkLst>
        </pc:spChg>
        <pc:picChg chg="add mod">
          <ac:chgData name="Brigitta Horváth" userId="6c4a439626f2cd88" providerId="LiveId" clId="{C38826C7-209A-4F41-8AA5-DAD9A2699ADA}" dt="2022-11-21T13:43:13.376" v="3163" actId="1076"/>
          <ac:picMkLst>
            <pc:docMk/>
            <pc:sldMk cId="2921624284" sldId="258"/>
            <ac:picMk id="6" creationId="{FD365350-DF27-B800-5AAE-D6BDF6B20CE0}"/>
          </ac:picMkLst>
        </pc:picChg>
        <pc:picChg chg="del">
          <ac:chgData name="Brigitta Horváth" userId="6c4a439626f2cd88" providerId="LiveId" clId="{C38826C7-209A-4F41-8AA5-DAD9A2699ADA}" dt="2022-11-21T12:57:17.349" v="2344" actId="21"/>
          <ac:picMkLst>
            <pc:docMk/>
            <pc:sldMk cId="2921624284" sldId="258"/>
            <ac:picMk id="7" creationId="{B4D6751F-FCBE-80AE-90E9-BDA50D6F19BA}"/>
          </ac:picMkLst>
        </pc:picChg>
      </pc:sldChg>
      <pc:sldChg chg="addSp delSp modSp mod setBg delAnim modAnim">
        <pc:chgData name="Brigitta Horváth" userId="6c4a439626f2cd88" providerId="LiveId" clId="{C38826C7-209A-4F41-8AA5-DAD9A2699ADA}" dt="2022-11-21T13:47:55.085" v="3178"/>
        <pc:sldMkLst>
          <pc:docMk/>
          <pc:sldMk cId="2342215225" sldId="259"/>
        </pc:sldMkLst>
        <pc:spChg chg="mod">
          <ac:chgData name="Brigitta Horváth" userId="6c4a439626f2cd88" providerId="LiveId" clId="{C38826C7-209A-4F41-8AA5-DAD9A2699ADA}" dt="2022-11-21T13:38:33.033" v="3113" actId="26606"/>
          <ac:spMkLst>
            <pc:docMk/>
            <pc:sldMk cId="2342215225" sldId="259"/>
            <ac:spMk id="2" creationId="{50670C64-D21C-C8F3-C650-D1047F2455BF}"/>
          </ac:spMkLst>
        </pc:spChg>
        <pc:spChg chg="mod">
          <ac:chgData name="Brigitta Horváth" userId="6c4a439626f2cd88" providerId="LiveId" clId="{C38826C7-209A-4F41-8AA5-DAD9A2699ADA}" dt="2022-11-21T13:38:33.033" v="3113" actId="26606"/>
          <ac:spMkLst>
            <pc:docMk/>
            <pc:sldMk cId="2342215225" sldId="259"/>
            <ac:spMk id="3" creationId="{20B7030C-E2C6-D2C4-EB5B-5032AE07215B}"/>
          </ac:spMkLst>
        </pc:spChg>
        <pc:spChg chg="add del">
          <ac:chgData name="Brigitta Horváth" userId="6c4a439626f2cd88" providerId="LiveId" clId="{C38826C7-209A-4F41-8AA5-DAD9A2699ADA}" dt="2022-11-17T14:01:26.882" v="161" actId="26606"/>
          <ac:spMkLst>
            <pc:docMk/>
            <pc:sldMk cId="2342215225" sldId="259"/>
            <ac:spMk id="14" creationId="{D75A5B51-0925-4835-8511-A0DD17EAA97C}"/>
          </ac:spMkLst>
        </pc:spChg>
        <pc:spChg chg="add del">
          <ac:chgData name="Brigitta Horváth" userId="6c4a439626f2cd88" providerId="LiveId" clId="{C38826C7-209A-4F41-8AA5-DAD9A2699ADA}" dt="2022-11-17T14:01:26.882" v="161" actId="26606"/>
          <ac:spMkLst>
            <pc:docMk/>
            <pc:sldMk cId="2342215225" sldId="259"/>
            <ac:spMk id="16" creationId="{5CDFD20D-8E4F-4E3A-AF87-93F23E0DBFB3}"/>
          </ac:spMkLst>
        </pc:spChg>
        <pc:spChg chg="add del">
          <ac:chgData name="Brigitta Horváth" userId="6c4a439626f2cd88" providerId="LiveId" clId="{C38826C7-209A-4F41-8AA5-DAD9A2699ADA}" dt="2022-11-21T13:38:33.033" v="3113" actId="26606"/>
          <ac:spMkLst>
            <pc:docMk/>
            <pc:sldMk cId="2342215225" sldId="259"/>
            <ac:spMk id="23" creationId="{33CD251C-A887-4D2F-925B-FC097198538B}"/>
          </ac:spMkLst>
        </pc:spChg>
        <pc:grpChg chg="add del">
          <ac:chgData name="Brigitta Horváth" userId="6c4a439626f2cd88" providerId="LiveId" clId="{C38826C7-209A-4F41-8AA5-DAD9A2699ADA}" dt="2022-11-21T13:38:33.033" v="3113" actId="26606"/>
          <ac:grpSpMkLst>
            <pc:docMk/>
            <pc:sldMk cId="2342215225" sldId="259"/>
            <ac:grpSpMk id="25" creationId="{770AE191-D2EA-45C9-A44D-830C188F74CB}"/>
          </ac:grpSpMkLst>
        </pc:grpChg>
        <pc:picChg chg="add del mod">
          <ac:chgData name="Brigitta Horváth" userId="6c4a439626f2cd88" providerId="LiveId" clId="{C38826C7-209A-4F41-8AA5-DAD9A2699ADA}" dt="2022-11-21T13:37:25.470" v="3104" actId="21"/>
          <ac:picMkLst>
            <pc:docMk/>
            <pc:sldMk cId="2342215225" sldId="259"/>
            <ac:picMk id="5" creationId="{1016E2A1-F433-6177-8C93-1BB60656547D}"/>
          </ac:picMkLst>
        </pc:picChg>
        <pc:picChg chg="add del mod ord">
          <ac:chgData name="Brigitta Horváth" userId="6c4a439626f2cd88" providerId="LiveId" clId="{C38826C7-209A-4F41-8AA5-DAD9A2699ADA}" dt="2022-11-17T20:06:33.477" v="2196" actId="21"/>
          <ac:picMkLst>
            <pc:docMk/>
            <pc:sldMk cId="2342215225" sldId="259"/>
            <ac:picMk id="5" creationId="{DBABFB12-4912-609E-526C-A8FCE58CAC18}"/>
          </ac:picMkLst>
        </pc:picChg>
        <pc:picChg chg="add del mod">
          <ac:chgData name="Brigitta Horváth" userId="6c4a439626f2cd88" providerId="LiveId" clId="{C38826C7-209A-4F41-8AA5-DAD9A2699ADA}" dt="2022-11-21T12:51:33.399" v="2318" actId="21"/>
          <ac:picMkLst>
            <pc:docMk/>
            <pc:sldMk cId="2342215225" sldId="259"/>
            <ac:picMk id="6" creationId="{456FC838-7513-0BFB-95A2-F97D0FB94F3F}"/>
          </ac:picMkLst>
        </pc:picChg>
        <pc:picChg chg="add del mod">
          <ac:chgData name="Brigitta Horváth" userId="6c4a439626f2cd88" providerId="LiveId" clId="{C38826C7-209A-4F41-8AA5-DAD9A2699ADA}" dt="2022-11-17T20:06:40.608" v="2198" actId="21"/>
          <ac:picMkLst>
            <pc:docMk/>
            <pc:sldMk cId="2342215225" sldId="259"/>
            <ac:picMk id="7" creationId="{D79D93F9-6EF8-EEFC-EC3C-B37E8D170FBB}"/>
          </ac:picMkLst>
        </pc:picChg>
        <pc:picChg chg="add del mod">
          <ac:chgData name="Brigitta Horváth" userId="6c4a439626f2cd88" providerId="LiveId" clId="{C38826C7-209A-4F41-8AA5-DAD9A2699ADA}" dt="2022-11-21T13:37:25.470" v="3104" actId="21"/>
          <ac:picMkLst>
            <pc:docMk/>
            <pc:sldMk cId="2342215225" sldId="259"/>
            <ac:picMk id="8" creationId="{47F10D3B-AA62-519D-70E3-7E94B691FC9A}"/>
          </ac:picMkLst>
        </pc:picChg>
        <pc:picChg chg="add del mod">
          <ac:chgData name="Brigitta Horváth" userId="6c4a439626f2cd88" providerId="LiveId" clId="{C38826C7-209A-4F41-8AA5-DAD9A2699ADA}" dt="2022-11-17T20:06:38.088" v="2197" actId="21"/>
          <ac:picMkLst>
            <pc:docMk/>
            <pc:sldMk cId="2342215225" sldId="259"/>
            <ac:picMk id="9" creationId="{853AD9F6-91C4-67B7-D8AF-85CF28C3746E}"/>
          </ac:picMkLst>
        </pc:picChg>
        <pc:picChg chg="add del mod">
          <ac:chgData name="Brigitta Horváth" userId="6c4a439626f2cd88" providerId="LiveId" clId="{C38826C7-209A-4F41-8AA5-DAD9A2699ADA}" dt="2022-11-21T12:51:36.477" v="2319" actId="21"/>
          <ac:picMkLst>
            <pc:docMk/>
            <pc:sldMk cId="2342215225" sldId="259"/>
            <ac:picMk id="10" creationId="{0EAA9690-86DA-6FEE-A63A-EC5E2DCE02FB}"/>
          </ac:picMkLst>
        </pc:picChg>
        <pc:picChg chg="add del mod">
          <ac:chgData name="Brigitta Horváth" userId="6c4a439626f2cd88" providerId="LiveId" clId="{C38826C7-209A-4F41-8AA5-DAD9A2699ADA}" dt="2022-11-21T13:37:25.470" v="3104" actId="21"/>
          <ac:picMkLst>
            <pc:docMk/>
            <pc:sldMk cId="2342215225" sldId="259"/>
            <ac:picMk id="11" creationId="{B3D71260-0710-AD94-5EAB-C4E624C8BAF6}"/>
          </ac:picMkLst>
        </pc:picChg>
        <pc:picChg chg="add del mod">
          <ac:chgData name="Brigitta Horváth" userId="6c4a439626f2cd88" providerId="LiveId" clId="{C38826C7-209A-4F41-8AA5-DAD9A2699ADA}" dt="2022-11-21T12:51:39.604" v="2320" actId="21"/>
          <ac:picMkLst>
            <pc:docMk/>
            <pc:sldMk cId="2342215225" sldId="259"/>
            <ac:picMk id="12" creationId="{834CE8C3-A03F-7DCC-09B8-80CE5EFD5A8E}"/>
          </ac:picMkLst>
        </pc:picChg>
        <pc:picChg chg="add del mod ord">
          <ac:chgData name="Brigitta Horváth" userId="6c4a439626f2cd88" providerId="LiveId" clId="{C38826C7-209A-4F41-8AA5-DAD9A2699ADA}" dt="2022-11-21T13:38:49.769" v="3117" actId="21"/>
          <ac:picMkLst>
            <pc:docMk/>
            <pc:sldMk cId="2342215225" sldId="259"/>
            <ac:picMk id="14" creationId="{E65F4C3C-1342-31F1-3D76-78C577CFC0C2}"/>
          </ac:picMkLst>
        </pc:picChg>
        <pc:picChg chg="add del mod">
          <ac:chgData name="Brigitta Horváth" userId="6c4a439626f2cd88" providerId="LiveId" clId="{C38826C7-209A-4F41-8AA5-DAD9A2699ADA}" dt="2022-11-21T13:38:49.769" v="3117" actId="21"/>
          <ac:picMkLst>
            <pc:docMk/>
            <pc:sldMk cId="2342215225" sldId="259"/>
            <ac:picMk id="16" creationId="{658237AE-0CB4-B1BF-511A-C17853F8847F}"/>
          </ac:picMkLst>
        </pc:picChg>
        <pc:picChg chg="add del mod">
          <ac:chgData name="Brigitta Horváth" userId="6c4a439626f2cd88" providerId="LiveId" clId="{C38826C7-209A-4F41-8AA5-DAD9A2699ADA}" dt="2022-11-21T13:38:49.769" v="3117" actId="21"/>
          <ac:picMkLst>
            <pc:docMk/>
            <pc:sldMk cId="2342215225" sldId="259"/>
            <ac:picMk id="18" creationId="{285691BF-6066-4306-832A-E058D9C49D2D}"/>
          </ac:picMkLst>
        </pc:picChg>
        <pc:picChg chg="add mod">
          <ac:chgData name="Brigitta Horváth" userId="6c4a439626f2cd88" providerId="LiveId" clId="{C38826C7-209A-4F41-8AA5-DAD9A2699ADA}" dt="2022-11-21T13:41:34.889" v="3155" actId="1076"/>
          <ac:picMkLst>
            <pc:docMk/>
            <pc:sldMk cId="2342215225" sldId="259"/>
            <ac:picMk id="20" creationId="{4427C783-DC16-69DB-173D-30CB9CE2E6CB}"/>
          </ac:picMkLst>
        </pc:picChg>
        <pc:picChg chg="add mod">
          <ac:chgData name="Brigitta Horváth" userId="6c4a439626f2cd88" providerId="LiveId" clId="{C38826C7-209A-4F41-8AA5-DAD9A2699ADA}" dt="2022-11-21T13:41:30.578" v="3154" actId="1076"/>
          <ac:picMkLst>
            <pc:docMk/>
            <pc:sldMk cId="2342215225" sldId="259"/>
            <ac:picMk id="22" creationId="{DDAF65C1-2843-E725-98E2-0D3E977F4834}"/>
          </ac:picMkLst>
        </pc:picChg>
        <pc:picChg chg="add mod">
          <ac:chgData name="Brigitta Horváth" userId="6c4a439626f2cd88" providerId="LiveId" clId="{C38826C7-209A-4F41-8AA5-DAD9A2699ADA}" dt="2022-11-21T13:41:14.889" v="3150" actId="14100"/>
          <ac:picMkLst>
            <pc:docMk/>
            <pc:sldMk cId="2342215225" sldId="259"/>
            <ac:picMk id="28" creationId="{049CF772-0EF0-5B42-4A19-5C6D12630C9B}"/>
          </ac:picMkLst>
        </pc:picChg>
      </pc:sldChg>
      <pc:sldChg chg="addSp modSp new mod setBg modAnim">
        <pc:chgData name="Brigitta Horváth" userId="6c4a439626f2cd88" providerId="LiveId" clId="{C38826C7-209A-4F41-8AA5-DAD9A2699ADA}" dt="2022-11-21T12:52:35.247" v="2324" actId="1076"/>
        <pc:sldMkLst>
          <pc:docMk/>
          <pc:sldMk cId="1368530354" sldId="260"/>
        </pc:sldMkLst>
        <pc:spChg chg="mod">
          <ac:chgData name="Brigitta Horváth" userId="6c4a439626f2cd88" providerId="LiveId" clId="{C38826C7-209A-4F41-8AA5-DAD9A2699ADA}" dt="2022-11-21T12:51:54.208" v="2321" actId="2711"/>
          <ac:spMkLst>
            <pc:docMk/>
            <pc:sldMk cId="1368530354" sldId="260"/>
            <ac:spMk id="2" creationId="{35906FB5-958E-3B16-B326-CF9392F112CB}"/>
          </ac:spMkLst>
        </pc:spChg>
        <pc:spChg chg="mod">
          <ac:chgData name="Brigitta Horváth" userId="6c4a439626f2cd88" providerId="LiveId" clId="{C38826C7-209A-4F41-8AA5-DAD9A2699ADA}" dt="2022-11-21T12:52:35.247" v="2324" actId="1076"/>
          <ac:spMkLst>
            <pc:docMk/>
            <pc:sldMk cId="1368530354" sldId="260"/>
            <ac:spMk id="3" creationId="{B8C06DCC-D3B6-37D7-D059-E7EA5908F370}"/>
          </ac:spMkLst>
        </pc:spChg>
        <pc:spChg chg="add mod">
          <ac:chgData name="Brigitta Horváth" userId="6c4a439626f2cd88" providerId="LiveId" clId="{C38826C7-209A-4F41-8AA5-DAD9A2699ADA}" dt="2022-11-17T19:51:40.541" v="2185" actId="1076"/>
          <ac:spMkLst>
            <pc:docMk/>
            <pc:sldMk cId="1368530354" sldId="260"/>
            <ac:spMk id="4" creationId="{5DDBF83D-30BE-6631-8FB5-0A41A9CB922C}"/>
          </ac:spMkLst>
        </pc:spChg>
      </pc:sldChg>
      <pc:sldChg chg="addSp modSp new mod setBg modAnim">
        <pc:chgData name="Brigitta Horváth" userId="6c4a439626f2cd88" providerId="LiveId" clId="{C38826C7-209A-4F41-8AA5-DAD9A2699ADA}" dt="2022-11-21T13:49:50.769" v="3183" actId="120"/>
        <pc:sldMkLst>
          <pc:docMk/>
          <pc:sldMk cId="962833781" sldId="261"/>
        </pc:sldMkLst>
        <pc:spChg chg="mod">
          <ac:chgData name="Brigitta Horváth" userId="6c4a439626f2cd88" providerId="LiveId" clId="{C38826C7-209A-4F41-8AA5-DAD9A2699ADA}" dt="2022-11-21T12:59:06.134" v="2346" actId="20577"/>
          <ac:spMkLst>
            <pc:docMk/>
            <pc:sldMk cId="962833781" sldId="261"/>
            <ac:spMk id="2" creationId="{FCFC428C-A379-3328-145C-A6D59AE8254D}"/>
          </ac:spMkLst>
        </pc:spChg>
        <pc:spChg chg="mod">
          <ac:chgData name="Brigitta Horváth" userId="6c4a439626f2cd88" providerId="LiveId" clId="{C38826C7-209A-4F41-8AA5-DAD9A2699ADA}" dt="2022-11-21T13:49:50.769" v="3183" actId="120"/>
          <ac:spMkLst>
            <pc:docMk/>
            <pc:sldMk cId="962833781" sldId="261"/>
            <ac:spMk id="3" creationId="{374BFA23-7405-1C94-4CA2-E423EB90FD21}"/>
          </ac:spMkLst>
        </pc:spChg>
        <pc:spChg chg="add mod">
          <ac:chgData name="Brigitta Horváth" userId="6c4a439626f2cd88" providerId="LiveId" clId="{C38826C7-209A-4F41-8AA5-DAD9A2699ADA}" dt="2022-11-17T19:54:09.545" v="2195" actId="1076"/>
          <ac:spMkLst>
            <pc:docMk/>
            <pc:sldMk cId="962833781" sldId="261"/>
            <ac:spMk id="4" creationId="{DF36EFDC-2675-A8AD-6FB4-76E34E59A79D}"/>
          </ac:spMkLst>
        </pc:spChg>
      </pc:sldChg>
      <pc:sldChg chg="addSp delSp modSp new mod setBg">
        <pc:chgData name="Brigitta Horváth" userId="6c4a439626f2cd88" providerId="LiveId" clId="{C38826C7-209A-4F41-8AA5-DAD9A2699ADA}" dt="2022-11-21T13:22:27.045" v="2884"/>
        <pc:sldMkLst>
          <pc:docMk/>
          <pc:sldMk cId="2895719216" sldId="262"/>
        </pc:sldMkLst>
        <pc:spChg chg="mod">
          <ac:chgData name="Brigitta Horváth" userId="6c4a439626f2cd88" providerId="LiveId" clId="{C38826C7-209A-4F41-8AA5-DAD9A2699ADA}" dt="2022-11-21T12:53:58.955" v="2331" actId="255"/>
          <ac:spMkLst>
            <pc:docMk/>
            <pc:sldMk cId="2895719216" sldId="262"/>
            <ac:spMk id="2" creationId="{FC386E6F-FE76-99B5-CC18-40BA8B1757AF}"/>
          </ac:spMkLst>
        </pc:spChg>
        <pc:spChg chg="add del">
          <ac:chgData name="Brigitta Horváth" userId="6c4a439626f2cd88" providerId="LiveId" clId="{C38826C7-209A-4F41-8AA5-DAD9A2699ADA}" dt="2022-11-17T18:53:56.391" v="1316" actId="3680"/>
          <ac:spMkLst>
            <pc:docMk/>
            <pc:sldMk cId="2895719216" sldId="262"/>
            <ac:spMk id="3" creationId="{75451B3E-6E69-AEC1-6858-4CF144E033EB}"/>
          </ac:spMkLst>
        </pc:spChg>
        <pc:graphicFrameChg chg="add del mod ord modGraphic">
          <ac:chgData name="Brigitta Horváth" userId="6c4a439626f2cd88" providerId="LiveId" clId="{C38826C7-209A-4F41-8AA5-DAD9A2699ADA}" dt="2022-11-17T18:53:29.935" v="1315" actId="3680"/>
          <ac:graphicFrameMkLst>
            <pc:docMk/>
            <pc:sldMk cId="2895719216" sldId="262"/>
            <ac:graphicFrameMk id="4" creationId="{2C970191-7560-E21B-6E57-FC78A296C2B8}"/>
          </ac:graphicFrameMkLst>
        </pc:graphicFrameChg>
        <pc:graphicFrameChg chg="add mod ord modGraphic">
          <ac:chgData name="Brigitta Horváth" userId="6c4a439626f2cd88" providerId="LiveId" clId="{C38826C7-209A-4F41-8AA5-DAD9A2699ADA}" dt="2022-11-21T13:22:27.045" v="2884"/>
          <ac:graphicFrameMkLst>
            <pc:docMk/>
            <pc:sldMk cId="2895719216" sldId="262"/>
            <ac:graphicFrameMk id="5" creationId="{8E7B3A09-F3C9-B1C2-A9CE-017D3B14F9A5}"/>
          </ac:graphicFrameMkLst>
        </pc:graphicFrameChg>
      </pc:sldChg>
      <pc:sldChg chg="modSp new mod setBg modAnim">
        <pc:chgData name="Brigitta Horváth" userId="6c4a439626f2cd88" providerId="LiveId" clId="{C38826C7-209A-4F41-8AA5-DAD9A2699ADA}" dt="2022-11-21T13:30:07.094" v="3046" actId="20577"/>
        <pc:sldMkLst>
          <pc:docMk/>
          <pc:sldMk cId="1929264703" sldId="263"/>
        </pc:sldMkLst>
        <pc:spChg chg="mod">
          <ac:chgData name="Brigitta Horváth" userId="6c4a439626f2cd88" providerId="LiveId" clId="{C38826C7-209A-4F41-8AA5-DAD9A2699ADA}" dt="2022-11-21T12:54:12.747" v="2332" actId="2711"/>
          <ac:spMkLst>
            <pc:docMk/>
            <pc:sldMk cId="1929264703" sldId="263"/>
            <ac:spMk id="2" creationId="{4D5D3A1F-BA44-6F69-29E2-C115E74B2B41}"/>
          </ac:spMkLst>
        </pc:spChg>
        <pc:spChg chg="mod">
          <ac:chgData name="Brigitta Horváth" userId="6c4a439626f2cd88" providerId="LiveId" clId="{C38826C7-209A-4F41-8AA5-DAD9A2699ADA}" dt="2022-11-21T13:30:07.094" v="3046" actId="20577"/>
          <ac:spMkLst>
            <pc:docMk/>
            <pc:sldMk cId="1929264703" sldId="263"/>
            <ac:spMk id="3" creationId="{DEF312D6-9523-573D-169A-0EAB859591AF}"/>
          </ac:spMkLst>
        </pc:spChg>
      </pc:sldChg>
      <pc:sldChg chg="modSp new mod setBg">
        <pc:chgData name="Brigitta Horváth" userId="6c4a439626f2cd88" providerId="LiveId" clId="{C38826C7-209A-4F41-8AA5-DAD9A2699ADA}" dt="2022-11-21T12:55:47.117" v="2334" actId="2711"/>
        <pc:sldMkLst>
          <pc:docMk/>
          <pc:sldMk cId="4248068816" sldId="264"/>
        </pc:sldMkLst>
        <pc:spChg chg="mod">
          <ac:chgData name="Brigitta Horváth" userId="6c4a439626f2cd88" providerId="LiveId" clId="{C38826C7-209A-4F41-8AA5-DAD9A2699ADA}" dt="2022-11-21T12:55:47.117" v="2334" actId="2711"/>
          <ac:spMkLst>
            <pc:docMk/>
            <pc:sldMk cId="4248068816" sldId="264"/>
            <ac:spMk id="2" creationId="{67AD43EB-90A2-4863-CA68-2F4D9FBEBAA2}"/>
          </ac:spMkLst>
        </pc:spChg>
        <pc:spChg chg="mod">
          <ac:chgData name="Brigitta Horváth" userId="6c4a439626f2cd88" providerId="LiveId" clId="{C38826C7-209A-4F41-8AA5-DAD9A2699ADA}" dt="2022-11-17T19:47:09.483" v="2142" actId="20577"/>
          <ac:spMkLst>
            <pc:docMk/>
            <pc:sldMk cId="4248068816" sldId="264"/>
            <ac:spMk id="3" creationId="{F97013E4-6DB3-1F81-C911-19045FBAC173}"/>
          </ac:spMkLst>
        </pc:spChg>
      </pc:sldChg>
      <pc:sldChg chg="new del setBg">
        <pc:chgData name="Brigitta Horváth" userId="6c4a439626f2cd88" providerId="LiveId" clId="{C38826C7-209A-4F41-8AA5-DAD9A2699ADA}" dt="2022-11-17T14:12:58.940" v="476" actId="2696"/>
        <pc:sldMkLst>
          <pc:docMk/>
          <pc:sldMk cId="426625428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FA80898-B28C-3331-D577-B516809C9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4B2DF1D3-C95E-4B40-9638-22989D2919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0BBD894A-44DF-BB5D-88C3-9FF1EF0D2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A0384B2B-3994-5C03-53AB-F9B492C09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01962B77-C485-A6CD-A3CC-D6F0E0A02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038018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24A7CD5-1842-C029-9711-1263B926F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117E7472-5560-3F15-AC32-8F6015923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6C0B02A2-E354-2E4B-6BCD-EC2131198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54DABF74-3F4B-A6CC-DA12-6EF20632D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818EACA3-1758-0F30-9DDD-2A58D6B79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75127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516C0EB-A4CB-56AD-E658-4FD715825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5A3DD83E-6F30-5F01-26A5-0C75C1B289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35D1ACEE-A0EA-4EB3-CB5E-0F8B92A4D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7E7505F-9DB1-69C9-3C1D-209489E8D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75B48547-FE8D-9310-FC69-AD55944D9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530347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03DD0B7-8417-9FF0-C7D4-76A8619D0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479839D0-D974-1967-7ACB-B180AD7467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8ABDAE08-81FF-2D61-A47F-0A0B76287C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50CE8BA5-CCA4-1DCD-7B11-89FC7D752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5A38ABA0-1AC7-5792-05A1-C0006B79E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4972D7F2-1AB0-4D94-C759-B9648FF6B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48902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6BEF575-B378-1F47-79C6-503DF28AD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555584B0-9045-F3D4-0CF6-D73619C4F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A27D7ECC-E385-8BCE-66CB-7BB9FDE587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69990276-DD64-338C-1B76-344106C8AE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868E65B2-B1C2-613B-B6F0-F4EA2725A6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Dátum helye 6">
            <a:extLst>
              <a:ext uri="{FF2B5EF4-FFF2-40B4-BE49-F238E27FC236}">
                <a16:creationId xmlns:a16="http://schemas.microsoft.com/office/drawing/2014/main" id="{B4A07B9E-83F0-DAD6-AF0D-1FF9BFCD8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8" name="Élőláb helye 7">
            <a:extLst>
              <a:ext uri="{FF2B5EF4-FFF2-40B4-BE49-F238E27FC236}">
                <a16:creationId xmlns:a16="http://schemas.microsoft.com/office/drawing/2014/main" id="{2762B34C-D3DE-8914-9D50-5ACB1C6A2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>
            <a:extLst>
              <a:ext uri="{FF2B5EF4-FFF2-40B4-BE49-F238E27FC236}">
                <a16:creationId xmlns:a16="http://schemas.microsoft.com/office/drawing/2014/main" id="{1837BF91-F9A3-4950-766C-9A54E0CC7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120372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E911021-6DA1-22DF-FDD4-50A574C92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FA423476-114B-48F3-C7AC-96F5E6CC4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630D3949-EE63-BDD8-152B-BAEA55BBF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67F7F803-EC1E-0BE3-9EDA-AA7CE4470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37636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>
            <a:extLst>
              <a:ext uri="{FF2B5EF4-FFF2-40B4-BE49-F238E27FC236}">
                <a16:creationId xmlns:a16="http://schemas.microsoft.com/office/drawing/2014/main" id="{055ED53B-024B-D980-72DB-0C7E15A9E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3" name="Élőláb helye 2">
            <a:extLst>
              <a:ext uri="{FF2B5EF4-FFF2-40B4-BE49-F238E27FC236}">
                <a16:creationId xmlns:a16="http://schemas.microsoft.com/office/drawing/2014/main" id="{B5E10D28-9BCE-2781-9D7A-13C2E805D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>
            <a:extLst>
              <a:ext uri="{FF2B5EF4-FFF2-40B4-BE49-F238E27FC236}">
                <a16:creationId xmlns:a16="http://schemas.microsoft.com/office/drawing/2014/main" id="{4443A384-F783-5FA6-A157-F4615A526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533333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6B3B373-1D16-721A-EDA8-40907E780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5A0B3966-9A95-0449-8899-BA4195006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FFC56276-3A69-FA29-62BF-B73E77A220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226DC8F8-7616-059F-7FAC-328EDFFFF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2D04A8FA-C2E1-A8E3-B0F8-D7747BD05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459A643C-5278-7330-95F2-53D4F1F93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134250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C938805-63C8-0ECD-BC47-FF175B33D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>
            <a:extLst>
              <a:ext uri="{FF2B5EF4-FFF2-40B4-BE49-F238E27FC236}">
                <a16:creationId xmlns:a16="http://schemas.microsoft.com/office/drawing/2014/main" id="{026D13EA-44E3-913B-57C8-0D7CCEA8C0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EFB662C6-5493-1E88-D8B0-757A4C50F7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6C533C22-F5EE-3AD9-8E83-E04399506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2D679AD7-EAA5-96E8-91D2-B3893196F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9B53BEAA-F188-BD5E-6B46-F53822B0C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779244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F5E1D23-154C-FD10-9449-BBAFACDBC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8B5275BD-7B3C-0BDC-CC41-5FB46DF4EB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F9DFC63B-F4CF-C951-2AC1-78366EFBB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46E08765-932C-78BA-2B0D-6A0B35208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FAF308C6-F721-4EC9-B927-8E2F27725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25249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>
            <a:extLst>
              <a:ext uri="{FF2B5EF4-FFF2-40B4-BE49-F238E27FC236}">
                <a16:creationId xmlns:a16="http://schemas.microsoft.com/office/drawing/2014/main" id="{A4626613-F4E2-798C-E244-53AC92C551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4A3CB424-6A1B-228A-DEB8-FDC5BA0220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26968188-D164-1487-EE2B-850508CB8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CFE157D-BA0F-2D0C-759C-AAE27046C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2F3475AD-7C74-70EE-1AC1-0EFF35A41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448615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FA0D9C3A-45F6-604D-AB91-727B13832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71AF5817-A58D-9AFF-B543-DE2424C5E0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53A6C003-8A42-049C-657D-C595F881B8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0AFB8-E7A7-4A57-B5FB-07137DEB01E3}" type="datetimeFigureOut">
              <a:rPr lang="hu-HU" smtClean="0"/>
              <a:t>2023. 05. 07.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C2885D0B-72ED-BCB7-18D3-68538B9DE8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C8E0292D-0400-BFE6-F1EF-883F3B16DD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890405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irmaxhungary.com/the-challenges-and-benefits-of-doing-business-in-hungar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7E0F786-1CA1-F366-203F-0BA29682D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172" y="937893"/>
            <a:ext cx="5707118" cy="1910410"/>
          </a:xfrm>
        </p:spPr>
        <p:txBody>
          <a:bodyPr>
            <a:noAutofit/>
          </a:bodyPr>
          <a:lstStyle/>
          <a:p>
            <a:pPr algn="ctr"/>
            <a:r>
              <a:rPr lang="hu-HU" sz="6000" dirty="0">
                <a:latin typeface="Arial" panose="020B0604020202020204" pitchFamily="34" charset="0"/>
                <a:cs typeface="Arial" panose="020B0604020202020204" pitchFamily="34" charset="0"/>
              </a:rPr>
              <a:t>Global Business </a:t>
            </a:r>
            <a:br>
              <a:rPr lang="hu-HU" sz="6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u-HU" sz="6000" dirty="0" err="1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hu-HU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Tartalom helye 4">
            <a:extLst>
              <a:ext uri="{FF2B5EF4-FFF2-40B4-BE49-F238E27FC236}">
                <a16:creationId xmlns:a16="http://schemas.microsoft.com/office/drawing/2014/main" id="{88C786B7-FD1C-C19F-1D27-74235A3B2F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5903" y="2998626"/>
            <a:ext cx="5344705" cy="2041406"/>
          </a:xfrm>
        </p:spPr>
      </p:pic>
      <p:sp>
        <p:nvSpPr>
          <p:cNvPr id="6" name="Szövegdoboz 5">
            <a:extLst>
              <a:ext uri="{FF2B5EF4-FFF2-40B4-BE49-F238E27FC236}">
                <a16:creationId xmlns:a16="http://schemas.microsoft.com/office/drawing/2014/main" id="{58BD125E-4CB9-DBA6-5BB5-5F53D6543222}"/>
              </a:ext>
            </a:extLst>
          </p:cNvPr>
          <p:cNvSpPr txBox="1"/>
          <p:nvPr/>
        </p:nvSpPr>
        <p:spPr>
          <a:xfrm>
            <a:off x="1076035" y="5040032"/>
            <a:ext cx="39729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Brigitta Horváth</a:t>
            </a: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Assigment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1,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</a:p>
        </p:txBody>
      </p:sp>
    </p:spTree>
    <p:extLst>
      <p:ext uri="{BB962C8B-B14F-4D97-AF65-F5344CB8AC3E}">
        <p14:creationId xmlns:p14="http://schemas.microsoft.com/office/powerpoint/2010/main" val="1477192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CBF335A-0E37-1026-63C7-236A47DC0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6600" dirty="0">
                <a:latin typeface="Arial" panose="020B0604020202020204" pitchFamily="34" charset="0"/>
                <a:cs typeface="Arial" panose="020B0604020202020204" pitchFamily="34" charset="0"/>
              </a:rPr>
              <a:t>TABLE OF CONTENTS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F8C44DF2-96B9-3516-4ACC-A416ACC00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38477"/>
            <a:ext cx="10515600" cy="4351338"/>
          </a:xfrm>
        </p:spPr>
        <p:txBody>
          <a:bodyPr>
            <a:noAutofit/>
          </a:bodyPr>
          <a:lstStyle/>
          <a:p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Hungary –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Brief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PRIMARK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Stores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Limited</a:t>
            </a: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PESTLE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Kép 4">
            <a:extLst>
              <a:ext uri="{FF2B5EF4-FFF2-40B4-BE49-F238E27FC236}">
                <a16:creationId xmlns:a16="http://schemas.microsoft.com/office/drawing/2014/main" id="{F65C1C18-CC0E-B446-D779-486A9E5856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4468" y="2350781"/>
            <a:ext cx="3581670" cy="2156438"/>
          </a:xfrm>
          <a:prstGeom prst="rect">
            <a:avLst/>
          </a:prstGeom>
          <a:scene3d>
            <a:camera prst="orthographicFront">
              <a:rot lat="0" lon="0" rev="20699999"/>
            </a:camera>
            <a:lightRig rig="threePt" dir="t"/>
          </a:scene3d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FD365350-DF27-B800-5AAE-D6BDF6B20C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453" y="5722821"/>
            <a:ext cx="451485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6242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</a:extLst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B2CAB11-A97F-E2CE-FFD2-C2C677B68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082" y="1174777"/>
            <a:ext cx="9144000" cy="1229218"/>
          </a:xfrm>
        </p:spPr>
        <p:txBody>
          <a:bodyPr>
            <a:noAutofit/>
          </a:bodyPr>
          <a:lstStyle/>
          <a:p>
            <a:pPr>
              <a:lnSpc>
                <a:spcPct val="50000"/>
              </a:lnSpc>
            </a:pPr>
            <a:r>
              <a:rPr lang="hu-HU" sz="8000" dirty="0">
                <a:latin typeface="Arial" panose="020B0604020202020204" pitchFamily="34" charset="0"/>
                <a:cs typeface="Arial" panose="020B0604020202020204" pitchFamily="34" charset="0"/>
              </a:rPr>
              <a:t>HUNGARY</a:t>
            </a:r>
            <a:r>
              <a:rPr lang="hu-HU" sz="8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hu-HU" sz="8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u-HU" sz="88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br>
              <a:rPr lang="hu-HU" sz="8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Brief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2667FE44-70A7-6382-4571-212B47EDF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887" y="2824919"/>
            <a:ext cx="914400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Geografical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Area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u-HU" sz="3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93,030 km</a:t>
            </a:r>
            <a:r>
              <a:rPr lang="hu-HU" sz="3600" b="0" i="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)*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(9,7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million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)*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Kép 6">
            <a:extLst>
              <a:ext uri="{FF2B5EF4-FFF2-40B4-BE49-F238E27FC236}">
                <a16:creationId xmlns:a16="http://schemas.microsoft.com/office/drawing/2014/main" id="{B437B9E1-7649-5BCC-D5B1-CCC0AF5F0E1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0532" y="5149825"/>
            <a:ext cx="2355468" cy="1543709"/>
          </a:xfrm>
          <a:prstGeom prst="rect">
            <a:avLst/>
          </a:prstGeom>
        </p:spPr>
      </p:pic>
      <p:pic>
        <p:nvPicPr>
          <p:cNvPr id="9" name="Kép 8">
            <a:extLst>
              <a:ext uri="{FF2B5EF4-FFF2-40B4-BE49-F238E27FC236}">
                <a16:creationId xmlns:a16="http://schemas.microsoft.com/office/drawing/2014/main" id="{B3D15D7A-E8F1-2232-91B6-4EBA984C680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6503" y="4784949"/>
            <a:ext cx="3031781" cy="1439260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AB01C46E-B340-A387-E94F-FF2131C3638E}"/>
              </a:ext>
            </a:extLst>
          </p:cNvPr>
          <p:cNvSpPr txBox="1"/>
          <p:nvPr/>
        </p:nvSpPr>
        <p:spPr>
          <a:xfrm>
            <a:off x="8394192" y="6508868"/>
            <a:ext cx="3920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/>
              <a:t>*https://en.wikipedia.org/wiki/Hungary</a:t>
            </a:r>
          </a:p>
        </p:txBody>
      </p:sp>
      <p:pic>
        <p:nvPicPr>
          <p:cNvPr id="5" name="Kép 4">
            <a:extLst>
              <a:ext uri="{FF2B5EF4-FFF2-40B4-BE49-F238E27FC236}">
                <a16:creationId xmlns:a16="http://schemas.microsoft.com/office/drawing/2014/main" id="{1BF0E432-C686-8018-66A2-7CD9F2CCE758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7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543" y="2403995"/>
            <a:ext cx="2610113" cy="1988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38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0670C64-D21C-C8F3-C650-D1047F24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7200" dirty="0">
                <a:latin typeface="Arial" panose="020B0604020202020204" pitchFamily="34" charset="0"/>
                <a:cs typeface="Arial" panose="020B0604020202020204" pitchFamily="34" charset="0"/>
              </a:rPr>
              <a:t>PRIMARK </a:t>
            </a:r>
            <a:r>
              <a:rPr lang="hu-HU" sz="7200" dirty="0" err="1">
                <a:latin typeface="Arial" panose="020B0604020202020204" pitchFamily="34" charset="0"/>
                <a:cs typeface="Arial" panose="020B0604020202020204" pitchFamily="34" charset="0"/>
              </a:rPr>
              <a:t>Stores</a:t>
            </a:r>
            <a:r>
              <a:rPr lang="hu-HU" sz="7200" dirty="0">
                <a:latin typeface="Arial" panose="020B0604020202020204" pitchFamily="34" charset="0"/>
                <a:cs typeface="Arial" panose="020B0604020202020204" pitchFamily="34" charset="0"/>
              </a:rPr>
              <a:t> Limited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20B7030C-E2C6-D2C4-EB5B-5032AE072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432" y="2716414"/>
            <a:ext cx="3224828" cy="2651782"/>
          </a:xfrm>
        </p:spPr>
        <p:txBody>
          <a:bodyPr>
            <a:normAutofit/>
          </a:bodyPr>
          <a:lstStyle/>
          <a:p>
            <a:r>
              <a:rPr lang="hu-HU" sz="5200" dirty="0" err="1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  <a:endParaRPr lang="hu-HU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5200" dirty="0">
                <a:latin typeface="Arial" panose="020B0604020202020204" pitchFamily="34" charset="0"/>
                <a:cs typeface="Arial" panose="020B0604020202020204" pitchFamily="34" charset="0"/>
              </a:rPr>
              <a:t>Products</a:t>
            </a:r>
          </a:p>
          <a:p>
            <a:r>
              <a:rPr lang="hu-HU" sz="5200" dirty="0" err="1">
                <a:latin typeface="Arial" panose="020B0604020202020204" pitchFamily="34" charset="0"/>
                <a:cs typeface="Arial" panose="020B0604020202020204" pitchFamily="34" charset="0"/>
              </a:rPr>
              <a:t>Stores</a:t>
            </a:r>
            <a:endParaRPr lang="hu-HU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sz="4400" dirty="0">
              <a:latin typeface="Freestyle Script" panose="030804020302050B0404" pitchFamily="66" charset="0"/>
            </a:endParaRPr>
          </a:p>
        </p:txBody>
      </p:sp>
      <p:pic>
        <p:nvPicPr>
          <p:cNvPr id="20" name="Kép 19" descr="A képen szöveg, épület, kültéri, áruház látható&#10;&#10;Automatikusan generált leírás">
            <a:extLst>
              <a:ext uri="{FF2B5EF4-FFF2-40B4-BE49-F238E27FC236}">
                <a16:creationId xmlns:a16="http://schemas.microsoft.com/office/drawing/2014/main" id="{4427C783-DC16-69DB-173D-30CB9CE2E6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5050" y="2128348"/>
            <a:ext cx="3909106" cy="1788667"/>
          </a:xfrm>
          <a:prstGeom prst="rect">
            <a:avLst/>
          </a:prstGeom>
        </p:spPr>
      </p:pic>
      <p:pic>
        <p:nvPicPr>
          <p:cNvPr id="22" name="Kép 21" descr="A képen szöveg, beltéri, padló, mennyezet látható&#10;&#10;Automatikusan generált leírás">
            <a:extLst>
              <a:ext uri="{FF2B5EF4-FFF2-40B4-BE49-F238E27FC236}">
                <a16:creationId xmlns:a16="http://schemas.microsoft.com/office/drawing/2014/main" id="{DDAF65C1-2843-E725-98E2-0D3E977F48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742" y="4354676"/>
            <a:ext cx="3224829" cy="1726097"/>
          </a:xfrm>
          <a:prstGeom prst="rect">
            <a:avLst/>
          </a:prstGeom>
        </p:spPr>
      </p:pic>
      <p:pic>
        <p:nvPicPr>
          <p:cNvPr id="28" name="Kép 27" descr="A képen térkép látható&#10;&#10;Automatikusan generált leírás">
            <a:extLst>
              <a:ext uri="{FF2B5EF4-FFF2-40B4-BE49-F238E27FC236}">
                <a16:creationId xmlns:a16="http://schemas.microsoft.com/office/drawing/2014/main" id="{049CF772-0EF0-5B42-4A19-5C6D12630C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6555" y="4822902"/>
            <a:ext cx="3224828" cy="182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2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35906FB5-958E-3B16-B326-CF9392F11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8800" dirty="0" err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endParaRPr lang="hu-HU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B8C06DCC-D3B6-37D7-D059-E7EA5908F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04343"/>
            <a:ext cx="10515600" cy="4351338"/>
          </a:xfrm>
        </p:spPr>
        <p:txBody>
          <a:bodyPr>
            <a:normAutofit/>
          </a:bodyPr>
          <a:lstStyle/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Growing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Part of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European Union</a:t>
            </a:r>
          </a:p>
          <a:p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Great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infrasturcture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sz="4400" dirty="0">
              <a:latin typeface="Freestyle Script" panose="030804020302050B0404" pitchFamily="66" charset="0"/>
            </a:endParaRPr>
          </a:p>
          <a:p>
            <a:endParaRPr lang="hu-HU" sz="4400" dirty="0">
              <a:latin typeface="Freestyle Script" panose="030804020302050B0404" pitchFamily="66" charset="0"/>
            </a:endParaRP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5DDBF83D-30BE-6631-8FB5-0A41A9CB922C}"/>
              </a:ext>
            </a:extLst>
          </p:cNvPr>
          <p:cNvSpPr txBox="1"/>
          <p:nvPr/>
        </p:nvSpPr>
        <p:spPr>
          <a:xfrm>
            <a:off x="9503187" y="6471015"/>
            <a:ext cx="2688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 err="1"/>
              <a:t>Firmax</a:t>
            </a:r>
            <a:r>
              <a:rPr lang="hu-HU" dirty="0"/>
              <a:t> Hungary LLC (2020)</a:t>
            </a:r>
          </a:p>
        </p:txBody>
      </p:sp>
    </p:spTree>
    <p:extLst>
      <p:ext uri="{BB962C8B-B14F-4D97-AF65-F5344CB8AC3E}">
        <p14:creationId xmlns:p14="http://schemas.microsoft.com/office/powerpoint/2010/main" val="136853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FCFC428C-A379-3328-145C-A6D59AE82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8800" dirty="0" err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hu-HU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374BFA23-7405-1C94-4CA2-E423EB90F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87868"/>
            <a:ext cx="10515600" cy="4351338"/>
          </a:xfrm>
        </p:spPr>
        <p:txBody>
          <a:bodyPr>
            <a:normAutofit/>
          </a:bodyPr>
          <a:lstStyle/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Regulatory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Cultural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differences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DF36EFDC-2675-A8AD-6FB4-76E34E59A79D}"/>
              </a:ext>
            </a:extLst>
          </p:cNvPr>
          <p:cNvSpPr txBox="1"/>
          <p:nvPr/>
        </p:nvSpPr>
        <p:spPr>
          <a:xfrm>
            <a:off x="9503187" y="6492875"/>
            <a:ext cx="26888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 err="1"/>
              <a:t>Firmax</a:t>
            </a:r>
            <a:r>
              <a:rPr lang="hu-HU" dirty="0"/>
              <a:t> Hungary LLC (2020)</a:t>
            </a:r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96283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FC386E6F-FE76-99B5-CC18-40BA8B175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5400" dirty="0">
                <a:latin typeface="Arial" panose="020B0604020202020204" pitchFamily="34" charset="0"/>
                <a:cs typeface="Arial" panose="020B0604020202020204" pitchFamily="34" charset="0"/>
              </a:rPr>
              <a:t>PESTLE </a:t>
            </a:r>
            <a:r>
              <a:rPr lang="hu-HU" sz="5400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endParaRPr lang="hu-HU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áblázat 5">
            <a:extLst>
              <a:ext uri="{FF2B5EF4-FFF2-40B4-BE49-F238E27FC236}">
                <a16:creationId xmlns:a16="http://schemas.microsoft.com/office/drawing/2014/main" id="{8E7B3A09-F3C9-B1C2-A9CE-017D3B14F9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0714981"/>
              </p:ext>
            </p:extLst>
          </p:nvPr>
        </p:nvGraphicFramePr>
        <p:xfrm>
          <a:off x="301752" y="1825624"/>
          <a:ext cx="11365992" cy="427437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94332">
                  <a:extLst>
                    <a:ext uri="{9D8B030D-6E8A-4147-A177-3AD203B41FA5}">
                      <a16:colId xmlns:a16="http://schemas.microsoft.com/office/drawing/2014/main" val="1465282020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2424618054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1763849231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1101575369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3718665154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2622130696"/>
                    </a:ext>
                  </a:extLst>
                </a:gridCol>
              </a:tblGrid>
              <a:tr h="725552"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Political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Economical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Social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Technological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Legal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Enviormental</a:t>
                      </a:r>
                      <a:endParaRPr lang="hu-HU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84916"/>
                  </a:ext>
                </a:extLst>
              </a:tr>
              <a:tr h="354882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/>
                        <a:t>EU </a:t>
                      </a:r>
                      <a:r>
                        <a:rPr lang="hu-HU" dirty="0" err="1"/>
                        <a:t>membership</a:t>
                      </a:r>
                      <a:endParaRPr lang="hu-HU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 err="1"/>
                        <a:t>Favourable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policies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toward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foreign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investment</a:t>
                      </a: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/>
                        <a:t>Low cost of </a:t>
                      </a:r>
                      <a:r>
                        <a:rPr lang="hu-HU" dirty="0" err="1"/>
                        <a:t>workforce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Strong export-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oriented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manufacturing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sector</a:t>
                      </a: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 err="1"/>
                        <a:t>Relatively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young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population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Growing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interest in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international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fashion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/>
                        <a:t>Advanced </a:t>
                      </a:r>
                      <a:r>
                        <a:rPr lang="hu-HU" dirty="0" err="1"/>
                        <a:t>infrastructural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network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Developed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transportation</a:t>
                      </a: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Favourable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taxitation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EU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regulation</a:t>
                      </a:r>
                      <a:endParaRPr lang="hu-HU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 err="1"/>
                        <a:t>Developing</a:t>
                      </a:r>
                      <a:r>
                        <a:rPr lang="hu-HU" dirty="0"/>
                        <a:t> ECO </a:t>
                      </a:r>
                      <a:r>
                        <a:rPr lang="hu-HU"/>
                        <a:t>system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Strict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regulations</a:t>
                      </a:r>
                      <a:endParaRPr lang="hu-H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77804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5719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D5D3A1F-BA44-6F69-29E2-C115E74B2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8800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hu-HU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DEF312D6-9523-573D-169A-0EAB85959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7704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PRIMARK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Stores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Limited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consider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moving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Hungary.  </a:t>
            </a:r>
          </a:p>
        </p:txBody>
      </p:sp>
    </p:spTree>
    <p:extLst>
      <p:ext uri="{BB962C8B-B14F-4D97-AF65-F5344CB8AC3E}">
        <p14:creationId xmlns:p14="http://schemas.microsoft.com/office/powerpoint/2010/main" val="192926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7AD43EB-90A2-4863-CA68-2F4D9FBE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8000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hu-HU" sz="8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F97013E4-6DB3-1F81-C911-19045FBAC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/>
              <a:t>https://en.wikipedia.org/wiki/Hungary</a:t>
            </a:r>
          </a:p>
          <a:p>
            <a:r>
              <a:rPr lang="hu-HU" dirty="0">
                <a:hlinkClick r:id="rId2"/>
              </a:rPr>
              <a:t>https://www.firmaxhungary.com/the-challenges-and-benefits-of-doing-business-in-hungary/</a:t>
            </a:r>
            <a:endParaRPr lang="hu-HU" dirty="0"/>
          </a:p>
          <a:p>
            <a:endParaRPr lang="hu-HU" dirty="0"/>
          </a:p>
          <a:p>
            <a:endParaRPr lang="hu-HU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4248068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171</Words>
  <Application>Microsoft Office PowerPoint</Application>
  <PresentationFormat>Szélesvásznú</PresentationFormat>
  <Paragraphs>57</Paragraphs>
  <Slides>9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4</vt:i4>
      </vt:variant>
      <vt:variant>
        <vt:lpstr>Téma</vt:lpstr>
      </vt:variant>
      <vt:variant>
        <vt:i4>1</vt:i4>
      </vt:variant>
      <vt:variant>
        <vt:lpstr>Diacímek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Freestyle Script</vt:lpstr>
      <vt:lpstr>Office-téma</vt:lpstr>
      <vt:lpstr>Global Business  Environment</vt:lpstr>
      <vt:lpstr>TABLE OF CONTENTS </vt:lpstr>
      <vt:lpstr>HUNGARY  - Brief introduction</vt:lpstr>
      <vt:lpstr>PRIMARK Stores Limited</vt:lpstr>
      <vt:lpstr>Opportunities</vt:lpstr>
      <vt:lpstr>Challenges</vt:lpstr>
      <vt:lpstr>PESTLE analysis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 Environment</dc:title>
  <dc:creator>Brigitta Horváth</dc:creator>
  <cp:lastModifiedBy>Brigitta Horváth</cp:lastModifiedBy>
  <cp:revision>1</cp:revision>
  <dcterms:created xsi:type="dcterms:W3CDTF">2022-11-15T20:01:46Z</dcterms:created>
  <dcterms:modified xsi:type="dcterms:W3CDTF">2023-05-07T14:38:48Z</dcterms:modified>
</cp:coreProperties>
</file>