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3"/>
  </p:notesMasterIdLst>
  <p:sldIdLst>
    <p:sldId id="277" r:id="rId2"/>
    <p:sldId id="270" r:id="rId3"/>
    <p:sldId id="395" r:id="rId4"/>
    <p:sldId id="396" r:id="rId5"/>
    <p:sldId id="397" r:id="rId6"/>
    <p:sldId id="398" r:id="rId7"/>
    <p:sldId id="399" r:id="rId8"/>
    <p:sldId id="400" r:id="rId9"/>
    <p:sldId id="409" r:id="rId10"/>
    <p:sldId id="401" r:id="rId11"/>
    <p:sldId id="402" r:id="rId12"/>
    <p:sldId id="403" r:id="rId13"/>
    <p:sldId id="404" r:id="rId14"/>
    <p:sldId id="405" r:id="rId15"/>
    <p:sldId id="309" r:id="rId16"/>
    <p:sldId id="312" r:id="rId17"/>
    <p:sldId id="406" r:id="rId18"/>
    <p:sldId id="407" r:id="rId19"/>
    <p:sldId id="408" r:id="rId20"/>
    <p:sldId id="410" r:id="rId21"/>
    <p:sldId id="394" r:id="rId2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5316" autoAdjust="0"/>
  </p:normalViewPr>
  <p:slideViewPr>
    <p:cSldViewPr>
      <p:cViewPr varScale="1">
        <p:scale>
          <a:sx n="95" d="100"/>
          <a:sy n="95" d="100"/>
        </p:scale>
        <p:origin x="1170" y="6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D2BC66-1E64-458C-A3DA-E3D51F748D03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BFE30AA-0BAD-4495-8BB8-07FB6F548B82}">
      <dgm:prSet phldrT="[Text]" phldr="0"/>
      <dgm:spPr/>
      <dgm:t>
        <a:bodyPr/>
        <a:lstStyle/>
        <a:p>
          <a:r>
            <a:rPr lang="en-GB" dirty="0"/>
            <a:t>Define organisational control and explain why it completes the managerial cycle</a:t>
          </a:r>
          <a:endParaRPr lang="en-GB" b="0" dirty="0"/>
        </a:p>
      </dgm:t>
    </dgm:pt>
    <dgm:pt modelId="{32A93B73-D732-4C5D-94E9-229902653719}" type="parTrans" cxnId="{490997CB-B6A9-4CB6-89B1-3809B0D01D25}">
      <dgm:prSet/>
      <dgm:spPr/>
      <dgm:t>
        <a:bodyPr/>
        <a:lstStyle/>
        <a:p>
          <a:endParaRPr lang="en-GB"/>
        </a:p>
      </dgm:t>
    </dgm:pt>
    <dgm:pt modelId="{3BB5168D-3890-417A-B40D-F094741E120A}" type="sibTrans" cxnId="{490997CB-B6A9-4CB6-89B1-3809B0D01D25}">
      <dgm:prSet/>
      <dgm:spPr/>
      <dgm:t>
        <a:bodyPr/>
        <a:lstStyle/>
        <a:p>
          <a:endParaRPr lang="en-GB"/>
        </a:p>
      </dgm:t>
    </dgm:pt>
    <dgm:pt modelId="{E7924E0C-4CB4-4728-B997-C8D6DF9A64CD}">
      <dgm:prSet/>
      <dgm:spPr/>
      <dgm:t>
        <a:bodyPr/>
        <a:lstStyle/>
        <a:p>
          <a:pPr>
            <a:buNone/>
          </a:pPr>
          <a:r>
            <a:rPr lang="en-GB" b="0" dirty="0"/>
            <a:t>Link control to relevant theories of leadership and management </a:t>
          </a:r>
        </a:p>
      </dgm:t>
    </dgm:pt>
    <dgm:pt modelId="{4C315D44-172E-45E1-BDE7-F172421B52A1}" type="parTrans" cxnId="{9D9C784B-D602-45F9-937F-CE5918DF3545}">
      <dgm:prSet/>
      <dgm:spPr/>
      <dgm:t>
        <a:bodyPr/>
        <a:lstStyle/>
        <a:p>
          <a:endParaRPr lang="en-GB"/>
        </a:p>
      </dgm:t>
    </dgm:pt>
    <dgm:pt modelId="{A19E8BD1-219D-4CC9-835D-FA6ED015A313}" type="sibTrans" cxnId="{9D9C784B-D602-45F9-937F-CE5918DF3545}">
      <dgm:prSet/>
      <dgm:spPr/>
      <dgm:t>
        <a:bodyPr/>
        <a:lstStyle/>
        <a:p>
          <a:endParaRPr lang="en-GB"/>
        </a:p>
      </dgm:t>
    </dgm:pt>
    <dgm:pt modelId="{1E92C35D-BB65-43B3-A387-20A7968A174B}">
      <dgm:prSet/>
      <dgm:spPr/>
      <dgm:t>
        <a:bodyPr/>
        <a:lstStyle/>
        <a:p>
          <a:pPr>
            <a:buNone/>
          </a:pPr>
          <a:r>
            <a:rPr lang="en-GB" b="0" dirty="0"/>
            <a:t>Understand the component 2 assessment and guidance.</a:t>
          </a:r>
        </a:p>
      </dgm:t>
    </dgm:pt>
    <dgm:pt modelId="{5BF339B9-698A-46F6-86ED-467225167132}" type="parTrans" cxnId="{2816F607-F902-4F78-A49B-EC91DCB32802}">
      <dgm:prSet/>
      <dgm:spPr/>
      <dgm:t>
        <a:bodyPr/>
        <a:lstStyle/>
        <a:p>
          <a:endParaRPr lang="en-GB"/>
        </a:p>
      </dgm:t>
    </dgm:pt>
    <dgm:pt modelId="{5701D01D-C3BB-47C5-B15C-C4D703C2968B}" type="sibTrans" cxnId="{2816F607-F902-4F78-A49B-EC91DCB32802}">
      <dgm:prSet/>
      <dgm:spPr/>
      <dgm:t>
        <a:bodyPr/>
        <a:lstStyle/>
        <a:p>
          <a:endParaRPr lang="en-GB"/>
        </a:p>
      </dgm:t>
    </dgm:pt>
    <dgm:pt modelId="{89C98209-DC8E-4CDE-A006-2F2CAA5FD080}" type="pres">
      <dgm:prSet presAssocID="{83D2BC66-1E64-458C-A3DA-E3D51F748D03}" presName="CompostProcess" presStyleCnt="0">
        <dgm:presLayoutVars>
          <dgm:dir/>
          <dgm:resizeHandles val="exact"/>
        </dgm:presLayoutVars>
      </dgm:prSet>
      <dgm:spPr/>
    </dgm:pt>
    <dgm:pt modelId="{6455CAF1-4526-4DA7-9DD3-393A0D08CA5D}" type="pres">
      <dgm:prSet presAssocID="{83D2BC66-1E64-458C-A3DA-E3D51F748D03}" presName="arrow" presStyleLbl="bgShp" presStyleIdx="0" presStyleCnt="1"/>
      <dgm:spPr/>
    </dgm:pt>
    <dgm:pt modelId="{138EE867-269B-4173-ACCC-112887EE1AA8}" type="pres">
      <dgm:prSet presAssocID="{83D2BC66-1E64-458C-A3DA-E3D51F748D03}" presName="linearProcess" presStyleCnt="0"/>
      <dgm:spPr/>
    </dgm:pt>
    <dgm:pt modelId="{F0F2F8C5-1471-4FCC-837E-067CAF9E86F4}" type="pres">
      <dgm:prSet presAssocID="{FBFE30AA-0BAD-4495-8BB8-07FB6F548B82}" presName="textNode" presStyleLbl="node1" presStyleIdx="0" presStyleCnt="3">
        <dgm:presLayoutVars>
          <dgm:bulletEnabled val="1"/>
        </dgm:presLayoutVars>
      </dgm:prSet>
      <dgm:spPr/>
    </dgm:pt>
    <dgm:pt modelId="{BD5EF5B6-6822-40C0-B025-4DADA899EFED}" type="pres">
      <dgm:prSet presAssocID="{3BB5168D-3890-417A-B40D-F094741E120A}" presName="sibTrans" presStyleCnt="0"/>
      <dgm:spPr/>
    </dgm:pt>
    <dgm:pt modelId="{CFF4AA7E-1A45-4A76-89E8-51D5B2A4C481}" type="pres">
      <dgm:prSet presAssocID="{E7924E0C-4CB4-4728-B997-C8D6DF9A64CD}" presName="textNode" presStyleLbl="node1" presStyleIdx="1" presStyleCnt="3">
        <dgm:presLayoutVars>
          <dgm:bulletEnabled val="1"/>
        </dgm:presLayoutVars>
      </dgm:prSet>
      <dgm:spPr/>
    </dgm:pt>
    <dgm:pt modelId="{3034AE5F-0509-47FD-9507-4A9C9D6868AF}" type="pres">
      <dgm:prSet presAssocID="{A19E8BD1-219D-4CC9-835D-FA6ED015A313}" presName="sibTrans" presStyleCnt="0"/>
      <dgm:spPr/>
    </dgm:pt>
    <dgm:pt modelId="{7B49CC55-96D9-40B9-8A17-2362800031C0}" type="pres">
      <dgm:prSet presAssocID="{1E92C35D-BB65-43B3-A387-20A7968A174B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2816F607-F902-4F78-A49B-EC91DCB32802}" srcId="{83D2BC66-1E64-458C-A3DA-E3D51F748D03}" destId="{1E92C35D-BB65-43B3-A387-20A7968A174B}" srcOrd="2" destOrd="0" parTransId="{5BF339B9-698A-46F6-86ED-467225167132}" sibTransId="{5701D01D-C3BB-47C5-B15C-C4D703C2968B}"/>
    <dgm:cxn modelId="{F95A5214-38F8-4B68-A0D3-09FC6681D648}" type="presOf" srcId="{1E92C35D-BB65-43B3-A387-20A7968A174B}" destId="{7B49CC55-96D9-40B9-8A17-2362800031C0}" srcOrd="0" destOrd="0" presId="urn:microsoft.com/office/officeart/2005/8/layout/hProcess9"/>
    <dgm:cxn modelId="{53E4AB3D-6370-47F9-953E-C36867D7AE22}" type="presOf" srcId="{FBFE30AA-0BAD-4495-8BB8-07FB6F548B82}" destId="{F0F2F8C5-1471-4FCC-837E-067CAF9E86F4}" srcOrd="0" destOrd="0" presId="urn:microsoft.com/office/officeart/2005/8/layout/hProcess9"/>
    <dgm:cxn modelId="{9D9C784B-D602-45F9-937F-CE5918DF3545}" srcId="{83D2BC66-1E64-458C-A3DA-E3D51F748D03}" destId="{E7924E0C-4CB4-4728-B997-C8D6DF9A64CD}" srcOrd="1" destOrd="0" parTransId="{4C315D44-172E-45E1-BDE7-F172421B52A1}" sibTransId="{A19E8BD1-219D-4CC9-835D-FA6ED015A313}"/>
    <dgm:cxn modelId="{71F55EA7-1F09-4B16-A77A-1255188224F7}" type="presOf" srcId="{83D2BC66-1E64-458C-A3DA-E3D51F748D03}" destId="{89C98209-DC8E-4CDE-A006-2F2CAA5FD080}" srcOrd="0" destOrd="0" presId="urn:microsoft.com/office/officeart/2005/8/layout/hProcess9"/>
    <dgm:cxn modelId="{E56109C5-334A-4E9F-A58F-4F693FDF00B3}" type="presOf" srcId="{E7924E0C-4CB4-4728-B997-C8D6DF9A64CD}" destId="{CFF4AA7E-1A45-4A76-89E8-51D5B2A4C481}" srcOrd="0" destOrd="0" presId="urn:microsoft.com/office/officeart/2005/8/layout/hProcess9"/>
    <dgm:cxn modelId="{490997CB-B6A9-4CB6-89B1-3809B0D01D25}" srcId="{83D2BC66-1E64-458C-A3DA-E3D51F748D03}" destId="{FBFE30AA-0BAD-4495-8BB8-07FB6F548B82}" srcOrd="0" destOrd="0" parTransId="{32A93B73-D732-4C5D-94E9-229902653719}" sibTransId="{3BB5168D-3890-417A-B40D-F094741E120A}"/>
    <dgm:cxn modelId="{881EAA80-0E7D-4FFC-B7A0-5E1CB4AFFE61}" type="presParOf" srcId="{89C98209-DC8E-4CDE-A006-2F2CAA5FD080}" destId="{6455CAF1-4526-4DA7-9DD3-393A0D08CA5D}" srcOrd="0" destOrd="0" presId="urn:microsoft.com/office/officeart/2005/8/layout/hProcess9"/>
    <dgm:cxn modelId="{E699D4F7-9388-4178-A148-77870FE60B64}" type="presParOf" srcId="{89C98209-DC8E-4CDE-A006-2F2CAA5FD080}" destId="{138EE867-269B-4173-ACCC-112887EE1AA8}" srcOrd="1" destOrd="0" presId="urn:microsoft.com/office/officeart/2005/8/layout/hProcess9"/>
    <dgm:cxn modelId="{18568217-EF98-4F22-9D93-C950E7AC0B1B}" type="presParOf" srcId="{138EE867-269B-4173-ACCC-112887EE1AA8}" destId="{F0F2F8C5-1471-4FCC-837E-067CAF9E86F4}" srcOrd="0" destOrd="0" presId="urn:microsoft.com/office/officeart/2005/8/layout/hProcess9"/>
    <dgm:cxn modelId="{08D059BE-34AC-4367-A2EE-953655BB043E}" type="presParOf" srcId="{138EE867-269B-4173-ACCC-112887EE1AA8}" destId="{BD5EF5B6-6822-40C0-B025-4DADA899EFED}" srcOrd="1" destOrd="0" presId="urn:microsoft.com/office/officeart/2005/8/layout/hProcess9"/>
    <dgm:cxn modelId="{50D30991-500C-42CA-8862-AC3A65384E5F}" type="presParOf" srcId="{138EE867-269B-4173-ACCC-112887EE1AA8}" destId="{CFF4AA7E-1A45-4A76-89E8-51D5B2A4C481}" srcOrd="2" destOrd="0" presId="urn:microsoft.com/office/officeart/2005/8/layout/hProcess9"/>
    <dgm:cxn modelId="{DF6C7B96-2E7F-41C6-AFFD-E2A7B71D70F2}" type="presParOf" srcId="{138EE867-269B-4173-ACCC-112887EE1AA8}" destId="{3034AE5F-0509-47FD-9507-4A9C9D6868AF}" srcOrd="3" destOrd="0" presId="urn:microsoft.com/office/officeart/2005/8/layout/hProcess9"/>
    <dgm:cxn modelId="{5E1C65F1-EE74-4EFE-B488-0D1384F0A312}" type="presParOf" srcId="{138EE867-269B-4173-ACCC-112887EE1AA8}" destId="{7B49CC55-96D9-40B9-8A17-2362800031C0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09C7DF-8942-4617-9B58-9B0A3BAB1C50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F5C35E54-3EC9-4514-BA43-98BC82F81892}">
      <dgm:prSet phldrT="[Text]" phldr="0" custT="1"/>
      <dgm:spPr/>
      <dgm:t>
        <a:bodyPr/>
        <a:lstStyle/>
        <a:p>
          <a:r>
            <a:rPr lang="en-GB" sz="2000" dirty="0"/>
            <a:t>Compliance with legal requirements, policies and procedures</a:t>
          </a:r>
        </a:p>
      </dgm:t>
    </dgm:pt>
    <dgm:pt modelId="{7F437C77-517C-4DCC-B315-0227207A0DDE}" type="parTrans" cxnId="{9FAFFC53-6413-44F4-8CB6-184F131CDBE7}">
      <dgm:prSet/>
      <dgm:spPr/>
      <dgm:t>
        <a:bodyPr/>
        <a:lstStyle/>
        <a:p>
          <a:endParaRPr lang="en-GB"/>
        </a:p>
      </dgm:t>
    </dgm:pt>
    <dgm:pt modelId="{F2113EA6-F28B-454E-9A03-7D6FDDC60651}" type="sibTrans" cxnId="{9FAFFC53-6413-44F4-8CB6-184F131CDBE7}">
      <dgm:prSet/>
      <dgm:spPr/>
      <dgm:t>
        <a:bodyPr/>
        <a:lstStyle/>
        <a:p>
          <a:endParaRPr lang="en-GB"/>
        </a:p>
      </dgm:t>
    </dgm:pt>
    <dgm:pt modelId="{BB4243D4-F76A-45A7-83D7-9033D197AB85}">
      <dgm:prSet phldrT="[Text]" phldr="0" custT="1"/>
      <dgm:spPr/>
      <dgm:t>
        <a:bodyPr/>
        <a:lstStyle/>
        <a:p>
          <a:r>
            <a:rPr lang="en-GB" sz="2000" dirty="0"/>
            <a:t>Day-to-day operational activities</a:t>
          </a:r>
        </a:p>
      </dgm:t>
    </dgm:pt>
    <dgm:pt modelId="{A6E22BE4-0C8F-4E5E-855A-C44278E638D8}" type="parTrans" cxnId="{7BDA5D20-658F-480E-AD3D-09F7728FA041}">
      <dgm:prSet/>
      <dgm:spPr/>
      <dgm:t>
        <a:bodyPr/>
        <a:lstStyle/>
        <a:p>
          <a:endParaRPr lang="en-GB"/>
        </a:p>
      </dgm:t>
    </dgm:pt>
    <dgm:pt modelId="{87829185-00B0-4385-8143-E8EC29427691}" type="sibTrans" cxnId="{7BDA5D20-658F-480E-AD3D-09F7728FA041}">
      <dgm:prSet/>
      <dgm:spPr/>
      <dgm:t>
        <a:bodyPr/>
        <a:lstStyle/>
        <a:p>
          <a:endParaRPr lang="en-GB"/>
        </a:p>
      </dgm:t>
    </dgm:pt>
    <dgm:pt modelId="{24C64BC9-A5EA-4D28-A509-952928589BF8}">
      <dgm:prSet phldrT="[Text]" phldr="0" custT="1"/>
      <dgm:spPr/>
      <dgm:t>
        <a:bodyPr/>
        <a:lstStyle/>
        <a:p>
          <a:r>
            <a:rPr lang="en-GB" sz="2000" dirty="0"/>
            <a:t>Maintaining health and safety</a:t>
          </a:r>
        </a:p>
      </dgm:t>
    </dgm:pt>
    <dgm:pt modelId="{874013FD-32F0-4235-B692-EE7C76632861}" type="parTrans" cxnId="{4F2E7583-D13F-4CE5-91D4-E14A07A93C49}">
      <dgm:prSet/>
      <dgm:spPr/>
      <dgm:t>
        <a:bodyPr/>
        <a:lstStyle/>
        <a:p>
          <a:endParaRPr lang="en-GB"/>
        </a:p>
      </dgm:t>
    </dgm:pt>
    <dgm:pt modelId="{7EE11EBB-13B2-434B-BA62-3B63A76C1E54}" type="sibTrans" cxnId="{4F2E7583-D13F-4CE5-91D4-E14A07A93C49}">
      <dgm:prSet/>
      <dgm:spPr/>
      <dgm:t>
        <a:bodyPr/>
        <a:lstStyle/>
        <a:p>
          <a:endParaRPr lang="en-GB"/>
        </a:p>
      </dgm:t>
    </dgm:pt>
    <dgm:pt modelId="{08936665-FFBD-4752-9714-F02D4A3AC925}">
      <dgm:prSet phldrT="[Text]" phldr="0" custT="1"/>
      <dgm:spPr/>
      <dgm:t>
        <a:bodyPr/>
        <a:lstStyle/>
        <a:p>
          <a:r>
            <a:rPr lang="en-GB" sz="2000" dirty="0"/>
            <a:t>Maintain structure of organisation, roles and responsibilities. </a:t>
          </a:r>
        </a:p>
      </dgm:t>
    </dgm:pt>
    <dgm:pt modelId="{89BF807C-4113-4937-965D-3FF249FBF7B3}" type="parTrans" cxnId="{B37127A9-FE67-4EDD-9876-C920063CE0E2}">
      <dgm:prSet/>
      <dgm:spPr/>
      <dgm:t>
        <a:bodyPr/>
        <a:lstStyle/>
        <a:p>
          <a:endParaRPr lang="en-GB"/>
        </a:p>
      </dgm:t>
    </dgm:pt>
    <dgm:pt modelId="{B2C7D4EC-0FAC-4E18-BE25-E1CDF892A3FB}" type="sibTrans" cxnId="{B37127A9-FE67-4EDD-9876-C920063CE0E2}">
      <dgm:prSet/>
      <dgm:spPr/>
      <dgm:t>
        <a:bodyPr/>
        <a:lstStyle/>
        <a:p>
          <a:endParaRPr lang="en-GB"/>
        </a:p>
      </dgm:t>
    </dgm:pt>
    <dgm:pt modelId="{4D1BED9C-4056-4422-BC67-1C314D8B6432}">
      <dgm:prSet phldrT="[Text]" phldr="0" custT="1"/>
      <dgm:spPr/>
      <dgm:t>
        <a:bodyPr/>
        <a:lstStyle/>
        <a:p>
          <a:r>
            <a:rPr lang="en-GB" sz="2000" dirty="0"/>
            <a:t>Create effective production </a:t>
          </a:r>
          <a:r>
            <a:rPr lang="en-GB" sz="2000" dirty="0" err="1"/>
            <a:t>systemas</a:t>
          </a:r>
          <a:r>
            <a:rPr lang="en-GB" sz="2000" dirty="0"/>
            <a:t> and use of technology. </a:t>
          </a:r>
        </a:p>
      </dgm:t>
    </dgm:pt>
    <dgm:pt modelId="{64366F6F-59A1-4D76-AF02-514711E77F11}" type="parTrans" cxnId="{0B7CE107-05E0-4EF2-93C4-94DA0DF14793}">
      <dgm:prSet/>
      <dgm:spPr/>
      <dgm:t>
        <a:bodyPr/>
        <a:lstStyle/>
        <a:p>
          <a:endParaRPr lang="en-GB"/>
        </a:p>
      </dgm:t>
    </dgm:pt>
    <dgm:pt modelId="{D116F147-79C7-4CCC-90BF-AD90C7571712}" type="sibTrans" cxnId="{0B7CE107-05E0-4EF2-93C4-94DA0DF14793}">
      <dgm:prSet/>
      <dgm:spPr/>
      <dgm:t>
        <a:bodyPr/>
        <a:lstStyle/>
        <a:p>
          <a:endParaRPr lang="en-GB"/>
        </a:p>
      </dgm:t>
    </dgm:pt>
    <dgm:pt modelId="{0B12C001-36A7-4B22-94B6-B238E2949BFC}">
      <dgm:prSet phldrT="[Text]" phldr="0" custT="1"/>
      <dgm:spPr/>
      <dgm:t>
        <a:bodyPr/>
        <a:lstStyle/>
        <a:p>
          <a:r>
            <a:rPr lang="en-GB" sz="2000" dirty="0"/>
            <a:t>Measure inputs, outputs, processes or behaviours of people. </a:t>
          </a:r>
        </a:p>
      </dgm:t>
    </dgm:pt>
    <dgm:pt modelId="{047FC34B-97E9-49BD-8CD5-54660CE6DDC2}" type="parTrans" cxnId="{450331BF-095B-423E-BD51-0CAED6924E81}">
      <dgm:prSet/>
      <dgm:spPr/>
      <dgm:t>
        <a:bodyPr/>
        <a:lstStyle/>
        <a:p>
          <a:endParaRPr lang="en-GB"/>
        </a:p>
      </dgm:t>
    </dgm:pt>
    <dgm:pt modelId="{3A5D5268-67BE-4742-8F69-1023CF9F465A}" type="sibTrans" cxnId="{450331BF-095B-423E-BD51-0CAED6924E81}">
      <dgm:prSet/>
      <dgm:spPr/>
      <dgm:t>
        <a:bodyPr/>
        <a:lstStyle/>
        <a:p>
          <a:endParaRPr lang="en-GB"/>
        </a:p>
      </dgm:t>
    </dgm:pt>
    <dgm:pt modelId="{F4C0D618-2E42-4EA9-89CD-CD2DB71C94CD}">
      <dgm:prSet phldrT="[Text]" phldr="0" custT="1"/>
      <dgm:spPr/>
      <dgm:t>
        <a:bodyPr/>
        <a:lstStyle/>
        <a:p>
          <a:r>
            <a:rPr lang="en-GB" sz="2000" dirty="0"/>
            <a:t>Recruitment and selection processes</a:t>
          </a:r>
        </a:p>
      </dgm:t>
    </dgm:pt>
    <dgm:pt modelId="{63D3D60D-78AE-4B61-9F77-F27CF2B49519}" type="parTrans" cxnId="{85109458-D85D-42D0-ABA4-5E88EA24EFF3}">
      <dgm:prSet/>
      <dgm:spPr/>
      <dgm:t>
        <a:bodyPr/>
        <a:lstStyle/>
        <a:p>
          <a:endParaRPr lang="en-GB"/>
        </a:p>
      </dgm:t>
    </dgm:pt>
    <dgm:pt modelId="{F7477A53-4680-4420-BFE9-34E4A03A4407}" type="sibTrans" cxnId="{85109458-D85D-42D0-ABA4-5E88EA24EFF3}">
      <dgm:prSet/>
      <dgm:spPr/>
      <dgm:t>
        <a:bodyPr/>
        <a:lstStyle/>
        <a:p>
          <a:endParaRPr lang="en-GB"/>
        </a:p>
      </dgm:t>
    </dgm:pt>
    <dgm:pt modelId="{9DB33051-58EC-4E44-B941-05C7F1905A62}" type="pres">
      <dgm:prSet presAssocID="{3C09C7DF-8942-4617-9B58-9B0A3BAB1C50}" presName="Name0" presStyleCnt="0">
        <dgm:presLayoutVars>
          <dgm:chMax val="7"/>
          <dgm:chPref val="7"/>
          <dgm:dir/>
        </dgm:presLayoutVars>
      </dgm:prSet>
      <dgm:spPr/>
    </dgm:pt>
    <dgm:pt modelId="{5799D8CD-38AB-4220-90EC-26BE443EC4A3}" type="pres">
      <dgm:prSet presAssocID="{3C09C7DF-8942-4617-9B58-9B0A3BAB1C50}" presName="Name1" presStyleCnt="0"/>
      <dgm:spPr/>
    </dgm:pt>
    <dgm:pt modelId="{A1466F87-13C5-4EBA-BFB5-6AD9E98F9AAF}" type="pres">
      <dgm:prSet presAssocID="{3C09C7DF-8942-4617-9B58-9B0A3BAB1C50}" presName="cycle" presStyleCnt="0"/>
      <dgm:spPr/>
    </dgm:pt>
    <dgm:pt modelId="{83867134-9365-4F94-987E-5BF76CC53847}" type="pres">
      <dgm:prSet presAssocID="{3C09C7DF-8942-4617-9B58-9B0A3BAB1C50}" presName="srcNode" presStyleLbl="node1" presStyleIdx="0" presStyleCnt="7"/>
      <dgm:spPr/>
    </dgm:pt>
    <dgm:pt modelId="{BB8C6BD6-A954-480C-B339-823DC2D2095C}" type="pres">
      <dgm:prSet presAssocID="{3C09C7DF-8942-4617-9B58-9B0A3BAB1C50}" presName="conn" presStyleLbl="parChTrans1D2" presStyleIdx="0" presStyleCnt="1"/>
      <dgm:spPr/>
    </dgm:pt>
    <dgm:pt modelId="{0B04269E-7CB6-4E48-875F-29AE599A8C93}" type="pres">
      <dgm:prSet presAssocID="{3C09C7DF-8942-4617-9B58-9B0A3BAB1C50}" presName="extraNode" presStyleLbl="node1" presStyleIdx="0" presStyleCnt="7"/>
      <dgm:spPr/>
    </dgm:pt>
    <dgm:pt modelId="{730D888C-39F5-44D0-BAD6-A1C06D59BEBA}" type="pres">
      <dgm:prSet presAssocID="{3C09C7DF-8942-4617-9B58-9B0A3BAB1C50}" presName="dstNode" presStyleLbl="node1" presStyleIdx="0" presStyleCnt="7"/>
      <dgm:spPr/>
    </dgm:pt>
    <dgm:pt modelId="{113A7B24-8F22-46B9-85D3-CA0AE28D303F}" type="pres">
      <dgm:prSet presAssocID="{F5C35E54-3EC9-4514-BA43-98BC82F81892}" presName="text_1" presStyleLbl="node1" presStyleIdx="0" presStyleCnt="7">
        <dgm:presLayoutVars>
          <dgm:bulletEnabled val="1"/>
        </dgm:presLayoutVars>
      </dgm:prSet>
      <dgm:spPr/>
    </dgm:pt>
    <dgm:pt modelId="{EA956EDF-4DB0-4D02-9807-57E9CB7526AB}" type="pres">
      <dgm:prSet presAssocID="{F5C35E54-3EC9-4514-BA43-98BC82F81892}" presName="accent_1" presStyleCnt="0"/>
      <dgm:spPr/>
    </dgm:pt>
    <dgm:pt modelId="{BB13FBBA-93FB-45A0-A5DE-B1339A3F42EF}" type="pres">
      <dgm:prSet presAssocID="{F5C35E54-3EC9-4514-BA43-98BC82F81892}" presName="accentRepeatNode" presStyleLbl="solidFgAcc1" presStyleIdx="0" presStyleCnt="7"/>
      <dgm:spPr/>
    </dgm:pt>
    <dgm:pt modelId="{08F3A866-CEA7-412C-A275-051030D7630E}" type="pres">
      <dgm:prSet presAssocID="{BB4243D4-F76A-45A7-83D7-9033D197AB85}" presName="text_2" presStyleLbl="node1" presStyleIdx="1" presStyleCnt="7">
        <dgm:presLayoutVars>
          <dgm:bulletEnabled val="1"/>
        </dgm:presLayoutVars>
      </dgm:prSet>
      <dgm:spPr/>
    </dgm:pt>
    <dgm:pt modelId="{53E3D46A-21AD-4D9E-BB16-F01E2D9D635A}" type="pres">
      <dgm:prSet presAssocID="{BB4243D4-F76A-45A7-83D7-9033D197AB85}" presName="accent_2" presStyleCnt="0"/>
      <dgm:spPr/>
    </dgm:pt>
    <dgm:pt modelId="{957D8E43-E3B6-4045-862A-79E1B04A50E3}" type="pres">
      <dgm:prSet presAssocID="{BB4243D4-F76A-45A7-83D7-9033D197AB85}" presName="accentRepeatNode" presStyleLbl="solidFgAcc1" presStyleIdx="1" presStyleCnt="7"/>
      <dgm:spPr/>
    </dgm:pt>
    <dgm:pt modelId="{92B2A591-F423-424A-8FA7-5BCEEA3C6AB2}" type="pres">
      <dgm:prSet presAssocID="{24C64BC9-A5EA-4D28-A509-952928589BF8}" presName="text_3" presStyleLbl="node1" presStyleIdx="2" presStyleCnt="7">
        <dgm:presLayoutVars>
          <dgm:bulletEnabled val="1"/>
        </dgm:presLayoutVars>
      </dgm:prSet>
      <dgm:spPr/>
    </dgm:pt>
    <dgm:pt modelId="{69E39AD3-3B62-455D-99B6-D29A7F3247CE}" type="pres">
      <dgm:prSet presAssocID="{24C64BC9-A5EA-4D28-A509-952928589BF8}" presName="accent_3" presStyleCnt="0"/>
      <dgm:spPr/>
    </dgm:pt>
    <dgm:pt modelId="{FFC9746D-50B6-45E2-AA7E-7C89B87E1DCB}" type="pres">
      <dgm:prSet presAssocID="{24C64BC9-A5EA-4D28-A509-952928589BF8}" presName="accentRepeatNode" presStyleLbl="solidFgAcc1" presStyleIdx="2" presStyleCnt="7"/>
      <dgm:spPr/>
    </dgm:pt>
    <dgm:pt modelId="{10C33BF2-F282-4A1B-AF92-F731CE171E75}" type="pres">
      <dgm:prSet presAssocID="{08936665-FFBD-4752-9714-F02D4A3AC925}" presName="text_4" presStyleLbl="node1" presStyleIdx="3" presStyleCnt="7">
        <dgm:presLayoutVars>
          <dgm:bulletEnabled val="1"/>
        </dgm:presLayoutVars>
      </dgm:prSet>
      <dgm:spPr/>
    </dgm:pt>
    <dgm:pt modelId="{AF92F0B8-7FB6-4056-9E2E-6BCA4469B5B7}" type="pres">
      <dgm:prSet presAssocID="{08936665-FFBD-4752-9714-F02D4A3AC925}" presName="accent_4" presStyleCnt="0"/>
      <dgm:spPr/>
    </dgm:pt>
    <dgm:pt modelId="{2515A589-7531-45E7-869D-9B4E9CA5FFEC}" type="pres">
      <dgm:prSet presAssocID="{08936665-FFBD-4752-9714-F02D4A3AC925}" presName="accentRepeatNode" presStyleLbl="solidFgAcc1" presStyleIdx="3" presStyleCnt="7"/>
      <dgm:spPr/>
    </dgm:pt>
    <dgm:pt modelId="{9670F2F6-B6D4-4B10-BB6F-8B9609D93091}" type="pres">
      <dgm:prSet presAssocID="{4D1BED9C-4056-4422-BC67-1C314D8B6432}" presName="text_5" presStyleLbl="node1" presStyleIdx="4" presStyleCnt="7">
        <dgm:presLayoutVars>
          <dgm:bulletEnabled val="1"/>
        </dgm:presLayoutVars>
      </dgm:prSet>
      <dgm:spPr/>
    </dgm:pt>
    <dgm:pt modelId="{98EBC8DE-9028-411A-8E0B-893E1B9FD6E1}" type="pres">
      <dgm:prSet presAssocID="{4D1BED9C-4056-4422-BC67-1C314D8B6432}" presName="accent_5" presStyleCnt="0"/>
      <dgm:spPr/>
    </dgm:pt>
    <dgm:pt modelId="{E721D7D2-5235-4F0D-8AAD-DB7204EE1CBC}" type="pres">
      <dgm:prSet presAssocID="{4D1BED9C-4056-4422-BC67-1C314D8B6432}" presName="accentRepeatNode" presStyleLbl="solidFgAcc1" presStyleIdx="4" presStyleCnt="7"/>
      <dgm:spPr/>
    </dgm:pt>
    <dgm:pt modelId="{B9763BF4-4875-41C2-89B9-0BDD956A930D}" type="pres">
      <dgm:prSet presAssocID="{0B12C001-36A7-4B22-94B6-B238E2949BFC}" presName="text_6" presStyleLbl="node1" presStyleIdx="5" presStyleCnt="7">
        <dgm:presLayoutVars>
          <dgm:bulletEnabled val="1"/>
        </dgm:presLayoutVars>
      </dgm:prSet>
      <dgm:spPr/>
    </dgm:pt>
    <dgm:pt modelId="{EBD5E1BD-3558-472C-AA04-C7814587044D}" type="pres">
      <dgm:prSet presAssocID="{0B12C001-36A7-4B22-94B6-B238E2949BFC}" presName="accent_6" presStyleCnt="0"/>
      <dgm:spPr/>
    </dgm:pt>
    <dgm:pt modelId="{F2AB48B0-DCEE-4751-AD2A-5FF6D507460C}" type="pres">
      <dgm:prSet presAssocID="{0B12C001-36A7-4B22-94B6-B238E2949BFC}" presName="accentRepeatNode" presStyleLbl="solidFgAcc1" presStyleIdx="5" presStyleCnt="7"/>
      <dgm:spPr/>
    </dgm:pt>
    <dgm:pt modelId="{DE01AA82-C3EE-4CE8-8CD0-F96654E8D679}" type="pres">
      <dgm:prSet presAssocID="{F4C0D618-2E42-4EA9-89CD-CD2DB71C94CD}" presName="text_7" presStyleLbl="node1" presStyleIdx="6" presStyleCnt="7">
        <dgm:presLayoutVars>
          <dgm:bulletEnabled val="1"/>
        </dgm:presLayoutVars>
      </dgm:prSet>
      <dgm:spPr/>
    </dgm:pt>
    <dgm:pt modelId="{90FD52EA-D4E0-4F83-BCD4-39CF616237AF}" type="pres">
      <dgm:prSet presAssocID="{F4C0D618-2E42-4EA9-89CD-CD2DB71C94CD}" presName="accent_7" presStyleCnt="0"/>
      <dgm:spPr/>
    </dgm:pt>
    <dgm:pt modelId="{40C1EDB3-5000-4B79-B34E-3339FEDD5831}" type="pres">
      <dgm:prSet presAssocID="{F4C0D618-2E42-4EA9-89CD-CD2DB71C94CD}" presName="accentRepeatNode" presStyleLbl="solidFgAcc1" presStyleIdx="6" presStyleCnt="7"/>
      <dgm:spPr/>
    </dgm:pt>
  </dgm:ptLst>
  <dgm:cxnLst>
    <dgm:cxn modelId="{0B7CE107-05E0-4EF2-93C4-94DA0DF14793}" srcId="{3C09C7DF-8942-4617-9B58-9B0A3BAB1C50}" destId="{4D1BED9C-4056-4422-BC67-1C314D8B6432}" srcOrd="4" destOrd="0" parTransId="{64366F6F-59A1-4D76-AF02-514711E77F11}" sibTransId="{D116F147-79C7-4CCC-90BF-AD90C7571712}"/>
    <dgm:cxn modelId="{E75B910B-7293-4EBE-8780-F29137DFF420}" type="presOf" srcId="{3C09C7DF-8942-4617-9B58-9B0A3BAB1C50}" destId="{9DB33051-58EC-4E44-B941-05C7F1905A62}" srcOrd="0" destOrd="0" presId="urn:microsoft.com/office/officeart/2008/layout/VerticalCurvedList"/>
    <dgm:cxn modelId="{7BDA5D20-658F-480E-AD3D-09F7728FA041}" srcId="{3C09C7DF-8942-4617-9B58-9B0A3BAB1C50}" destId="{BB4243D4-F76A-45A7-83D7-9033D197AB85}" srcOrd="1" destOrd="0" parTransId="{A6E22BE4-0C8F-4E5E-855A-C44278E638D8}" sibTransId="{87829185-00B0-4385-8143-E8EC29427691}"/>
    <dgm:cxn modelId="{9FAFFC53-6413-44F4-8CB6-184F131CDBE7}" srcId="{3C09C7DF-8942-4617-9B58-9B0A3BAB1C50}" destId="{F5C35E54-3EC9-4514-BA43-98BC82F81892}" srcOrd="0" destOrd="0" parTransId="{7F437C77-517C-4DCC-B315-0227207A0DDE}" sibTransId="{F2113EA6-F28B-454E-9A03-7D6FDDC60651}"/>
    <dgm:cxn modelId="{E15D0E75-1681-48D0-B75B-72D5F4030356}" type="presOf" srcId="{4D1BED9C-4056-4422-BC67-1C314D8B6432}" destId="{9670F2F6-B6D4-4B10-BB6F-8B9609D93091}" srcOrd="0" destOrd="0" presId="urn:microsoft.com/office/officeart/2008/layout/VerticalCurvedList"/>
    <dgm:cxn modelId="{9B96DC76-E8BA-4B26-8D2F-0F4CD307AEF0}" type="presOf" srcId="{F4C0D618-2E42-4EA9-89CD-CD2DB71C94CD}" destId="{DE01AA82-C3EE-4CE8-8CD0-F96654E8D679}" srcOrd="0" destOrd="0" presId="urn:microsoft.com/office/officeart/2008/layout/VerticalCurvedList"/>
    <dgm:cxn modelId="{2AC95A58-14B6-499C-BCAD-E0F732FBCBF4}" type="presOf" srcId="{08936665-FFBD-4752-9714-F02D4A3AC925}" destId="{10C33BF2-F282-4A1B-AF92-F731CE171E75}" srcOrd="0" destOrd="0" presId="urn:microsoft.com/office/officeart/2008/layout/VerticalCurvedList"/>
    <dgm:cxn modelId="{85109458-D85D-42D0-ABA4-5E88EA24EFF3}" srcId="{3C09C7DF-8942-4617-9B58-9B0A3BAB1C50}" destId="{F4C0D618-2E42-4EA9-89CD-CD2DB71C94CD}" srcOrd="6" destOrd="0" parTransId="{63D3D60D-78AE-4B61-9F77-F27CF2B49519}" sibTransId="{F7477A53-4680-4420-BFE9-34E4A03A4407}"/>
    <dgm:cxn modelId="{BAF3A258-0C44-4329-ACFA-49B8CE48A1BC}" type="presOf" srcId="{24C64BC9-A5EA-4D28-A509-952928589BF8}" destId="{92B2A591-F423-424A-8FA7-5BCEEA3C6AB2}" srcOrd="0" destOrd="0" presId="urn:microsoft.com/office/officeart/2008/layout/VerticalCurvedList"/>
    <dgm:cxn modelId="{AF1D5A80-203E-4208-8EB8-EEDF2F9A3F37}" type="presOf" srcId="{BB4243D4-F76A-45A7-83D7-9033D197AB85}" destId="{08F3A866-CEA7-412C-A275-051030D7630E}" srcOrd="0" destOrd="0" presId="urn:microsoft.com/office/officeart/2008/layout/VerticalCurvedList"/>
    <dgm:cxn modelId="{4F2E7583-D13F-4CE5-91D4-E14A07A93C49}" srcId="{3C09C7DF-8942-4617-9B58-9B0A3BAB1C50}" destId="{24C64BC9-A5EA-4D28-A509-952928589BF8}" srcOrd="2" destOrd="0" parTransId="{874013FD-32F0-4235-B692-EE7C76632861}" sibTransId="{7EE11EBB-13B2-434B-BA62-3B63A76C1E54}"/>
    <dgm:cxn modelId="{D1A0809C-BA31-4601-9DC6-971A5DE5D0FF}" type="presOf" srcId="{F5C35E54-3EC9-4514-BA43-98BC82F81892}" destId="{113A7B24-8F22-46B9-85D3-CA0AE28D303F}" srcOrd="0" destOrd="0" presId="urn:microsoft.com/office/officeart/2008/layout/VerticalCurvedList"/>
    <dgm:cxn modelId="{B37127A9-FE67-4EDD-9876-C920063CE0E2}" srcId="{3C09C7DF-8942-4617-9B58-9B0A3BAB1C50}" destId="{08936665-FFBD-4752-9714-F02D4A3AC925}" srcOrd="3" destOrd="0" parTransId="{89BF807C-4113-4937-965D-3FF249FBF7B3}" sibTransId="{B2C7D4EC-0FAC-4E18-BE25-E1CDF892A3FB}"/>
    <dgm:cxn modelId="{450331BF-095B-423E-BD51-0CAED6924E81}" srcId="{3C09C7DF-8942-4617-9B58-9B0A3BAB1C50}" destId="{0B12C001-36A7-4B22-94B6-B238E2949BFC}" srcOrd="5" destOrd="0" parTransId="{047FC34B-97E9-49BD-8CD5-54660CE6DDC2}" sibTransId="{3A5D5268-67BE-4742-8F69-1023CF9F465A}"/>
    <dgm:cxn modelId="{AF5432C5-B49D-4230-BB26-D13B44CECA89}" type="presOf" srcId="{F2113EA6-F28B-454E-9A03-7D6FDDC60651}" destId="{BB8C6BD6-A954-480C-B339-823DC2D2095C}" srcOrd="0" destOrd="0" presId="urn:microsoft.com/office/officeart/2008/layout/VerticalCurvedList"/>
    <dgm:cxn modelId="{CD6C7ED0-24A2-40CB-81C9-2C931C9564E6}" type="presOf" srcId="{0B12C001-36A7-4B22-94B6-B238E2949BFC}" destId="{B9763BF4-4875-41C2-89B9-0BDD956A930D}" srcOrd="0" destOrd="0" presId="urn:microsoft.com/office/officeart/2008/layout/VerticalCurvedList"/>
    <dgm:cxn modelId="{BAD54E91-6E8D-4875-AEB7-CB406D6F5425}" type="presParOf" srcId="{9DB33051-58EC-4E44-B941-05C7F1905A62}" destId="{5799D8CD-38AB-4220-90EC-26BE443EC4A3}" srcOrd="0" destOrd="0" presId="urn:microsoft.com/office/officeart/2008/layout/VerticalCurvedList"/>
    <dgm:cxn modelId="{4F7A3BEB-77ED-471C-B7C9-F1B2B4B2D9B9}" type="presParOf" srcId="{5799D8CD-38AB-4220-90EC-26BE443EC4A3}" destId="{A1466F87-13C5-4EBA-BFB5-6AD9E98F9AAF}" srcOrd="0" destOrd="0" presId="urn:microsoft.com/office/officeart/2008/layout/VerticalCurvedList"/>
    <dgm:cxn modelId="{E8AF2601-2A62-455A-88E4-2B578FE9AEFB}" type="presParOf" srcId="{A1466F87-13C5-4EBA-BFB5-6AD9E98F9AAF}" destId="{83867134-9365-4F94-987E-5BF76CC53847}" srcOrd="0" destOrd="0" presId="urn:microsoft.com/office/officeart/2008/layout/VerticalCurvedList"/>
    <dgm:cxn modelId="{861F64FB-ABE4-4A84-9F72-9054E9E5D9BA}" type="presParOf" srcId="{A1466F87-13C5-4EBA-BFB5-6AD9E98F9AAF}" destId="{BB8C6BD6-A954-480C-B339-823DC2D2095C}" srcOrd="1" destOrd="0" presId="urn:microsoft.com/office/officeart/2008/layout/VerticalCurvedList"/>
    <dgm:cxn modelId="{556DB2B5-5B54-4113-9002-A1FB767F09D6}" type="presParOf" srcId="{A1466F87-13C5-4EBA-BFB5-6AD9E98F9AAF}" destId="{0B04269E-7CB6-4E48-875F-29AE599A8C93}" srcOrd="2" destOrd="0" presId="urn:microsoft.com/office/officeart/2008/layout/VerticalCurvedList"/>
    <dgm:cxn modelId="{A7AEEE21-6FC9-4522-AC3B-4FA620E5F011}" type="presParOf" srcId="{A1466F87-13C5-4EBA-BFB5-6AD9E98F9AAF}" destId="{730D888C-39F5-44D0-BAD6-A1C06D59BEBA}" srcOrd="3" destOrd="0" presId="urn:microsoft.com/office/officeart/2008/layout/VerticalCurvedList"/>
    <dgm:cxn modelId="{74C84064-28F3-466E-A97A-0145AEB84463}" type="presParOf" srcId="{5799D8CD-38AB-4220-90EC-26BE443EC4A3}" destId="{113A7B24-8F22-46B9-85D3-CA0AE28D303F}" srcOrd="1" destOrd="0" presId="urn:microsoft.com/office/officeart/2008/layout/VerticalCurvedList"/>
    <dgm:cxn modelId="{9A3FBABA-D188-41B4-91DB-E936774B1852}" type="presParOf" srcId="{5799D8CD-38AB-4220-90EC-26BE443EC4A3}" destId="{EA956EDF-4DB0-4D02-9807-57E9CB7526AB}" srcOrd="2" destOrd="0" presId="urn:microsoft.com/office/officeart/2008/layout/VerticalCurvedList"/>
    <dgm:cxn modelId="{FDAF31DC-07DB-4A71-BB5A-6902A61E0888}" type="presParOf" srcId="{EA956EDF-4DB0-4D02-9807-57E9CB7526AB}" destId="{BB13FBBA-93FB-45A0-A5DE-B1339A3F42EF}" srcOrd="0" destOrd="0" presId="urn:microsoft.com/office/officeart/2008/layout/VerticalCurvedList"/>
    <dgm:cxn modelId="{1B9449FD-0225-4318-80ED-2D48CAAF221C}" type="presParOf" srcId="{5799D8CD-38AB-4220-90EC-26BE443EC4A3}" destId="{08F3A866-CEA7-412C-A275-051030D7630E}" srcOrd="3" destOrd="0" presId="urn:microsoft.com/office/officeart/2008/layout/VerticalCurvedList"/>
    <dgm:cxn modelId="{C857CDC7-20BE-4FEC-88EF-7F45E200FD8C}" type="presParOf" srcId="{5799D8CD-38AB-4220-90EC-26BE443EC4A3}" destId="{53E3D46A-21AD-4D9E-BB16-F01E2D9D635A}" srcOrd="4" destOrd="0" presId="urn:microsoft.com/office/officeart/2008/layout/VerticalCurvedList"/>
    <dgm:cxn modelId="{F41FB834-9524-4AE5-95E9-E573D8553899}" type="presParOf" srcId="{53E3D46A-21AD-4D9E-BB16-F01E2D9D635A}" destId="{957D8E43-E3B6-4045-862A-79E1B04A50E3}" srcOrd="0" destOrd="0" presId="urn:microsoft.com/office/officeart/2008/layout/VerticalCurvedList"/>
    <dgm:cxn modelId="{408EC8B0-E4F5-470C-BEA5-1BA9C5E330FC}" type="presParOf" srcId="{5799D8CD-38AB-4220-90EC-26BE443EC4A3}" destId="{92B2A591-F423-424A-8FA7-5BCEEA3C6AB2}" srcOrd="5" destOrd="0" presId="urn:microsoft.com/office/officeart/2008/layout/VerticalCurvedList"/>
    <dgm:cxn modelId="{DC4F7E31-5D77-4368-BFE0-D02F41B33339}" type="presParOf" srcId="{5799D8CD-38AB-4220-90EC-26BE443EC4A3}" destId="{69E39AD3-3B62-455D-99B6-D29A7F3247CE}" srcOrd="6" destOrd="0" presId="urn:microsoft.com/office/officeart/2008/layout/VerticalCurvedList"/>
    <dgm:cxn modelId="{11559E0E-D82A-481C-9261-6ADB28336248}" type="presParOf" srcId="{69E39AD3-3B62-455D-99B6-D29A7F3247CE}" destId="{FFC9746D-50B6-45E2-AA7E-7C89B87E1DCB}" srcOrd="0" destOrd="0" presId="urn:microsoft.com/office/officeart/2008/layout/VerticalCurvedList"/>
    <dgm:cxn modelId="{A4D0536F-AA5C-4565-8E24-5D57BA828C38}" type="presParOf" srcId="{5799D8CD-38AB-4220-90EC-26BE443EC4A3}" destId="{10C33BF2-F282-4A1B-AF92-F731CE171E75}" srcOrd="7" destOrd="0" presId="urn:microsoft.com/office/officeart/2008/layout/VerticalCurvedList"/>
    <dgm:cxn modelId="{47D1602D-A434-4CDD-B6B5-12EE392B7AE7}" type="presParOf" srcId="{5799D8CD-38AB-4220-90EC-26BE443EC4A3}" destId="{AF92F0B8-7FB6-4056-9E2E-6BCA4469B5B7}" srcOrd="8" destOrd="0" presId="urn:microsoft.com/office/officeart/2008/layout/VerticalCurvedList"/>
    <dgm:cxn modelId="{BA49C133-F570-43F1-877E-49366E6DFB27}" type="presParOf" srcId="{AF92F0B8-7FB6-4056-9E2E-6BCA4469B5B7}" destId="{2515A589-7531-45E7-869D-9B4E9CA5FFEC}" srcOrd="0" destOrd="0" presId="urn:microsoft.com/office/officeart/2008/layout/VerticalCurvedList"/>
    <dgm:cxn modelId="{51160837-142A-4E59-B321-FC644F038A4B}" type="presParOf" srcId="{5799D8CD-38AB-4220-90EC-26BE443EC4A3}" destId="{9670F2F6-B6D4-4B10-BB6F-8B9609D93091}" srcOrd="9" destOrd="0" presId="urn:microsoft.com/office/officeart/2008/layout/VerticalCurvedList"/>
    <dgm:cxn modelId="{F2E60284-EA3C-444A-A37F-12FDDD9047E5}" type="presParOf" srcId="{5799D8CD-38AB-4220-90EC-26BE443EC4A3}" destId="{98EBC8DE-9028-411A-8E0B-893E1B9FD6E1}" srcOrd="10" destOrd="0" presId="urn:microsoft.com/office/officeart/2008/layout/VerticalCurvedList"/>
    <dgm:cxn modelId="{E9D7CBE3-41BC-4A0C-AF3A-E6F514D6B20D}" type="presParOf" srcId="{98EBC8DE-9028-411A-8E0B-893E1B9FD6E1}" destId="{E721D7D2-5235-4F0D-8AAD-DB7204EE1CBC}" srcOrd="0" destOrd="0" presId="urn:microsoft.com/office/officeart/2008/layout/VerticalCurvedList"/>
    <dgm:cxn modelId="{A5F92228-926D-4C50-B7ED-ACB01A749017}" type="presParOf" srcId="{5799D8CD-38AB-4220-90EC-26BE443EC4A3}" destId="{B9763BF4-4875-41C2-89B9-0BDD956A930D}" srcOrd="11" destOrd="0" presId="urn:microsoft.com/office/officeart/2008/layout/VerticalCurvedList"/>
    <dgm:cxn modelId="{64C14CA6-212A-43EA-B0CD-473659D1970F}" type="presParOf" srcId="{5799D8CD-38AB-4220-90EC-26BE443EC4A3}" destId="{EBD5E1BD-3558-472C-AA04-C7814587044D}" srcOrd="12" destOrd="0" presId="urn:microsoft.com/office/officeart/2008/layout/VerticalCurvedList"/>
    <dgm:cxn modelId="{DCB6679C-7B19-4F31-8280-DB4E263C7361}" type="presParOf" srcId="{EBD5E1BD-3558-472C-AA04-C7814587044D}" destId="{F2AB48B0-DCEE-4751-AD2A-5FF6D507460C}" srcOrd="0" destOrd="0" presId="urn:microsoft.com/office/officeart/2008/layout/VerticalCurvedList"/>
    <dgm:cxn modelId="{0C5381D8-2B0B-43D0-8540-B7F4667E2E0A}" type="presParOf" srcId="{5799D8CD-38AB-4220-90EC-26BE443EC4A3}" destId="{DE01AA82-C3EE-4CE8-8CD0-F96654E8D679}" srcOrd="13" destOrd="0" presId="urn:microsoft.com/office/officeart/2008/layout/VerticalCurvedList"/>
    <dgm:cxn modelId="{221F53D5-FE2F-4B91-A896-B7A38D8C92E7}" type="presParOf" srcId="{5799D8CD-38AB-4220-90EC-26BE443EC4A3}" destId="{90FD52EA-D4E0-4F83-BCD4-39CF616237AF}" srcOrd="14" destOrd="0" presId="urn:microsoft.com/office/officeart/2008/layout/VerticalCurvedList"/>
    <dgm:cxn modelId="{5E5A3960-2C0B-471D-AB9A-010B4349B86A}" type="presParOf" srcId="{90FD52EA-D4E0-4F83-BCD4-39CF616237AF}" destId="{40C1EDB3-5000-4B79-B34E-3339FEDD5831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1A974F-0300-4E16-A977-D6EF919D71F9}" type="doc">
      <dgm:prSet loTypeId="urn:microsoft.com/office/officeart/2005/8/layout/vList6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786E88F4-CA04-4B3F-860C-620EED18533E}">
      <dgm:prSet phldrT="[Text]" phldr="0"/>
      <dgm:spPr/>
      <dgm:t>
        <a:bodyPr/>
        <a:lstStyle/>
        <a:p>
          <a:r>
            <a:rPr lang="en-GB" dirty="0"/>
            <a:t>Personal centralised control</a:t>
          </a:r>
        </a:p>
      </dgm:t>
    </dgm:pt>
    <dgm:pt modelId="{7A33AF9D-0733-47C3-8AE5-EE3A64CBA76B}" type="parTrans" cxnId="{8E7C3802-997B-4305-847A-321E416BEEB9}">
      <dgm:prSet/>
      <dgm:spPr/>
      <dgm:t>
        <a:bodyPr/>
        <a:lstStyle/>
        <a:p>
          <a:endParaRPr lang="en-GB"/>
        </a:p>
      </dgm:t>
    </dgm:pt>
    <dgm:pt modelId="{35894EDF-8BE3-4757-BCA6-152BF4B480E7}" type="sibTrans" cxnId="{8E7C3802-997B-4305-847A-321E416BEEB9}">
      <dgm:prSet/>
      <dgm:spPr/>
      <dgm:t>
        <a:bodyPr/>
        <a:lstStyle/>
        <a:p>
          <a:endParaRPr lang="en-GB"/>
        </a:p>
      </dgm:t>
    </dgm:pt>
    <dgm:pt modelId="{F885E077-0EE9-403F-AED1-B8BFA843C7A5}">
      <dgm:prSet phldrT="[Text]" phldr="0" custT="1"/>
      <dgm:spPr/>
      <dgm:t>
        <a:bodyPr/>
        <a:lstStyle/>
        <a:p>
          <a:r>
            <a:rPr lang="en-GB" sz="1600" dirty="0"/>
            <a:t>Direct supervision of people’s activities</a:t>
          </a:r>
        </a:p>
      </dgm:t>
    </dgm:pt>
    <dgm:pt modelId="{254420B6-8ABD-412D-84E9-E501DE803C96}" type="parTrans" cxnId="{A7378A86-46B2-48AC-B732-9DAE8BB8F75F}">
      <dgm:prSet/>
      <dgm:spPr/>
      <dgm:t>
        <a:bodyPr/>
        <a:lstStyle/>
        <a:p>
          <a:endParaRPr lang="en-GB"/>
        </a:p>
      </dgm:t>
    </dgm:pt>
    <dgm:pt modelId="{B53E6D2F-5266-4D35-A76A-C5636829EE7F}" type="sibTrans" cxnId="{A7378A86-46B2-48AC-B732-9DAE8BB8F75F}">
      <dgm:prSet/>
      <dgm:spPr/>
      <dgm:t>
        <a:bodyPr/>
        <a:lstStyle/>
        <a:p>
          <a:endParaRPr lang="en-GB"/>
        </a:p>
      </dgm:t>
    </dgm:pt>
    <dgm:pt modelId="{8429C352-C57B-4331-BD37-B3FFB8B3C198}">
      <dgm:prSet phldrT="[Text]" phldr="0" custT="1"/>
      <dgm:spPr/>
      <dgm:t>
        <a:bodyPr/>
        <a:lstStyle/>
        <a:p>
          <a:r>
            <a:rPr lang="en-GB" sz="1600" dirty="0"/>
            <a:t>Reward and punishments reinforcing conforming to personal authority</a:t>
          </a:r>
        </a:p>
      </dgm:t>
    </dgm:pt>
    <dgm:pt modelId="{5F44322F-EDC2-48E7-8D48-46097E925BF7}" type="parTrans" cxnId="{096993AE-DB55-40FB-91E1-3B9AA5101D91}">
      <dgm:prSet/>
      <dgm:spPr/>
      <dgm:t>
        <a:bodyPr/>
        <a:lstStyle/>
        <a:p>
          <a:endParaRPr lang="en-GB"/>
        </a:p>
      </dgm:t>
    </dgm:pt>
    <dgm:pt modelId="{EB3AB662-F5A0-42FA-9B78-A5CFCCF57CB2}" type="sibTrans" cxnId="{096993AE-DB55-40FB-91E1-3B9AA5101D91}">
      <dgm:prSet/>
      <dgm:spPr/>
      <dgm:t>
        <a:bodyPr/>
        <a:lstStyle/>
        <a:p>
          <a:endParaRPr lang="en-GB"/>
        </a:p>
      </dgm:t>
    </dgm:pt>
    <dgm:pt modelId="{D6EDBB5B-DE93-453D-BEE1-57290E16098A}">
      <dgm:prSet phldrT="[Text]" phldr="0"/>
      <dgm:spPr/>
      <dgm:t>
        <a:bodyPr/>
        <a:lstStyle/>
        <a:p>
          <a:r>
            <a:rPr lang="en-GB" dirty="0"/>
            <a:t>Bureaucratic control</a:t>
          </a:r>
        </a:p>
      </dgm:t>
    </dgm:pt>
    <dgm:pt modelId="{24B4A7BA-4C4F-4598-AA1A-98F8F70E8DF8}" type="parTrans" cxnId="{D596568A-B25D-4811-A554-467141D8E48E}">
      <dgm:prSet/>
      <dgm:spPr/>
      <dgm:t>
        <a:bodyPr/>
        <a:lstStyle/>
        <a:p>
          <a:endParaRPr lang="en-GB"/>
        </a:p>
      </dgm:t>
    </dgm:pt>
    <dgm:pt modelId="{45CDEAD1-F909-426F-B86F-65BB7F0A00F8}" type="sibTrans" cxnId="{D596568A-B25D-4811-A554-467141D8E48E}">
      <dgm:prSet/>
      <dgm:spPr/>
      <dgm:t>
        <a:bodyPr/>
        <a:lstStyle/>
        <a:p>
          <a:endParaRPr lang="en-GB"/>
        </a:p>
      </dgm:t>
    </dgm:pt>
    <dgm:pt modelId="{07CFDEB0-DC2D-4D4F-B4E4-D909785BB5F2}">
      <dgm:prSet phldrT="[Text]" phldr="0" custT="1"/>
      <dgm:spPr/>
      <dgm:t>
        <a:bodyPr/>
        <a:lstStyle/>
        <a:p>
          <a:r>
            <a:rPr lang="en-GB" sz="1600" dirty="0"/>
            <a:t>Breaking down of task into easily definable elements. </a:t>
          </a:r>
        </a:p>
      </dgm:t>
    </dgm:pt>
    <dgm:pt modelId="{99DC36C8-8F90-464D-9A77-5E132E395BD3}" type="parTrans" cxnId="{D112486D-38AC-4978-89B1-25DDC2830AC0}">
      <dgm:prSet/>
      <dgm:spPr/>
      <dgm:t>
        <a:bodyPr/>
        <a:lstStyle/>
        <a:p>
          <a:endParaRPr lang="en-GB"/>
        </a:p>
      </dgm:t>
    </dgm:pt>
    <dgm:pt modelId="{863184F2-8BC9-4846-85BA-19204153E912}" type="sibTrans" cxnId="{D112486D-38AC-4978-89B1-25DDC2830AC0}">
      <dgm:prSet/>
      <dgm:spPr/>
      <dgm:t>
        <a:bodyPr/>
        <a:lstStyle/>
        <a:p>
          <a:endParaRPr lang="en-GB"/>
        </a:p>
      </dgm:t>
    </dgm:pt>
    <dgm:pt modelId="{3BCC7967-4021-4FCF-86D8-3B1CDB8194BF}">
      <dgm:prSet phldrT="[Text]" phldr="0" custT="1"/>
      <dgm:spPr/>
      <dgm:t>
        <a:bodyPr/>
        <a:lstStyle/>
        <a:p>
          <a:r>
            <a:rPr lang="en-GB" sz="1600" dirty="0"/>
            <a:t>Formally specified methods, procedures and rules.</a:t>
          </a:r>
        </a:p>
      </dgm:t>
    </dgm:pt>
    <dgm:pt modelId="{0F890D67-3585-4ED2-85B4-2D2684F4B679}" type="parTrans" cxnId="{1A498CF1-4FD6-4AF7-9798-15CA35E43C4E}">
      <dgm:prSet/>
      <dgm:spPr/>
      <dgm:t>
        <a:bodyPr/>
        <a:lstStyle/>
        <a:p>
          <a:endParaRPr lang="en-GB"/>
        </a:p>
      </dgm:t>
    </dgm:pt>
    <dgm:pt modelId="{FBA9C3FB-B5BA-4CCC-98A9-CF2B054EB974}" type="sibTrans" cxnId="{1A498CF1-4FD6-4AF7-9798-15CA35E43C4E}">
      <dgm:prSet/>
      <dgm:spPr/>
      <dgm:t>
        <a:bodyPr/>
        <a:lstStyle/>
        <a:p>
          <a:endParaRPr lang="en-GB"/>
        </a:p>
      </dgm:t>
    </dgm:pt>
    <dgm:pt modelId="{10B5761D-3B94-4FD5-850F-B01228CF7E24}">
      <dgm:prSet phldrT="[Text]" phldr="0"/>
      <dgm:spPr/>
      <dgm:t>
        <a:bodyPr/>
        <a:lstStyle/>
        <a:p>
          <a:r>
            <a:rPr lang="en-GB" dirty="0"/>
            <a:t>Output control</a:t>
          </a:r>
        </a:p>
      </dgm:t>
    </dgm:pt>
    <dgm:pt modelId="{05F29A64-0BC6-46D9-BC8D-39F00E2B197B}" type="parTrans" cxnId="{F3CE1932-EAE8-4E0D-A12D-F7B4BF1503EC}">
      <dgm:prSet/>
      <dgm:spPr/>
      <dgm:t>
        <a:bodyPr/>
        <a:lstStyle/>
        <a:p>
          <a:endParaRPr lang="en-GB"/>
        </a:p>
      </dgm:t>
    </dgm:pt>
    <dgm:pt modelId="{A993EBE7-072E-4DB4-8046-1E3BD4A0DF2B}" type="sibTrans" cxnId="{F3CE1932-EAE8-4E0D-A12D-F7B4BF1503EC}">
      <dgm:prSet/>
      <dgm:spPr/>
      <dgm:t>
        <a:bodyPr/>
        <a:lstStyle/>
        <a:p>
          <a:endParaRPr lang="en-GB"/>
        </a:p>
      </dgm:t>
    </dgm:pt>
    <dgm:pt modelId="{55382CBA-8DF7-4EFF-884B-C47A30429A19}">
      <dgm:prSet phldrT="[Text]" phldr="0"/>
      <dgm:spPr/>
      <dgm:t>
        <a:bodyPr/>
        <a:lstStyle/>
        <a:p>
          <a:r>
            <a:rPr lang="en-GB" dirty="0"/>
            <a:t>Electronic Surveillance</a:t>
          </a:r>
        </a:p>
      </dgm:t>
    </dgm:pt>
    <dgm:pt modelId="{154E7A81-E8CD-4266-82E6-099C21A74769}" type="parTrans" cxnId="{281403EC-4B5D-4C80-B705-36378F51AF08}">
      <dgm:prSet/>
      <dgm:spPr/>
      <dgm:t>
        <a:bodyPr/>
        <a:lstStyle/>
        <a:p>
          <a:endParaRPr lang="en-GB"/>
        </a:p>
      </dgm:t>
    </dgm:pt>
    <dgm:pt modelId="{BB3F369E-CD15-4B0B-A1B3-7E0377D09355}" type="sibTrans" cxnId="{281403EC-4B5D-4C80-B705-36378F51AF08}">
      <dgm:prSet/>
      <dgm:spPr/>
      <dgm:t>
        <a:bodyPr/>
        <a:lstStyle/>
        <a:p>
          <a:endParaRPr lang="en-GB"/>
        </a:p>
      </dgm:t>
    </dgm:pt>
    <dgm:pt modelId="{B0EFF1DA-8D53-4047-A365-956B7769B599}">
      <dgm:prSet phldrT="[Text]" phldr="0"/>
      <dgm:spPr/>
      <dgm:t>
        <a:bodyPr/>
        <a:lstStyle/>
        <a:p>
          <a:r>
            <a:rPr lang="en-GB" dirty="0"/>
            <a:t>HRM control</a:t>
          </a:r>
        </a:p>
      </dgm:t>
    </dgm:pt>
    <dgm:pt modelId="{637EBFEF-F70C-4852-8714-6B229C9DD550}" type="parTrans" cxnId="{5CCC57DA-E53F-497E-959E-15F866A061D0}">
      <dgm:prSet/>
      <dgm:spPr/>
      <dgm:t>
        <a:bodyPr/>
        <a:lstStyle/>
        <a:p>
          <a:endParaRPr lang="en-GB"/>
        </a:p>
      </dgm:t>
    </dgm:pt>
    <dgm:pt modelId="{D083F919-DB15-48E0-8876-741EC09A97AA}" type="sibTrans" cxnId="{5CCC57DA-E53F-497E-959E-15F866A061D0}">
      <dgm:prSet/>
      <dgm:spPr/>
      <dgm:t>
        <a:bodyPr/>
        <a:lstStyle/>
        <a:p>
          <a:endParaRPr lang="en-GB"/>
        </a:p>
      </dgm:t>
    </dgm:pt>
    <dgm:pt modelId="{6F4A0266-9B96-44EA-8025-DA57D8C1B2B1}">
      <dgm:prSet phldrT="[Text]" phldr="0"/>
      <dgm:spPr/>
      <dgm:t>
        <a:bodyPr/>
        <a:lstStyle/>
        <a:p>
          <a:r>
            <a:rPr lang="en-GB" dirty="0"/>
            <a:t>Cultural Control</a:t>
          </a:r>
        </a:p>
      </dgm:t>
    </dgm:pt>
    <dgm:pt modelId="{BD7F670B-9DE5-4759-B692-9CA1C1961338}" type="parTrans" cxnId="{41089164-3816-46B3-BDB7-CA87B46A37B5}">
      <dgm:prSet/>
      <dgm:spPr/>
      <dgm:t>
        <a:bodyPr/>
        <a:lstStyle/>
        <a:p>
          <a:endParaRPr lang="en-GB"/>
        </a:p>
      </dgm:t>
    </dgm:pt>
    <dgm:pt modelId="{CEF3D3EA-5022-42B6-8E60-D7BB275E1A28}" type="sibTrans" cxnId="{41089164-3816-46B3-BDB7-CA87B46A37B5}">
      <dgm:prSet/>
      <dgm:spPr/>
      <dgm:t>
        <a:bodyPr/>
        <a:lstStyle/>
        <a:p>
          <a:endParaRPr lang="en-GB"/>
        </a:p>
      </dgm:t>
    </dgm:pt>
    <dgm:pt modelId="{14ADE8EA-E88B-413D-8256-BAB1DD3B961A}">
      <dgm:prSet phldrT="[Text]" phldr="0" custT="1"/>
      <dgm:spPr/>
      <dgm:t>
        <a:bodyPr/>
        <a:lstStyle/>
        <a:p>
          <a:r>
            <a:rPr lang="en-GB" sz="1600" dirty="0"/>
            <a:t>Specification of output standards and targets</a:t>
          </a:r>
        </a:p>
      </dgm:t>
    </dgm:pt>
    <dgm:pt modelId="{A1AD85C8-38AE-4150-9EA8-02C3FF19AD45}" type="parTrans" cxnId="{D63BA0B4-B166-4E26-A649-5C51C16DDEE1}">
      <dgm:prSet/>
      <dgm:spPr/>
      <dgm:t>
        <a:bodyPr/>
        <a:lstStyle/>
        <a:p>
          <a:endParaRPr lang="en-GB"/>
        </a:p>
      </dgm:t>
    </dgm:pt>
    <dgm:pt modelId="{8BC94AC8-C5D3-43CB-B860-41180816FA20}" type="sibTrans" cxnId="{D63BA0B4-B166-4E26-A649-5C51C16DDEE1}">
      <dgm:prSet/>
      <dgm:spPr/>
      <dgm:t>
        <a:bodyPr/>
        <a:lstStyle/>
        <a:p>
          <a:endParaRPr lang="en-GB"/>
        </a:p>
      </dgm:t>
    </dgm:pt>
    <dgm:pt modelId="{0A20CF7E-12D9-43CE-BA79-3B266FB903BC}">
      <dgm:prSet phldrT="[Text]" phldr="0" custT="1"/>
      <dgm:spPr/>
      <dgm:t>
        <a:bodyPr/>
        <a:lstStyle/>
        <a:p>
          <a:r>
            <a:rPr lang="en-GB" sz="1600" dirty="0"/>
            <a:t>Reward and punishment linked to attainment of output targets.</a:t>
          </a:r>
        </a:p>
      </dgm:t>
    </dgm:pt>
    <dgm:pt modelId="{9161CD28-A094-4FF9-8DB3-6BB23A64E1C8}" type="parTrans" cxnId="{D56AD8FC-A250-4F95-9B2B-A87DBDD1605C}">
      <dgm:prSet/>
      <dgm:spPr/>
      <dgm:t>
        <a:bodyPr/>
        <a:lstStyle/>
        <a:p>
          <a:endParaRPr lang="en-GB"/>
        </a:p>
      </dgm:t>
    </dgm:pt>
    <dgm:pt modelId="{74853E35-3E37-4882-A940-5E732C28F6AB}" type="sibTrans" cxnId="{D56AD8FC-A250-4F95-9B2B-A87DBDD1605C}">
      <dgm:prSet/>
      <dgm:spPr/>
      <dgm:t>
        <a:bodyPr/>
        <a:lstStyle/>
        <a:p>
          <a:endParaRPr lang="en-GB"/>
        </a:p>
      </dgm:t>
    </dgm:pt>
    <dgm:pt modelId="{F130C99D-AFA8-48AB-B050-5FE9068A8E6B}">
      <dgm:prSet phldrT="[Text]" phldr="0" custT="1"/>
      <dgm:spPr/>
      <dgm:t>
        <a:bodyPr/>
        <a:lstStyle/>
        <a:p>
          <a:r>
            <a:rPr lang="en-GB" sz="1600" dirty="0"/>
            <a:t>Speed and quality of work recorded and monitored by IT systems. </a:t>
          </a:r>
        </a:p>
      </dgm:t>
    </dgm:pt>
    <dgm:pt modelId="{BE9CBA49-E0B1-4532-9250-2EA90D6F3F3D}" type="parTrans" cxnId="{79E5CE77-9FD7-4D4D-AF52-33658264DB69}">
      <dgm:prSet/>
      <dgm:spPr/>
      <dgm:t>
        <a:bodyPr/>
        <a:lstStyle/>
        <a:p>
          <a:endParaRPr lang="en-GB"/>
        </a:p>
      </dgm:t>
    </dgm:pt>
    <dgm:pt modelId="{56628BE2-90D7-433E-AA20-A61B77829A00}" type="sibTrans" cxnId="{79E5CE77-9FD7-4D4D-AF52-33658264DB69}">
      <dgm:prSet/>
      <dgm:spPr/>
      <dgm:t>
        <a:bodyPr/>
        <a:lstStyle/>
        <a:p>
          <a:endParaRPr lang="en-GB"/>
        </a:p>
      </dgm:t>
    </dgm:pt>
    <dgm:pt modelId="{5F4BB402-CAB8-4994-A179-7DEC9F8A1105}">
      <dgm:prSet phldrT="[Text]" phldr="0" custT="1"/>
      <dgm:spPr/>
      <dgm:t>
        <a:bodyPr/>
        <a:lstStyle/>
        <a:p>
          <a:r>
            <a:rPr lang="en-GB" sz="1600" dirty="0"/>
            <a:t>Monitoring of performance linked to rewards and discipline  </a:t>
          </a:r>
        </a:p>
      </dgm:t>
    </dgm:pt>
    <dgm:pt modelId="{07472553-B555-4F8B-B093-0A70C35EEF1E}" type="parTrans" cxnId="{BB70D77E-8F87-438B-B1EC-ECFDD49BFF6D}">
      <dgm:prSet/>
      <dgm:spPr/>
      <dgm:t>
        <a:bodyPr/>
        <a:lstStyle/>
        <a:p>
          <a:endParaRPr lang="en-GB"/>
        </a:p>
      </dgm:t>
    </dgm:pt>
    <dgm:pt modelId="{934CBC5D-F87D-4ADB-A307-2098461805BD}" type="sibTrans" cxnId="{BB70D77E-8F87-438B-B1EC-ECFDD49BFF6D}">
      <dgm:prSet/>
      <dgm:spPr/>
      <dgm:t>
        <a:bodyPr/>
        <a:lstStyle/>
        <a:p>
          <a:endParaRPr lang="en-GB"/>
        </a:p>
      </dgm:t>
    </dgm:pt>
    <dgm:pt modelId="{5FC2F962-F795-4173-94F7-2FF4DF35BA38}">
      <dgm:prSet phldrT="[Text]" phldr="0" custT="1"/>
      <dgm:spPr/>
      <dgm:t>
        <a:bodyPr/>
        <a:lstStyle/>
        <a:p>
          <a:r>
            <a:rPr lang="en-GB" sz="1600" dirty="0"/>
            <a:t>Recruiting employees that ‘fit’ the attitude, behaviour and capabilities </a:t>
          </a:r>
        </a:p>
      </dgm:t>
    </dgm:pt>
    <dgm:pt modelId="{571018CD-1AFA-4507-8E2E-EB69656D84F9}" type="parTrans" cxnId="{102EAD2F-C810-4273-8CF3-9BF69C72CE53}">
      <dgm:prSet/>
      <dgm:spPr/>
      <dgm:t>
        <a:bodyPr/>
        <a:lstStyle/>
        <a:p>
          <a:endParaRPr lang="en-GB"/>
        </a:p>
      </dgm:t>
    </dgm:pt>
    <dgm:pt modelId="{9E8966F6-D017-4A04-83BD-34098E20E81D}" type="sibTrans" cxnId="{102EAD2F-C810-4273-8CF3-9BF69C72CE53}">
      <dgm:prSet/>
      <dgm:spPr/>
      <dgm:t>
        <a:bodyPr/>
        <a:lstStyle/>
        <a:p>
          <a:endParaRPr lang="en-GB"/>
        </a:p>
      </dgm:t>
    </dgm:pt>
    <dgm:pt modelId="{1C8DBD1C-6338-4D24-8FB1-A39A708A547D}">
      <dgm:prSet phldrT="[Text]" phldr="0" custT="1"/>
      <dgm:spPr/>
      <dgm:t>
        <a:bodyPr/>
        <a:lstStyle/>
        <a:p>
          <a:r>
            <a:rPr lang="en-GB" sz="1600" dirty="0"/>
            <a:t>Training and development designed to reinforce a desired profile</a:t>
          </a:r>
        </a:p>
      </dgm:t>
    </dgm:pt>
    <dgm:pt modelId="{342777C5-2EA1-4BC1-A5FC-8EFCEC067E58}" type="parTrans" cxnId="{CEEE1DFD-5236-4299-8A8B-AAE66F76A6EB}">
      <dgm:prSet/>
      <dgm:spPr/>
      <dgm:t>
        <a:bodyPr/>
        <a:lstStyle/>
        <a:p>
          <a:endParaRPr lang="en-GB"/>
        </a:p>
      </dgm:t>
    </dgm:pt>
    <dgm:pt modelId="{BDEBBF73-DE92-4482-8040-0A56DB203ADA}" type="sibTrans" cxnId="{CEEE1DFD-5236-4299-8A8B-AAE66F76A6EB}">
      <dgm:prSet/>
      <dgm:spPr/>
      <dgm:t>
        <a:bodyPr/>
        <a:lstStyle/>
        <a:p>
          <a:endParaRPr lang="en-GB"/>
        </a:p>
      </dgm:t>
    </dgm:pt>
    <dgm:pt modelId="{FA340836-6E17-4CB2-9B07-7B3E8A98FF7C}">
      <dgm:prSet phldrT="[Text]" phldr="0" custT="1"/>
      <dgm:spPr/>
      <dgm:t>
        <a:bodyPr/>
        <a:lstStyle/>
        <a:p>
          <a:r>
            <a:rPr lang="en-GB" sz="1600" dirty="0"/>
            <a:t>Strong emphasis on the organisational and management goals</a:t>
          </a:r>
        </a:p>
      </dgm:t>
    </dgm:pt>
    <dgm:pt modelId="{475B75F4-AB7F-4170-87B7-74654ED799EE}" type="parTrans" cxnId="{6232D64B-FCA6-4EC0-81E0-C83614BD0DC6}">
      <dgm:prSet/>
      <dgm:spPr/>
      <dgm:t>
        <a:bodyPr/>
        <a:lstStyle/>
        <a:p>
          <a:endParaRPr lang="en-GB"/>
        </a:p>
      </dgm:t>
    </dgm:pt>
    <dgm:pt modelId="{C689C336-2500-4AB3-8A51-E80103898FB9}" type="sibTrans" cxnId="{6232D64B-FCA6-4EC0-81E0-C83614BD0DC6}">
      <dgm:prSet/>
      <dgm:spPr/>
      <dgm:t>
        <a:bodyPr/>
        <a:lstStyle/>
        <a:p>
          <a:endParaRPr lang="en-GB"/>
        </a:p>
      </dgm:t>
    </dgm:pt>
    <dgm:pt modelId="{EC092636-EC18-4E18-AEE5-BDCDC3521D69}">
      <dgm:prSet phldrT="[Text]" phldr="0" custT="1"/>
      <dgm:spPr/>
      <dgm:t>
        <a:bodyPr/>
        <a:lstStyle/>
        <a:p>
          <a:r>
            <a:rPr lang="en-GB" sz="1600" dirty="0"/>
            <a:t>Show job security and opportunities for progression. </a:t>
          </a:r>
        </a:p>
      </dgm:t>
    </dgm:pt>
    <dgm:pt modelId="{B5314D5A-73F1-4278-96C0-32E8AFE8A6D0}" type="parTrans" cxnId="{29F5FF29-E55D-4E96-B94C-C7B5243503C6}">
      <dgm:prSet/>
      <dgm:spPr/>
      <dgm:t>
        <a:bodyPr/>
        <a:lstStyle/>
        <a:p>
          <a:endParaRPr lang="en-GB"/>
        </a:p>
      </dgm:t>
    </dgm:pt>
    <dgm:pt modelId="{1B715115-447E-46BC-A609-71B7C880D4CA}" type="sibTrans" cxnId="{29F5FF29-E55D-4E96-B94C-C7B5243503C6}">
      <dgm:prSet/>
      <dgm:spPr/>
      <dgm:t>
        <a:bodyPr/>
        <a:lstStyle/>
        <a:p>
          <a:endParaRPr lang="en-GB"/>
        </a:p>
      </dgm:t>
    </dgm:pt>
    <dgm:pt modelId="{06E86886-39B9-4B91-8654-3984BD0E52BB}" type="pres">
      <dgm:prSet presAssocID="{EE1A974F-0300-4E16-A977-D6EF919D71F9}" presName="Name0" presStyleCnt="0">
        <dgm:presLayoutVars>
          <dgm:dir/>
          <dgm:animLvl val="lvl"/>
          <dgm:resizeHandles/>
        </dgm:presLayoutVars>
      </dgm:prSet>
      <dgm:spPr/>
    </dgm:pt>
    <dgm:pt modelId="{365A719F-BA05-4403-8DC0-06C2FC88011C}" type="pres">
      <dgm:prSet presAssocID="{786E88F4-CA04-4B3F-860C-620EED18533E}" presName="linNode" presStyleCnt="0"/>
      <dgm:spPr/>
    </dgm:pt>
    <dgm:pt modelId="{8014F4C7-91C3-492F-A996-98642C3585CA}" type="pres">
      <dgm:prSet presAssocID="{786E88F4-CA04-4B3F-860C-620EED18533E}" presName="parentShp" presStyleLbl="node1" presStyleIdx="0" presStyleCnt="6">
        <dgm:presLayoutVars>
          <dgm:bulletEnabled val="1"/>
        </dgm:presLayoutVars>
      </dgm:prSet>
      <dgm:spPr/>
    </dgm:pt>
    <dgm:pt modelId="{8758B589-BE1B-4CA9-A356-9DBABA45DC08}" type="pres">
      <dgm:prSet presAssocID="{786E88F4-CA04-4B3F-860C-620EED18533E}" presName="childShp" presStyleLbl="bgAccFollowNode1" presStyleIdx="0" presStyleCnt="6">
        <dgm:presLayoutVars>
          <dgm:bulletEnabled val="1"/>
        </dgm:presLayoutVars>
      </dgm:prSet>
      <dgm:spPr/>
    </dgm:pt>
    <dgm:pt modelId="{0324A972-FB1B-4FD6-9588-3B992D43BDC9}" type="pres">
      <dgm:prSet presAssocID="{35894EDF-8BE3-4757-BCA6-152BF4B480E7}" presName="spacing" presStyleCnt="0"/>
      <dgm:spPr/>
    </dgm:pt>
    <dgm:pt modelId="{06A285AA-5059-4936-955E-6C080B5ACDD0}" type="pres">
      <dgm:prSet presAssocID="{D6EDBB5B-DE93-453D-BEE1-57290E16098A}" presName="linNode" presStyleCnt="0"/>
      <dgm:spPr/>
    </dgm:pt>
    <dgm:pt modelId="{3AC19AE7-F273-4538-BFCC-248789590963}" type="pres">
      <dgm:prSet presAssocID="{D6EDBB5B-DE93-453D-BEE1-57290E16098A}" presName="parentShp" presStyleLbl="node1" presStyleIdx="1" presStyleCnt="6">
        <dgm:presLayoutVars>
          <dgm:bulletEnabled val="1"/>
        </dgm:presLayoutVars>
      </dgm:prSet>
      <dgm:spPr/>
    </dgm:pt>
    <dgm:pt modelId="{527FC39C-5398-4729-B278-569885048F0D}" type="pres">
      <dgm:prSet presAssocID="{D6EDBB5B-DE93-453D-BEE1-57290E16098A}" presName="childShp" presStyleLbl="bgAccFollowNode1" presStyleIdx="1" presStyleCnt="6">
        <dgm:presLayoutVars>
          <dgm:bulletEnabled val="1"/>
        </dgm:presLayoutVars>
      </dgm:prSet>
      <dgm:spPr/>
    </dgm:pt>
    <dgm:pt modelId="{4ECD108A-3785-4B46-BCA0-DF733F5E5218}" type="pres">
      <dgm:prSet presAssocID="{45CDEAD1-F909-426F-B86F-65BB7F0A00F8}" presName="spacing" presStyleCnt="0"/>
      <dgm:spPr/>
    </dgm:pt>
    <dgm:pt modelId="{51D96369-D0EB-421F-8DA4-63391E8D7F9A}" type="pres">
      <dgm:prSet presAssocID="{10B5761D-3B94-4FD5-850F-B01228CF7E24}" presName="linNode" presStyleCnt="0"/>
      <dgm:spPr/>
    </dgm:pt>
    <dgm:pt modelId="{EB53F2B1-9CBB-45A2-8F56-CEE980352047}" type="pres">
      <dgm:prSet presAssocID="{10B5761D-3B94-4FD5-850F-B01228CF7E24}" presName="parentShp" presStyleLbl="node1" presStyleIdx="2" presStyleCnt="6">
        <dgm:presLayoutVars>
          <dgm:bulletEnabled val="1"/>
        </dgm:presLayoutVars>
      </dgm:prSet>
      <dgm:spPr/>
    </dgm:pt>
    <dgm:pt modelId="{3E25581C-E6AB-4E6F-87FB-7802BBBF5723}" type="pres">
      <dgm:prSet presAssocID="{10B5761D-3B94-4FD5-850F-B01228CF7E24}" presName="childShp" presStyleLbl="bgAccFollowNode1" presStyleIdx="2" presStyleCnt="6">
        <dgm:presLayoutVars>
          <dgm:bulletEnabled val="1"/>
        </dgm:presLayoutVars>
      </dgm:prSet>
      <dgm:spPr/>
    </dgm:pt>
    <dgm:pt modelId="{B5805C08-1160-4865-BED3-7056EC69CAF8}" type="pres">
      <dgm:prSet presAssocID="{A993EBE7-072E-4DB4-8046-1E3BD4A0DF2B}" presName="spacing" presStyleCnt="0"/>
      <dgm:spPr/>
    </dgm:pt>
    <dgm:pt modelId="{E4BCCDDE-F518-49EA-BE9A-9A81EF5A4BB7}" type="pres">
      <dgm:prSet presAssocID="{55382CBA-8DF7-4EFF-884B-C47A30429A19}" presName="linNode" presStyleCnt="0"/>
      <dgm:spPr/>
    </dgm:pt>
    <dgm:pt modelId="{4B1E32DA-D0D0-4986-8ED0-FCC1C9CFBD43}" type="pres">
      <dgm:prSet presAssocID="{55382CBA-8DF7-4EFF-884B-C47A30429A19}" presName="parentShp" presStyleLbl="node1" presStyleIdx="3" presStyleCnt="6">
        <dgm:presLayoutVars>
          <dgm:bulletEnabled val="1"/>
        </dgm:presLayoutVars>
      </dgm:prSet>
      <dgm:spPr/>
    </dgm:pt>
    <dgm:pt modelId="{52BF1E0D-BDE6-4199-9477-8E5212E945AF}" type="pres">
      <dgm:prSet presAssocID="{55382CBA-8DF7-4EFF-884B-C47A30429A19}" presName="childShp" presStyleLbl="bgAccFollowNode1" presStyleIdx="3" presStyleCnt="6">
        <dgm:presLayoutVars>
          <dgm:bulletEnabled val="1"/>
        </dgm:presLayoutVars>
      </dgm:prSet>
      <dgm:spPr/>
    </dgm:pt>
    <dgm:pt modelId="{F2C9CC49-B258-4435-B344-3DEEDA9E7AC1}" type="pres">
      <dgm:prSet presAssocID="{BB3F369E-CD15-4B0B-A1B3-7E0377D09355}" presName="spacing" presStyleCnt="0"/>
      <dgm:spPr/>
    </dgm:pt>
    <dgm:pt modelId="{C151C49A-7920-4ABF-BAA2-CDDA17E923D5}" type="pres">
      <dgm:prSet presAssocID="{B0EFF1DA-8D53-4047-A365-956B7769B599}" presName="linNode" presStyleCnt="0"/>
      <dgm:spPr/>
    </dgm:pt>
    <dgm:pt modelId="{69A239A2-5687-4E0D-BB5C-381DC8283EA1}" type="pres">
      <dgm:prSet presAssocID="{B0EFF1DA-8D53-4047-A365-956B7769B599}" presName="parentShp" presStyleLbl="node1" presStyleIdx="4" presStyleCnt="6">
        <dgm:presLayoutVars>
          <dgm:bulletEnabled val="1"/>
        </dgm:presLayoutVars>
      </dgm:prSet>
      <dgm:spPr/>
    </dgm:pt>
    <dgm:pt modelId="{9433A0C0-B758-41C8-92FA-587A2B0FE02A}" type="pres">
      <dgm:prSet presAssocID="{B0EFF1DA-8D53-4047-A365-956B7769B599}" presName="childShp" presStyleLbl="bgAccFollowNode1" presStyleIdx="4" presStyleCnt="6">
        <dgm:presLayoutVars>
          <dgm:bulletEnabled val="1"/>
        </dgm:presLayoutVars>
      </dgm:prSet>
      <dgm:spPr/>
    </dgm:pt>
    <dgm:pt modelId="{6585025B-560B-4C3A-916D-23A514739445}" type="pres">
      <dgm:prSet presAssocID="{D083F919-DB15-48E0-8876-741EC09A97AA}" presName="spacing" presStyleCnt="0"/>
      <dgm:spPr/>
    </dgm:pt>
    <dgm:pt modelId="{C5F22A0B-BEEE-4658-A7D7-884CA27913D9}" type="pres">
      <dgm:prSet presAssocID="{6F4A0266-9B96-44EA-8025-DA57D8C1B2B1}" presName="linNode" presStyleCnt="0"/>
      <dgm:spPr/>
    </dgm:pt>
    <dgm:pt modelId="{87EF91F5-B197-49F0-9235-1E86D6B6587B}" type="pres">
      <dgm:prSet presAssocID="{6F4A0266-9B96-44EA-8025-DA57D8C1B2B1}" presName="parentShp" presStyleLbl="node1" presStyleIdx="5" presStyleCnt="6">
        <dgm:presLayoutVars>
          <dgm:bulletEnabled val="1"/>
        </dgm:presLayoutVars>
      </dgm:prSet>
      <dgm:spPr/>
    </dgm:pt>
    <dgm:pt modelId="{A2B1F99C-30CC-47A7-85DA-19F84837EAE9}" type="pres">
      <dgm:prSet presAssocID="{6F4A0266-9B96-44EA-8025-DA57D8C1B2B1}" presName="childShp" presStyleLbl="bgAccFollowNode1" presStyleIdx="5" presStyleCnt="6">
        <dgm:presLayoutVars>
          <dgm:bulletEnabled val="1"/>
        </dgm:presLayoutVars>
      </dgm:prSet>
      <dgm:spPr/>
    </dgm:pt>
  </dgm:ptLst>
  <dgm:cxnLst>
    <dgm:cxn modelId="{8E7C3802-997B-4305-847A-321E416BEEB9}" srcId="{EE1A974F-0300-4E16-A977-D6EF919D71F9}" destId="{786E88F4-CA04-4B3F-860C-620EED18533E}" srcOrd="0" destOrd="0" parTransId="{7A33AF9D-0733-47C3-8AE5-EE3A64CBA76B}" sibTransId="{35894EDF-8BE3-4757-BCA6-152BF4B480E7}"/>
    <dgm:cxn modelId="{DD8C150A-BC63-418C-88C6-62274A870D56}" type="presOf" srcId="{8429C352-C57B-4331-BD37-B3FFB8B3C198}" destId="{8758B589-BE1B-4CA9-A356-9DBABA45DC08}" srcOrd="0" destOrd="1" presId="urn:microsoft.com/office/officeart/2005/8/layout/vList6"/>
    <dgm:cxn modelId="{079D2514-B66C-41AC-A2AF-96C517A5F957}" type="presOf" srcId="{786E88F4-CA04-4B3F-860C-620EED18533E}" destId="{8014F4C7-91C3-492F-A996-98642C3585CA}" srcOrd="0" destOrd="0" presId="urn:microsoft.com/office/officeart/2005/8/layout/vList6"/>
    <dgm:cxn modelId="{853E3A1A-0C4A-48C2-BADB-6D5F42B080A0}" type="presOf" srcId="{B0EFF1DA-8D53-4047-A365-956B7769B599}" destId="{69A239A2-5687-4E0D-BB5C-381DC8283EA1}" srcOrd="0" destOrd="0" presId="urn:microsoft.com/office/officeart/2005/8/layout/vList6"/>
    <dgm:cxn modelId="{00A60A21-4459-453A-BF9E-D9C00C3698DB}" type="presOf" srcId="{EC092636-EC18-4E18-AEE5-BDCDC3521D69}" destId="{A2B1F99C-30CC-47A7-85DA-19F84837EAE9}" srcOrd="0" destOrd="1" presId="urn:microsoft.com/office/officeart/2005/8/layout/vList6"/>
    <dgm:cxn modelId="{29F5FF29-E55D-4E96-B94C-C7B5243503C6}" srcId="{6F4A0266-9B96-44EA-8025-DA57D8C1B2B1}" destId="{EC092636-EC18-4E18-AEE5-BDCDC3521D69}" srcOrd="1" destOrd="0" parTransId="{B5314D5A-73F1-4278-96C0-32E8AFE8A6D0}" sibTransId="{1B715115-447E-46BC-A609-71B7C880D4CA}"/>
    <dgm:cxn modelId="{102EAD2F-C810-4273-8CF3-9BF69C72CE53}" srcId="{B0EFF1DA-8D53-4047-A365-956B7769B599}" destId="{5FC2F962-F795-4173-94F7-2FF4DF35BA38}" srcOrd="0" destOrd="0" parTransId="{571018CD-1AFA-4507-8E2E-EB69656D84F9}" sibTransId="{9E8966F6-D017-4A04-83BD-34098E20E81D}"/>
    <dgm:cxn modelId="{F3CE1932-EAE8-4E0D-A12D-F7B4BF1503EC}" srcId="{EE1A974F-0300-4E16-A977-D6EF919D71F9}" destId="{10B5761D-3B94-4FD5-850F-B01228CF7E24}" srcOrd="2" destOrd="0" parTransId="{05F29A64-0BC6-46D9-BC8D-39F00E2B197B}" sibTransId="{A993EBE7-072E-4DB4-8046-1E3BD4A0DF2B}"/>
    <dgm:cxn modelId="{8297683E-0C8B-4FF6-AAA6-5C87EFA89957}" type="presOf" srcId="{5FC2F962-F795-4173-94F7-2FF4DF35BA38}" destId="{9433A0C0-B758-41C8-92FA-587A2B0FE02A}" srcOrd="0" destOrd="0" presId="urn:microsoft.com/office/officeart/2005/8/layout/vList6"/>
    <dgm:cxn modelId="{41089164-3816-46B3-BDB7-CA87B46A37B5}" srcId="{EE1A974F-0300-4E16-A977-D6EF919D71F9}" destId="{6F4A0266-9B96-44EA-8025-DA57D8C1B2B1}" srcOrd="5" destOrd="0" parTransId="{BD7F670B-9DE5-4759-B692-9CA1C1961338}" sibTransId="{CEF3D3EA-5022-42B6-8E60-D7BB275E1A28}"/>
    <dgm:cxn modelId="{887F0E67-8798-498C-B804-8E6792F4B684}" type="presOf" srcId="{F885E077-0EE9-403F-AED1-B8BFA843C7A5}" destId="{8758B589-BE1B-4CA9-A356-9DBABA45DC08}" srcOrd="0" destOrd="0" presId="urn:microsoft.com/office/officeart/2005/8/layout/vList6"/>
    <dgm:cxn modelId="{E8E4526B-3790-4618-8B13-658D20B03BB5}" type="presOf" srcId="{55382CBA-8DF7-4EFF-884B-C47A30429A19}" destId="{4B1E32DA-D0D0-4986-8ED0-FCC1C9CFBD43}" srcOrd="0" destOrd="0" presId="urn:microsoft.com/office/officeart/2005/8/layout/vList6"/>
    <dgm:cxn modelId="{6232D64B-FCA6-4EC0-81E0-C83614BD0DC6}" srcId="{6F4A0266-9B96-44EA-8025-DA57D8C1B2B1}" destId="{FA340836-6E17-4CB2-9B07-7B3E8A98FF7C}" srcOrd="0" destOrd="0" parTransId="{475B75F4-AB7F-4170-87B7-74654ED799EE}" sibTransId="{C689C336-2500-4AB3-8A51-E80103898FB9}"/>
    <dgm:cxn modelId="{D112486D-38AC-4978-89B1-25DDC2830AC0}" srcId="{D6EDBB5B-DE93-453D-BEE1-57290E16098A}" destId="{07CFDEB0-DC2D-4D4F-B4E4-D909785BB5F2}" srcOrd="0" destOrd="0" parTransId="{99DC36C8-8F90-464D-9A77-5E132E395BD3}" sibTransId="{863184F2-8BC9-4846-85BA-19204153E912}"/>
    <dgm:cxn modelId="{EBCB016F-A51F-42CD-A8F8-21871FF26BBE}" type="presOf" srcId="{0A20CF7E-12D9-43CE-BA79-3B266FB903BC}" destId="{3E25581C-E6AB-4E6F-87FB-7802BBBF5723}" srcOrd="0" destOrd="1" presId="urn:microsoft.com/office/officeart/2005/8/layout/vList6"/>
    <dgm:cxn modelId="{2C0F3771-907C-482C-90A7-0A21D0A62FE7}" type="presOf" srcId="{5F4BB402-CAB8-4994-A179-7DEC9F8A1105}" destId="{52BF1E0D-BDE6-4199-9477-8E5212E945AF}" srcOrd="0" destOrd="1" presId="urn:microsoft.com/office/officeart/2005/8/layout/vList6"/>
    <dgm:cxn modelId="{8AE1CE54-5267-4B4D-8B3F-C91096C6DC12}" type="presOf" srcId="{1C8DBD1C-6338-4D24-8FB1-A39A708A547D}" destId="{9433A0C0-B758-41C8-92FA-587A2B0FE02A}" srcOrd="0" destOrd="1" presId="urn:microsoft.com/office/officeart/2005/8/layout/vList6"/>
    <dgm:cxn modelId="{79E5CE77-9FD7-4D4D-AF52-33658264DB69}" srcId="{55382CBA-8DF7-4EFF-884B-C47A30429A19}" destId="{F130C99D-AFA8-48AB-B050-5FE9068A8E6B}" srcOrd="0" destOrd="0" parTransId="{BE9CBA49-E0B1-4532-9250-2EA90D6F3F3D}" sibTransId="{56628BE2-90D7-433E-AA20-A61B77829A00}"/>
    <dgm:cxn modelId="{9B45F67B-71BF-4907-9389-6CF465CC9E63}" type="presOf" srcId="{D6EDBB5B-DE93-453D-BEE1-57290E16098A}" destId="{3AC19AE7-F273-4538-BFCC-248789590963}" srcOrd="0" destOrd="0" presId="urn:microsoft.com/office/officeart/2005/8/layout/vList6"/>
    <dgm:cxn modelId="{BB70D77E-8F87-438B-B1EC-ECFDD49BFF6D}" srcId="{55382CBA-8DF7-4EFF-884B-C47A30429A19}" destId="{5F4BB402-CAB8-4994-A179-7DEC9F8A1105}" srcOrd="1" destOrd="0" parTransId="{07472553-B555-4F8B-B093-0A70C35EEF1E}" sibTransId="{934CBC5D-F87D-4ADB-A307-2098461805BD}"/>
    <dgm:cxn modelId="{A7378A86-46B2-48AC-B732-9DAE8BB8F75F}" srcId="{786E88F4-CA04-4B3F-860C-620EED18533E}" destId="{F885E077-0EE9-403F-AED1-B8BFA843C7A5}" srcOrd="0" destOrd="0" parTransId="{254420B6-8ABD-412D-84E9-E501DE803C96}" sibTransId="{B53E6D2F-5266-4D35-A76A-C5636829EE7F}"/>
    <dgm:cxn modelId="{57B40387-2771-4C8F-9EFF-5066DBA134F1}" type="presOf" srcId="{3BCC7967-4021-4FCF-86D8-3B1CDB8194BF}" destId="{527FC39C-5398-4729-B278-569885048F0D}" srcOrd="0" destOrd="1" presId="urn:microsoft.com/office/officeart/2005/8/layout/vList6"/>
    <dgm:cxn modelId="{D596568A-B25D-4811-A554-467141D8E48E}" srcId="{EE1A974F-0300-4E16-A977-D6EF919D71F9}" destId="{D6EDBB5B-DE93-453D-BEE1-57290E16098A}" srcOrd="1" destOrd="0" parTransId="{24B4A7BA-4C4F-4598-AA1A-98F8F70E8DF8}" sibTransId="{45CDEAD1-F909-426F-B86F-65BB7F0A00F8}"/>
    <dgm:cxn modelId="{4FB276A4-2D18-4B07-9973-15CF06875E82}" type="presOf" srcId="{F130C99D-AFA8-48AB-B050-5FE9068A8E6B}" destId="{52BF1E0D-BDE6-4199-9477-8E5212E945AF}" srcOrd="0" destOrd="0" presId="urn:microsoft.com/office/officeart/2005/8/layout/vList6"/>
    <dgm:cxn modelId="{096993AE-DB55-40FB-91E1-3B9AA5101D91}" srcId="{786E88F4-CA04-4B3F-860C-620EED18533E}" destId="{8429C352-C57B-4331-BD37-B3FFB8B3C198}" srcOrd="1" destOrd="0" parTransId="{5F44322F-EDC2-48E7-8D48-46097E925BF7}" sibTransId="{EB3AB662-F5A0-42FA-9B78-A5CFCCF57CB2}"/>
    <dgm:cxn modelId="{2E4D12B4-4EA5-49F6-A77D-758F9B472A48}" type="presOf" srcId="{FA340836-6E17-4CB2-9B07-7B3E8A98FF7C}" destId="{A2B1F99C-30CC-47A7-85DA-19F84837EAE9}" srcOrd="0" destOrd="0" presId="urn:microsoft.com/office/officeart/2005/8/layout/vList6"/>
    <dgm:cxn modelId="{D63BA0B4-B166-4E26-A649-5C51C16DDEE1}" srcId="{10B5761D-3B94-4FD5-850F-B01228CF7E24}" destId="{14ADE8EA-E88B-413D-8256-BAB1DD3B961A}" srcOrd="0" destOrd="0" parTransId="{A1AD85C8-38AE-4150-9EA8-02C3FF19AD45}" sibTransId="{8BC94AC8-C5D3-43CB-B860-41180816FA20}"/>
    <dgm:cxn modelId="{039CD4C7-EE1C-4B91-9AD2-B9F338962EC7}" type="presOf" srcId="{6F4A0266-9B96-44EA-8025-DA57D8C1B2B1}" destId="{87EF91F5-B197-49F0-9235-1E86D6B6587B}" srcOrd="0" destOrd="0" presId="urn:microsoft.com/office/officeart/2005/8/layout/vList6"/>
    <dgm:cxn modelId="{003BF9CD-C478-4D77-A225-B2AC36FDBA50}" type="presOf" srcId="{EE1A974F-0300-4E16-A977-D6EF919D71F9}" destId="{06E86886-39B9-4B91-8654-3984BD0E52BB}" srcOrd="0" destOrd="0" presId="urn:microsoft.com/office/officeart/2005/8/layout/vList6"/>
    <dgm:cxn modelId="{30BB68CE-AF20-498B-B5C7-1E0E2615B901}" type="presOf" srcId="{10B5761D-3B94-4FD5-850F-B01228CF7E24}" destId="{EB53F2B1-9CBB-45A2-8F56-CEE980352047}" srcOrd="0" destOrd="0" presId="urn:microsoft.com/office/officeart/2005/8/layout/vList6"/>
    <dgm:cxn modelId="{5CCC57DA-E53F-497E-959E-15F866A061D0}" srcId="{EE1A974F-0300-4E16-A977-D6EF919D71F9}" destId="{B0EFF1DA-8D53-4047-A365-956B7769B599}" srcOrd="4" destOrd="0" parTransId="{637EBFEF-F70C-4852-8714-6B229C9DD550}" sibTransId="{D083F919-DB15-48E0-8876-741EC09A97AA}"/>
    <dgm:cxn modelId="{281403EC-4B5D-4C80-B705-36378F51AF08}" srcId="{EE1A974F-0300-4E16-A977-D6EF919D71F9}" destId="{55382CBA-8DF7-4EFF-884B-C47A30429A19}" srcOrd="3" destOrd="0" parTransId="{154E7A81-E8CD-4266-82E6-099C21A74769}" sibTransId="{BB3F369E-CD15-4B0B-A1B3-7E0377D09355}"/>
    <dgm:cxn modelId="{6F56E9ED-93AE-4108-AF33-CC7B210383B5}" type="presOf" srcId="{07CFDEB0-DC2D-4D4F-B4E4-D909785BB5F2}" destId="{527FC39C-5398-4729-B278-569885048F0D}" srcOrd="0" destOrd="0" presId="urn:microsoft.com/office/officeart/2005/8/layout/vList6"/>
    <dgm:cxn modelId="{51E3E5F0-AD16-4199-BEB7-E8E62D8AC9FF}" type="presOf" srcId="{14ADE8EA-E88B-413D-8256-BAB1DD3B961A}" destId="{3E25581C-E6AB-4E6F-87FB-7802BBBF5723}" srcOrd="0" destOrd="0" presId="urn:microsoft.com/office/officeart/2005/8/layout/vList6"/>
    <dgm:cxn modelId="{1A498CF1-4FD6-4AF7-9798-15CA35E43C4E}" srcId="{D6EDBB5B-DE93-453D-BEE1-57290E16098A}" destId="{3BCC7967-4021-4FCF-86D8-3B1CDB8194BF}" srcOrd="1" destOrd="0" parTransId="{0F890D67-3585-4ED2-85B4-2D2684F4B679}" sibTransId="{FBA9C3FB-B5BA-4CCC-98A9-CF2B054EB974}"/>
    <dgm:cxn modelId="{D56AD8FC-A250-4F95-9B2B-A87DBDD1605C}" srcId="{10B5761D-3B94-4FD5-850F-B01228CF7E24}" destId="{0A20CF7E-12D9-43CE-BA79-3B266FB903BC}" srcOrd="1" destOrd="0" parTransId="{9161CD28-A094-4FF9-8DB3-6BB23A64E1C8}" sibTransId="{74853E35-3E37-4882-A940-5E732C28F6AB}"/>
    <dgm:cxn modelId="{CEEE1DFD-5236-4299-8A8B-AAE66F76A6EB}" srcId="{B0EFF1DA-8D53-4047-A365-956B7769B599}" destId="{1C8DBD1C-6338-4D24-8FB1-A39A708A547D}" srcOrd="1" destOrd="0" parTransId="{342777C5-2EA1-4BC1-A5FC-8EFCEC067E58}" sibTransId="{BDEBBF73-DE92-4482-8040-0A56DB203ADA}"/>
    <dgm:cxn modelId="{5D4EFE36-9873-434B-BF95-B024FEC61FEC}" type="presParOf" srcId="{06E86886-39B9-4B91-8654-3984BD0E52BB}" destId="{365A719F-BA05-4403-8DC0-06C2FC88011C}" srcOrd="0" destOrd="0" presId="urn:microsoft.com/office/officeart/2005/8/layout/vList6"/>
    <dgm:cxn modelId="{45CBDF9F-BDEA-4E00-8DA6-729A5645659C}" type="presParOf" srcId="{365A719F-BA05-4403-8DC0-06C2FC88011C}" destId="{8014F4C7-91C3-492F-A996-98642C3585CA}" srcOrd="0" destOrd="0" presId="urn:microsoft.com/office/officeart/2005/8/layout/vList6"/>
    <dgm:cxn modelId="{7DAFFC27-4588-4231-9369-7B178959F25A}" type="presParOf" srcId="{365A719F-BA05-4403-8DC0-06C2FC88011C}" destId="{8758B589-BE1B-4CA9-A356-9DBABA45DC08}" srcOrd="1" destOrd="0" presId="urn:microsoft.com/office/officeart/2005/8/layout/vList6"/>
    <dgm:cxn modelId="{8CD3AD64-9B54-44ED-868D-47AF607B5130}" type="presParOf" srcId="{06E86886-39B9-4B91-8654-3984BD0E52BB}" destId="{0324A972-FB1B-4FD6-9588-3B992D43BDC9}" srcOrd="1" destOrd="0" presId="urn:microsoft.com/office/officeart/2005/8/layout/vList6"/>
    <dgm:cxn modelId="{04CABA95-1F8B-4CC8-849B-F7C8CB781A64}" type="presParOf" srcId="{06E86886-39B9-4B91-8654-3984BD0E52BB}" destId="{06A285AA-5059-4936-955E-6C080B5ACDD0}" srcOrd="2" destOrd="0" presId="urn:microsoft.com/office/officeart/2005/8/layout/vList6"/>
    <dgm:cxn modelId="{FC090FA2-B705-4640-BCAB-FAE209C9B27A}" type="presParOf" srcId="{06A285AA-5059-4936-955E-6C080B5ACDD0}" destId="{3AC19AE7-F273-4538-BFCC-248789590963}" srcOrd="0" destOrd="0" presId="urn:microsoft.com/office/officeart/2005/8/layout/vList6"/>
    <dgm:cxn modelId="{8152358A-E4DA-44D4-8A8F-B69006AE9CCA}" type="presParOf" srcId="{06A285AA-5059-4936-955E-6C080B5ACDD0}" destId="{527FC39C-5398-4729-B278-569885048F0D}" srcOrd="1" destOrd="0" presId="urn:microsoft.com/office/officeart/2005/8/layout/vList6"/>
    <dgm:cxn modelId="{158D33B9-2A71-417A-A75E-A6C6A6836990}" type="presParOf" srcId="{06E86886-39B9-4B91-8654-3984BD0E52BB}" destId="{4ECD108A-3785-4B46-BCA0-DF733F5E5218}" srcOrd="3" destOrd="0" presId="urn:microsoft.com/office/officeart/2005/8/layout/vList6"/>
    <dgm:cxn modelId="{CDB5F75F-120C-49FC-80B0-5628CBE989D8}" type="presParOf" srcId="{06E86886-39B9-4B91-8654-3984BD0E52BB}" destId="{51D96369-D0EB-421F-8DA4-63391E8D7F9A}" srcOrd="4" destOrd="0" presId="urn:microsoft.com/office/officeart/2005/8/layout/vList6"/>
    <dgm:cxn modelId="{1968970E-A0D2-4E83-B184-5A74DFE66C15}" type="presParOf" srcId="{51D96369-D0EB-421F-8DA4-63391E8D7F9A}" destId="{EB53F2B1-9CBB-45A2-8F56-CEE980352047}" srcOrd="0" destOrd="0" presId="urn:microsoft.com/office/officeart/2005/8/layout/vList6"/>
    <dgm:cxn modelId="{43267451-FA62-4F67-8F0B-A50E71044162}" type="presParOf" srcId="{51D96369-D0EB-421F-8DA4-63391E8D7F9A}" destId="{3E25581C-E6AB-4E6F-87FB-7802BBBF5723}" srcOrd="1" destOrd="0" presId="urn:microsoft.com/office/officeart/2005/8/layout/vList6"/>
    <dgm:cxn modelId="{5C79AC95-68DD-40A7-8171-09805194FC60}" type="presParOf" srcId="{06E86886-39B9-4B91-8654-3984BD0E52BB}" destId="{B5805C08-1160-4865-BED3-7056EC69CAF8}" srcOrd="5" destOrd="0" presId="urn:microsoft.com/office/officeart/2005/8/layout/vList6"/>
    <dgm:cxn modelId="{062B52D9-A305-43F9-BADA-5A02133D8155}" type="presParOf" srcId="{06E86886-39B9-4B91-8654-3984BD0E52BB}" destId="{E4BCCDDE-F518-49EA-BE9A-9A81EF5A4BB7}" srcOrd="6" destOrd="0" presId="urn:microsoft.com/office/officeart/2005/8/layout/vList6"/>
    <dgm:cxn modelId="{DE014C7E-2FBA-4060-A2A6-333A2ACC1093}" type="presParOf" srcId="{E4BCCDDE-F518-49EA-BE9A-9A81EF5A4BB7}" destId="{4B1E32DA-D0D0-4986-8ED0-FCC1C9CFBD43}" srcOrd="0" destOrd="0" presId="urn:microsoft.com/office/officeart/2005/8/layout/vList6"/>
    <dgm:cxn modelId="{D4FE8D25-7068-4B29-AA11-1924729EBE67}" type="presParOf" srcId="{E4BCCDDE-F518-49EA-BE9A-9A81EF5A4BB7}" destId="{52BF1E0D-BDE6-4199-9477-8E5212E945AF}" srcOrd="1" destOrd="0" presId="urn:microsoft.com/office/officeart/2005/8/layout/vList6"/>
    <dgm:cxn modelId="{47DFF747-5F6F-4EF0-8F83-A4E7387FD0C8}" type="presParOf" srcId="{06E86886-39B9-4B91-8654-3984BD0E52BB}" destId="{F2C9CC49-B258-4435-B344-3DEEDA9E7AC1}" srcOrd="7" destOrd="0" presId="urn:microsoft.com/office/officeart/2005/8/layout/vList6"/>
    <dgm:cxn modelId="{F5A8B55A-DA6A-4330-8D06-355704D1990C}" type="presParOf" srcId="{06E86886-39B9-4B91-8654-3984BD0E52BB}" destId="{C151C49A-7920-4ABF-BAA2-CDDA17E923D5}" srcOrd="8" destOrd="0" presId="urn:microsoft.com/office/officeart/2005/8/layout/vList6"/>
    <dgm:cxn modelId="{9B4801F3-40AD-42B6-BA95-D51103D44B4D}" type="presParOf" srcId="{C151C49A-7920-4ABF-BAA2-CDDA17E923D5}" destId="{69A239A2-5687-4E0D-BB5C-381DC8283EA1}" srcOrd="0" destOrd="0" presId="urn:microsoft.com/office/officeart/2005/8/layout/vList6"/>
    <dgm:cxn modelId="{AA1222EC-8DFC-4521-9958-C6EA2BF4C7A9}" type="presParOf" srcId="{C151C49A-7920-4ABF-BAA2-CDDA17E923D5}" destId="{9433A0C0-B758-41C8-92FA-587A2B0FE02A}" srcOrd="1" destOrd="0" presId="urn:microsoft.com/office/officeart/2005/8/layout/vList6"/>
    <dgm:cxn modelId="{013CA30D-9743-4894-9F15-50DEC0558DCA}" type="presParOf" srcId="{06E86886-39B9-4B91-8654-3984BD0E52BB}" destId="{6585025B-560B-4C3A-916D-23A514739445}" srcOrd="9" destOrd="0" presId="urn:microsoft.com/office/officeart/2005/8/layout/vList6"/>
    <dgm:cxn modelId="{B7E22C38-28E9-4B74-9E75-B92223AD0B9D}" type="presParOf" srcId="{06E86886-39B9-4B91-8654-3984BD0E52BB}" destId="{C5F22A0B-BEEE-4658-A7D7-884CA27913D9}" srcOrd="10" destOrd="0" presId="urn:microsoft.com/office/officeart/2005/8/layout/vList6"/>
    <dgm:cxn modelId="{DD392476-BDB6-4FAA-BAAE-288E8231BBCB}" type="presParOf" srcId="{C5F22A0B-BEEE-4658-A7D7-884CA27913D9}" destId="{87EF91F5-B197-49F0-9235-1E86D6B6587B}" srcOrd="0" destOrd="0" presId="urn:microsoft.com/office/officeart/2005/8/layout/vList6"/>
    <dgm:cxn modelId="{227553B7-4545-4AB4-BE96-569FEADA1907}" type="presParOf" srcId="{C5F22A0B-BEEE-4658-A7D7-884CA27913D9}" destId="{A2B1F99C-30CC-47A7-85DA-19F84837EAE9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EBB8BE9-ECED-4994-BD01-AA9C4A579051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1DA53441-4C67-4C3E-829E-9CCB97F9BDFC}">
      <dgm:prSet phldrT="[Text]" phldr="0" custT="1"/>
      <dgm:spPr/>
      <dgm:t>
        <a:bodyPr/>
        <a:lstStyle/>
        <a:p>
          <a:r>
            <a:rPr lang="en-GB" sz="1800" dirty="0"/>
            <a:t>To forecast and plan</a:t>
          </a:r>
        </a:p>
      </dgm:t>
    </dgm:pt>
    <dgm:pt modelId="{0E0FADE0-68D3-41BD-8E5C-3F899C234093}" type="parTrans" cxnId="{20CB9269-554B-48C4-A39E-6C099B22F4BA}">
      <dgm:prSet/>
      <dgm:spPr/>
      <dgm:t>
        <a:bodyPr/>
        <a:lstStyle/>
        <a:p>
          <a:endParaRPr lang="en-GB"/>
        </a:p>
      </dgm:t>
    </dgm:pt>
    <dgm:pt modelId="{8C6B24E4-DBB0-4713-A560-2C35EDDFA542}" type="sibTrans" cxnId="{20CB9269-554B-48C4-A39E-6C099B22F4BA}">
      <dgm:prSet/>
      <dgm:spPr/>
      <dgm:t>
        <a:bodyPr/>
        <a:lstStyle/>
        <a:p>
          <a:endParaRPr lang="en-GB"/>
        </a:p>
      </dgm:t>
    </dgm:pt>
    <dgm:pt modelId="{38C6EB78-E41D-44D2-96FA-CE00436A93B8}">
      <dgm:prSet phldrT="[Text]" phldr="0" custT="1"/>
      <dgm:spPr/>
      <dgm:t>
        <a:bodyPr/>
        <a:lstStyle/>
        <a:p>
          <a:r>
            <a:rPr lang="en-GB" sz="1800" dirty="0"/>
            <a:t>To organise</a:t>
          </a:r>
        </a:p>
      </dgm:t>
    </dgm:pt>
    <dgm:pt modelId="{20A4610C-21A5-4AE8-A50C-D673EEF10BEA}" type="parTrans" cxnId="{5A36D7BD-FFB4-4F01-98CB-E4E64C3C157B}">
      <dgm:prSet/>
      <dgm:spPr/>
      <dgm:t>
        <a:bodyPr/>
        <a:lstStyle/>
        <a:p>
          <a:endParaRPr lang="en-GB"/>
        </a:p>
      </dgm:t>
    </dgm:pt>
    <dgm:pt modelId="{DC20E2EB-90C4-4A85-A915-313CC50B1F6D}" type="sibTrans" cxnId="{5A36D7BD-FFB4-4F01-98CB-E4E64C3C157B}">
      <dgm:prSet/>
      <dgm:spPr/>
      <dgm:t>
        <a:bodyPr/>
        <a:lstStyle/>
        <a:p>
          <a:endParaRPr lang="en-GB"/>
        </a:p>
      </dgm:t>
    </dgm:pt>
    <dgm:pt modelId="{7AF972C1-C554-4331-B807-4BE57E4B89A1}">
      <dgm:prSet phldrT="[Text]" phldr="0" custT="1"/>
      <dgm:spPr/>
      <dgm:t>
        <a:bodyPr/>
        <a:lstStyle/>
        <a:p>
          <a:r>
            <a:rPr lang="en-GB" sz="1800" dirty="0"/>
            <a:t>To command</a:t>
          </a:r>
        </a:p>
      </dgm:t>
    </dgm:pt>
    <dgm:pt modelId="{70244D53-A17B-4324-BC25-59FC77B14458}" type="parTrans" cxnId="{41AE4B07-5EF3-4849-8CCA-412894BF52DC}">
      <dgm:prSet/>
      <dgm:spPr/>
      <dgm:t>
        <a:bodyPr/>
        <a:lstStyle/>
        <a:p>
          <a:endParaRPr lang="en-GB"/>
        </a:p>
      </dgm:t>
    </dgm:pt>
    <dgm:pt modelId="{6739263E-57F6-489A-BD87-25FF533DE318}" type="sibTrans" cxnId="{41AE4B07-5EF3-4849-8CCA-412894BF52DC}">
      <dgm:prSet/>
      <dgm:spPr/>
      <dgm:t>
        <a:bodyPr/>
        <a:lstStyle/>
        <a:p>
          <a:endParaRPr lang="en-GB"/>
        </a:p>
      </dgm:t>
    </dgm:pt>
    <dgm:pt modelId="{82F1473C-DD39-41D0-AB9B-53E9706E83E8}">
      <dgm:prSet phldrT="[Text]" phldr="0" custT="1"/>
      <dgm:spPr/>
      <dgm:t>
        <a:bodyPr/>
        <a:lstStyle/>
        <a:p>
          <a:r>
            <a:rPr lang="en-GB" sz="1800" dirty="0"/>
            <a:t>To co-ordinate</a:t>
          </a:r>
        </a:p>
      </dgm:t>
    </dgm:pt>
    <dgm:pt modelId="{533B8612-5660-4078-805B-C330DBAE6622}" type="parTrans" cxnId="{562395FB-FB5D-4A62-BB0A-9F6E0F0A5FD6}">
      <dgm:prSet/>
      <dgm:spPr/>
      <dgm:t>
        <a:bodyPr/>
        <a:lstStyle/>
        <a:p>
          <a:endParaRPr lang="en-GB"/>
        </a:p>
      </dgm:t>
    </dgm:pt>
    <dgm:pt modelId="{E01810BB-C218-4D93-879F-4911192FA8F7}" type="sibTrans" cxnId="{562395FB-FB5D-4A62-BB0A-9F6E0F0A5FD6}">
      <dgm:prSet/>
      <dgm:spPr/>
      <dgm:t>
        <a:bodyPr/>
        <a:lstStyle/>
        <a:p>
          <a:endParaRPr lang="en-GB"/>
        </a:p>
      </dgm:t>
    </dgm:pt>
    <dgm:pt modelId="{FD6CE6B2-4A97-4124-8F66-C2EC8D3F39C1}">
      <dgm:prSet phldrT="[Text]" phldr="0" custT="1"/>
      <dgm:spPr/>
      <dgm:t>
        <a:bodyPr/>
        <a:lstStyle/>
        <a:p>
          <a:r>
            <a:rPr lang="en-GB" sz="1800" dirty="0"/>
            <a:t>To </a:t>
          </a:r>
          <a:r>
            <a:rPr lang="en-GB" sz="1800" b="1" dirty="0"/>
            <a:t>control</a:t>
          </a:r>
          <a:r>
            <a:rPr lang="en-GB" sz="1800" dirty="0"/>
            <a:t> </a:t>
          </a:r>
        </a:p>
      </dgm:t>
    </dgm:pt>
    <dgm:pt modelId="{5D23B12E-C1E1-4DB4-88C1-883AB0762300}" type="parTrans" cxnId="{B8928B1C-1EFA-4607-8116-E2F143AAEE83}">
      <dgm:prSet/>
      <dgm:spPr/>
      <dgm:t>
        <a:bodyPr/>
        <a:lstStyle/>
        <a:p>
          <a:endParaRPr lang="en-GB"/>
        </a:p>
      </dgm:t>
    </dgm:pt>
    <dgm:pt modelId="{2C852966-8E6C-473A-B003-855E694C521E}" type="sibTrans" cxnId="{B8928B1C-1EFA-4607-8116-E2F143AAEE83}">
      <dgm:prSet/>
      <dgm:spPr/>
      <dgm:t>
        <a:bodyPr/>
        <a:lstStyle/>
        <a:p>
          <a:endParaRPr lang="en-GB"/>
        </a:p>
      </dgm:t>
    </dgm:pt>
    <dgm:pt modelId="{FF8F48DC-3FFC-461B-BCEA-AF22CBA79FD2}" type="pres">
      <dgm:prSet presAssocID="{9EBB8BE9-ECED-4994-BD01-AA9C4A579051}" presName="linear" presStyleCnt="0">
        <dgm:presLayoutVars>
          <dgm:dir/>
          <dgm:animLvl val="lvl"/>
          <dgm:resizeHandles val="exact"/>
        </dgm:presLayoutVars>
      </dgm:prSet>
      <dgm:spPr/>
    </dgm:pt>
    <dgm:pt modelId="{2B6C2D3D-01E3-4CA0-AF38-768805093871}" type="pres">
      <dgm:prSet presAssocID="{1DA53441-4C67-4C3E-829E-9CCB97F9BDFC}" presName="parentLin" presStyleCnt="0"/>
      <dgm:spPr/>
    </dgm:pt>
    <dgm:pt modelId="{EB9D379D-3BD4-413E-BC50-1CE3A7255857}" type="pres">
      <dgm:prSet presAssocID="{1DA53441-4C67-4C3E-829E-9CCB97F9BDFC}" presName="parentLeftMargin" presStyleLbl="node1" presStyleIdx="0" presStyleCnt="5"/>
      <dgm:spPr/>
    </dgm:pt>
    <dgm:pt modelId="{72876A4B-86DA-440C-8094-C8D05268C151}" type="pres">
      <dgm:prSet presAssocID="{1DA53441-4C67-4C3E-829E-9CCB97F9BDF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9B1C46C-2A56-4FF1-B5AC-520497CC35D2}" type="pres">
      <dgm:prSet presAssocID="{1DA53441-4C67-4C3E-829E-9CCB97F9BDFC}" presName="negativeSpace" presStyleCnt="0"/>
      <dgm:spPr/>
    </dgm:pt>
    <dgm:pt modelId="{C676072C-B08E-4D8B-85AC-3054EAB0AF31}" type="pres">
      <dgm:prSet presAssocID="{1DA53441-4C67-4C3E-829E-9CCB97F9BDFC}" presName="childText" presStyleLbl="conFgAcc1" presStyleIdx="0" presStyleCnt="5">
        <dgm:presLayoutVars>
          <dgm:bulletEnabled val="1"/>
        </dgm:presLayoutVars>
      </dgm:prSet>
      <dgm:spPr/>
    </dgm:pt>
    <dgm:pt modelId="{B475E18D-2BE0-4EA6-AE90-2F0137CE2BA1}" type="pres">
      <dgm:prSet presAssocID="{8C6B24E4-DBB0-4713-A560-2C35EDDFA542}" presName="spaceBetweenRectangles" presStyleCnt="0"/>
      <dgm:spPr/>
    </dgm:pt>
    <dgm:pt modelId="{876AB40B-6803-4F1D-8D05-63BCDD4BE423}" type="pres">
      <dgm:prSet presAssocID="{38C6EB78-E41D-44D2-96FA-CE00436A93B8}" presName="parentLin" presStyleCnt="0"/>
      <dgm:spPr/>
    </dgm:pt>
    <dgm:pt modelId="{A5178258-916A-438B-9B0C-71809F301996}" type="pres">
      <dgm:prSet presAssocID="{38C6EB78-E41D-44D2-96FA-CE00436A93B8}" presName="parentLeftMargin" presStyleLbl="node1" presStyleIdx="0" presStyleCnt="5"/>
      <dgm:spPr/>
    </dgm:pt>
    <dgm:pt modelId="{B5EBEE1C-B27C-49F1-AB99-23934E018AF9}" type="pres">
      <dgm:prSet presAssocID="{38C6EB78-E41D-44D2-96FA-CE00436A93B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F621BEE-D2FC-4960-AE29-F5D5F4A49E4F}" type="pres">
      <dgm:prSet presAssocID="{38C6EB78-E41D-44D2-96FA-CE00436A93B8}" presName="negativeSpace" presStyleCnt="0"/>
      <dgm:spPr/>
    </dgm:pt>
    <dgm:pt modelId="{C585517E-46DF-4C63-8E6F-9977FB51DF3B}" type="pres">
      <dgm:prSet presAssocID="{38C6EB78-E41D-44D2-96FA-CE00436A93B8}" presName="childText" presStyleLbl="conFgAcc1" presStyleIdx="1" presStyleCnt="5">
        <dgm:presLayoutVars>
          <dgm:bulletEnabled val="1"/>
        </dgm:presLayoutVars>
      </dgm:prSet>
      <dgm:spPr/>
    </dgm:pt>
    <dgm:pt modelId="{CA549ACE-9D59-45C0-A96D-8C8D3B00E38F}" type="pres">
      <dgm:prSet presAssocID="{DC20E2EB-90C4-4A85-A915-313CC50B1F6D}" presName="spaceBetweenRectangles" presStyleCnt="0"/>
      <dgm:spPr/>
    </dgm:pt>
    <dgm:pt modelId="{BBBC263D-B294-47E8-A051-EC3C2E24234A}" type="pres">
      <dgm:prSet presAssocID="{7AF972C1-C554-4331-B807-4BE57E4B89A1}" presName="parentLin" presStyleCnt="0"/>
      <dgm:spPr/>
    </dgm:pt>
    <dgm:pt modelId="{06055A6E-4EEC-41E8-95CC-A9704E3D4416}" type="pres">
      <dgm:prSet presAssocID="{7AF972C1-C554-4331-B807-4BE57E4B89A1}" presName="parentLeftMargin" presStyleLbl="node1" presStyleIdx="1" presStyleCnt="5"/>
      <dgm:spPr/>
    </dgm:pt>
    <dgm:pt modelId="{35CB2C53-0B64-4B38-8E65-13A0ABE64AB2}" type="pres">
      <dgm:prSet presAssocID="{7AF972C1-C554-4331-B807-4BE57E4B89A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4BB98AC-B83B-439A-9728-9F06E7B06C39}" type="pres">
      <dgm:prSet presAssocID="{7AF972C1-C554-4331-B807-4BE57E4B89A1}" presName="negativeSpace" presStyleCnt="0"/>
      <dgm:spPr/>
    </dgm:pt>
    <dgm:pt modelId="{F091E15D-AAB8-4D5E-BCF7-8BB44E3E6A5B}" type="pres">
      <dgm:prSet presAssocID="{7AF972C1-C554-4331-B807-4BE57E4B89A1}" presName="childText" presStyleLbl="conFgAcc1" presStyleIdx="2" presStyleCnt="5">
        <dgm:presLayoutVars>
          <dgm:bulletEnabled val="1"/>
        </dgm:presLayoutVars>
      </dgm:prSet>
      <dgm:spPr/>
    </dgm:pt>
    <dgm:pt modelId="{E285D04F-0963-4085-91BC-06A26C67F180}" type="pres">
      <dgm:prSet presAssocID="{6739263E-57F6-489A-BD87-25FF533DE318}" presName="spaceBetweenRectangles" presStyleCnt="0"/>
      <dgm:spPr/>
    </dgm:pt>
    <dgm:pt modelId="{8300D527-AC4F-4D12-B395-5176791CED95}" type="pres">
      <dgm:prSet presAssocID="{82F1473C-DD39-41D0-AB9B-53E9706E83E8}" presName="parentLin" presStyleCnt="0"/>
      <dgm:spPr/>
    </dgm:pt>
    <dgm:pt modelId="{885D1F0D-9CF3-4C1C-8F25-1CE19E113390}" type="pres">
      <dgm:prSet presAssocID="{82F1473C-DD39-41D0-AB9B-53E9706E83E8}" presName="parentLeftMargin" presStyleLbl="node1" presStyleIdx="2" presStyleCnt="5"/>
      <dgm:spPr/>
    </dgm:pt>
    <dgm:pt modelId="{3F5965DD-3683-4107-83D7-EAF2054D4DA7}" type="pres">
      <dgm:prSet presAssocID="{82F1473C-DD39-41D0-AB9B-53E9706E83E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7D83D33-4629-4011-BB3C-8EDB0270798A}" type="pres">
      <dgm:prSet presAssocID="{82F1473C-DD39-41D0-AB9B-53E9706E83E8}" presName="negativeSpace" presStyleCnt="0"/>
      <dgm:spPr/>
    </dgm:pt>
    <dgm:pt modelId="{8805108D-8952-4090-9EFF-DCE01CDDA1AC}" type="pres">
      <dgm:prSet presAssocID="{82F1473C-DD39-41D0-AB9B-53E9706E83E8}" presName="childText" presStyleLbl="conFgAcc1" presStyleIdx="3" presStyleCnt="5">
        <dgm:presLayoutVars>
          <dgm:bulletEnabled val="1"/>
        </dgm:presLayoutVars>
      </dgm:prSet>
      <dgm:spPr/>
    </dgm:pt>
    <dgm:pt modelId="{052CE8C0-FB13-4CDA-BF75-32E710F8E3EB}" type="pres">
      <dgm:prSet presAssocID="{E01810BB-C218-4D93-879F-4911192FA8F7}" presName="spaceBetweenRectangles" presStyleCnt="0"/>
      <dgm:spPr/>
    </dgm:pt>
    <dgm:pt modelId="{9020C71E-8C2C-4206-AA63-E80763E0FE23}" type="pres">
      <dgm:prSet presAssocID="{FD6CE6B2-4A97-4124-8F66-C2EC8D3F39C1}" presName="parentLin" presStyleCnt="0"/>
      <dgm:spPr/>
    </dgm:pt>
    <dgm:pt modelId="{CF099430-1C9D-4B4D-9464-D860B943CD23}" type="pres">
      <dgm:prSet presAssocID="{FD6CE6B2-4A97-4124-8F66-C2EC8D3F39C1}" presName="parentLeftMargin" presStyleLbl="node1" presStyleIdx="3" presStyleCnt="5"/>
      <dgm:spPr/>
    </dgm:pt>
    <dgm:pt modelId="{F580854E-BF13-4C32-BEBA-6657D41944A0}" type="pres">
      <dgm:prSet presAssocID="{FD6CE6B2-4A97-4124-8F66-C2EC8D3F39C1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798B8F4D-E39E-4184-8B6E-1F412606180B}" type="pres">
      <dgm:prSet presAssocID="{FD6CE6B2-4A97-4124-8F66-C2EC8D3F39C1}" presName="negativeSpace" presStyleCnt="0"/>
      <dgm:spPr/>
    </dgm:pt>
    <dgm:pt modelId="{B5C18CF5-49A1-4356-BD8E-CDA18561CC8E}" type="pres">
      <dgm:prSet presAssocID="{FD6CE6B2-4A97-4124-8F66-C2EC8D3F39C1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41AE4B07-5EF3-4849-8CCA-412894BF52DC}" srcId="{9EBB8BE9-ECED-4994-BD01-AA9C4A579051}" destId="{7AF972C1-C554-4331-B807-4BE57E4B89A1}" srcOrd="2" destOrd="0" parTransId="{70244D53-A17B-4324-BC25-59FC77B14458}" sibTransId="{6739263E-57F6-489A-BD87-25FF533DE318}"/>
    <dgm:cxn modelId="{B8928B1C-1EFA-4607-8116-E2F143AAEE83}" srcId="{9EBB8BE9-ECED-4994-BD01-AA9C4A579051}" destId="{FD6CE6B2-4A97-4124-8F66-C2EC8D3F39C1}" srcOrd="4" destOrd="0" parTransId="{5D23B12E-C1E1-4DB4-88C1-883AB0762300}" sibTransId="{2C852966-8E6C-473A-B003-855E694C521E}"/>
    <dgm:cxn modelId="{A48F825B-2C62-45D0-BF3C-C381491B556A}" type="presOf" srcId="{1DA53441-4C67-4C3E-829E-9CCB97F9BDFC}" destId="{72876A4B-86DA-440C-8094-C8D05268C151}" srcOrd="1" destOrd="0" presId="urn:microsoft.com/office/officeart/2005/8/layout/list1"/>
    <dgm:cxn modelId="{20CB9269-554B-48C4-A39E-6C099B22F4BA}" srcId="{9EBB8BE9-ECED-4994-BD01-AA9C4A579051}" destId="{1DA53441-4C67-4C3E-829E-9CCB97F9BDFC}" srcOrd="0" destOrd="0" parTransId="{0E0FADE0-68D3-41BD-8E5C-3F899C234093}" sibTransId="{8C6B24E4-DBB0-4713-A560-2C35EDDFA542}"/>
    <dgm:cxn modelId="{03814552-4B44-4AF1-A6E6-96241F262220}" type="presOf" srcId="{82F1473C-DD39-41D0-AB9B-53E9706E83E8}" destId="{885D1F0D-9CF3-4C1C-8F25-1CE19E113390}" srcOrd="0" destOrd="0" presId="urn:microsoft.com/office/officeart/2005/8/layout/list1"/>
    <dgm:cxn modelId="{6AF1B676-EB59-4F6B-9F0B-4E19C995C6F4}" type="presOf" srcId="{9EBB8BE9-ECED-4994-BD01-AA9C4A579051}" destId="{FF8F48DC-3FFC-461B-BCEA-AF22CBA79FD2}" srcOrd="0" destOrd="0" presId="urn:microsoft.com/office/officeart/2005/8/layout/list1"/>
    <dgm:cxn modelId="{AFBD798B-7288-4622-B6CC-E97B57C3C71A}" type="presOf" srcId="{FD6CE6B2-4A97-4124-8F66-C2EC8D3F39C1}" destId="{CF099430-1C9D-4B4D-9464-D860B943CD23}" srcOrd="0" destOrd="0" presId="urn:microsoft.com/office/officeart/2005/8/layout/list1"/>
    <dgm:cxn modelId="{45EF4B94-DA23-452C-A422-B7C66C219115}" type="presOf" srcId="{82F1473C-DD39-41D0-AB9B-53E9706E83E8}" destId="{3F5965DD-3683-4107-83D7-EAF2054D4DA7}" srcOrd="1" destOrd="0" presId="urn:microsoft.com/office/officeart/2005/8/layout/list1"/>
    <dgm:cxn modelId="{FD068CB2-9848-4AD5-8659-81F1CA40F125}" type="presOf" srcId="{38C6EB78-E41D-44D2-96FA-CE00436A93B8}" destId="{A5178258-916A-438B-9B0C-71809F301996}" srcOrd="0" destOrd="0" presId="urn:microsoft.com/office/officeart/2005/8/layout/list1"/>
    <dgm:cxn modelId="{6630EAB2-5A0D-4FA4-9D03-3EE1D4A0B4D9}" type="presOf" srcId="{FD6CE6B2-4A97-4124-8F66-C2EC8D3F39C1}" destId="{F580854E-BF13-4C32-BEBA-6657D41944A0}" srcOrd="1" destOrd="0" presId="urn:microsoft.com/office/officeart/2005/8/layout/list1"/>
    <dgm:cxn modelId="{5A36D7BD-FFB4-4F01-98CB-E4E64C3C157B}" srcId="{9EBB8BE9-ECED-4994-BD01-AA9C4A579051}" destId="{38C6EB78-E41D-44D2-96FA-CE00436A93B8}" srcOrd="1" destOrd="0" parTransId="{20A4610C-21A5-4AE8-A50C-D673EEF10BEA}" sibTransId="{DC20E2EB-90C4-4A85-A915-313CC50B1F6D}"/>
    <dgm:cxn modelId="{E3AA51C4-5B2D-4D5E-A5D8-132517F50975}" type="presOf" srcId="{7AF972C1-C554-4331-B807-4BE57E4B89A1}" destId="{06055A6E-4EEC-41E8-95CC-A9704E3D4416}" srcOrd="0" destOrd="0" presId="urn:microsoft.com/office/officeart/2005/8/layout/list1"/>
    <dgm:cxn modelId="{1978AEF3-EE0C-4A30-9888-12C7BC48A20A}" type="presOf" srcId="{38C6EB78-E41D-44D2-96FA-CE00436A93B8}" destId="{B5EBEE1C-B27C-49F1-AB99-23934E018AF9}" srcOrd="1" destOrd="0" presId="urn:microsoft.com/office/officeart/2005/8/layout/list1"/>
    <dgm:cxn modelId="{A2AC19FB-CD82-45FC-9800-B6C51CC69888}" type="presOf" srcId="{7AF972C1-C554-4331-B807-4BE57E4B89A1}" destId="{35CB2C53-0B64-4B38-8E65-13A0ABE64AB2}" srcOrd="1" destOrd="0" presId="urn:microsoft.com/office/officeart/2005/8/layout/list1"/>
    <dgm:cxn modelId="{562395FB-FB5D-4A62-BB0A-9F6E0F0A5FD6}" srcId="{9EBB8BE9-ECED-4994-BD01-AA9C4A579051}" destId="{82F1473C-DD39-41D0-AB9B-53E9706E83E8}" srcOrd="3" destOrd="0" parTransId="{533B8612-5660-4078-805B-C330DBAE6622}" sibTransId="{E01810BB-C218-4D93-879F-4911192FA8F7}"/>
    <dgm:cxn modelId="{E52A92FE-8D7A-4305-8BAC-0679A858A6F6}" type="presOf" srcId="{1DA53441-4C67-4C3E-829E-9CCB97F9BDFC}" destId="{EB9D379D-3BD4-413E-BC50-1CE3A7255857}" srcOrd="0" destOrd="0" presId="urn:microsoft.com/office/officeart/2005/8/layout/list1"/>
    <dgm:cxn modelId="{A0E832EE-AF0F-4E25-8AD1-F9ED9B44D7BB}" type="presParOf" srcId="{FF8F48DC-3FFC-461B-BCEA-AF22CBA79FD2}" destId="{2B6C2D3D-01E3-4CA0-AF38-768805093871}" srcOrd="0" destOrd="0" presId="urn:microsoft.com/office/officeart/2005/8/layout/list1"/>
    <dgm:cxn modelId="{5618B85B-9602-4FCD-8A26-91F32D0C91B6}" type="presParOf" srcId="{2B6C2D3D-01E3-4CA0-AF38-768805093871}" destId="{EB9D379D-3BD4-413E-BC50-1CE3A7255857}" srcOrd="0" destOrd="0" presId="urn:microsoft.com/office/officeart/2005/8/layout/list1"/>
    <dgm:cxn modelId="{B2A91F46-8D07-4492-AC88-B307D6249EC8}" type="presParOf" srcId="{2B6C2D3D-01E3-4CA0-AF38-768805093871}" destId="{72876A4B-86DA-440C-8094-C8D05268C151}" srcOrd="1" destOrd="0" presId="urn:microsoft.com/office/officeart/2005/8/layout/list1"/>
    <dgm:cxn modelId="{4AD6B725-22EC-46E9-BA2A-7387B6891C50}" type="presParOf" srcId="{FF8F48DC-3FFC-461B-BCEA-AF22CBA79FD2}" destId="{59B1C46C-2A56-4FF1-B5AC-520497CC35D2}" srcOrd="1" destOrd="0" presId="urn:microsoft.com/office/officeart/2005/8/layout/list1"/>
    <dgm:cxn modelId="{CB536DF7-EFEF-4D54-90EC-5B0D892A17BD}" type="presParOf" srcId="{FF8F48DC-3FFC-461B-BCEA-AF22CBA79FD2}" destId="{C676072C-B08E-4D8B-85AC-3054EAB0AF31}" srcOrd="2" destOrd="0" presId="urn:microsoft.com/office/officeart/2005/8/layout/list1"/>
    <dgm:cxn modelId="{395D434D-8B44-4A1C-AF72-B33FAB4F051C}" type="presParOf" srcId="{FF8F48DC-3FFC-461B-BCEA-AF22CBA79FD2}" destId="{B475E18D-2BE0-4EA6-AE90-2F0137CE2BA1}" srcOrd="3" destOrd="0" presId="urn:microsoft.com/office/officeart/2005/8/layout/list1"/>
    <dgm:cxn modelId="{B38921DD-E8D5-4979-BBF3-A1727DBF69EE}" type="presParOf" srcId="{FF8F48DC-3FFC-461B-BCEA-AF22CBA79FD2}" destId="{876AB40B-6803-4F1D-8D05-63BCDD4BE423}" srcOrd="4" destOrd="0" presId="urn:microsoft.com/office/officeart/2005/8/layout/list1"/>
    <dgm:cxn modelId="{32A7247E-7DB4-4CC9-A12C-C62FECFE8387}" type="presParOf" srcId="{876AB40B-6803-4F1D-8D05-63BCDD4BE423}" destId="{A5178258-916A-438B-9B0C-71809F301996}" srcOrd="0" destOrd="0" presId="urn:microsoft.com/office/officeart/2005/8/layout/list1"/>
    <dgm:cxn modelId="{C2BDA241-245C-4DCD-9D19-93ACB13BED2A}" type="presParOf" srcId="{876AB40B-6803-4F1D-8D05-63BCDD4BE423}" destId="{B5EBEE1C-B27C-49F1-AB99-23934E018AF9}" srcOrd="1" destOrd="0" presId="urn:microsoft.com/office/officeart/2005/8/layout/list1"/>
    <dgm:cxn modelId="{0DE3D7CC-1EC1-42BA-B732-F2E5A090C2F5}" type="presParOf" srcId="{FF8F48DC-3FFC-461B-BCEA-AF22CBA79FD2}" destId="{EF621BEE-D2FC-4960-AE29-F5D5F4A49E4F}" srcOrd="5" destOrd="0" presId="urn:microsoft.com/office/officeart/2005/8/layout/list1"/>
    <dgm:cxn modelId="{0CAA891A-7625-4959-A205-5F0B0E555C68}" type="presParOf" srcId="{FF8F48DC-3FFC-461B-BCEA-AF22CBA79FD2}" destId="{C585517E-46DF-4C63-8E6F-9977FB51DF3B}" srcOrd="6" destOrd="0" presId="urn:microsoft.com/office/officeart/2005/8/layout/list1"/>
    <dgm:cxn modelId="{47780CBA-4CC2-418F-B993-9C5A3286E6DF}" type="presParOf" srcId="{FF8F48DC-3FFC-461B-BCEA-AF22CBA79FD2}" destId="{CA549ACE-9D59-45C0-A96D-8C8D3B00E38F}" srcOrd="7" destOrd="0" presId="urn:microsoft.com/office/officeart/2005/8/layout/list1"/>
    <dgm:cxn modelId="{F8B39258-AC26-4DA3-AF11-145D84310B0C}" type="presParOf" srcId="{FF8F48DC-3FFC-461B-BCEA-AF22CBA79FD2}" destId="{BBBC263D-B294-47E8-A051-EC3C2E24234A}" srcOrd="8" destOrd="0" presId="urn:microsoft.com/office/officeart/2005/8/layout/list1"/>
    <dgm:cxn modelId="{176828D8-CFC1-4EAB-8957-3A13B5D26B12}" type="presParOf" srcId="{BBBC263D-B294-47E8-A051-EC3C2E24234A}" destId="{06055A6E-4EEC-41E8-95CC-A9704E3D4416}" srcOrd="0" destOrd="0" presId="urn:microsoft.com/office/officeart/2005/8/layout/list1"/>
    <dgm:cxn modelId="{76BAAD72-AA0A-4105-9E4E-6CA9A02E3544}" type="presParOf" srcId="{BBBC263D-B294-47E8-A051-EC3C2E24234A}" destId="{35CB2C53-0B64-4B38-8E65-13A0ABE64AB2}" srcOrd="1" destOrd="0" presId="urn:microsoft.com/office/officeart/2005/8/layout/list1"/>
    <dgm:cxn modelId="{FD16D858-3155-44B5-84FC-B62967534090}" type="presParOf" srcId="{FF8F48DC-3FFC-461B-BCEA-AF22CBA79FD2}" destId="{A4BB98AC-B83B-439A-9728-9F06E7B06C39}" srcOrd="9" destOrd="0" presId="urn:microsoft.com/office/officeart/2005/8/layout/list1"/>
    <dgm:cxn modelId="{6C4603FA-2465-4C1C-B846-22FD1FC80085}" type="presParOf" srcId="{FF8F48DC-3FFC-461B-BCEA-AF22CBA79FD2}" destId="{F091E15D-AAB8-4D5E-BCF7-8BB44E3E6A5B}" srcOrd="10" destOrd="0" presId="urn:microsoft.com/office/officeart/2005/8/layout/list1"/>
    <dgm:cxn modelId="{8CDFF1F0-7E13-4331-BAD8-DA9ADBA98F24}" type="presParOf" srcId="{FF8F48DC-3FFC-461B-BCEA-AF22CBA79FD2}" destId="{E285D04F-0963-4085-91BC-06A26C67F180}" srcOrd="11" destOrd="0" presId="urn:microsoft.com/office/officeart/2005/8/layout/list1"/>
    <dgm:cxn modelId="{AABFED2B-FA56-408D-A892-490CD2A890A0}" type="presParOf" srcId="{FF8F48DC-3FFC-461B-BCEA-AF22CBA79FD2}" destId="{8300D527-AC4F-4D12-B395-5176791CED95}" srcOrd="12" destOrd="0" presId="urn:microsoft.com/office/officeart/2005/8/layout/list1"/>
    <dgm:cxn modelId="{9212CBD0-AF48-49D8-A657-142C72017FD6}" type="presParOf" srcId="{8300D527-AC4F-4D12-B395-5176791CED95}" destId="{885D1F0D-9CF3-4C1C-8F25-1CE19E113390}" srcOrd="0" destOrd="0" presId="urn:microsoft.com/office/officeart/2005/8/layout/list1"/>
    <dgm:cxn modelId="{A9FA5682-11D2-471D-A08D-24C12E90A97D}" type="presParOf" srcId="{8300D527-AC4F-4D12-B395-5176791CED95}" destId="{3F5965DD-3683-4107-83D7-EAF2054D4DA7}" srcOrd="1" destOrd="0" presId="urn:microsoft.com/office/officeart/2005/8/layout/list1"/>
    <dgm:cxn modelId="{1FB8F8D2-3AD6-4596-B3EB-E9B07DAAF0DA}" type="presParOf" srcId="{FF8F48DC-3FFC-461B-BCEA-AF22CBA79FD2}" destId="{77D83D33-4629-4011-BB3C-8EDB0270798A}" srcOrd="13" destOrd="0" presId="urn:microsoft.com/office/officeart/2005/8/layout/list1"/>
    <dgm:cxn modelId="{A9F3DDBD-24EF-4B7C-9777-28814CE5F0C1}" type="presParOf" srcId="{FF8F48DC-3FFC-461B-BCEA-AF22CBA79FD2}" destId="{8805108D-8952-4090-9EFF-DCE01CDDA1AC}" srcOrd="14" destOrd="0" presId="urn:microsoft.com/office/officeart/2005/8/layout/list1"/>
    <dgm:cxn modelId="{532B6EC1-3D9D-44B7-AF96-79223AC901C5}" type="presParOf" srcId="{FF8F48DC-3FFC-461B-BCEA-AF22CBA79FD2}" destId="{052CE8C0-FB13-4CDA-BF75-32E710F8E3EB}" srcOrd="15" destOrd="0" presId="urn:microsoft.com/office/officeart/2005/8/layout/list1"/>
    <dgm:cxn modelId="{ADC6E445-1060-4D6B-A2AA-7E22598C8E66}" type="presParOf" srcId="{FF8F48DC-3FFC-461B-BCEA-AF22CBA79FD2}" destId="{9020C71E-8C2C-4206-AA63-E80763E0FE23}" srcOrd="16" destOrd="0" presId="urn:microsoft.com/office/officeart/2005/8/layout/list1"/>
    <dgm:cxn modelId="{6EC1EBDE-4B85-41EB-AEBA-EFCA9EF712A3}" type="presParOf" srcId="{9020C71E-8C2C-4206-AA63-E80763E0FE23}" destId="{CF099430-1C9D-4B4D-9464-D860B943CD23}" srcOrd="0" destOrd="0" presId="urn:microsoft.com/office/officeart/2005/8/layout/list1"/>
    <dgm:cxn modelId="{4D9D6B68-F666-48B1-A45A-4328DE086877}" type="presParOf" srcId="{9020C71E-8C2C-4206-AA63-E80763E0FE23}" destId="{F580854E-BF13-4C32-BEBA-6657D41944A0}" srcOrd="1" destOrd="0" presId="urn:microsoft.com/office/officeart/2005/8/layout/list1"/>
    <dgm:cxn modelId="{EBC5FF69-783D-404F-95B0-1A791E85501B}" type="presParOf" srcId="{FF8F48DC-3FFC-461B-BCEA-AF22CBA79FD2}" destId="{798B8F4D-E39E-4184-8B6E-1F412606180B}" srcOrd="17" destOrd="0" presId="urn:microsoft.com/office/officeart/2005/8/layout/list1"/>
    <dgm:cxn modelId="{A7E5CEBD-DA29-498F-8F6E-CB13744D2BB8}" type="presParOf" srcId="{FF8F48DC-3FFC-461B-BCEA-AF22CBA79FD2}" destId="{B5C18CF5-49A1-4356-BD8E-CDA18561CC8E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55CAF1-4526-4DA7-9DD3-393A0D08CA5D}">
      <dsp:nvSpPr>
        <dsp:cNvPr id="0" name=""/>
        <dsp:cNvSpPr/>
      </dsp:nvSpPr>
      <dsp:spPr>
        <a:xfrm>
          <a:off x="822959" y="0"/>
          <a:ext cx="9326880" cy="391636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2F8C5-1471-4FCC-837E-067CAF9E86F4}">
      <dsp:nvSpPr>
        <dsp:cNvPr id="0" name=""/>
        <dsp:cNvSpPr/>
      </dsp:nvSpPr>
      <dsp:spPr>
        <a:xfrm>
          <a:off x="371832" y="1174908"/>
          <a:ext cx="329184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Define organisational control and explain why it completes the managerial cycle</a:t>
          </a:r>
          <a:endParaRPr lang="en-GB" sz="2000" b="0" kern="1200" dirty="0"/>
        </a:p>
      </dsp:txBody>
      <dsp:txXfrm>
        <a:off x="448304" y="1251380"/>
        <a:ext cx="3138896" cy="1413601"/>
      </dsp:txXfrm>
    </dsp:sp>
    <dsp:sp modelId="{CFF4AA7E-1A45-4A76-89E8-51D5B2A4C481}">
      <dsp:nvSpPr>
        <dsp:cNvPr id="0" name=""/>
        <dsp:cNvSpPr/>
      </dsp:nvSpPr>
      <dsp:spPr>
        <a:xfrm>
          <a:off x="3840480" y="1174908"/>
          <a:ext cx="329184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Link control to relevant theories of leadership and management </a:t>
          </a:r>
        </a:p>
      </dsp:txBody>
      <dsp:txXfrm>
        <a:off x="3916952" y="1251380"/>
        <a:ext cx="3138896" cy="1413601"/>
      </dsp:txXfrm>
    </dsp:sp>
    <dsp:sp modelId="{7B49CC55-96D9-40B9-8A17-2362800031C0}">
      <dsp:nvSpPr>
        <dsp:cNvPr id="0" name=""/>
        <dsp:cNvSpPr/>
      </dsp:nvSpPr>
      <dsp:spPr>
        <a:xfrm>
          <a:off x="7309127" y="1174908"/>
          <a:ext cx="329184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Understand the component 2 assessment and guidance.</a:t>
          </a:r>
        </a:p>
      </dsp:txBody>
      <dsp:txXfrm>
        <a:off x="7385599" y="1251380"/>
        <a:ext cx="3138896" cy="14136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8C6BD6-A954-480C-B339-823DC2D2095C}">
      <dsp:nvSpPr>
        <dsp:cNvPr id="0" name=""/>
        <dsp:cNvSpPr/>
      </dsp:nvSpPr>
      <dsp:spPr>
        <a:xfrm>
          <a:off x="-4632831" y="-710415"/>
          <a:ext cx="5519755" cy="5519755"/>
        </a:xfrm>
        <a:prstGeom prst="blockArc">
          <a:avLst>
            <a:gd name="adj1" fmla="val 18900000"/>
            <a:gd name="adj2" fmla="val 2700000"/>
            <a:gd name="adj3" fmla="val 391"/>
          </a:avLst>
        </a:pr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3A7B24-8F22-46B9-85D3-CA0AE28D303F}">
      <dsp:nvSpPr>
        <dsp:cNvPr id="0" name=""/>
        <dsp:cNvSpPr/>
      </dsp:nvSpPr>
      <dsp:spPr>
        <a:xfrm>
          <a:off x="287539" y="186337"/>
          <a:ext cx="10630539" cy="3725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568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Compliance with legal requirements, policies and procedures</a:t>
          </a:r>
        </a:p>
      </dsp:txBody>
      <dsp:txXfrm>
        <a:off x="287539" y="186337"/>
        <a:ext cx="10630539" cy="372510"/>
      </dsp:txXfrm>
    </dsp:sp>
    <dsp:sp modelId="{BB13FBBA-93FB-45A0-A5DE-B1339A3F42EF}">
      <dsp:nvSpPr>
        <dsp:cNvPr id="0" name=""/>
        <dsp:cNvSpPr/>
      </dsp:nvSpPr>
      <dsp:spPr>
        <a:xfrm>
          <a:off x="54720" y="139773"/>
          <a:ext cx="465637" cy="46563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F3A866-CEA7-412C-A275-051030D7630E}">
      <dsp:nvSpPr>
        <dsp:cNvPr id="0" name=""/>
        <dsp:cNvSpPr/>
      </dsp:nvSpPr>
      <dsp:spPr>
        <a:xfrm>
          <a:off x="624881" y="745430"/>
          <a:ext cx="10293198" cy="372510"/>
        </a:xfrm>
        <a:prstGeom prst="rect">
          <a:avLst/>
        </a:prstGeom>
        <a:solidFill>
          <a:schemeClr val="accent4">
            <a:hueOff val="-744128"/>
            <a:satOff val="4483"/>
            <a:lumOff val="3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568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Day-to-day operational activities</a:t>
          </a:r>
        </a:p>
      </dsp:txBody>
      <dsp:txXfrm>
        <a:off x="624881" y="745430"/>
        <a:ext cx="10293198" cy="372510"/>
      </dsp:txXfrm>
    </dsp:sp>
    <dsp:sp modelId="{957D8E43-E3B6-4045-862A-79E1B04A50E3}">
      <dsp:nvSpPr>
        <dsp:cNvPr id="0" name=""/>
        <dsp:cNvSpPr/>
      </dsp:nvSpPr>
      <dsp:spPr>
        <a:xfrm>
          <a:off x="392062" y="698866"/>
          <a:ext cx="465637" cy="46563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B2A591-F423-424A-8FA7-5BCEEA3C6AB2}">
      <dsp:nvSpPr>
        <dsp:cNvPr id="0" name=""/>
        <dsp:cNvSpPr/>
      </dsp:nvSpPr>
      <dsp:spPr>
        <a:xfrm>
          <a:off x="809742" y="1304113"/>
          <a:ext cx="10108336" cy="372510"/>
        </a:xfrm>
        <a:prstGeom prst="rect">
          <a:avLst/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568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Maintaining health and safety</a:t>
          </a:r>
        </a:p>
      </dsp:txBody>
      <dsp:txXfrm>
        <a:off x="809742" y="1304113"/>
        <a:ext cx="10108336" cy="372510"/>
      </dsp:txXfrm>
    </dsp:sp>
    <dsp:sp modelId="{FFC9746D-50B6-45E2-AA7E-7C89B87E1DCB}">
      <dsp:nvSpPr>
        <dsp:cNvPr id="0" name=""/>
        <dsp:cNvSpPr/>
      </dsp:nvSpPr>
      <dsp:spPr>
        <a:xfrm>
          <a:off x="576923" y="1257550"/>
          <a:ext cx="465637" cy="46563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C33BF2-F282-4A1B-AF92-F731CE171E75}">
      <dsp:nvSpPr>
        <dsp:cNvPr id="0" name=""/>
        <dsp:cNvSpPr/>
      </dsp:nvSpPr>
      <dsp:spPr>
        <a:xfrm>
          <a:off x="868767" y="1863207"/>
          <a:ext cx="10049312" cy="372510"/>
        </a:xfrm>
        <a:prstGeom prst="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568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Maintain structure of organisation, roles and responsibilities. </a:t>
          </a:r>
        </a:p>
      </dsp:txBody>
      <dsp:txXfrm>
        <a:off x="868767" y="1863207"/>
        <a:ext cx="10049312" cy="372510"/>
      </dsp:txXfrm>
    </dsp:sp>
    <dsp:sp modelId="{2515A589-7531-45E7-869D-9B4E9CA5FFEC}">
      <dsp:nvSpPr>
        <dsp:cNvPr id="0" name=""/>
        <dsp:cNvSpPr/>
      </dsp:nvSpPr>
      <dsp:spPr>
        <a:xfrm>
          <a:off x="635948" y="1816643"/>
          <a:ext cx="465637" cy="46563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70F2F6-B6D4-4B10-BB6F-8B9609D93091}">
      <dsp:nvSpPr>
        <dsp:cNvPr id="0" name=""/>
        <dsp:cNvSpPr/>
      </dsp:nvSpPr>
      <dsp:spPr>
        <a:xfrm>
          <a:off x="809742" y="2422300"/>
          <a:ext cx="10108336" cy="372510"/>
        </a:xfrm>
        <a:prstGeom prst="rect">
          <a:avLst/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568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Create effective production </a:t>
          </a:r>
          <a:r>
            <a:rPr lang="en-GB" sz="2000" kern="1200" dirty="0" err="1"/>
            <a:t>systemas</a:t>
          </a:r>
          <a:r>
            <a:rPr lang="en-GB" sz="2000" kern="1200" dirty="0"/>
            <a:t> and use of technology. </a:t>
          </a:r>
        </a:p>
      </dsp:txBody>
      <dsp:txXfrm>
        <a:off x="809742" y="2422300"/>
        <a:ext cx="10108336" cy="372510"/>
      </dsp:txXfrm>
    </dsp:sp>
    <dsp:sp modelId="{E721D7D2-5235-4F0D-8AAD-DB7204EE1CBC}">
      <dsp:nvSpPr>
        <dsp:cNvPr id="0" name=""/>
        <dsp:cNvSpPr/>
      </dsp:nvSpPr>
      <dsp:spPr>
        <a:xfrm>
          <a:off x="576923" y="2375736"/>
          <a:ext cx="465637" cy="46563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763BF4-4875-41C2-89B9-0BDD956A930D}">
      <dsp:nvSpPr>
        <dsp:cNvPr id="0" name=""/>
        <dsp:cNvSpPr/>
      </dsp:nvSpPr>
      <dsp:spPr>
        <a:xfrm>
          <a:off x="624881" y="2980984"/>
          <a:ext cx="10293198" cy="372510"/>
        </a:xfrm>
        <a:prstGeom prst="rect">
          <a:avLst/>
        </a:prstGeom>
        <a:solidFill>
          <a:schemeClr val="accent4">
            <a:hueOff val="-3720641"/>
            <a:satOff val="22416"/>
            <a:lumOff val="179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568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Measure inputs, outputs, processes or behaviours of people. </a:t>
          </a:r>
        </a:p>
      </dsp:txBody>
      <dsp:txXfrm>
        <a:off x="624881" y="2980984"/>
        <a:ext cx="10293198" cy="372510"/>
      </dsp:txXfrm>
    </dsp:sp>
    <dsp:sp modelId="{F2AB48B0-DCEE-4751-AD2A-5FF6D507460C}">
      <dsp:nvSpPr>
        <dsp:cNvPr id="0" name=""/>
        <dsp:cNvSpPr/>
      </dsp:nvSpPr>
      <dsp:spPr>
        <a:xfrm>
          <a:off x="392062" y="2934420"/>
          <a:ext cx="465637" cy="46563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1AA82-C3EE-4CE8-8CD0-F96654E8D679}">
      <dsp:nvSpPr>
        <dsp:cNvPr id="0" name=""/>
        <dsp:cNvSpPr/>
      </dsp:nvSpPr>
      <dsp:spPr>
        <a:xfrm>
          <a:off x="287539" y="3540077"/>
          <a:ext cx="10630539" cy="372510"/>
        </a:xfrm>
        <a:prstGeom prst="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568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Recruitment and selection processes</a:t>
          </a:r>
        </a:p>
      </dsp:txBody>
      <dsp:txXfrm>
        <a:off x="287539" y="3540077"/>
        <a:ext cx="10630539" cy="372510"/>
      </dsp:txXfrm>
    </dsp:sp>
    <dsp:sp modelId="{40C1EDB3-5000-4B79-B34E-3339FEDD5831}">
      <dsp:nvSpPr>
        <dsp:cNvPr id="0" name=""/>
        <dsp:cNvSpPr/>
      </dsp:nvSpPr>
      <dsp:spPr>
        <a:xfrm>
          <a:off x="54720" y="3493513"/>
          <a:ext cx="465637" cy="46563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58B589-BE1B-4CA9-A356-9DBABA45DC08}">
      <dsp:nvSpPr>
        <dsp:cNvPr id="0" name=""/>
        <dsp:cNvSpPr/>
      </dsp:nvSpPr>
      <dsp:spPr>
        <a:xfrm>
          <a:off x="4694921" y="500"/>
          <a:ext cx="7042382" cy="630449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Direct supervision of people’s activities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Reward and punishments reinforcing conforming to personal authority</a:t>
          </a:r>
        </a:p>
      </dsp:txBody>
      <dsp:txXfrm>
        <a:off x="4694921" y="79306"/>
        <a:ext cx="6805964" cy="472837"/>
      </dsp:txXfrm>
    </dsp:sp>
    <dsp:sp modelId="{8014F4C7-91C3-492F-A996-98642C3585CA}">
      <dsp:nvSpPr>
        <dsp:cNvPr id="0" name=""/>
        <dsp:cNvSpPr/>
      </dsp:nvSpPr>
      <dsp:spPr>
        <a:xfrm>
          <a:off x="0" y="500"/>
          <a:ext cx="4694921" cy="6304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Personal centralised control</a:t>
          </a:r>
        </a:p>
      </dsp:txBody>
      <dsp:txXfrm>
        <a:off x="30776" y="31276"/>
        <a:ext cx="4633369" cy="568897"/>
      </dsp:txXfrm>
    </dsp:sp>
    <dsp:sp modelId="{527FC39C-5398-4729-B278-569885048F0D}">
      <dsp:nvSpPr>
        <dsp:cNvPr id="0" name=""/>
        <dsp:cNvSpPr/>
      </dsp:nvSpPr>
      <dsp:spPr>
        <a:xfrm>
          <a:off x="4694921" y="693995"/>
          <a:ext cx="7042382" cy="630449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-789142"/>
            <a:satOff val="4431"/>
            <a:lumOff val="282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789142"/>
              <a:satOff val="4431"/>
              <a:lumOff val="2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Breaking down of task into easily definable elements.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Formally specified methods, procedures and rules.</a:t>
          </a:r>
        </a:p>
      </dsp:txBody>
      <dsp:txXfrm>
        <a:off x="4694921" y="772801"/>
        <a:ext cx="6805964" cy="472837"/>
      </dsp:txXfrm>
    </dsp:sp>
    <dsp:sp modelId="{3AC19AE7-F273-4538-BFCC-248789590963}">
      <dsp:nvSpPr>
        <dsp:cNvPr id="0" name=""/>
        <dsp:cNvSpPr/>
      </dsp:nvSpPr>
      <dsp:spPr>
        <a:xfrm>
          <a:off x="0" y="693995"/>
          <a:ext cx="4694921" cy="630449"/>
        </a:xfrm>
        <a:prstGeom prst="roundRect">
          <a:avLst/>
        </a:prstGeom>
        <a:solidFill>
          <a:schemeClr val="accent4">
            <a:hueOff val="-892954"/>
            <a:satOff val="5380"/>
            <a:lumOff val="4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Bureaucratic control</a:t>
          </a:r>
        </a:p>
      </dsp:txBody>
      <dsp:txXfrm>
        <a:off x="30776" y="724771"/>
        <a:ext cx="4633369" cy="568897"/>
      </dsp:txXfrm>
    </dsp:sp>
    <dsp:sp modelId="{3E25581C-E6AB-4E6F-87FB-7802BBBF5723}">
      <dsp:nvSpPr>
        <dsp:cNvPr id="0" name=""/>
        <dsp:cNvSpPr/>
      </dsp:nvSpPr>
      <dsp:spPr>
        <a:xfrm>
          <a:off x="4694921" y="1387490"/>
          <a:ext cx="7042382" cy="630449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-1578284"/>
            <a:satOff val="8863"/>
            <a:lumOff val="563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1578284"/>
              <a:satOff val="8863"/>
              <a:lumOff val="5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Specification of output standards and targets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Reward and punishment linked to attainment of output targets.</a:t>
          </a:r>
        </a:p>
      </dsp:txBody>
      <dsp:txXfrm>
        <a:off x="4694921" y="1466296"/>
        <a:ext cx="6805964" cy="472837"/>
      </dsp:txXfrm>
    </dsp:sp>
    <dsp:sp modelId="{EB53F2B1-9CBB-45A2-8F56-CEE980352047}">
      <dsp:nvSpPr>
        <dsp:cNvPr id="0" name=""/>
        <dsp:cNvSpPr/>
      </dsp:nvSpPr>
      <dsp:spPr>
        <a:xfrm>
          <a:off x="0" y="1387490"/>
          <a:ext cx="4694921" cy="630449"/>
        </a:xfrm>
        <a:prstGeom prst="roundRect">
          <a:avLst/>
        </a:prstGeom>
        <a:solidFill>
          <a:schemeClr val="accent4">
            <a:hueOff val="-1785908"/>
            <a:satOff val="10760"/>
            <a:lumOff val="86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Output control</a:t>
          </a:r>
        </a:p>
      </dsp:txBody>
      <dsp:txXfrm>
        <a:off x="30776" y="1418266"/>
        <a:ext cx="4633369" cy="568897"/>
      </dsp:txXfrm>
    </dsp:sp>
    <dsp:sp modelId="{52BF1E0D-BDE6-4199-9477-8E5212E945AF}">
      <dsp:nvSpPr>
        <dsp:cNvPr id="0" name=""/>
        <dsp:cNvSpPr/>
      </dsp:nvSpPr>
      <dsp:spPr>
        <a:xfrm>
          <a:off x="4694921" y="2080984"/>
          <a:ext cx="7042382" cy="630449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-2367426"/>
            <a:satOff val="13294"/>
            <a:lumOff val="845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2367426"/>
              <a:satOff val="13294"/>
              <a:lumOff val="8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Speed and quality of work recorded and monitored by IT systems.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Monitoring of performance linked to rewards and discipline  </a:t>
          </a:r>
        </a:p>
      </dsp:txBody>
      <dsp:txXfrm>
        <a:off x="4694921" y="2159790"/>
        <a:ext cx="6805964" cy="472837"/>
      </dsp:txXfrm>
    </dsp:sp>
    <dsp:sp modelId="{4B1E32DA-D0D0-4986-8ED0-FCC1C9CFBD43}">
      <dsp:nvSpPr>
        <dsp:cNvPr id="0" name=""/>
        <dsp:cNvSpPr/>
      </dsp:nvSpPr>
      <dsp:spPr>
        <a:xfrm>
          <a:off x="0" y="2080984"/>
          <a:ext cx="4694921" cy="630449"/>
        </a:xfrm>
        <a:prstGeom prst="roundRect">
          <a:avLst/>
        </a:prstGeom>
        <a:solidFill>
          <a:schemeClr val="accent4">
            <a:hueOff val="-2678862"/>
            <a:satOff val="16139"/>
            <a:lumOff val="129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Electronic Surveillance</a:t>
          </a:r>
        </a:p>
      </dsp:txBody>
      <dsp:txXfrm>
        <a:off x="30776" y="2111760"/>
        <a:ext cx="4633369" cy="568897"/>
      </dsp:txXfrm>
    </dsp:sp>
    <dsp:sp modelId="{9433A0C0-B758-41C8-92FA-587A2B0FE02A}">
      <dsp:nvSpPr>
        <dsp:cNvPr id="0" name=""/>
        <dsp:cNvSpPr/>
      </dsp:nvSpPr>
      <dsp:spPr>
        <a:xfrm>
          <a:off x="4694921" y="2774479"/>
          <a:ext cx="7042382" cy="630449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-3156568"/>
            <a:satOff val="17726"/>
            <a:lumOff val="1126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3156568"/>
              <a:satOff val="17726"/>
              <a:lumOff val="11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Recruiting employees that ‘fit’ the attitude, behaviour and capabilities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Training and development designed to reinforce a desired profile</a:t>
          </a:r>
        </a:p>
      </dsp:txBody>
      <dsp:txXfrm>
        <a:off x="4694921" y="2853285"/>
        <a:ext cx="6805964" cy="472837"/>
      </dsp:txXfrm>
    </dsp:sp>
    <dsp:sp modelId="{69A239A2-5687-4E0D-BB5C-381DC8283EA1}">
      <dsp:nvSpPr>
        <dsp:cNvPr id="0" name=""/>
        <dsp:cNvSpPr/>
      </dsp:nvSpPr>
      <dsp:spPr>
        <a:xfrm>
          <a:off x="0" y="2774479"/>
          <a:ext cx="4694921" cy="630449"/>
        </a:xfrm>
        <a:prstGeom prst="roundRect">
          <a:avLst/>
        </a:prstGeom>
        <a:solidFill>
          <a:schemeClr val="accent4">
            <a:hueOff val="-3571816"/>
            <a:satOff val="21519"/>
            <a:lumOff val="172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HRM control</a:t>
          </a:r>
        </a:p>
      </dsp:txBody>
      <dsp:txXfrm>
        <a:off x="30776" y="2805255"/>
        <a:ext cx="4633369" cy="568897"/>
      </dsp:txXfrm>
    </dsp:sp>
    <dsp:sp modelId="{A2B1F99C-30CC-47A7-85DA-19F84837EAE9}">
      <dsp:nvSpPr>
        <dsp:cNvPr id="0" name=""/>
        <dsp:cNvSpPr/>
      </dsp:nvSpPr>
      <dsp:spPr>
        <a:xfrm>
          <a:off x="4694921" y="3467974"/>
          <a:ext cx="7042382" cy="630449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-3945710"/>
            <a:satOff val="22157"/>
            <a:lumOff val="1408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3945710"/>
              <a:satOff val="22157"/>
              <a:lumOff val="14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Strong emphasis on the organisational and management goals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Show job security and opportunities for progression. </a:t>
          </a:r>
        </a:p>
      </dsp:txBody>
      <dsp:txXfrm>
        <a:off x="4694921" y="3546780"/>
        <a:ext cx="6805964" cy="472837"/>
      </dsp:txXfrm>
    </dsp:sp>
    <dsp:sp modelId="{87EF91F5-B197-49F0-9235-1E86D6B6587B}">
      <dsp:nvSpPr>
        <dsp:cNvPr id="0" name=""/>
        <dsp:cNvSpPr/>
      </dsp:nvSpPr>
      <dsp:spPr>
        <a:xfrm>
          <a:off x="0" y="3467974"/>
          <a:ext cx="4694921" cy="630449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Cultural Control</a:t>
          </a:r>
        </a:p>
      </dsp:txBody>
      <dsp:txXfrm>
        <a:off x="30776" y="3498750"/>
        <a:ext cx="4633369" cy="5688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76072C-B08E-4D8B-85AC-3054EAB0AF31}">
      <dsp:nvSpPr>
        <dsp:cNvPr id="0" name=""/>
        <dsp:cNvSpPr/>
      </dsp:nvSpPr>
      <dsp:spPr>
        <a:xfrm>
          <a:off x="0" y="264947"/>
          <a:ext cx="561662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876A4B-86DA-440C-8094-C8D05268C151}">
      <dsp:nvSpPr>
        <dsp:cNvPr id="0" name=""/>
        <dsp:cNvSpPr/>
      </dsp:nvSpPr>
      <dsp:spPr>
        <a:xfrm>
          <a:off x="280831" y="73067"/>
          <a:ext cx="3931636" cy="3837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07" tIns="0" rIns="148607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To forecast and plan</a:t>
          </a:r>
        </a:p>
      </dsp:txBody>
      <dsp:txXfrm>
        <a:off x="299565" y="91801"/>
        <a:ext cx="3894168" cy="346292"/>
      </dsp:txXfrm>
    </dsp:sp>
    <dsp:sp modelId="{C585517E-46DF-4C63-8E6F-9977FB51DF3B}">
      <dsp:nvSpPr>
        <dsp:cNvPr id="0" name=""/>
        <dsp:cNvSpPr/>
      </dsp:nvSpPr>
      <dsp:spPr>
        <a:xfrm>
          <a:off x="0" y="854627"/>
          <a:ext cx="561662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1116192"/>
              <a:satOff val="6725"/>
              <a:lumOff val="5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EBEE1C-B27C-49F1-AB99-23934E018AF9}">
      <dsp:nvSpPr>
        <dsp:cNvPr id="0" name=""/>
        <dsp:cNvSpPr/>
      </dsp:nvSpPr>
      <dsp:spPr>
        <a:xfrm>
          <a:off x="280831" y="662747"/>
          <a:ext cx="3931636" cy="383760"/>
        </a:xfrm>
        <a:prstGeom prst="roundRect">
          <a:avLst/>
        </a:prstGeom>
        <a:solidFill>
          <a:schemeClr val="accent4">
            <a:hueOff val="-1116192"/>
            <a:satOff val="6725"/>
            <a:lumOff val="53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07" tIns="0" rIns="148607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To organise</a:t>
          </a:r>
        </a:p>
      </dsp:txBody>
      <dsp:txXfrm>
        <a:off x="299565" y="681481"/>
        <a:ext cx="3894168" cy="346292"/>
      </dsp:txXfrm>
    </dsp:sp>
    <dsp:sp modelId="{F091E15D-AAB8-4D5E-BCF7-8BB44E3E6A5B}">
      <dsp:nvSpPr>
        <dsp:cNvPr id="0" name=""/>
        <dsp:cNvSpPr/>
      </dsp:nvSpPr>
      <dsp:spPr>
        <a:xfrm>
          <a:off x="0" y="1444307"/>
          <a:ext cx="561662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CB2C53-0B64-4B38-8E65-13A0ABE64AB2}">
      <dsp:nvSpPr>
        <dsp:cNvPr id="0" name=""/>
        <dsp:cNvSpPr/>
      </dsp:nvSpPr>
      <dsp:spPr>
        <a:xfrm>
          <a:off x="280831" y="1252427"/>
          <a:ext cx="3931636" cy="383760"/>
        </a:xfrm>
        <a:prstGeom prst="round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07" tIns="0" rIns="148607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To command</a:t>
          </a:r>
        </a:p>
      </dsp:txBody>
      <dsp:txXfrm>
        <a:off x="299565" y="1271161"/>
        <a:ext cx="3894168" cy="346292"/>
      </dsp:txXfrm>
    </dsp:sp>
    <dsp:sp modelId="{8805108D-8952-4090-9EFF-DCE01CDDA1AC}">
      <dsp:nvSpPr>
        <dsp:cNvPr id="0" name=""/>
        <dsp:cNvSpPr/>
      </dsp:nvSpPr>
      <dsp:spPr>
        <a:xfrm>
          <a:off x="0" y="2033988"/>
          <a:ext cx="561662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3348577"/>
              <a:satOff val="20174"/>
              <a:lumOff val="16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5965DD-3683-4107-83D7-EAF2054D4DA7}">
      <dsp:nvSpPr>
        <dsp:cNvPr id="0" name=""/>
        <dsp:cNvSpPr/>
      </dsp:nvSpPr>
      <dsp:spPr>
        <a:xfrm>
          <a:off x="280831" y="1842108"/>
          <a:ext cx="3931636" cy="383760"/>
        </a:xfrm>
        <a:prstGeom prst="roundRect">
          <a:avLst/>
        </a:prstGeom>
        <a:solidFill>
          <a:schemeClr val="accent4">
            <a:hueOff val="-3348577"/>
            <a:satOff val="20174"/>
            <a:lumOff val="161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07" tIns="0" rIns="148607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To co-ordinate</a:t>
          </a:r>
        </a:p>
      </dsp:txBody>
      <dsp:txXfrm>
        <a:off x="299565" y="1860842"/>
        <a:ext cx="3894168" cy="346292"/>
      </dsp:txXfrm>
    </dsp:sp>
    <dsp:sp modelId="{B5C18CF5-49A1-4356-BD8E-CDA18561CC8E}">
      <dsp:nvSpPr>
        <dsp:cNvPr id="0" name=""/>
        <dsp:cNvSpPr/>
      </dsp:nvSpPr>
      <dsp:spPr>
        <a:xfrm>
          <a:off x="0" y="2623668"/>
          <a:ext cx="561662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80854E-BF13-4C32-BEBA-6657D41944A0}">
      <dsp:nvSpPr>
        <dsp:cNvPr id="0" name=""/>
        <dsp:cNvSpPr/>
      </dsp:nvSpPr>
      <dsp:spPr>
        <a:xfrm>
          <a:off x="280831" y="2431788"/>
          <a:ext cx="3931636" cy="383760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07" tIns="0" rIns="148607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To </a:t>
          </a:r>
          <a:r>
            <a:rPr lang="en-GB" sz="1800" b="1" kern="1200" dirty="0"/>
            <a:t>control</a:t>
          </a:r>
          <a:r>
            <a:rPr lang="en-GB" sz="1800" kern="1200" dirty="0"/>
            <a:t> </a:t>
          </a:r>
        </a:p>
      </dsp:txBody>
      <dsp:txXfrm>
        <a:off x="299565" y="2450522"/>
        <a:ext cx="3894168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24/06/2026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1891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71358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page 6 of Mullin Chapter 14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4612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7008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page 11 of Chapter 14 Mullin 2019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27577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https://www.youtube.com/watch?v=Xaf4iNOKRyU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47365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https://www.youtube.com/watch?v=CXAzZRnJo2o</a:t>
            </a:r>
          </a:p>
          <a:p>
            <a:endParaRPr lang="en-GB" dirty="0"/>
          </a:p>
          <a:p>
            <a:r>
              <a:rPr lang="en-GB" dirty="0"/>
              <a:t>Further details on each manager type is contained on further slides.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148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important to emphasis with students that Theory X managers will aim to use their authority as a manager whereas a theory Y manager will not perceive a great need to use authority in day to day management. A theory Y manager will seek to promote staff freedom within the defined limits of their role or remit, as well as allowing staff to give suggestions and make decisions. </a:t>
            </a:r>
          </a:p>
          <a:p>
            <a:endParaRPr lang="en-GB" dirty="0"/>
          </a:p>
          <a:p>
            <a:r>
              <a:rPr lang="en-GB" dirty="0"/>
              <a:t>In practice the either/or choice proposed by theorists may be somewhat artificial. In some circumstances an authoritarian (theory X approach) could be more effective than a democratic (theory Y) Neither approach is superior to the other and may reflect the culture in which the manager is working.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6213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the independent reading on Fayol available in the week 8 folder – signpost students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22117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7305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24/06/2026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24/06/2026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24/06/2026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24/06/2026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24/06/2026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24/06/2026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24/06/2026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24/06/2026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24/06/2026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24/06/2026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24/06/2026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24/06/2026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af4iNOKRyU?feature=oembed" TargetMode="External"/><Relationship Id="rId5" Type="http://schemas.openxmlformats.org/officeDocument/2006/relationships/hyperlink" Target="https://www.youtube.com/watch?v=Xaf4iNOKRyU" TargetMode="Externa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31715" y="904311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Leadership and Management Theory and Practice</a:t>
            </a:r>
            <a:br>
              <a:rPr lang="en-GB" altLang="en-US" sz="3600" b="1" dirty="0"/>
            </a:br>
            <a:r>
              <a:rPr lang="en-GB" altLang="en-US" sz="3200" b="1" u="sng" dirty="0"/>
              <a:t>( LCBB 6022_BIRM )</a:t>
            </a: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08978" y="2776519"/>
            <a:ext cx="11953328" cy="2815168"/>
          </a:xfrm>
        </p:spPr>
        <p:txBody>
          <a:bodyPr/>
          <a:lstStyle/>
          <a:p>
            <a:pPr eaLnBrk="1" hangingPunct="1"/>
            <a:r>
              <a:rPr lang="en-GB" altLang="en-US" sz="5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Session 8</a:t>
            </a:r>
          </a:p>
          <a:p>
            <a:pPr eaLnBrk="1" hangingPunct="1"/>
            <a:endParaRPr lang="en-GB" altLang="en-US" sz="28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5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Role of Control </a:t>
            </a:r>
          </a:p>
          <a:p>
            <a:pPr eaLnBrk="1" hangingPunct="1"/>
            <a:endParaRPr lang="en-GB" altLang="en-US" sz="40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Learning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28793D7-AFD7-F3AE-AF3F-F684F93B94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2526560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C1F04-1365-11CB-8755-885CFB6A7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 2 – Assessment – Essay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72DE959-6C39-BD0A-AB0A-FCD864895C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1199457" y="1700808"/>
            <a:ext cx="8640960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4759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B7AE45-BAD9-B4E7-87FE-EB1E15F497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AA9A8-8CE0-B89B-7347-FC672E7D2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4232" y="2283867"/>
            <a:ext cx="4121346" cy="2290266"/>
          </a:xfrm>
        </p:spPr>
        <p:txBody>
          <a:bodyPr/>
          <a:lstStyle/>
          <a:p>
            <a:r>
              <a:rPr lang="en-GB" sz="3600" dirty="0"/>
              <a:t>Component 2 </a:t>
            </a:r>
            <a:br>
              <a:rPr lang="en-GB" sz="3600" dirty="0"/>
            </a:br>
            <a:r>
              <a:rPr lang="en-GB" sz="3600" dirty="0"/>
              <a:t>– Assessment – Essay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CA4CF8-73EE-CC64-4682-A387C76093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254" y="404664"/>
            <a:ext cx="8174480" cy="52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009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61701-ACC7-511B-9F8D-CBA331719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25252"/>
            <a:ext cx="4982344" cy="1143000"/>
          </a:xfrm>
        </p:spPr>
        <p:txBody>
          <a:bodyPr/>
          <a:lstStyle/>
          <a:p>
            <a:r>
              <a:rPr lang="en-GB" dirty="0"/>
              <a:t>Assessment Support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17B9470-2549-E38B-1926-4EFCF951E5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5591944" y="274638"/>
            <a:ext cx="6291232" cy="5386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D13D71-03EE-A5BC-5F18-3A732AD1AFE4}"/>
              </a:ext>
            </a:extLst>
          </p:cNvPr>
          <p:cNvSpPr txBox="1"/>
          <p:nvPr/>
        </p:nvSpPr>
        <p:spPr>
          <a:xfrm>
            <a:off x="767408" y="2780928"/>
            <a:ext cx="4793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You should view all assessment guidance before planning your workload for completing the assessment. </a:t>
            </a:r>
          </a:p>
        </p:txBody>
      </p:sp>
    </p:spTree>
    <p:extLst>
      <p:ext uri="{BB962C8B-B14F-4D97-AF65-F5344CB8AC3E}">
        <p14:creationId xmlns:p14="http://schemas.microsoft.com/office/powerpoint/2010/main" val="574576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7FEA6-4861-06B7-91D8-6B03ED8AE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9D0E2-6AC9-90E7-655E-108B3B167D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Organisational control is a vital part of running any organisation and is closely related to motivation of employees.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Control systems are an essential part of all organisations which managers use to meet organisational goals and aspirations by aligning:</a:t>
            </a:r>
          </a:p>
          <a:p>
            <a:r>
              <a:rPr lang="en-GB" sz="2400" dirty="0"/>
              <a:t>Employee capabilities</a:t>
            </a:r>
          </a:p>
          <a:p>
            <a:r>
              <a:rPr lang="en-GB" sz="2400" dirty="0"/>
              <a:t>Employee activities</a:t>
            </a:r>
          </a:p>
          <a:p>
            <a:r>
              <a:rPr lang="en-GB" sz="2400" dirty="0"/>
              <a:t>Employee performance 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540251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FB609-3EC1-5E1C-8713-D0C135B8D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6050" y="274638"/>
            <a:ext cx="5506349" cy="1143000"/>
          </a:xfrm>
        </p:spPr>
        <p:txBody>
          <a:bodyPr/>
          <a:lstStyle/>
          <a:p>
            <a:r>
              <a:rPr lang="en-GB" dirty="0"/>
              <a:t>Control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577190B-1EBF-B6D7-7AF8-8CB2F0A7F1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335360" y="404664"/>
            <a:ext cx="5740691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94B2A7F-3817-D29F-BC55-EB83CADCD07B}"/>
              </a:ext>
            </a:extLst>
          </p:cNvPr>
          <p:cNvSpPr txBox="1"/>
          <p:nvPr/>
        </p:nvSpPr>
        <p:spPr>
          <a:xfrm>
            <a:off x="6541533" y="1628800"/>
            <a:ext cx="532859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800" dirty="0"/>
              <a:t>Controlling is part of the basic activities of management. </a:t>
            </a:r>
          </a:p>
          <a:p>
            <a:pPr>
              <a:buNone/>
            </a:pPr>
            <a:endParaRPr lang="en-GB" sz="2800" dirty="0"/>
          </a:p>
          <a:p>
            <a:pPr>
              <a:buNone/>
            </a:pPr>
            <a:r>
              <a:rPr lang="en-GB" sz="2800" dirty="0"/>
              <a:t>Look at the diagram and discuss any points that you do not understand. 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090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5895F-95F7-1FEA-4D5F-86B8DF6E1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3974232" cy="1143000"/>
          </a:xfrm>
        </p:spPr>
        <p:txBody>
          <a:bodyPr/>
          <a:lstStyle/>
          <a:p>
            <a:r>
              <a:rPr lang="en-GB" dirty="0"/>
              <a:t>Control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40D3844-D4B6-7981-5B4E-880E55261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4799856" y="986727"/>
            <a:ext cx="7226696" cy="4256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882A2EF-C2F9-0E2C-EDB6-B87B106F9290}"/>
              </a:ext>
            </a:extLst>
          </p:cNvPr>
          <p:cNvSpPr txBox="1"/>
          <p:nvPr/>
        </p:nvSpPr>
        <p:spPr>
          <a:xfrm>
            <a:off x="335360" y="1960672"/>
            <a:ext cx="6096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/>
              <a:t>Five stages of organisational control: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 Planning what is desired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 Setting standards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 Monitoring performance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 Comparing outcomes to standards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 Corrective action</a:t>
            </a:r>
          </a:p>
        </p:txBody>
      </p:sp>
    </p:spTree>
    <p:extLst>
      <p:ext uri="{BB962C8B-B14F-4D97-AF65-F5344CB8AC3E}">
        <p14:creationId xmlns:p14="http://schemas.microsoft.com/office/powerpoint/2010/main" val="1542342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FECCA-4D43-D214-D6B9-571B0DF31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 of Control Systems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E84613A-67BC-C30F-15AF-C9451DCFBE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9101147"/>
              </p:ext>
            </p:extLst>
          </p:nvPr>
        </p:nvGraphicFramePr>
        <p:xfrm>
          <a:off x="609600" y="1417638"/>
          <a:ext cx="10972800" cy="4098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79192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07A41-7B38-5475-7EC9-270AC2E30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Forms of Control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EEBD880-E68F-C36F-ECBB-149EF2D31E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5948631"/>
              </p:ext>
            </p:extLst>
          </p:nvPr>
        </p:nvGraphicFramePr>
        <p:xfrm>
          <a:off x="335360" y="1417638"/>
          <a:ext cx="11737304" cy="4098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453966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A7607-9AB8-7E58-4249-55338A7D2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Effective Control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43008-493C-0495-CAD5-DC3EE29E8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470484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An effective control system should: </a:t>
            </a:r>
          </a:p>
          <a:p>
            <a:pPr lvl="2"/>
            <a:r>
              <a:rPr lang="en-GB" sz="2000" dirty="0"/>
              <a:t>Understood by those involved in its operation. </a:t>
            </a:r>
          </a:p>
          <a:p>
            <a:pPr lvl="2"/>
            <a:r>
              <a:rPr lang="en-GB" sz="2000" dirty="0"/>
              <a:t>Draw attention to the critical activities important to the success of the organisation. </a:t>
            </a:r>
          </a:p>
          <a:p>
            <a:pPr lvl="2"/>
            <a:r>
              <a:rPr lang="en-GB" sz="2000" dirty="0"/>
              <a:t>Conform with the structure of the organisation </a:t>
            </a:r>
          </a:p>
          <a:p>
            <a:pPr lvl="2"/>
            <a:r>
              <a:rPr lang="en-GB" sz="2000" dirty="0"/>
              <a:t>Be related to the decision centres responsible for performance</a:t>
            </a:r>
          </a:p>
          <a:p>
            <a:pPr lvl="2"/>
            <a:r>
              <a:rPr lang="en-GB" sz="2000" dirty="0"/>
              <a:t>Be consistent with the objective of the activity it relates to. </a:t>
            </a:r>
          </a:p>
          <a:p>
            <a:pPr lvl="2"/>
            <a:r>
              <a:rPr lang="en-GB" sz="2000" dirty="0"/>
              <a:t>Report deviations from the desired standard of performance as quickly as possible. </a:t>
            </a:r>
          </a:p>
          <a:p>
            <a:pPr lvl="2"/>
            <a:r>
              <a:rPr lang="en-GB" sz="2000" dirty="0"/>
              <a:t>Be flexible</a:t>
            </a:r>
          </a:p>
          <a:p>
            <a:pPr lvl="2"/>
            <a:r>
              <a:rPr lang="en-GB" sz="2000" dirty="0"/>
              <a:t>Subject to continual review</a:t>
            </a:r>
          </a:p>
        </p:txBody>
      </p:sp>
      <p:pic>
        <p:nvPicPr>
          <p:cNvPr id="5" name="Picture 4" descr="Business woman raising hand">
            <a:extLst>
              <a:ext uri="{FF2B5EF4-FFF2-40B4-BE49-F238E27FC236}">
                <a16:creationId xmlns:a16="http://schemas.microsoft.com/office/drawing/2014/main" id="{9A3E2649-C990-4E1F-C31A-4787F46755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60" y="2718352"/>
            <a:ext cx="799449" cy="1646752"/>
          </a:xfrm>
          <a:prstGeom prst="rect">
            <a:avLst/>
          </a:prstGeom>
        </p:spPr>
      </p:pic>
      <p:pic>
        <p:nvPicPr>
          <p:cNvPr id="7" name="Picture 6" descr="Businessman taking notes">
            <a:extLst>
              <a:ext uri="{FF2B5EF4-FFF2-40B4-BE49-F238E27FC236}">
                <a16:creationId xmlns:a16="http://schemas.microsoft.com/office/drawing/2014/main" id="{91C1BCEA-8809-A160-56DF-B4F17519A5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4072" y="4221088"/>
            <a:ext cx="601201" cy="1646752"/>
          </a:xfrm>
          <a:prstGeom prst="rect">
            <a:avLst/>
          </a:prstGeom>
        </p:spPr>
      </p:pic>
      <p:pic>
        <p:nvPicPr>
          <p:cNvPr id="9" name="Picture 8" descr="Young casual woman writing on notebook">
            <a:extLst>
              <a:ext uri="{FF2B5EF4-FFF2-40B4-BE49-F238E27FC236}">
                <a16:creationId xmlns:a16="http://schemas.microsoft.com/office/drawing/2014/main" id="{C938690E-A790-2676-BF47-600A5E760B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1559" y="3864747"/>
            <a:ext cx="535081" cy="1646752"/>
          </a:xfrm>
          <a:prstGeom prst="rect">
            <a:avLst/>
          </a:prstGeom>
        </p:spPr>
      </p:pic>
      <p:pic>
        <p:nvPicPr>
          <p:cNvPr id="11" name="Picture 10" descr="Customer service man">
            <a:extLst>
              <a:ext uri="{FF2B5EF4-FFF2-40B4-BE49-F238E27FC236}">
                <a16:creationId xmlns:a16="http://schemas.microsoft.com/office/drawing/2014/main" id="{2CDC9356-5D51-5D46-3A62-3CFED74787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9341" y="4365104"/>
            <a:ext cx="784121" cy="1646752"/>
          </a:xfrm>
          <a:prstGeom prst="rect">
            <a:avLst/>
          </a:prstGeom>
        </p:spPr>
      </p:pic>
      <p:pic>
        <p:nvPicPr>
          <p:cNvPr id="13" name="Picture 12" descr="Casual woman hand on face">
            <a:extLst>
              <a:ext uri="{FF2B5EF4-FFF2-40B4-BE49-F238E27FC236}">
                <a16:creationId xmlns:a16="http://schemas.microsoft.com/office/drawing/2014/main" id="{344C88BB-720D-A776-2956-84859478C69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6840" y="1342200"/>
            <a:ext cx="492317" cy="164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150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C1751-16B0-A2FE-8ACB-06B7F8B8F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1495D-F15E-F2EE-BF2F-6549CED558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control systems exist in the University? </a:t>
            </a:r>
          </a:p>
          <a:p>
            <a:endParaRPr lang="en-GB" dirty="0"/>
          </a:p>
          <a:p>
            <a:r>
              <a:rPr lang="en-GB" dirty="0"/>
              <a:t>Have you experience or used control mechanisms in the workplace? </a:t>
            </a:r>
          </a:p>
        </p:txBody>
      </p:sp>
    </p:spTree>
    <p:extLst>
      <p:ext uri="{BB962C8B-B14F-4D97-AF65-F5344CB8AC3E}">
        <p14:creationId xmlns:p14="http://schemas.microsoft.com/office/powerpoint/2010/main" val="33492281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6A179-CEA9-CC64-4D16-9B1257CFC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4" name="Online Media 3" title="Controlling as a Function of Management   Free Principles of Management Video">
            <a:hlinkClick r:id="" action="ppaction://media"/>
            <a:extLst>
              <a:ext uri="{FF2B5EF4-FFF2-40B4-BE49-F238E27FC236}">
                <a16:creationId xmlns:a16="http://schemas.microsoft.com/office/drawing/2014/main" id="{37B2EFD5-4E85-972C-F4B7-1B2127F680C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43472" y="248597"/>
            <a:ext cx="9048021" cy="51125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195563-A85D-FDB2-8A9C-0C28764FC19B}"/>
              </a:ext>
            </a:extLst>
          </p:cNvPr>
          <p:cNvSpPr txBox="1"/>
          <p:nvPr/>
        </p:nvSpPr>
        <p:spPr>
          <a:xfrm>
            <a:off x="1817457" y="5361165"/>
            <a:ext cx="11607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Controlling as a Function of Management Free Principles of Management Video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443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E9E98-A1CC-68E7-23F3-204074BCA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70230"/>
            <a:ext cx="10972800" cy="1143000"/>
          </a:xfrm>
        </p:spPr>
        <p:txBody>
          <a:bodyPr/>
          <a:lstStyle/>
          <a:p>
            <a:r>
              <a:rPr lang="en-GB" dirty="0"/>
              <a:t>Linking to Theory</a:t>
            </a:r>
          </a:p>
        </p:txBody>
      </p:sp>
    </p:spTree>
    <p:extLst>
      <p:ext uri="{BB962C8B-B14F-4D97-AF65-F5344CB8AC3E}">
        <p14:creationId xmlns:p14="http://schemas.microsoft.com/office/powerpoint/2010/main" val="2675925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1D6DF-0CC3-6E2B-FD27-959D199CD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McGregor’s X and Y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4A3BE-CBB3-1E46-0628-90327F5EE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743" y="1628800"/>
            <a:ext cx="4325815" cy="4063999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approach used to control often reflects the manager’s assumptions about their staff.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week 3 we discussed the theory developed by Douglas McGregor relating how a managers’ belief or assume their staff behaviour.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 details two contrasting approaches: 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092C968-10B3-44D6-51A3-E281AECD4E9F}"/>
              </a:ext>
            </a:extLst>
          </p:cNvPr>
          <p:cNvGrpSpPr/>
          <p:nvPr/>
        </p:nvGrpSpPr>
        <p:grpSpPr>
          <a:xfrm>
            <a:off x="4655840" y="1428049"/>
            <a:ext cx="7421417" cy="4063006"/>
            <a:chOff x="474783" y="2108697"/>
            <a:chExt cx="7421417" cy="4063006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08BCFC6-0AD9-2D02-494C-1743EAC9C90D}"/>
                </a:ext>
              </a:extLst>
            </p:cNvPr>
            <p:cNvSpPr/>
            <p:nvPr/>
          </p:nvSpPr>
          <p:spPr>
            <a:xfrm>
              <a:off x="3316457" y="2108697"/>
              <a:ext cx="4579743" cy="1934765"/>
            </a:xfrm>
            <a:custGeom>
              <a:avLst/>
              <a:gdLst>
                <a:gd name="connsiteX0" fmla="*/ 0 w 4262511"/>
                <a:gd name="connsiteY0" fmla="*/ 241846 h 1934765"/>
                <a:gd name="connsiteX1" fmla="*/ 3295129 w 4262511"/>
                <a:gd name="connsiteY1" fmla="*/ 241846 h 1934765"/>
                <a:gd name="connsiteX2" fmla="*/ 3295129 w 4262511"/>
                <a:gd name="connsiteY2" fmla="*/ 0 h 1934765"/>
                <a:gd name="connsiteX3" fmla="*/ 4262511 w 4262511"/>
                <a:gd name="connsiteY3" fmla="*/ 967383 h 1934765"/>
                <a:gd name="connsiteX4" fmla="*/ 3295129 w 4262511"/>
                <a:gd name="connsiteY4" fmla="*/ 1934765 h 1934765"/>
                <a:gd name="connsiteX5" fmla="*/ 3295129 w 4262511"/>
                <a:gd name="connsiteY5" fmla="*/ 1692919 h 1934765"/>
                <a:gd name="connsiteX6" fmla="*/ 0 w 4262511"/>
                <a:gd name="connsiteY6" fmla="*/ 1692919 h 1934765"/>
                <a:gd name="connsiteX7" fmla="*/ 0 w 4262511"/>
                <a:gd name="connsiteY7" fmla="*/ 241846 h 1934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62511" h="1934765">
                  <a:moveTo>
                    <a:pt x="0" y="241846"/>
                  </a:moveTo>
                  <a:lnTo>
                    <a:pt x="3295129" y="241846"/>
                  </a:lnTo>
                  <a:lnTo>
                    <a:pt x="3295129" y="0"/>
                  </a:lnTo>
                  <a:lnTo>
                    <a:pt x="4262511" y="967383"/>
                  </a:lnTo>
                  <a:lnTo>
                    <a:pt x="3295129" y="1934765"/>
                  </a:lnTo>
                  <a:lnTo>
                    <a:pt x="3295129" y="1692919"/>
                  </a:lnTo>
                  <a:lnTo>
                    <a:pt x="0" y="1692919"/>
                  </a:lnTo>
                  <a:lnTo>
                    <a:pt x="0" y="241846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875" tIns="257721" rIns="741412" bIns="257721" numCol="1" spcCol="1270" anchor="t" anchorCtr="0">
              <a:noAutofit/>
            </a:bodyPr>
            <a:lstStyle/>
            <a:p>
              <a:pPr marL="228600" lvl="1" indent="-22860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500" kern="1200" dirty="0"/>
                <a:t>Believes employees are lazy. </a:t>
              </a:r>
            </a:p>
            <a:p>
              <a:pPr marL="228600" lvl="1" indent="-22860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500" kern="1200" dirty="0"/>
                <a:t>Believes employees need control and coercion. 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B45E8FF-DD28-D0DE-6CEB-5FA28B70FC84}"/>
                </a:ext>
              </a:extLst>
            </p:cNvPr>
            <p:cNvSpPr/>
            <p:nvPr/>
          </p:nvSpPr>
          <p:spPr>
            <a:xfrm>
              <a:off x="474783" y="2108697"/>
              <a:ext cx="3095601" cy="1934765"/>
            </a:xfrm>
            <a:custGeom>
              <a:avLst/>
              <a:gdLst>
                <a:gd name="connsiteX0" fmla="*/ 0 w 2841674"/>
                <a:gd name="connsiteY0" fmla="*/ 322467 h 1934765"/>
                <a:gd name="connsiteX1" fmla="*/ 322467 w 2841674"/>
                <a:gd name="connsiteY1" fmla="*/ 0 h 1934765"/>
                <a:gd name="connsiteX2" fmla="*/ 2519207 w 2841674"/>
                <a:gd name="connsiteY2" fmla="*/ 0 h 1934765"/>
                <a:gd name="connsiteX3" fmla="*/ 2841674 w 2841674"/>
                <a:gd name="connsiteY3" fmla="*/ 322467 h 1934765"/>
                <a:gd name="connsiteX4" fmla="*/ 2841674 w 2841674"/>
                <a:gd name="connsiteY4" fmla="*/ 1612298 h 1934765"/>
                <a:gd name="connsiteX5" fmla="*/ 2519207 w 2841674"/>
                <a:gd name="connsiteY5" fmla="*/ 1934765 h 1934765"/>
                <a:gd name="connsiteX6" fmla="*/ 322467 w 2841674"/>
                <a:gd name="connsiteY6" fmla="*/ 1934765 h 1934765"/>
                <a:gd name="connsiteX7" fmla="*/ 0 w 2841674"/>
                <a:gd name="connsiteY7" fmla="*/ 1612298 h 1934765"/>
                <a:gd name="connsiteX8" fmla="*/ 0 w 2841674"/>
                <a:gd name="connsiteY8" fmla="*/ 322467 h 1934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41674" h="1934765">
                  <a:moveTo>
                    <a:pt x="0" y="322467"/>
                  </a:moveTo>
                  <a:cubicBezTo>
                    <a:pt x="0" y="144373"/>
                    <a:pt x="144373" y="0"/>
                    <a:pt x="322467" y="0"/>
                  </a:cubicBezTo>
                  <a:lnTo>
                    <a:pt x="2519207" y="0"/>
                  </a:lnTo>
                  <a:cubicBezTo>
                    <a:pt x="2697301" y="0"/>
                    <a:pt x="2841674" y="144373"/>
                    <a:pt x="2841674" y="322467"/>
                  </a:cubicBezTo>
                  <a:lnTo>
                    <a:pt x="2841674" y="1612298"/>
                  </a:lnTo>
                  <a:cubicBezTo>
                    <a:pt x="2841674" y="1790392"/>
                    <a:pt x="2697301" y="1934765"/>
                    <a:pt x="2519207" y="1934765"/>
                  </a:cubicBezTo>
                  <a:lnTo>
                    <a:pt x="322467" y="1934765"/>
                  </a:lnTo>
                  <a:cubicBezTo>
                    <a:pt x="144373" y="1934765"/>
                    <a:pt x="0" y="1790392"/>
                    <a:pt x="0" y="1612298"/>
                  </a:cubicBezTo>
                  <a:lnTo>
                    <a:pt x="0" y="322467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1137" tIns="187792" rIns="281137" bIns="187792" numCol="1" spcCol="1270" anchor="ctr" anchorCtr="0">
              <a:noAutofit/>
            </a:bodyPr>
            <a:lstStyle/>
            <a:p>
              <a:pPr marL="0" lvl="0" indent="0" algn="ctr" defTabSz="2178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900" kern="1200" dirty="0"/>
                <a:t>Manager X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179C3A6-6D86-1193-044C-23BA005698ED}"/>
                </a:ext>
              </a:extLst>
            </p:cNvPr>
            <p:cNvSpPr/>
            <p:nvPr/>
          </p:nvSpPr>
          <p:spPr>
            <a:xfrm>
              <a:off x="3316457" y="4236938"/>
              <a:ext cx="4385604" cy="1934765"/>
            </a:xfrm>
            <a:custGeom>
              <a:avLst/>
              <a:gdLst>
                <a:gd name="connsiteX0" fmla="*/ 0 w 4262511"/>
                <a:gd name="connsiteY0" fmla="*/ 241846 h 1934765"/>
                <a:gd name="connsiteX1" fmla="*/ 3295129 w 4262511"/>
                <a:gd name="connsiteY1" fmla="*/ 241846 h 1934765"/>
                <a:gd name="connsiteX2" fmla="*/ 3295129 w 4262511"/>
                <a:gd name="connsiteY2" fmla="*/ 0 h 1934765"/>
                <a:gd name="connsiteX3" fmla="*/ 4262511 w 4262511"/>
                <a:gd name="connsiteY3" fmla="*/ 967383 h 1934765"/>
                <a:gd name="connsiteX4" fmla="*/ 3295129 w 4262511"/>
                <a:gd name="connsiteY4" fmla="*/ 1934765 h 1934765"/>
                <a:gd name="connsiteX5" fmla="*/ 3295129 w 4262511"/>
                <a:gd name="connsiteY5" fmla="*/ 1692919 h 1934765"/>
                <a:gd name="connsiteX6" fmla="*/ 0 w 4262511"/>
                <a:gd name="connsiteY6" fmla="*/ 1692919 h 1934765"/>
                <a:gd name="connsiteX7" fmla="*/ 0 w 4262511"/>
                <a:gd name="connsiteY7" fmla="*/ 241846 h 1934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62511" h="1934765">
                  <a:moveTo>
                    <a:pt x="0" y="241846"/>
                  </a:moveTo>
                  <a:lnTo>
                    <a:pt x="3295129" y="241846"/>
                  </a:lnTo>
                  <a:lnTo>
                    <a:pt x="3295129" y="0"/>
                  </a:lnTo>
                  <a:lnTo>
                    <a:pt x="4262511" y="967383"/>
                  </a:lnTo>
                  <a:lnTo>
                    <a:pt x="3295129" y="1934765"/>
                  </a:lnTo>
                  <a:lnTo>
                    <a:pt x="3295129" y="1692919"/>
                  </a:lnTo>
                  <a:lnTo>
                    <a:pt x="0" y="1692919"/>
                  </a:lnTo>
                  <a:lnTo>
                    <a:pt x="0" y="241846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875" tIns="257721" rIns="741412" bIns="257721" numCol="1" spcCol="1270" anchor="t" anchorCtr="0">
              <a:noAutofit/>
            </a:bodyPr>
            <a:lstStyle/>
            <a:p>
              <a:pPr marL="228600" lvl="1" indent="-22860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500" kern="1200" dirty="0"/>
                <a:t>Believes that employees like work. </a:t>
              </a:r>
            </a:p>
            <a:p>
              <a:pPr marL="228600" lvl="1" indent="-22860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500" kern="1200" dirty="0"/>
                <a:t>Believes employees do not require controlling. 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6F45E5-531C-21CE-8D26-C8E9DCE900DF}"/>
                </a:ext>
              </a:extLst>
            </p:cNvPr>
            <p:cNvSpPr/>
            <p:nvPr/>
          </p:nvSpPr>
          <p:spPr>
            <a:xfrm>
              <a:off x="474784" y="4236938"/>
              <a:ext cx="3095600" cy="1934765"/>
            </a:xfrm>
            <a:custGeom>
              <a:avLst/>
              <a:gdLst>
                <a:gd name="connsiteX0" fmla="*/ 0 w 2841674"/>
                <a:gd name="connsiteY0" fmla="*/ 322467 h 1934765"/>
                <a:gd name="connsiteX1" fmla="*/ 322467 w 2841674"/>
                <a:gd name="connsiteY1" fmla="*/ 0 h 1934765"/>
                <a:gd name="connsiteX2" fmla="*/ 2519207 w 2841674"/>
                <a:gd name="connsiteY2" fmla="*/ 0 h 1934765"/>
                <a:gd name="connsiteX3" fmla="*/ 2841674 w 2841674"/>
                <a:gd name="connsiteY3" fmla="*/ 322467 h 1934765"/>
                <a:gd name="connsiteX4" fmla="*/ 2841674 w 2841674"/>
                <a:gd name="connsiteY4" fmla="*/ 1612298 h 1934765"/>
                <a:gd name="connsiteX5" fmla="*/ 2519207 w 2841674"/>
                <a:gd name="connsiteY5" fmla="*/ 1934765 h 1934765"/>
                <a:gd name="connsiteX6" fmla="*/ 322467 w 2841674"/>
                <a:gd name="connsiteY6" fmla="*/ 1934765 h 1934765"/>
                <a:gd name="connsiteX7" fmla="*/ 0 w 2841674"/>
                <a:gd name="connsiteY7" fmla="*/ 1612298 h 1934765"/>
                <a:gd name="connsiteX8" fmla="*/ 0 w 2841674"/>
                <a:gd name="connsiteY8" fmla="*/ 322467 h 1934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41674" h="1934765">
                  <a:moveTo>
                    <a:pt x="0" y="322467"/>
                  </a:moveTo>
                  <a:cubicBezTo>
                    <a:pt x="0" y="144373"/>
                    <a:pt x="144373" y="0"/>
                    <a:pt x="322467" y="0"/>
                  </a:cubicBezTo>
                  <a:lnTo>
                    <a:pt x="2519207" y="0"/>
                  </a:lnTo>
                  <a:cubicBezTo>
                    <a:pt x="2697301" y="0"/>
                    <a:pt x="2841674" y="144373"/>
                    <a:pt x="2841674" y="322467"/>
                  </a:cubicBezTo>
                  <a:lnTo>
                    <a:pt x="2841674" y="1612298"/>
                  </a:lnTo>
                  <a:cubicBezTo>
                    <a:pt x="2841674" y="1790392"/>
                    <a:pt x="2697301" y="1934765"/>
                    <a:pt x="2519207" y="1934765"/>
                  </a:cubicBezTo>
                  <a:lnTo>
                    <a:pt x="322467" y="1934765"/>
                  </a:lnTo>
                  <a:cubicBezTo>
                    <a:pt x="144373" y="1934765"/>
                    <a:pt x="0" y="1790392"/>
                    <a:pt x="0" y="1612298"/>
                  </a:cubicBezTo>
                  <a:lnTo>
                    <a:pt x="0" y="322467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1137" tIns="187792" rIns="281137" bIns="187792" numCol="1" spcCol="1270" anchor="ctr" anchorCtr="0">
              <a:noAutofit/>
            </a:bodyPr>
            <a:lstStyle/>
            <a:p>
              <a:pPr marL="0" lvl="0" indent="0" algn="ctr" defTabSz="2178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900" kern="1200" dirty="0"/>
                <a:t>Manager Y</a:t>
              </a: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4C40ADDA-900F-160D-3FB6-E40EF0E73310}"/>
              </a:ext>
            </a:extLst>
          </p:cNvPr>
          <p:cNvSpPr txBox="1"/>
          <p:nvPr/>
        </p:nvSpPr>
        <p:spPr>
          <a:xfrm>
            <a:off x="8186057" y="5994400"/>
            <a:ext cx="3531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(Cole and Kelly 2011)</a:t>
            </a:r>
          </a:p>
        </p:txBody>
      </p:sp>
    </p:spTree>
    <p:extLst>
      <p:ext uri="{BB962C8B-B14F-4D97-AF65-F5344CB8AC3E}">
        <p14:creationId xmlns:p14="http://schemas.microsoft.com/office/powerpoint/2010/main" val="176947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9D537-2D94-2E2E-C420-37C076AC0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X and Y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6965BB0-F907-401B-536E-91E7B356C90A}"/>
              </a:ext>
            </a:extLst>
          </p:cNvPr>
          <p:cNvSpPr/>
          <p:nvPr/>
        </p:nvSpPr>
        <p:spPr>
          <a:xfrm>
            <a:off x="460751" y="1755369"/>
            <a:ext cx="5646057" cy="3743630"/>
          </a:xfrm>
          <a:custGeom>
            <a:avLst/>
            <a:gdLst>
              <a:gd name="connsiteX0" fmla="*/ 0 w 3593879"/>
              <a:gd name="connsiteY0" fmla="*/ 1257858 h 3760772"/>
              <a:gd name="connsiteX1" fmla="*/ 1796940 w 3593879"/>
              <a:gd name="connsiteY1" fmla="*/ 0 h 3760772"/>
              <a:gd name="connsiteX2" fmla="*/ 3593879 w 3593879"/>
              <a:gd name="connsiteY2" fmla="*/ 1257858 h 3760772"/>
              <a:gd name="connsiteX3" fmla="*/ 2695409 w 3593879"/>
              <a:gd name="connsiteY3" fmla="*/ 1257858 h 3760772"/>
              <a:gd name="connsiteX4" fmla="*/ 2695409 w 3593879"/>
              <a:gd name="connsiteY4" fmla="*/ 3760772 h 3760772"/>
              <a:gd name="connsiteX5" fmla="*/ 898470 w 3593879"/>
              <a:gd name="connsiteY5" fmla="*/ 3760772 h 3760772"/>
              <a:gd name="connsiteX6" fmla="*/ 898470 w 3593879"/>
              <a:gd name="connsiteY6" fmla="*/ 1257858 h 3760772"/>
              <a:gd name="connsiteX7" fmla="*/ 0 w 3593879"/>
              <a:gd name="connsiteY7" fmla="*/ 1257858 h 3760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93879" h="3760772">
                <a:moveTo>
                  <a:pt x="1202038" y="3760771"/>
                </a:moveTo>
                <a:lnTo>
                  <a:pt x="0" y="1880385"/>
                </a:lnTo>
                <a:lnTo>
                  <a:pt x="1202038" y="1"/>
                </a:lnTo>
                <a:lnTo>
                  <a:pt x="1202038" y="940194"/>
                </a:lnTo>
                <a:lnTo>
                  <a:pt x="3593879" y="940194"/>
                </a:lnTo>
                <a:lnTo>
                  <a:pt x="3593879" y="2820578"/>
                </a:lnTo>
                <a:lnTo>
                  <a:pt x="1202038" y="2820578"/>
                </a:lnTo>
                <a:lnTo>
                  <a:pt x="1202038" y="37607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41858" tIns="1211398" rIns="312928" bIns="1211399" numCol="1" spcCol="1270" anchor="ctr" anchorCtr="0">
            <a:noAutofit/>
          </a:bodyPr>
          <a:lstStyle/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400" b="1" kern="1200" dirty="0">
                <a:latin typeface="Arial" panose="020B0604020202020204" pitchFamily="34" charset="0"/>
                <a:cs typeface="Arial" panose="020B0604020202020204" pitchFamily="34" charset="0"/>
              </a:rPr>
              <a:t>X </a:t>
            </a:r>
          </a:p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0" kern="1200" dirty="0">
                <a:latin typeface="Arial" panose="020B0604020202020204" pitchFamily="34" charset="0"/>
                <a:cs typeface="Arial" panose="020B0604020202020204" pitchFamily="34" charset="0"/>
              </a:rPr>
              <a:t>Tough, autocratic, tight controls, punishment and rewards. </a:t>
            </a:r>
            <a:r>
              <a:rPr lang="en-GB" sz="2400" b="1" kern="1200" dirty="0">
                <a:latin typeface="Arial" panose="020B0604020202020204" pitchFamily="34" charset="0"/>
                <a:cs typeface="Arial" panose="020B0604020202020204" pitchFamily="34" charset="0"/>
              </a:rPr>
              <a:t>Authoritarian</a:t>
            </a: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1772C04-BD80-5FDD-465F-A9E4C8C11DF5}"/>
              </a:ext>
            </a:extLst>
          </p:cNvPr>
          <p:cNvSpPr/>
          <p:nvPr/>
        </p:nvSpPr>
        <p:spPr>
          <a:xfrm>
            <a:off x="6384032" y="1700808"/>
            <a:ext cx="5646057" cy="3852752"/>
          </a:xfrm>
          <a:custGeom>
            <a:avLst/>
            <a:gdLst>
              <a:gd name="connsiteX0" fmla="*/ 0 w 3757166"/>
              <a:gd name="connsiteY0" fmla="*/ 1315008 h 3757166"/>
              <a:gd name="connsiteX1" fmla="*/ 1878583 w 3757166"/>
              <a:gd name="connsiteY1" fmla="*/ 0 h 3757166"/>
              <a:gd name="connsiteX2" fmla="*/ 3757166 w 3757166"/>
              <a:gd name="connsiteY2" fmla="*/ 1315008 h 3757166"/>
              <a:gd name="connsiteX3" fmla="*/ 2817875 w 3757166"/>
              <a:gd name="connsiteY3" fmla="*/ 1315008 h 3757166"/>
              <a:gd name="connsiteX4" fmla="*/ 2817875 w 3757166"/>
              <a:gd name="connsiteY4" fmla="*/ 3757166 h 3757166"/>
              <a:gd name="connsiteX5" fmla="*/ 939292 w 3757166"/>
              <a:gd name="connsiteY5" fmla="*/ 3757166 h 3757166"/>
              <a:gd name="connsiteX6" fmla="*/ 939292 w 3757166"/>
              <a:gd name="connsiteY6" fmla="*/ 1315008 h 3757166"/>
              <a:gd name="connsiteX7" fmla="*/ 0 w 3757166"/>
              <a:gd name="connsiteY7" fmla="*/ 1315008 h 3757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57166" h="3757166">
                <a:moveTo>
                  <a:pt x="2442158" y="0"/>
                </a:moveTo>
                <a:lnTo>
                  <a:pt x="3757166" y="1878583"/>
                </a:lnTo>
                <a:lnTo>
                  <a:pt x="2442158" y="3757166"/>
                </a:lnTo>
                <a:lnTo>
                  <a:pt x="2442158" y="2817875"/>
                </a:lnTo>
                <a:lnTo>
                  <a:pt x="0" y="2817875"/>
                </a:lnTo>
                <a:lnTo>
                  <a:pt x="0" y="939292"/>
                </a:lnTo>
                <a:lnTo>
                  <a:pt x="2442158" y="939292"/>
                </a:lnTo>
                <a:lnTo>
                  <a:pt x="2442158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7369" tIns="1216660" rIns="934871" bIns="1216659" numCol="1" spcCol="1270" anchor="ctr" anchorCtr="0">
            <a:noAutofit/>
          </a:bodyPr>
          <a:lstStyle/>
          <a:p>
            <a:pPr marL="0" lvl="0" indent="0" algn="ctr" defTabSz="1733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900" b="1" kern="1200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sz="3900" kern="1200" dirty="0"/>
              <a:t> </a:t>
            </a:r>
          </a:p>
          <a:p>
            <a:pPr marL="0" lvl="0" indent="0" algn="ctr" defTabSz="1733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Benevolent, participative, believe in self contr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ols, </a:t>
            </a:r>
            <a:r>
              <a:rPr lang="en-GB" sz="2400" b="1" kern="1200" dirty="0">
                <a:latin typeface="Arial" panose="020B0604020202020204" pitchFamily="34" charset="0"/>
                <a:cs typeface="Arial" panose="020B0604020202020204" pitchFamily="34" charset="0"/>
              </a:rPr>
              <a:t>Democratic</a:t>
            </a:r>
            <a:r>
              <a:rPr lang="en-GB" sz="3900" kern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11278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D3B4B-2C06-61D5-853D-736750A5D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X or 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63CF9-AACF-0A6E-ED60-599D9D45FF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a manager believes that they need to have tight controls, are they leaning towards a Theory X or Theory Y view of their staff?</a:t>
            </a:r>
          </a:p>
        </p:txBody>
      </p:sp>
    </p:spTree>
    <p:extLst>
      <p:ext uri="{BB962C8B-B14F-4D97-AF65-F5344CB8AC3E}">
        <p14:creationId xmlns:p14="http://schemas.microsoft.com/office/powerpoint/2010/main" val="5858198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68492-75BE-21D3-068F-86AA54997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Fayol’s Five elements of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96A80-D38C-15E0-31CC-1F9ADFAEA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213" y="1543886"/>
            <a:ext cx="10972800" cy="187220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In week 3, we explored the 14 principles of management suggested by Henri Fayol. </a:t>
            </a:r>
          </a:p>
          <a:p>
            <a:pPr marL="0" indent="0">
              <a:buNone/>
            </a:pPr>
            <a:r>
              <a:rPr lang="en-GB" sz="2400" dirty="0"/>
              <a:t>Fayol also suggests that Management can be divided into 5 key elements. 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0F06803-E6A5-6F4F-D8C0-14E452A0BE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6515665"/>
              </p:ext>
            </p:extLst>
          </p:nvPr>
        </p:nvGraphicFramePr>
        <p:xfrm>
          <a:off x="2855640" y="2924944"/>
          <a:ext cx="5616624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116658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4063E-F55A-8916-7520-DAC0DE9FD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16832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Fayol acknowledged the importance of control in an organisational setting and posited that it makes sure: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 ‘</a:t>
            </a:r>
            <a:r>
              <a:rPr lang="en-GB" sz="2800" i="1" dirty="0"/>
              <a:t>everything occurs in conformity with established rules and expressed command</a:t>
            </a:r>
            <a:r>
              <a:rPr lang="en-GB" sz="2800" dirty="0"/>
              <a:t>’ </a:t>
            </a:r>
          </a:p>
          <a:p>
            <a:pPr marL="0" indent="0">
              <a:buNone/>
            </a:pPr>
            <a:r>
              <a:rPr lang="en-GB" sz="2800" dirty="0"/>
              <a:t>Fayol placed ‘control’ as the fifth element of manage meant to emphasise the underpinning and overarching support it gives to the previous four.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645F8C-D289-B192-ABD1-6F9AB13143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555"/>
          <a:stretch>
            <a:fillRect/>
          </a:stretch>
        </p:blipFill>
        <p:spPr>
          <a:xfrm>
            <a:off x="263353" y="332656"/>
            <a:ext cx="10297143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9874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4FB31-66F7-7FE7-5777-A79C868AA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on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A7204-6B59-EB5A-0572-9F90C70C71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the remaining time to focus on your component 2. </a:t>
            </a:r>
          </a:p>
          <a:p>
            <a:r>
              <a:rPr lang="en-GB" dirty="0"/>
              <a:t>Ensure that you have: </a:t>
            </a:r>
          </a:p>
          <a:p>
            <a:pPr lvl="1"/>
            <a:r>
              <a:rPr lang="en-GB" dirty="0"/>
              <a:t>Accessed and read the assessment specifications</a:t>
            </a:r>
          </a:p>
          <a:p>
            <a:pPr lvl="1"/>
            <a:r>
              <a:rPr lang="en-GB" dirty="0"/>
              <a:t>Looked at the guidance available</a:t>
            </a:r>
          </a:p>
          <a:p>
            <a:pPr lvl="1"/>
            <a:r>
              <a:rPr lang="en-GB" dirty="0"/>
              <a:t>Accessed the reading materials provided on Moodle</a:t>
            </a:r>
          </a:p>
          <a:p>
            <a:pPr lvl="1"/>
            <a:r>
              <a:rPr lang="en-GB" dirty="0"/>
              <a:t>Made a plan for completing the assessment</a:t>
            </a:r>
          </a:p>
        </p:txBody>
      </p:sp>
    </p:spTree>
    <p:extLst>
      <p:ext uri="{BB962C8B-B14F-4D97-AF65-F5344CB8AC3E}">
        <p14:creationId xmlns:p14="http://schemas.microsoft.com/office/powerpoint/2010/main" val="22760874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2">
            <a:extLst>
              <a:ext uri="{FF2B5EF4-FFF2-40B4-BE49-F238E27FC236}">
                <a16:creationId xmlns:a16="http://schemas.microsoft.com/office/drawing/2014/main" id="{1E21E584-6507-4598-AFA2-035C213218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</a:t>
            </a:r>
            <a:r>
              <a:rPr lang="en-GB" altLang="en-US"/>
              <a:t>ources</a:t>
            </a:r>
          </a:p>
        </p:txBody>
      </p:sp>
      <p:sp>
        <p:nvSpPr>
          <p:cNvPr id="38914" name="Content Placeholder 1">
            <a:extLst>
              <a:ext uri="{FF2B5EF4-FFF2-40B4-BE49-F238E27FC236}">
                <a16:creationId xmlns:a16="http://schemas.microsoft.com/office/drawing/2014/main" id="{6B929FAD-B63E-4730-A57A-21C98857D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481138"/>
            <a:ext cx="11175032" cy="5908302"/>
          </a:xfrm>
          <a:ln>
            <a:miter lim="800000"/>
            <a:headEnd/>
            <a:tailEnd/>
          </a:ln>
        </p:spPr>
        <p:txBody>
          <a:bodyPr/>
          <a:lstStyle/>
          <a:p>
            <a:pPr eaLnBrk="1" hangingPunct="1">
              <a:spcAft>
                <a:spcPts val="600"/>
              </a:spcAft>
              <a:buNone/>
              <a:defRPr/>
            </a:pPr>
            <a:r>
              <a:rPr lang="en-GB" sz="2000" b="1" dirty="0"/>
              <a:t>	</a:t>
            </a:r>
            <a:r>
              <a:rPr lang="en-GB" dirty="0"/>
              <a:t> Mullins, L.J. (2019) </a:t>
            </a:r>
            <a:r>
              <a:rPr lang="en-GB" i="1" dirty="0"/>
              <a:t>Organisational behaviour in the workplace </a:t>
            </a:r>
            <a:r>
              <a:rPr lang="en-GB" dirty="0"/>
              <a:t>. Twelfth edition. Harlow : Pearson Education Limited.</a:t>
            </a:r>
          </a:p>
          <a:p>
            <a:pPr eaLnBrk="1" hangingPunct="1">
              <a:spcAft>
                <a:spcPts val="600"/>
              </a:spcAft>
              <a:buNone/>
              <a:defRPr/>
            </a:pPr>
            <a:r>
              <a:rPr lang="en-GB" dirty="0"/>
              <a:t>Cole, G.A. (2020) </a:t>
            </a:r>
            <a:r>
              <a:rPr lang="en-GB" i="1" dirty="0"/>
              <a:t>Management theory and practice.</a:t>
            </a:r>
            <a:r>
              <a:rPr lang="en-GB" dirty="0"/>
              <a:t> Ninth edition. Andover :, Cengage Learning.</a:t>
            </a:r>
            <a:endParaRPr lang="en-GB" sz="1800" dirty="0"/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3710</TotalTime>
  <Words>1007</Words>
  <Application>Microsoft Office PowerPoint</Application>
  <PresentationFormat>Widescreen</PresentationFormat>
  <Paragraphs>136</Paragraphs>
  <Slides>21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Myriad Pro</vt:lpstr>
      <vt:lpstr>Arial</vt:lpstr>
      <vt:lpstr>Arial Rounded MT Bold</vt:lpstr>
      <vt:lpstr>Calibri</vt:lpstr>
      <vt:lpstr>20140311PresentationUWTSDTemplate</vt:lpstr>
      <vt:lpstr>Leadership and Management Theory and Practice ( LCBB 6022_BIRM )</vt:lpstr>
      <vt:lpstr>Learning Objectives </vt:lpstr>
      <vt:lpstr>Component 2 – Assessment – Essay </vt:lpstr>
      <vt:lpstr>Component 2  – Assessment – Essay </vt:lpstr>
      <vt:lpstr>Assessment Support</vt:lpstr>
      <vt:lpstr>Organisational Control</vt:lpstr>
      <vt:lpstr>Control </vt:lpstr>
      <vt:lpstr>Control</vt:lpstr>
      <vt:lpstr>Function of Control Systems</vt:lpstr>
      <vt:lpstr>Forms of Control </vt:lpstr>
      <vt:lpstr>Characteristics of Effective Control </vt:lpstr>
      <vt:lpstr>Reflect</vt:lpstr>
      <vt:lpstr> </vt:lpstr>
      <vt:lpstr>Linking to Theory</vt:lpstr>
      <vt:lpstr>McGregor’s X and Y Theory</vt:lpstr>
      <vt:lpstr>Theory X and Y </vt:lpstr>
      <vt:lpstr>X or Y?</vt:lpstr>
      <vt:lpstr>Fayol’s Five elements of Management</vt:lpstr>
      <vt:lpstr>PowerPoint Presentation</vt:lpstr>
      <vt:lpstr>Focus on Assessment</vt:lpstr>
      <vt:lpstr>Sources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Olubukola Adegbite</cp:lastModifiedBy>
  <cp:revision>178</cp:revision>
  <cp:lastPrinted>2026-02-13T10:21:55Z</cp:lastPrinted>
  <dcterms:created xsi:type="dcterms:W3CDTF">2011-02-08T13:37:54Z</dcterms:created>
  <dcterms:modified xsi:type="dcterms:W3CDTF">2026-06-24T12:32:22Z</dcterms:modified>
</cp:coreProperties>
</file>