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7CDAF-E2A3-EC1D-B2E4-A11206A7B8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E2BC71-30B8-1228-E153-40263C26B4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DD52F-2D39-D99D-2582-B4D583ED2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8BD802-1DC1-25D2-F02D-705375F7E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7E9E1-431D-D533-F43F-56E94233E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51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9752E-D003-F1FF-E08D-42ED64BD7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92DAD-6119-4D35-68F6-05FEDDF2CB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C68340-C441-E6C8-5F5B-CFB239C4E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817B4-1979-4CBA-EE37-68F260D6E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672E1-EE9B-46A9-08A4-1D02C1EE4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713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D9753-3B8B-9747-440E-E2824B229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D1245E-1982-CF58-A101-D6DB268427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4A714-A618-EAAE-B539-7E11F1B51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191269-CEEE-5B9E-D907-9A8970360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CA5129-248F-29EC-9FD8-27BD5FB6D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346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44D86-361C-74F6-5564-E9070E56D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E1CAC-A4A7-1A9B-B995-6218C7A12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F891FE-1A11-0C80-909A-2F22B43FFD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91B3B2-6CA9-83B0-4B30-D47D4C988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030E95-7214-4DBE-76FF-49422F411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09E37A-07AB-AEBF-C24F-8512FB82F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037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1A878-4A58-9C4C-0317-1A8CA1AA0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BC6C0D-9E73-B066-5BD7-C3CC34F765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0F9ED9-FB54-4468-111E-2C028A8D89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3C8D98-F897-7232-4536-DDC7DC6E85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305FD1-B6B7-B50E-7FDA-FEB3E5E078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4D3D38-CD99-4424-5BFB-C944BE08A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980045-58DC-561A-0776-6E15145C3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61E18E-417C-30E6-A824-A7A926027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348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D3C85-120E-A790-4324-9AD0FBAAA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2E89ED-745F-B8AB-E07C-C23D7C6BA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8E55EF-FEC7-EA47-2678-0592BE4DC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5463B5-CFD6-B949-FDBB-091176474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350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97280-FCB4-1A29-37C2-F959856BE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F7C09A-C863-FB92-6467-26104D471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21886-3BE5-663D-633E-FB7FE6A56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540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E7D96-0644-5BF8-ADE2-7CBE3295A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2092D-CC0A-E359-F16D-336208013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2543C-F119-004D-0E59-E43998DA54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89997E-8F4E-E7BF-D9C6-749E743BE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EF44F2-9C48-9E97-8181-6241289C8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3C7BB1-A80A-86CD-C5B5-FE1F9E2A2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517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F0A7C-4717-B615-0C7A-877451C9C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96DAD2-0617-B847-404D-480AADCCE1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B41C5-00D5-AECC-C4B3-1F328EABAB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F786-C1EA-1B14-3665-014530A67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9F0121-FB19-100B-0F02-C522DE11B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78737-C0CA-099F-FDBD-535949677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9526E-5379-4BE0-79DE-15C6A6F6E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64379-3BA8-B098-F1FA-C461D64B94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965BD-3AA8-E909-E606-ED1681E40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23FAC-AF87-1E8C-4989-E0CD4971A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375BB-9269-648B-7ED5-B11E4808B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306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8297B6-63DE-1CCC-5A29-EBAC5B20D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054A52-A893-F01A-DF5A-9314E0F9CC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3A9F8B-3029-8127-376A-9C9E53ADF5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EF0D5F-8381-ACEC-E69A-2FA8DAA33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7D05E-6999-DE1F-FE2E-BB3FEB9EC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926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A76995-9C04-78FC-5B4F-22E90D3F5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E4E64-C0C5-F68C-907E-86A5C30EDB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357AE-1B4E-1F5A-459C-3F68EE01C5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A5BF43-E1AB-44DD-BA02-FF3C9364BEF0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4E7B2-F73F-1EF0-E86E-4C423E473F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5D8D4-7356-454F-423A-7FCB1C168F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F50BA7-0A7C-4502-80C7-0B2278A6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901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D83DD99-E3CC-ACF6-BEF0-D2F12AE3A698}"/>
              </a:ext>
            </a:extLst>
          </p:cNvPr>
          <p:cNvSpPr txBox="1"/>
          <p:nvPr/>
        </p:nvSpPr>
        <p:spPr>
          <a:xfrm>
            <a:off x="338328" y="630936"/>
            <a:ext cx="3511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MOHAMMAD IFTIKHAR </a:t>
            </a:r>
          </a:p>
          <a:p>
            <a:r>
              <a:rPr lang="en-GB" dirty="0"/>
              <a:t>232972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400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171D29B-AF3E-B75B-33B9-4716163E3130}"/>
              </a:ext>
            </a:extLst>
          </p:cNvPr>
          <p:cNvSpPr txBox="1"/>
          <p:nvPr/>
        </p:nvSpPr>
        <p:spPr>
          <a:xfrm>
            <a:off x="201168" y="438912"/>
            <a:ext cx="11786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How to share a file via the OneDrive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E6D3A0-A0B7-47D0-4324-47ED61E904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34266"/>
            <a:ext cx="2025164" cy="19237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D07F7A-105B-63CD-6B09-63C0E9D82F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7208" y="40380"/>
            <a:ext cx="2025164" cy="15049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B94F0F0-317F-8358-FB96-CE362F0948B1}"/>
              </a:ext>
            </a:extLst>
          </p:cNvPr>
          <p:cNvSpPr txBox="1"/>
          <p:nvPr/>
        </p:nvSpPr>
        <p:spPr>
          <a:xfrm>
            <a:off x="115442" y="1304925"/>
            <a:ext cx="8734425" cy="1450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To share a file via OneDrive , firstly you would need navigate to the file within your OneDrive then you would select the file and choose the sharing option and by that you can share a file via OneDrive, also there are other ways to share a file on OneDrive which is creating a shareable link that can be sent to anyone or invite particular people by entering there work ,school or personal email address . When sharing with specific people you can also set permission on who can view your file or who can edit the file if needed to be done.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096A8E-0AB3-7DC1-5F66-89124E266DDF}"/>
              </a:ext>
            </a:extLst>
          </p:cNvPr>
          <p:cNvSpPr txBox="1"/>
          <p:nvPr/>
        </p:nvSpPr>
        <p:spPr>
          <a:xfrm>
            <a:off x="115442" y="2755579"/>
            <a:ext cx="9846041" cy="39303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/>
              <a:t>Accessing OneDrive: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If you don’t have the OneDrive app then you can go on the website and sign in with your Microsoft account and if you do have access to a desktop or laptop you can open OneDrive folder on your computer </a:t>
            </a:r>
          </a:p>
          <a:p>
            <a:pPr>
              <a:lnSpc>
                <a:spcPct val="150000"/>
              </a:lnSpc>
            </a:pPr>
            <a:r>
              <a:rPr lang="en-GB" sz="1200" b="1" dirty="0"/>
              <a:t>Sharing a file :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from the OneDrive website to share a file you would select the file you want to share then would click the </a:t>
            </a:r>
            <a:r>
              <a:rPr lang="en-GB" sz="1200" b="1" dirty="0"/>
              <a:t>share</a:t>
            </a:r>
            <a:r>
              <a:rPr lang="en-GB" sz="1200" dirty="0"/>
              <a:t> button once doing then you would choose to get a link or invite people, for sharing a file on OneDrive folder you would right click the file then would select share a OneDrive link and invite people to choose get a link .</a:t>
            </a:r>
          </a:p>
          <a:p>
            <a:pPr>
              <a:lnSpc>
                <a:spcPct val="150000"/>
              </a:lnSpc>
            </a:pPr>
            <a:r>
              <a:rPr lang="en-GB" sz="1200" b="1" dirty="0"/>
              <a:t>Setting permission :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When inviting specific people you would need to set permissions , you could do that by choosing who can view it or who can edit it and this restricts access to only the people you invite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   </a:t>
            </a:r>
          </a:p>
          <a:p>
            <a:pPr>
              <a:lnSpc>
                <a:spcPct val="150000"/>
              </a:lnSpc>
            </a:pPr>
            <a:endParaRPr lang="en-GB" b="1" dirty="0"/>
          </a:p>
          <a:p>
            <a:pPr>
              <a:lnSpc>
                <a:spcPct val="150000"/>
              </a:lnSpc>
            </a:pPr>
            <a:r>
              <a:rPr lang="en-GB" b="1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2C0580-A455-1E76-E56E-485C863069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55097" y="1772951"/>
            <a:ext cx="2217275" cy="16211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4781CF7-09A4-0A6F-7E49-BBDE01F507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9440" y="3543746"/>
            <a:ext cx="2025164" cy="17855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6768D03-850F-3B8B-0234-338E5A756B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76925" y="5478942"/>
            <a:ext cx="2025164" cy="120700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C1BEB0F-A591-2BE3-12C6-B10A81D2A6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45552" y="5369290"/>
            <a:ext cx="1078992" cy="1402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4128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271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21IftikharA</dc:creator>
  <cp:lastModifiedBy>Mobile User</cp:lastModifiedBy>
  <cp:revision>2</cp:revision>
  <dcterms:created xsi:type="dcterms:W3CDTF">2025-07-04T17:09:29Z</dcterms:created>
  <dcterms:modified xsi:type="dcterms:W3CDTF">2025-07-04T18:06:51Z</dcterms:modified>
</cp:coreProperties>
</file>