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293D29-80CD-7CF4-C898-988A5F4ACEB4}" v="2" dt="2026-06-28T13:10:55.5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eemah Saadiah (2513985)" userId="S::2513985@student.uwtsd.ac.uk::e6a14ca8-aa92-4b2d-b03d-7ad0425945e6" providerId="AD" clId="Web-{59215067-D4DD-DFE8-90F2-B1BD57349D6E}"/>
    <pc:docChg chg="modSld">
      <pc:chgData name="Haleemah Saadiah (2513985)" userId="S::2513985@student.uwtsd.ac.uk::e6a14ca8-aa92-4b2d-b03d-7ad0425945e6" providerId="AD" clId="Web-{59215067-D4DD-DFE8-90F2-B1BD57349D6E}" dt="2026-06-08T19:59:57.504" v="1" actId="1076"/>
      <pc:docMkLst>
        <pc:docMk/>
      </pc:docMkLst>
      <pc:sldChg chg="modSp">
        <pc:chgData name="Haleemah Saadiah (2513985)" userId="S::2513985@student.uwtsd.ac.uk::e6a14ca8-aa92-4b2d-b03d-7ad0425945e6" providerId="AD" clId="Web-{59215067-D4DD-DFE8-90F2-B1BD57349D6E}" dt="2026-06-08T19:59:57.504" v="1" actId="1076"/>
        <pc:sldMkLst>
          <pc:docMk/>
          <pc:sldMk cId="192694482" sldId="258"/>
        </pc:sldMkLst>
        <pc:spChg chg="mod">
          <ac:chgData name="Haleemah Saadiah (2513985)" userId="S::2513985@student.uwtsd.ac.uk::e6a14ca8-aa92-4b2d-b03d-7ad0425945e6" providerId="AD" clId="Web-{59215067-D4DD-DFE8-90F2-B1BD57349D6E}" dt="2026-06-08T19:59:57.504" v="1" actId="1076"/>
          <ac:spMkLst>
            <pc:docMk/>
            <pc:sldMk cId="192694482" sldId="258"/>
            <ac:spMk id="6" creationId="{6CCF5C48-C484-A450-8D6F-2713AD94B87B}"/>
          </ac:spMkLst>
        </pc:spChg>
      </pc:sldChg>
    </pc:docChg>
  </pc:docChgLst>
  <pc:docChgLst>
    <pc:chgData name="Haleemah Saadiah (2513985)" userId="S::2513985@student.uwtsd.ac.uk::e6a14ca8-aa92-4b2d-b03d-7ad0425945e6" providerId="AD" clId="Web-{A38C503C-6128-4ADB-6A95-7490B8376F9E}"/>
    <pc:docChg chg="mod addSld modSld addMainMaster delMainMaster">
      <pc:chgData name="Haleemah Saadiah (2513985)" userId="S::2513985@student.uwtsd.ac.uk::e6a14ca8-aa92-4b2d-b03d-7ad0425945e6" providerId="AD" clId="Web-{A38C503C-6128-4ADB-6A95-7490B8376F9E}" dt="2026-06-08T16:03:26.024" v="2084" actId="14100"/>
      <pc:docMkLst>
        <pc:docMk/>
      </pc:docMkLst>
      <pc:sldChg chg="modSp mod modClrScheme chgLayout">
        <pc:chgData name="Haleemah Saadiah (2513985)" userId="S::2513985@student.uwtsd.ac.uk::e6a14ca8-aa92-4b2d-b03d-7ad0425945e6" providerId="AD" clId="Web-{A38C503C-6128-4ADB-6A95-7490B8376F9E}" dt="2026-06-08T14:22:13.115" v="102" actId="1076"/>
        <pc:sldMkLst>
          <pc:docMk/>
          <pc:sldMk cId="109857222" sldId="256"/>
        </pc:sldMkLst>
        <pc:spChg chg="mod ord">
          <ac:chgData name="Haleemah Saadiah (2513985)" userId="S::2513985@student.uwtsd.ac.uk::e6a14ca8-aa92-4b2d-b03d-7ad0425945e6" providerId="AD" clId="Web-{A38C503C-6128-4ADB-6A95-7490B8376F9E}" dt="2026-06-08T14:22:06.333" v="10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leemah Saadiah (2513985)" userId="S::2513985@student.uwtsd.ac.uk::e6a14ca8-aa92-4b2d-b03d-7ad0425945e6" providerId="AD" clId="Web-{A38C503C-6128-4ADB-6A95-7490B8376F9E}" dt="2026-06-08T14:22:13.115" v="102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Haleemah Saadiah (2513985)" userId="S::2513985@student.uwtsd.ac.uk::e6a14ca8-aa92-4b2d-b03d-7ad0425945e6" providerId="AD" clId="Web-{A38C503C-6128-4ADB-6A95-7490B8376F9E}" dt="2026-06-08T14:38:13.098" v="509" actId="1076"/>
        <pc:sldMkLst>
          <pc:docMk/>
          <pc:sldMk cId="3589723904" sldId="257"/>
        </pc:sldMkLst>
        <pc:spChg chg="mod">
          <ac:chgData name="Haleemah Saadiah (2513985)" userId="S::2513985@student.uwtsd.ac.uk::e6a14ca8-aa92-4b2d-b03d-7ad0425945e6" providerId="AD" clId="Web-{A38C503C-6128-4ADB-6A95-7490B8376F9E}" dt="2026-06-08T14:34:14.731" v="502" actId="1076"/>
          <ac:spMkLst>
            <pc:docMk/>
            <pc:sldMk cId="3589723904" sldId="257"/>
            <ac:spMk id="2" creationId="{623D8371-6AC4-110D-9C74-4722A4C56ACF}"/>
          </ac:spMkLst>
        </pc:spChg>
        <pc:spChg chg="mod">
          <ac:chgData name="Haleemah Saadiah (2513985)" userId="S::2513985@student.uwtsd.ac.uk::e6a14ca8-aa92-4b2d-b03d-7ad0425945e6" providerId="AD" clId="Web-{A38C503C-6128-4ADB-6A95-7490B8376F9E}" dt="2026-06-08T14:38:13.098" v="509" actId="1076"/>
          <ac:spMkLst>
            <pc:docMk/>
            <pc:sldMk cId="3589723904" sldId="257"/>
            <ac:spMk id="3" creationId="{0811000B-A3F4-38F2-CD59-4944CD97114D}"/>
          </ac:spMkLst>
        </pc:spChg>
      </pc:sldChg>
      <pc:sldChg chg="addSp delSp modSp new">
        <pc:chgData name="Haleemah Saadiah (2513985)" userId="S::2513985@student.uwtsd.ac.uk::e6a14ca8-aa92-4b2d-b03d-7ad0425945e6" providerId="AD" clId="Web-{A38C503C-6128-4ADB-6A95-7490B8376F9E}" dt="2026-06-08T15:31:46.449" v="1227" actId="1076"/>
        <pc:sldMkLst>
          <pc:docMk/>
          <pc:sldMk cId="192694482" sldId="258"/>
        </pc:sldMkLst>
        <pc:spChg chg="mod">
          <ac:chgData name="Haleemah Saadiah (2513985)" userId="S::2513985@student.uwtsd.ac.uk::e6a14ca8-aa92-4b2d-b03d-7ad0425945e6" providerId="AD" clId="Web-{A38C503C-6128-4ADB-6A95-7490B8376F9E}" dt="2026-06-08T15:00:38.218" v="538" actId="14100"/>
          <ac:spMkLst>
            <pc:docMk/>
            <pc:sldMk cId="192694482" sldId="258"/>
            <ac:spMk id="2" creationId="{E0F1C5D0-8C1B-1962-426C-8F9C73A4C2F9}"/>
          </ac:spMkLst>
        </pc:spChg>
        <pc:spChg chg="add mod">
          <ac:chgData name="Haleemah Saadiah (2513985)" userId="S::2513985@student.uwtsd.ac.uk::e6a14ca8-aa92-4b2d-b03d-7ad0425945e6" providerId="AD" clId="Web-{A38C503C-6128-4ADB-6A95-7490B8376F9E}" dt="2026-06-08T15:19:44.879" v="974" actId="20577"/>
          <ac:spMkLst>
            <pc:docMk/>
            <pc:sldMk cId="192694482" sldId="258"/>
            <ac:spMk id="4" creationId="{31E6D6C2-177D-5242-36A5-E5EE65AB2225}"/>
          </ac:spMkLst>
        </pc:spChg>
        <pc:spChg chg="add mod">
          <ac:chgData name="Haleemah Saadiah (2513985)" userId="S::2513985@student.uwtsd.ac.uk::e6a14ca8-aa92-4b2d-b03d-7ad0425945e6" providerId="AD" clId="Web-{A38C503C-6128-4ADB-6A95-7490B8376F9E}" dt="2026-06-08T15:31:46.449" v="1227" actId="1076"/>
          <ac:spMkLst>
            <pc:docMk/>
            <pc:sldMk cId="192694482" sldId="258"/>
            <ac:spMk id="6" creationId="{6CCF5C48-C484-A450-8D6F-2713AD94B87B}"/>
          </ac:spMkLst>
        </pc:spChg>
        <pc:graphicFrameChg chg="add mod modGraphic">
          <ac:chgData name="Haleemah Saadiah (2513985)" userId="S::2513985@student.uwtsd.ac.uk::e6a14ca8-aa92-4b2d-b03d-7ad0425945e6" providerId="AD" clId="Web-{A38C503C-6128-4ADB-6A95-7490B8376F9E}" dt="2026-06-08T15:20:00.942" v="978" actId="1076"/>
          <ac:graphicFrameMkLst>
            <pc:docMk/>
            <pc:sldMk cId="192694482" sldId="258"/>
            <ac:graphicFrameMk id="5" creationId="{7926933A-037E-D397-FE88-E6E99C3FDED9}"/>
          </ac:graphicFrameMkLst>
        </pc:graphicFrameChg>
      </pc:sldChg>
      <pc:sldChg chg="addSp delSp modSp new">
        <pc:chgData name="Haleemah Saadiah (2513985)" userId="S::2513985@student.uwtsd.ac.uk::e6a14ca8-aa92-4b2d-b03d-7ad0425945e6" providerId="AD" clId="Web-{A38C503C-6128-4ADB-6A95-7490B8376F9E}" dt="2026-06-08T15:59:03.531" v="1914" actId="20577"/>
        <pc:sldMkLst>
          <pc:docMk/>
          <pc:sldMk cId="2722423881" sldId="259"/>
        </pc:sldMkLst>
        <pc:spChg chg="mod">
          <ac:chgData name="Haleemah Saadiah (2513985)" userId="S::2513985@student.uwtsd.ac.uk::e6a14ca8-aa92-4b2d-b03d-7ad0425945e6" providerId="AD" clId="Web-{A38C503C-6128-4ADB-6A95-7490B8376F9E}" dt="2026-06-08T15:32:51.435" v="1256" actId="20577"/>
          <ac:spMkLst>
            <pc:docMk/>
            <pc:sldMk cId="2722423881" sldId="259"/>
            <ac:spMk id="2" creationId="{DA1C5E8E-457D-01FA-841B-105A062EC14B}"/>
          </ac:spMkLst>
        </pc:spChg>
      </pc:sldChg>
      <pc:sldChg chg="addSp delSp modSp new">
        <pc:chgData name="Haleemah Saadiah (2513985)" userId="S::2513985@student.uwtsd.ac.uk::e6a14ca8-aa92-4b2d-b03d-7ad0425945e6" providerId="AD" clId="Web-{A38C503C-6128-4ADB-6A95-7490B8376F9E}" dt="2026-06-08T16:03:26.024" v="2084" actId="14100"/>
        <pc:sldMkLst>
          <pc:docMk/>
          <pc:sldMk cId="1700060221" sldId="260"/>
        </pc:sldMkLst>
        <pc:spChg chg="mod">
          <ac:chgData name="Haleemah Saadiah (2513985)" userId="S::2513985@student.uwtsd.ac.uk::e6a14ca8-aa92-4b2d-b03d-7ad0425945e6" providerId="AD" clId="Web-{A38C503C-6128-4ADB-6A95-7490B8376F9E}" dt="2026-06-08T15:52:29.378" v="1645" actId="1076"/>
          <ac:spMkLst>
            <pc:docMk/>
            <pc:sldMk cId="1700060221" sldId="260"/>
            <ac:spMk id="2" creationId="{79DC31C0-1259-5D0F-BC57-81DAF27C5F45}"/>
          </ac:spMkLst>
        </pc:spChg>
      </pc:sldChg>
      <pc:sldMasterChg chg="add addSldLayout modSldLayout">
        <pc:chgData name="Haleemah Saadiah (2513985)" userId="S::2513985@student.uwtsd.ac.uk::e6a14ca8-aa92-4b2d-b03d-7ad0425945e6" providerId="AD" clId="Web-{A38C503C-6128-4ADB-6A95-7490B8376F9E}" dt="2026-06-08T14:05:13.426" v="25"/>
        <pc:sldMasterMkLst>
          <pc:docMk/>
          <pc:sldMasterMk cId="1796597453" sldId="2147483672"/>
        </pc:sldMasterMkLst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3997702340" sldId="2147483673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747380727" sldId="2147483674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558336305" sldId="2147483675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49113635" sldId="2147483676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65879179" sldId="2147483677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79318351" sldId="2147483678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3413729382" sldId="2147483679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140163862" sldId="2147483680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791419269" sldId="2147483681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2931275696" sldId="2147483682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281750676" sldId="2147483683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2420385242" sldId="2147483684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4096030894" sldId="2147483685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115226150" sldId="2147483686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4072087795" sldId="2147483687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4151562968" sldId="2147483688"/>
          </pc:sldLayoutMkLst>
        </pc:sldLayoutChg>
        <pc:sldLayoutChg chg="add mod replId">
          <pc:chgData name="Haleemah Saadiah (2513985)" userId="S::2513985@student.uwtsd.ac.uk::e6a14ca8-aa92-4b2d-b03d-7ad0425945e6" providerId="AD" clId="Web-{A38C503C-6128-4ADB-6A95-7490B8376F9E}" dt="2026-06-08T14:05:13.426" v="25"/>
          <pc:sldLayoutMkLst>
            <pc:docMk/>
            <pc:sldMasterMk cId="1796597453" sldId="2147483672"/>
            <pc:sldLayoutMk cId="1725728632" sldId="2147483689"/>
          </pc:sldLayoutMkLst>
        </pc:sldLayoutChg>
      </pc:sldMasterChg>
    </pc:docChg>
  </pc:docChgLst>
  <pc:docChgLst>
    <pc:chgData name="Haleemah Saadiah (2513985)" userId="S::2513985@student.uwtsd.ac.uk::e6a14ca8-aa92-4b2d-b03d-7ad0425945e6" providerId="AD" clId="Web-{D35B8565-9AC1-B8B3-54C4-99782C3D7F87}"/>
    <pc:docChg chg="addSld modSld">
      <pc:chgData name="Haleemah Saadiah (2513985)" userId="S::2513985@student.uwtsd.ac.uk::e6a14ca8-aa92-4b2d-b03d-7ad0425945e6" providerId="AD" clId="Web-{D35B8565-9AC1-B8B3-54C4-99782C3D7F87}" dt="2026-06-08T21:19:21.303" v="1612" actId="14100"/>
      <pc:docMkLst>
        <pc:docMk/>
      </pc:docMkLst>
      <pc:sldChg chg="modSp">
        <pc:chgData name="Haleemah Saadiah (2513985)" userId="S::2513985@student.uwtsd.ac.uk::e6a14ca8-aa92-4b2d-b03d-7ad0425945e6" providerId="AD" clId="Web-{D35B8565-9AC1-B8B3-54C4-99782C3D7F87}" dt="2026-06-08T20:08:55.404" v="143" actId="20577"/>
        <pc:sldMkLst>
          <pc:docMk/>
          <pc:sldMk cId="192694482" sldId="258"/>
        </pc:sldMkLst>
        <pc:spChg chg="mod">
          <ac:chgData name="Haleemah Saadiah (2513985)" userId="S::2513985@student.uwtsd.ac.uk::e6a14ca8-aa92-4b2d-b03d-7ad0425945e6" providerId="AD" clId="Web-{D35B8565-9AC1-B8B3-54C4-99782C3D7F87}" dt="2026-06-08T20:08:55.404" v="143" actId="20577"/>
          <ac:spMkLst>
            <pc:docMk/>
            <pc:sldMk cId="192694482" sldId="258"/>
            <ac:spMk id="6" creationId="{6CCF5C48-C484-A450-8D6F-2713AD94B87B}"/>
          </ac:spMkLst>
        </pc:spChg>
      </pc:sldChg>
      <pc:sldChg chg="addSp delSp modSp">
        <pc:chgData name="Haleemah Saadiah (2513985)" userId="S::2513985@student.uwtsd.ac.uk::e6a14ca8-aa92-4b2d-b03d-7ad0425945e6" providerId="AD" clId="Web-{D35B8565-9AC1-B8B3-54C4-99782C3D7F87}" dt="2026-06-08T20:38:32.874" v="678" actId="14100"/>
        <pc:sldMkLst>
          <pc:docMk/>
          <pc:sldMk cId="2722423881" sldId="259"/>
        </pc:sldMkLst>
        <pc:spChg chg="mod">
          <ac:chgData name="Haleemah Saadiah (2513985)" userId="S::2513985@student.uwtsd.ac.uk::e6a14ca8-aa92-4b2d-b03d-7ad0425945e6" providerId="AD" clId="Web-{D35B8565-9AC1-B8B3-54C4-99782C3D7F87}" dt="2026-06-08T20:38:32.874" v="678" actId="14100"/>
          <ac:spMkLst>
            <pc:docMk/>
            <pc:sldMk cId="2722423881" sldId="259"/>
            <ac:spMk id="2" creationId="{DA1C5E8E-457D-01FA-841B-105A062EC14B}"/>
          </ac:spMkLst>
        </pc:spChg>
        <pc:spChg chg="add mod">
          <ac:chgData name="Haleemah Saadiah (2513985)" userId="S::2513985@student.uwtsd.ac.uk::e6a14ca8-aa92-4b2d-b03d-7ad0425945e6" providerId="AD" clId="Web-{D35B8565-9AC1-B8B3-54C4-99782C3D7F87}" dt="2026-06-08T20:38:28.780" v="677" actId="1076"/>
          <ac:spMkLst>
            <pc:docMk/>
            <pc:sldMk cId="2722423881" sldId="259"/>
            <ac:spMk id="3" creationId="{38AA482C-03CB-0E42-E23F-74477554BC30}"/>
          </ac:spMkLst>
        </pc:spChg>
      </pc:sldChg>
      <pc:sldChg chg="addSp delSp modSp">
        <pc:chgData name="Haleemah Saadiah (2513985)" userId="S::2513985@student.uwtsd.ac.uk::e6a14ca8-aa92-4b2d-b03d-7ad0425945e6" providerId="AD" clId="Web-{D35B8565-9AC1-B8B3-54C4-99782C3D7F87}" dt="2026-06-08T21:03:32.443" v="1029" actId="20577"/>
        <pc:sldMkLst>
          <pc:docMk/>
          <pc:sldMk cId="1700060221" sldId="260"/>
        </pc:sldMkLst>
        <pc:spChg chg="mod">
          <ac:chgData name="Haleemah Saadiah (2513985)" userId="S::2513985@student.uwtsd.ac.uk::e6a14ca8-aa92-4b2d-b03d-7ad0425945e6" providerId="AD" clId="Web-{D35B8565-9AC1-B8B3-54C4-99782C3D7F87}" dt="2026-06-08T20:49:18.742" v="708" actId="20577"/>
          <ac:spMkLst>
            <pc:docMk/>
            <pc:sldMk cId="1700060221" sldId="260"/>
            <ac:spMk id="2" creationId="{79DC31C0-1259-5D0F-BC57-81DAF27C5F45}"/>
          </ac:spMkLst>
        </pc:spChg>
        <pc:spChg chg="add mod">
          <ac:chgData name="Haleemah Saadiah (2513985)" userId="S::2513985@student.uwtsd.ac.uk::e6a14ca8-aa92-4b2d-b03d-7ad0425945e6" providerId="AD" clId="Web-{D35B8565-9AC1-B8B3-54C4-99782C3D7F87}" dt="2026-06-08T21:03:32.443" v="1029" actId="20577"/>
          <ac:spMkLst>
            <pc:docMk/>
            <pc:sldMk cId="1700060221" sldId="260"/>
            <ac:spMk id="3" creationId="{DDBC27F1-C51B-A926-72A5-48CAE51E5C79}"/>
          </ac:spMkLst>
        </pc:spChg>
      </pc:sldChg>
      <pc:sldChg chg="addSp delSp modSp new">
        <pc:chgData name="Haleemah Saadiah (2513985)" userId="S::2513985@student.uwtsd.ac.uk::e6a14ca8-aa92-4b2d-b03d-7ad0425945e6" providerId="AD" clId="Web-{D35B8565-9AC1-B8B3-54C4-99782C3D7F87}" dt="2026-06-08T21:19:21.303" v="1612" actId="14100"/>
        <pc:sldMkLst>
          <pc:docMk/>
          <pc:sldMk cId="2096646083" sldId="261"/>
        </pc:sldMkLst>
        <pc:spChg chg="mod">
          <ac:chgData name="Haleemah Saadiah (2513985)" userId="S::2513985@student.uwtsd.ac.uk::e6a14ca8-aa92-4b2d-b03d-7ad0425945e6" providerId="AD" clId="Web-{D35B8565-9AC1-B8B3-54C4-99782C3D7F87}" dt="2026-06-08T21:05:15.134" v="1056" actId="14100"/>
          <ac:spMkLst>
            <pc:docMk/>
            <pc:sldMk cId="2096646083" sldId="261"/>
            <ac:spMk id="2" creationId="{D5BE58B2-3E20-B128-B1B0-26859FFA4803}"/>
          </ac:spMkLst>
        </pc:spChg>
        <pc:spChg chg="add mod">
          <ac:chgData name="Haleemah Saadiah (2513985)" userId="S::2513985@student.uwtsd.ac.uk::e6a14ca8-aa92-4b2d-b03d-7ad0425945e6" providerId="AD" clId="Web-{D35B8565-9AC1-B8B3-54C4-99782C3D7F87}" dt="2026-06-08T21:18:31.598" v="1611" actId="14100"/>
          <ac:spMkLst>
            <pc:docMk/>
            <pc:sldMk cId="2096646083" sldId="261"/>
            <ac:spMk id="4" creationId="{4C7F22FB-1950-C718-64ED-00730C2E1CE7}"/>
          </ac:spMkLst>
        </pc:spChg>
        <pc:spChg chg="add mod">
          <ac:chgData name="Haleemah Saadiah (2513985)" userId="S::2513985@student.uwtsd.ac.uk::e6a14ca8-aa92-4b2d-b03d-7ad0425945e6" providerId="AD" clId="Web-{D35B8565-9AC1-B8B3-54C4-99782C3D7F87}" dt="2026-06-08T21:19:21.303" v="1612" actId="14100"/>
          <ac:spMkLst>
            <pc:docMk/>
            <pc:sldMk cId="2096646083" sldId="261"/>
            <ac:spMk id="5" creationId="{ACA04AA2-3717-0619-61E7-BF8CDD0047F4}"/>
          </ac:spMkLst>
        </pc:spChg>
      </pc:sldChg>
    </pc:docChg>
  </pc:docChgLst>
  <pc:docChgLst>
    <pc:chgData name="Haleemah Saadiah (2513985)" userId="S::2513985@student.uwtsd.ac.uk::e6a14ca8-aa92-4b2d-b03d-7ad0425945e6" providerId="AD" clId="Web-{F8293D29-80CD-7CF4-C898-988A5F4ACEB4}"/>
    <pc:docChg chg="modSld">
      <pc:chgData name="Haleemah Saadiah (2513985)" userId="S::2513985@student.uwtsd.ac.uk::e6a14ca8-aa92-4b2d-b03d-7ad0425945e6" providerId="AD" clId="Web-{F8293D29-80CD-7CF4-C898-988A5F4ACEB4}" dt="2026-06-28T13:10:55.534" v="1" actId="20577"/>
      <pc:docMkLst>
        <pc:docMk/>
      </pc:docMkLst>
      <pc:sldChg chg="modSp">
        <pc:chgData name="Haleemah Saadiah (2513985)" userId="S::2513985@student.uwtsd.ac.uk::e6a14ca8-aa92-4b2d-b03d-7ad0425945e6" providerId="AD" clId="Web-{F8293D29-80CD-7CF4-C898-988A5F4ACEB4}" dt="2026-06-28T13:10:55.534" v="1" actId="20577"/>
        <pc:sldMkLst>
          <pc:docMk/>
          <pc:sldMk cId="1407149513" sldId="264"/>
        </pc:sldMkLst>
        <pc:spChg chg="mod">
          <ac:chgData name="Haleemah Saadiah (2513985)" userId="S::2513985@student.uwtsd.ac.uk::e6a14ca8-aa92-4b2d-b03d-7ad0425945e6" providerId="AD" clId="Web-{F8293D29-80CD-7CF4-C898-988A5F4ACEB4}" dt="2026-06-28T13:10:55.534" v="1" actId="20577"/>
          <ac:spMkLst>
            <pc:docMk/>
            <pc:sldMk cId="1407149513" sldId="264"/>
            <ac:spMk id="3" creationId="{1D05AE5A-E01D-FC25-0135-F6A401A829D0}"/>
          </ac:spMkLst>
        </pc:spChg>
      </pc:sldChg>
    </pc:docChg>
  </pc:docChgLst>
  <pc:docChgLst>
    <pc:chgData name="Haleemah Saadiah (2513985)" userId="S::2513985@student.uwtsd.ac.uk::e6a14ca8-aa92-4b2d-b03d-7ad0425945e6" providerId="AD" clId="Web-{6067CA91-E756-F501-5A0F-0F10717D61F0}"/>
    <pc:docChg chg="modSld">
      <pc:chgData name="Haleemah Saadiah (2513985)" userId="S::2513985@student.uwtsd.ac.uk::e6a14ca8-aa92-4b2d-b03d-7ad0425945e6" providerId="AD" clId="Web-{6067CA91-E756-F501-5A0F-0F10717D61F0}" dt="2026-06-08T19:54:48.352" v="138" actId="14100"/>
      <pc:docMkLst>
        <pc:docMk/>
      </pc:docMkLst>
      <pc:sldChg chg="modSp">
        <pc:chgData name="Haleemah Saadiah (2513985)" userId="S::2513985@student.uwtsd.ac.uk::e6a14ca8-aa92-4b2d-b03d-7ad0425945e6" providerId="AD" clId="Web-{6067CA91-E756-F501-5A0F-0F10717D61F0}" dt="2026-06-08T19:54:48.352" v="138" actId="14100"/>
        <pc:sldMkLst>
          <pc:docMk/>
          <pc:sldMk cId="192694482" sldId="258"/>
        </pc:sldMkLst>
        <pc:spChg chg="mod">
          <ac:chgData name="Haleemah Saadiah (2513985)" userId="S::2513985@student.uwtsd.ac.uk::e6a14ca8-aa92-4b2d-b03d-7ad0425945e6" providerId="AD" clId="Web-{6067CA91-E756-F501-5A0F-0F10717D61F0}" dt="2026-06-08T19:54:48.352" v="138" actId="14100"/>
          <ac:spMkLst>
            <pc:docMk/>
            <pc:sldMk cId="192694482" sldId="258"/>
            <ac:spMk id="6" creationId="{6CCF5C48-C484-A450-8D6F-2713AD94B87B}"/>
          </ac:spMkLst>
        </pc:spChg>
      </pc:sldChg>
      <pc:sldChg chg="modSp">
        <pc:chgData name="Haleemah Saadiah (2513985)" userId="S::2513985@student.uwtsd.ac.uk::e6a14ca8-aa92-4b2d-b03d-7ad0425945e6" providerId="AD" clId="Web-{6067CA91-E756-F501-5A0F-0F10717D61F0}" dt="2026-06-08T19:22:19.366" v="120" actId="1076"/>
        <pc:sldMkLst>
          <pc:docMk/>
          <pc:sldMk cId="2722423881" sldId="259"/>
        </pc:sldMkLst>
      </pc:sldChg>
    </pc:docChg>
  </pc:docChgLst>
  <pc:docChgLst>
    <pc:chgData name="Haleemah Saadiah (2513985)" userId="S::2513985@student.uwtsd.ac.uk::e6a14ca8-aa92-4b2d-b03d-7ad0425945e6" providerId="AD" clId="Web-{ABCD8BEC-19D5-4E06-AC58-7B8DF19BAC5A}"/>
    <pc:docChg chg="addSld modSld">
      <pc:chgData name="Haleemah Saadiah (2513985)" userId="S::2513985@student.uwtsd.ac.uk::e6a14ca8-aa92-4b2d-b03d-7ad0425945e6" providerId="AD" clId="Web-{ABCD8BEC-19D5-4E06-AC58-7B8DF19BAC5A}" dt="2026-06-10T11:02:08.077" v="1391" actId="1076"/>
      <pc:docMkLst>
        <pc:docMk/>
      </pc:docMkLst>
      <pc:sldChg chg="modSp">
        <pc:chgData name="Haleemah Saadiah (2513985)" userId="S::2513985@student.uwtsd.ac.uk::e6a14ca8-aa92-4b2d-b03d-7ad0425945e6" providerId="AD" clId="Web-{ABCD8BEC-19D5-4E06-AC58-7B8DF19BAC5A}" dt="2026-06-09T11:22:48.370" v="1" actId="20577"/>
        <pc:sldMkLst>
          <pc:docMk/>
          <pc:sldMk cId="109857222" sldId="256"/>
        </pc:sldMkLst>
        <pc:spChg chg="mod">
          <ac:chgData name="Haleemah Saadiah (2513985)" userId="S::2513985@student.uwtsd.ac.uk::e6a14ca8-aa92-4b2d-b03d-7ad0425945e6" providerId="AD" clId="Web-{ABCD8BEC-19D5-4E06-AC58-7B8DF19BAC5A}" dt="2026-06-09T11:22:48.370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h Saadiah (2513985)" userId="S::2513985@student.uwtsd.ac.uk::e6a14ca8-aa92-4b2d-b03d-7ad0425945e6" providerId="AD" clId="Web-{ABCD8BEC-19D5-4E06-AC58-7B8DF19BAC5A}" dt="2026-06-09T12:02:12.810" v="764" actId="20577"/>
        <pc:sldMkLst>
          <pc:docMk/>
          <pc:sldMk cId="3589723904" sldId="257"/>
        </pc:sldMkLst>
        <pc:spChg chg="mod">
          <ac:chgData name="Haleemah Saadiah (2513985)" userId="S::2513985@student.uwtsd.ac.uk::e6a14ca8-aa92-4b2d-b03d-7ad0425945e6" providerId="AD" clId="Web-{ABCD8BEC-19D5-4E06-AC58-7B8DF19BAC5A}" dt="2026-06-09T12:02:12.810" v="764" actId="20577"/>
          <ac:spMkLst>
            <pc:docMk/>
            <pc:sldMk cId="3589723904" sldId="257"/>
            <ac:spMk id="3" creationId="{0811000B-A3F4-38F2-CD59-4944CD97114D}"/>
          </ac:spMkLst>
        </pc:spChg>
      </pc:sldChg>
      <pc:sldChg chg="modSp">
        <pc:chgData name="Haleemah Saadiah (2513985)" userId="S::2513985@student.uwtsd.ac.uk::e6a14ca8-aa92-4b2d-b03d-7ad0425945e6" providerId="AD" clId="Web-{ABCD8BEC-19D5-4E06-AC58-7B8DF19BAC5A}" dt="2026-06-09T12:00:07.322" v="759" actId="20577"/>
        <pc:sldMkLst>
          <pc:docMk/>
          <pc:sldMk cId="192694482" sldId="258"/>
        </pc:sldMkLst>
        <pc:spChg chg="mod">
          <ac:chgData name="Haleemah Saadiah (2513985)" userId="S::2513985@student.uwtsd.ac.uk::e6a14ca8-aa92-4b2d-b03d-7ad0425945e6" providerId="AD" clId="Web-{ABCD8BEC-19D5-4E06-AC58-7B8DF19BAC5A}" dt="2026-06-09T12:00:07.322" v="759" actId="20577"/>
          <ac:spMkLst>
            <pc:docMk/>
            <pc:sldMk cId="192694482" sldId="258"/>
            <ac:spMk id="6" creationId="{6CCF5C48-C484-A450-8D6F-2713AD94B87B}"/>
          </ac:spMkLst>
        </pc:spChg>
      </pc:sldChg>
      <pc:sldChg chg="modSp">
        <pc:chgData name="Haleemah Saadiah (2513985)" userId="S::2513985@student.uwtsd.ac.uk::e6a14ca8-aa92-4b2d-b03d-7ad0425945e6" providerId="AD" clId="Web-{ABCD8BEC-19D5-4E06-AC58-7B8DF19BAC5A}" dt="2026-06-10T10:38:44.300" v="1377" actId="20577"/>
        <pc:sldMkLst>
          <pc:docMk/>
          <pc:sldMk cId="2722423881" sldId="259"/>
        </pc:sldMkLst>
        <pc:spChg chg="mod">
          <ac:chgData name="Haleemah Saadiah (2513985)" userId="S::2513985@student.uwtsd.ac.uk::e6a14ca8-aa92-4b2d-b03d-7ad0425945e6" providerId="AD" clId="Web-{ABCD8BEC-19D5-4E06-AC58-7B8DF19BAC5A}" dt="2026-06-10T10:38:44.300" v="1377" actId="20577"/>
          <ac:spMkLst>
            <pc:docMk/>
            <pc:sldMk cId="2722423881" sldId="259"/>
            <ac:spMk id="3" creationId="{38AA482C-03CB-0E42-E23F-74477554BC30}"/>
          </ac:spMkLst>
        </pc:spChg>
      </pc:sldChg>
      <pc:sldChg chg="modSp">
        <pc:chgData name="Haleemah Saadiah (2513985)" userId="S::2513985@student.uwtsd.ac.uk::e6a14ca8-aa92-4b2d-b03d-7ad0425945e6" providerId="AD" clId="Web-{ABCD8BEC-19D5-4E06-AC58-7B8DF19BAC5A}" dt="2026-06-10T10:38:20.002" v="1375" actId="20577"/>
        <pc:sldMkLst>
          <pc:docMk/>
          <pc:sldMk cId="2096646083" sldId="261"/>
        </pc:sldMkLst>
        <pc:spChg chg="mod">
          <ac:chgData name="Haleemah Saadiah (2513985)" userId="S::2513985@student.uwtsd.ac.uk::e6a14ca8-aa92-4b2d-b03d-7ad0425945e6" providerId="AD" clId="Web-{ABCD8BEC-19D5-4E06-AC58-7B8DF19BAC5A}" dt="2026-06-10T10:38:20.002" v="1375" actId="20577"/>
          <ac:spMkLst>
            <pc:docMk/>
            <pc:sldMk cId="2096646083" sldId="261"/>
            <ac:spMk id="4" creationId="{4C7F22FB-1950-C718-64ED-00730C2E1CE7}"/>
          </ac:spMkLst>
        </pc:spChg>
      </pc:sldChg>
      <pc:sldChg chg="addSp delSp modSp new">
        <pc:chgData name="Haleemah Saadiah (2513985)" userId="S::2513985@student.uwtsd.ac.uk::e6a14ca8-aa92-4b2d-b03d-7ad0425945e6" providerId="AD" clId="Web-{ABCD8BEC-19D5-4E06-AC58-7B8DF19BAC5A}" dt="2026-06-09T11:35:51.502" v="461" actId="14100"/>
        <pc:sldMkLst>
          <pc:docMk/>
          <pc:sldMk cId="287060485" sldId="262"/>
        </pc:sldMkLst>
        <pc:spChg chg="mod">
          <ac:chgData name="Haleemah Saadiah (2513985)" userId="S::2513985@student.uwtsd.ac.uk::e6a14ca8-aa92-4b2d-b03d-7ad0425945e6" providerId="AD" clId="Web-{ABCD8BEC-19D5-4E06-AC58-7B8DF19BAC5A}" dt="2026-06-09T11:24:02.512" v="37" actId="1076"/>
          <ac:spMkLst>
            <pc:docMk/>
            <pc:sldMk cId="287060485" sldId="262"/>
            <ac:spMk id="2" creationId="{652C3009-981A-7563-E501-145777EB682C}"/>
          </ac:spMkLst>
        </pc:spChg>
        <pc:spChg chg="add mod">
          <ac:chgData name="Haleemah Saadiah (2513985)" userId="S::2513985@student.uwtsd.ac.uk::e6a14ca8-aa92-4b2d-b03d-7ad0425945e6" providerId="AD" clId="Web-{ABCD8BEC-19D5-4E06-AC58-7B8DF19BAC5A}" dt="2026-06-09T11:35:51.502" v="461" actId="14100"/>
          <ac:spMkLst>
            <pc:docMk/>
            <pc:sldMk cId="287060485" sldId="262"/>
            <ac:spMk id="4" creationId="{2AAE8E81-914C-515D-B928-93807DBE8BEA}"/>
          </ac:spMkLst>
        </pc:spChg>
      </pc:sldChg>
      <pc:sldChg chg="addSp delSp modSp new">
        <pc:chgData name="Haleemah Saadiah (2513985)" userId="S::2513985@student.uwtsd.ac.uk::e6a14ca8-aa92-4b2d-b03d-7ad0425945e6" providerId="AD" clId="Web-{ABCD8BEC-19D5-4E06-AC58-7B8DF19BAC5A}" dt="2026-06-10T10:35:08.663" v="1343" actId="20577"/>
        <pc:sldMkLst>
          <pc:docMk/>
          <pc:sldMk cId="2109013683" sldId="263"/>
        </pc:sldMkLst>
        <pc:spChg chg="mod">
          <ac:chgData name="Haleemah Saadiah (2513985)" userId="S::2513985@student.uwtsd.ac.uk::e6a14ca8-aa92-4b2d-b03d-7ad0425945e6" providerId="AD" clId="Web-{ABCD8BEC-19D5-4E06-AC58-7B8DF19BAC5A}" dt="2026-06-09T11:49:56.087" v="471" actId="1076"/>
          <ac:spMkLst>
            <pc:docMk/>
            <pc:sldMk cId="2109013683" sldId="263"/>
            <ac:spMk id="2" creationId="{2916BC16-DC0A-6327-9C9A-1F3EBAFA25E6}"/>
          </ac:spMkLst>
        </pc:spChg>
        <pc:spChg chg="add mod">
          <ac:chgData name="Haleemah Saadiah (2513985)" userId="S::2513985@student.uwtsd.ac.uk::e6a14ca8-aa92-4b2d-b03d-7ad0425945e6" providerId="AD" clId="Web-{ABCD8BEC-19D5-4E06-AC58-7B8DF19BAC5A}" dt="2026-06-10T10:35:08.663" v="1343" actId="20577"/>
          <ac:spMkLst>
            <pc:docMk/>
            <pc:sldMk cId="2109013683" sldId="263"/>
            <ac:spMk id="5" creationId="{0B76E91E-A47C-AB3B-ED97-B688BC1D0745}"/>
          </ac:spMkLst>
        </pc:spChg>
      </pc:sldChg>
    </pc:docChg>
  </pc:docChgLst>
  <pc:docChgLst>
    <pc:chgData name="Haleemah Saadiah (2513985)" userId="S::2513985@student.uwtsd.ac.uk::e6a14ca8-aa92-4b2d-b03d-7ad0425945e6" providerId="AD" clId="Web-{D9DECC54-63AB-AC42-B822-3FFE39E87126}"/>
    <pc:docChg chg="addSld delSld modSld">
      <pc:chgData name="Haleemah Saadiah (2513985)" userId="S::2513985@student.uwtsd.ac.uk::e6a14ca8-aa92-4b2d-b03d-7ad0425945e6" providerId="AD" clId="Web-{D9DECC54-63AB-AC42-B822-3FFE39E87126}" dt="2026-06-16T15:10:47.958" v="434" actId="1076"/>
      <pc:docMkLst>
        <pc:docMk/>
      </pc:docMkLst>
      <pc:sldChg chg="modSp new">
        <pc:chgData name="Haleemah Saadiah (2513985)" userId="S::2513985@student.uwtsd.ac.uk::e6a14ca8-aa92-4b2d-b03d-7ad0425945e6" providerId="AD" clId="Web-{D9DECC54-63AB-AC42-B822-3FFE39E87126}" dt="2026-06-16T15:10:47.958" v="434" actId="1076"/>
        <pc:sldMkLst>
          <pc:docMk/>
          <pc:sldMk cId="1407149513" sldId="264"/>
        </pc:sldMkLst>
        <pc:spChg chg="mod">
          <ac:chgData name="Haleemah Saadiah (2513985)" userId="S::2513985@student.uwtsd.ac.uk::e6a14ca8-aa92-4b2d-b03d-7ad0425945e6" providerId="AD" clId="Web-{D9DECC54-63AB-AC42-B822-3FFE39E87126}" dt="2026-06-16T15:08:48.345" v="433" actId="14100"/>
          <ac:spMkLst>
            <pc:docMk/>
            <pc:sldMk cId="1407149513" sldId="264"/>
            <ac:spMk id="2" creationId="{89175A4A-E1E3-6AE0-ACDB-9AE6A07FAADA}"/>
          </ac:spMkLst>
        </pc:spChg>
        <pc:spChg chg="mod">
          <ac:chgData name="Haleemah Saadiah (2513985)" userId="S::2513985@student.uwtsd.ac.uk::e6a14ca8-aa92-4b2d-b03d-7ad0425945e6" providerId="AD" clId="Web-{D9DECC54-63AB-AC42-B822-3FFE39E87126}" dt="2026-06-16T15:10:47.958" v="434" actId="1076"/>
          <ac:spMkLst>
            <pc:docMk/>
            <pc:sldMk cId="1407149513" sldId="264"/>
            <ac:spMk id="3" creationId="{1D05AE5A-E01D-FC25-0135-F6A401A829D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02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380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336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1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79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18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729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163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419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275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50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3852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030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2261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087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562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72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59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ilford.com/books/Introduction-to-Remote-Sensing/Campbell-Wynne-Thomas/9781462549405" TargetMode="Externa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Piaget's Cognitive Development theory to </a:t>
            </a:r>
            <a:r>
              <a:rPr lang="en-GB">
                <a:latin typeface="Arial"/>
                <a:cs typeface="Arial"/>
              </a:rPr>
              <a:t>Isaac's Development 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4887663"/>
            <a:ext cx="6987645" cy="1388534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LCHS4010 Component</a:t>
            </a:r>
            <a:r>
              <a:rPr lang="en-GB" dirty="0">
                <a:latin typeface="Arial"/>
                <a:cs typeface="Arial"/>
              </a:rPr>
              <a:t> 1 assessment </a:t>
            </a:r>
          </a:p>
          <a:p>
            <a:r>
              <a:rPr lang="en-GB" dirty="0">
                <a:latin typeface="Arial"/>
                <a:cs typeface="Arial"/>
              </a:rPr>
              <a:t>Haleemah </a:t>
            </a:r>
            <a:r>
              <a:rPr lang="en-GB">
                <a:latin typeface="Arial"/>
                <a:cs typeface="Arial"/>
              </a:rPr>
              <a:t>Saadiah</a:t>
            </a:r>
            <a:r>
              <a:rPr lang="en-GB" dirty="0">
                <a:latin typeface="Arial"/>
                <a:cs typeface="Arial"/>
              </a:rPr>
              <a:t> – 2513985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D8371-6AC4-110D-9C74-4722A4C56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9122" y="412630"/>
            <a:ext cx="10636939" cy="1148750"/>
          </a:xfrm>
        </p:spPr>
        <p:txBody>
          <a:bodyPr>
            <a:normAutofit fontScale="90000"/>
          </a:bodyPr>
          <a:lstStyle/>
          <a:p>
            <a:r>
              <a:rPr lang="en-GB"/>
              <a:t>Introduction 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1000B-A3F4-38F2-CD59-4944CD97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029" y="984849"/>
            <a:ext cx="10766333" cy="5726502"/>
          </a:xfrm>
        </p:spPr>
        <p:txBody>
          <a:bodyPr>
            <a:normAutofit/>
          </a:bodyPr>
          <a:lstStyle/>
          <a:p>
            <a:pPr marL="0" indent="0">
              <a:buClr>
                <a:srgbClr val="1287C3"/>
              </a:buClr>
              <a:buNone/>
            </a:pPr>
            <a:endParaRPr lang="en-GB" dirty="0"/>
          </a:p>
          <a:p>
            <a:pPr marL="342900" indent="-342900"/>
            <a:r>
              <a:rPr lang="en-GB" sz="1800">
                <a:latin typeface="Arial"/>
                <a:cs typeface="Arial"/>
              </a:rPr>
              <a:t>Isaac is a four-year-old</a:t>
            </a:r>
            <a:r>
              <a:rPr lang="en-GB" sz="1800" dirty="0">
                <a:latin typeface="Arial"/>
                <a:cs typeface="Arial"/>
              </a:rPr>
              <a:t> boy attending a children's centre in London.</a:t>
            </a:r>
            <a:endParaRPr lang="en-US" sz="18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He lives with his mother, who is </a:t>
            </a:r>
            <a:r>
              <a:rPr lang="en-GB" sz="1800">
                <a:latin typeface="Arial"/>
                <a:cs typeface="Arial"/>
              </a:rPr>
              <a:t>experiencing post- natal depression and has limited social support.</a:t>
            </a: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The family has recently moved to London and Isaac has </a:t>
            </a:r>
            <a:r>
              <a:rPr lang="en-GB" sz="1800">
                <a:latin typeface="Arial"/>
                <a:cs typeface="Arial"/>
              </a:rPr>
              <a:t>experienced</a:t>
            </a:r>
            <a:r>
              <a:rPr lang="en-GB" sz="1800" dirty="0">
                <a:latin typeface="Arial"/>
                <a:cs typeface="Arial"/>
              </a:rPr>
              <a:t> disrupted childcare arrangements.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sz="1800" b="1">
                <a:latin typeface="Arial"/>
                <a:cs typeface="Arial"/>
              </a:rPr>
              <a:t>    Staf have noticed that Isaac</a:t>
            </a:r>
            <a:r>
              <a:rPr lang="en-GB" sz="1800" b="1" dirty="0">
                <a:latin typeface="Arial"/>
                <a:cs typeface="Arial"/>
              </a:rPr>
              <a:t>:</a:t>
            </a:r>
          </a:p>
          <a:p>
            <a:pPr>
              <a:buClr>
                <a:srgbClr val="1287C3"/>
              </a:buClr>
            </a:pPr>
            <a:r>
              <a:rPr lang="en-GB" sz="1800">
                <a:latin typeface="Arial"/>
                <a:cs typeface="Arial"/>
              </a:rPr>
              <a:t>Is quite and withdrawn.</a:t>
            </a: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Becomes upset when </a:t>
            </a:r>
            <a:r>
              <a:rPr lang="en-GB" sz="1800">
                <a:latin typeface="Arial"/>
                <a:cs typeface="Arial"/>
              </a:rPr>
              <a:t>separated</a:t>
            </a:r>
            <a:r>
              <a:rPr lang="en-GB" sz="1800" dirty="0">
                <a:latin typeface="Arial"/>
                <a:cs typeface="Arial"/>
              </a:rPr>
              <a:t> from his mother 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Has delayed language </a:t>
            </a:r>
            <a:r>
              <a:rPr lang="en-GB" sz="1800">
                <a:latin typeface="Arial"/>
                <a:cs typeface="Arial"/>
              </a:rPr>
              <a:t>development </a:t>
            </a: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Finds it difficult to join group </a:t>
            </a:r>
            <a:r>
              <a:rPr lang="en-GB" sz="1800">
                <a:latin typeface="Arial"/>
                <a:cs typeface="Arial"/>
              </a:rPr>
              <a:t>activities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sz="1800" dirty="0">
                <a:latin typeface="Arial"/>
                <a:cs typeface="Arial"/>
              </a:rPr>
              <a:t>This presentation will use Piaget's cognitive development theory to understand how Issac's experiences may have </a:t>
            </a:r>
            <a:r>
              <a:rPr lang="en-GB" sz="1800">
                <a:latin typeface="Arial"/>
                <a:cs typeface="Arial"/>
              </a:rPr>
              <a:t>affected his development and to suggest support strategies. 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723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1C5D0-8C1B-1962-426C-8F9C73A4C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462" y="-4314"/>
            <a:ext cx="9501129" cy="1134373"/>
          </a:xfrm>
        </p:spPr>
        <p:txBody>
          <a:bodyPr/>
          <a:lstStyle/>
          <a:p>
            <a:r>
              <a:rPr lang="en-GB"/>
              <a:t>Piaget's Cognitive Development Theory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E6D6C2-177D-5242-36A5-E5EE65AB2225}"/>
              </a:ext>
            </a:extLst>
          </p:cNvPr>
          <p:cNvSpPr txBox="1"/>
          <p:nvPr/>
        </p:nvSpPr>
        <p:spPr>
          <a:xfrm>
            <a:off x="1772816" y="1150775"/>
            <a:ext cx="10217020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Jean Piaget believed that children actively build their understanding of the world through exploration and interaction with their environment. Rather than simply receiving information from </a:t>
            </a:r>
            <a:r>
              <a:rPr lang="en-GB" sz="1400">
                <a:latin typeface="Arial"/>
                <a:cs typeface="Arial"/>
              </a:rPr>
              <a:t>adults'</a:t>
            </a:r>
            <a:r>
              <a:rPr lang="en-GB" sz="1400" dirty="0">
                <a:latin typeface="Arial"/>
                <a:cs typeface="Arial"/>
              </a:rPr>
              <a:t> children construct knowledge through experience (Piaget,1952).</a:t>
            </a:r>
          </a:p>
          <a:p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Piaget proposed four stages of cognitive </a:t>
            </a:r>
            <a:r>
              <a:rPr lang="en-GB" b="1">
                <a:latin typeface="Arial"/>
                <a:cs typeface="Arial"/>
              </a:rPr>
              <a:t>development:</a:t>
            </a:r>
          </a:p>
          <a:p>
            <a:endParaRPr lang="en-GB" sz="1400" dirty="0">
              <a:latin typeface="Arial"/>
              <a:cs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926933A-037E-D397-FE88-E6E99C3FDE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241964"/>
              </p:ext>
            </p:extLst>
          </p:nvPr>
        </p:nvGraphicFramePr>
        <p:xfrm>
          <a:off x="1639018" y="2458528"/>
          <a:ext cx="9319480" cy="19140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9740">
                  <a:extLst>
                    <a:ext uri="{9D8B030D-6E8A-4147-A177-3AD203B41FA5}">
                      <a16:colId xmlns:a16="http://schemas.microsoft.com/office/drawing/2014/main" val="2336567335"/>
                    </a:ext>
                  </a:extLst>
                </a:gridCol>
                <a:gridCol w="4659740">
                  <a:extLst>
                    <a:ext uri="{9D8B030D-6E8A-4147-A177-3AD203B41FA5}">
                      <a16:colId xmlns:a16="http://schemas.microsoft.com/office/drawing/2014/main" val="439385998"/>
                    </a:ext>
                  </a:extLst>
                </a:gridCol>
              </a:tblGrid>
              <a:tr h="450979">
                <a:tc>
                  <a:txBody>
                    <a:bodyPr/>
                    <a:lstStyle/>
                    <a:p>
                      <a:r>
                        <a:rPr lang="en-GB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872637"/>
                  </a:ext>
                </a:extLst>
              </a:tr>
              <a:tr h="254417">
                <a:tc>
                  <a:txBody>
                    <a:bodyPr/>
                    <a:lstStyle/>
                    <a:p>
                      <a:r>
                        <a:rPr lang="en-GB"/>
                        <a:t>Sensorimotor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Birth-2year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148999"/>
                  </a:ext>
                </a:extLst>
              </a:tr>
              <a:tr h="254417">
                <a:tc>
                  <a:txBody>
                    <a:bodyPr/>
                    <a:lstStyle/>
                    <a:p>
                      <a:r>
                        <a:rPr lang="en-GB"/>
                        <a:t>Preoperational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2-7 years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918713"/>
                  </a:ext>
                </a:extLst>
              </a:tr>
              <a:tr h="254417">
                <a:tc>
                  <a:txBody>
                    <a:bodyPr/>
                    <a:lstStyle/>
                    <a:p>
                      <a:r>
                        <a:rPr lang="en-GB"/>
                        <a:t>Concrete operational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7-11years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598064"/>
                  </a:ext>
                </a:extLst>
              </a:tr>
              <a:tr h="254417">
                <a:tc>
                  <a:txBody>
                    <a:bodyPr/>
                    <a:lstStyle/>
                    <a:p>
                      <a:r>
                        <a:rPr lang="en-GB"/>
                        <a:t>Formal operational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11+ years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05876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CCF5C48-C484-A450-8D6F-2713AD94B87B}"/>
              </a:ext>
            </a:extLst>
          </p:cNvPr>
          <p:cNvSpPr txBox="1"/>
          <p:nvPr/>
        </p:nvSpPr>
        <p:spPr>
          <a:xfrm>
            <a:off x="1214739" y="4855733"/>
            <a:ext cx="10338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Key concepts :</a:t>
            </a:r>
            <a:endParaRPr lang="en-GB" b="1" dirty="0">
              <a:latin typeface="Arial"/>
              <a:cs typeface="Arial"/>
            </a:endParaRPr>
          </a:p>
          <a:p>
            <a:r>
              <a:rPr lang="en-GB" b="1">
                <a:latin typeface="Arial"/>
                <a:cs typeface="Arial"/>
              </a:rPr>
              <a:t>Schema – Mental frameworks used to organise knowledge.</a:t>
            </a:r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Assimilation – Adding new information into existing schemas.</a:t>
            </a:r>
          </a:p>
          <a:p>
            <a:r>
              <a:rPr lang="en-GB" b="1">
                <a:latin typeface="Arial"/>
                <a:cs typeface="Arial"/>
              </a:rPr>
              <a:t>Accommodation – Changing schemas to fit new experiences.</a:t>
            </a:r>
            <a:endParaRPr lang="en-GB" b="1" dirty="0">
              <a:latin typeface="Arial"/>
              <a:cs typeface="Arial"/>
            </a:endParaRPr>
          </a:p>
          <a:p>
            <a:r>
              <a:rPr lang="en-GB" b="1">
                <a:latin typeface="Arial"/>
                <a:cs typeface="Arial"/>
              </a:rPr>
              <a:t>Equilibration- Balancing assimilation and accommodation (Piaget,1952)</a:t>
            </a:r>
          </a:p>
        </p:txBody>
      </p:sp>
    </p:spTree>
    <p:extLst>
      <p:ext uri="{BB962C8B-B14F-4D97-AF65-F5344CB8AC3E}">
        <p14:creationId xmlns:p14="http://schemas.microsoft.com/office/powerpoint/2010/main" val="192694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C5E8E-457D-01FA-841B-105A062EC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839" y="-4313"/>
            <a:ext cx="10090599" cy="1076863"/>
          </a:xfrm>
        </p:spPr>
        <p:txBody>
          <a:bodyPr>
            <a:normAutofit/>
          </a:bodyPr>
          <a:lstStyle/>
          <a:p>
            <a:r>
              <a:rPr lang="en-GB"/>
              <a:t>Applying Piaget's Theory to Isaac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AA482C-03CB-0E42-E23F-74477554BC30}"/>
              </a:ext>
            </a:extLst>
          </p:cNvPr>
          <p:cNvSpPr txBox="1"/>
          <p:nvPr/>
        </p:nvSpPr>
        <p:spPr>
          <a:xfrm>
            <a:off x="1673934" y="1078888"/>
            <a:ext cx="1009261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Understanding Isaac through Piaget's Theory </a:t>
            </a:r>
          </a:p>
          <a:p>
            <a:r>
              <a:rPr lang="en-GB" dirty="0"/>
              <a:t>Isaac is in the preoperational stage, where development is strongly influenced by play, communication, </a:t>
            </a:r>
            <a:r>
              <a:rPr lang="en-GB"/>
              <a:t>and social interaction (Piaget and Inhelder,1969).</a:t>
            </a:r>
          </a:p>
          <a:p>
            <a:endParaRPr lang="en-GB" dirty="0"/>
          </a:p>
          <a:p>
            <a:r>
              <a:rPr lang="en-GB" b="1"/>
              <a:t>Language delay:</a:t>
            </a:r>
            <a:endParaRPr lang="en-GB" b="1" dirty="0"/>
          </a:p>
          <a:p>
            <a:r>
              <a:rPr lang="en-GB" dirty="0">
                <a:latin typeface="Arial"/>
                <a:cs typeface="Arial"/>
              </a:rPr>
              <a:t>Limited communication opportunities may have affected Isaac's language development because Piaget's believed children learn through interaction with their </a:t>
            </a:r>
            <a:r>
              <a:rPr lang="en-GB">
                <a:latin typeface="Arial"/>
                <a:cs typeface="Arial"/>
              </a:rPr>
              <a:t>environment</a:t>
            </a:r>
            <a:r>
              <a:rPr lang="en-GB" dirty="0">
                <a:latin typeface="Arial"/>
                <a:cs typeface="Arial"/>
              </a:rPr>
              <a:t> (Piaget,1952)</a:t>
            </a:r>
          </a:p>
          <a:p>
            <a:endParaRPr lang="en-GB" b="1" dirty="0"/>
          </a:p>
          <a:p>
            <a:r>
              <a:rPr lang="en-GB" b="1"/>
              <a:t>Withdraw</a:t>
            </a:r>
            <a:r>
              <a:rPr lang="en-GB" b="1" dirty="0"/>
              <a:t> during play :</a:t>
            </a:r>
          </a:p>
          <a:p>
            <a:r>
              <a:rPr lang="en-GB" dirty="0">
                <a:latin typeface="Arial"/>
                <a:cs typeface="Arial"/>
              </a:rPr>
              <a:t>Children learn through active </a:t>
            </a:r>
            <a:r>
              <a:rPr lang="en-GB">
                <a:latin typeface="Arial"/>
                <a:cs typeface="Arial"/>
              </a:rPr>
              <a:t>exploration</a:t>
            </a:r>
            <a:r>
              <a:rPr lang="en-GB" dirty="0">
                <a:latin typeface="Arial"/>
                <a:cs typeface="Arial"/>
              </a:rPr>
              <a:t> and play experiences, Issac's withdraw may therefore reduce opportunities for cognitive development(Piaget,1952)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b="1"/>
              <a:t>Joining group activities:</a:t>
            </a:r>
            <a:endParaRPr lang="en-GB"/>
          </a:p>
          <a:p>
            <a:r>
              <a:rPr lang="en-GB" b="1" dirty="0"/>
              <a:t>Peer interaction offers important learning </a:t>
            </a:r>
            <a:br>
              <a:rPr lang="en-GB" b="1" dirty="0"/>
            </a:br>
            <a:r>
              <a:rPr lang="en-GB" b="1"/>
              <a:t>opportunities</a:t>
            </a:r>
            <a:r>
              <a:rPr lang="en-GB" b="1" dirty="0"/>
              <a:t> and supports communication development (Piaget and Inhelder,1969)</a:t>
            </a:r>
            <a:endParaRPr lang="en-GB" dirty="0"/>
          </a:p>
          <a:p>
            <a:endParaRPr lang="en-GB" b="1" dirty="0"/>
          </a:p>
          <a:p>
            <a:r>
              <a:rPr lang="en-GB" b="1"/>
              <a:t>Impact of maternal post – natal depression :</a:t>
            </a:r>
            <a:endParaRPr lang="en-GB" b="1" dirty="0"/>
          </a:p>
          <a:p>
            <a:r>
              <a:rPr lang="en-GB" dirty="0">
                <a:latin typeface="Arial"/>
                <a:cs typeface="Arial"/>
              </a:rPr>
              <a:t>Research </a:t>
            </a:r>
            <a:r>
              <a:rPr lang="en-GB" err="1">
                <a:latin typeface="Arial"/>
                <a:cs typeface="Arial"/>
              </a:rPr>
              <a:t>sugget's</a:t>
            </a:r>
            <a:r>
              <a:rPr lang="en-GB" dirty="0">
                <a:latin typeface="Arial"/>
                <a:cs typeface="Arial"/>
              </a:rPr>
              <a:t> parental mental health can influence children's developmental experiences and opportunities  for learning and communication ( Murray, </a:t>
            </a:r>
            <a:r>
              <a:rPr lang="en-GB">
                <a:latin typeface="Arial"/>
                <a:cs typeface="Arial"/>
              </a:rPr>
              <a:t>Halligan,</a:t>
            </a:r>
            <a:r>
              <a:rPr lang="en-GB" dirty="0">
                <a:latin typeface="Arial"/>
                <a:cs typeface="Arial"/>
              </a:rPr>
              <a:t> and Cooper,2010</a:t>
            </a:r>
            <a:endParaRPr lang="en-GB"/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2423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C31C0-1259-5D0F-BC57-81DAF27C5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839" y="-205596"/>
            <a:ext cx="10018713" cy="1752599"/>
          </a:xfrm>
        </p:spPr>
        <p:txBody>
          <a:bodyPr/>
          <a:lstStyle/>
          <a:p>
            <a:r>
              <a:rPr lang="en-GB" dirty="0"/>
              <a:t>Factors influencing Isaac's </a:t>
            </a:r>
            <a:r>
              <a:rPr lang="en-GB"/>
              <a:t>development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BC27F1-C51B-A926-72A5-48CAE51E5C79}"/>
              </a:ext>
            </a:extLst>
          </p:cNvPr>
          <p:cNvSpPr txBox="1"/>
          <p:nvPr/>
        </p:nvSpPr>
        <p:spPr>
          <a:xfrm>
            <a:off x="1455238" y="1027043"/>
            <a:ext cx="1038639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Nature -</a:t>
            </a:r>
          </a:p>
          <a:p>
            <a:r>
              <a:rPr lang="en-GB" dirty="0"/>
              <a:t>Biological influences that may affect </a:t>
            </a:r>
            <a:r>
              <a:rPr lang="en-GB"/>
              <a:t>development: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Temperament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Brain development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Genetic influences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Individual</a:t>
            </a:r>
            <a:r>
              <a:rPr lang="en-GB" dirty="0"/>
              <a:t> learning differences </a:t>
            </a:r>
          </a:p>
          <a:p>
            <a:endParaRPr lang="en-GB" dirty="0"/>
          </a:p>
          <a:p>
            <a:r>
              <a:rPr lang="en-GB"/>
              <a:t>Nurture- </a:t>
            </a:r>
          </a:p>
          <a:p>
            <a:r>
              <a:rPr lang="en-GB"/>
              <a:t>Environmental influences affecting development: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 Maternal post- natal depression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Disrupted childcare </a:t>
            </a:r>
            <a:r>
              <a:rPr lang="en-GB"/>
              <a:t>arrangements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Family reloc</a:t>
            </a:r>
            <a:r>
              <a:rPr lang="en-GB"/>
              <a:t>ation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Limited social su</a:t>
            </a:r>
            <a:r>
              <a:rPr lang="en-GB"/>
              <a:t>pport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Social interaction </a:t>
            </a:r>
            <a:r>
              <a:rPr lang="en-GB"/>
              <a:t>opportunities</a:t>
            </a:r>
          </a:p>
          <a:p>
            <a:endParaRPr lang="en-GB" dirty="0"/>
          </a:p>
          <a:p>
            <a:r>
              <a:rPr lang="en-GB" dirty="0"/>
              <a:t>Piaget emphasised the importance of environmental experiences because cognitive development occurs </a:t>
            </a:r>
            <a:r>
              <a:rPr lang="en-GB"/>
              <a:t>through interaction with the surrounding world( </a:t>
            </a:r>
            <a:r>
              <a:rPr lang="en-GB">
                <a:latin typeface="Arial"/>
                <a:cs typeface="Arial"/>
              </a:rPr>
              <a:t>Piaget,1952</a:t>
            </a:r>
            <a:r>
              <a:rPr lang="en-GB"/>
              <a:t>).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60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E58B2-3E20-B128-B1B0-26859FFA4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53838"/>
            <a:ext cx="9544261" cy="1249392"/>
          </a:xfrm>
        </p:spPr>
        <p:txBody>
          <a:bodyPr/>
          <a:lstStyle/>
          <a:p>
            <a:r>
              <a:rPr lang="en-GB" dirty="0"/>
              <a:t>Practical support </a:t>
            </a:r>
            <a:r>
              <a:rPr lang="en-GB"/>
              <a:t>strategies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7F22FB-1950-C718-64ED-00730C2E1CE7}"/>
              </a:ext>
            </a:extLst>
          </p:cNvPr>
          <p:cNvSpPr txBox="1"/>
          <p:nvPr/>
        </p:nvSpPr>
        <p:spPr>
          <a:xfrm>
            <a:off x="1482743" y="1218012"/>
            <a:ext cx="10399830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Supporting </a:t>
            </a:r>
            <a:r>
              <a:rPr lang="en-GB"/>
              <a:t>Isaac's cognitive strategies :</a:t>
            </a:r>
          </a:p>
          <a:p>
            <a:endParaRPr lang="en-GB" dirty="0"/>
          </a:p>
          <a:p>
            <a:r>
              <a:rPr lang="en-GB" b="1"/>
              <a:t>Attachment- Based Approaches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Consistent key </a:t>
            </a:r>
            <a:r>
              <a:rPr lang="en-GB"/>
              <a:t>worker.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Predictable daily routines.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Gradual Transitions between </a:t>
            </a:r>
            <a:r>
              <a:rPr lang="en-GB"/>
              <a:t>activities  </a:t>
            </a:r>
          </a:p>
          <a:p>
            <a:pPr>
              <a:buFont typeface="Arial"/>
            </a:pPr>
            <a:r>
              <a:rPr lang="en-GB" b="1"/>
              <a:t>Play-based learning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Role play </a:t>
            </a:r>
            <a:r>
              <a:rPr lang="en-GB"/>
              <a:t>activities</a:t>
            </a:r>
            <a:r>
              <a:rPr lang="en-GB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Construction and problem- solving games.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Small group play </a:t>
            </a:r>
            <a:r>
              <a:rPr lang="en-GB"/>
              <a:t>opportunities.</a:t>
            </a:r>
          </a:p>
          <a:p>
            <a:r>
              <a:rPr lang="en-GB" b="1" dirty="0"/>
              <a:t>Language-rich </a:t>
            </a:r>
            <a:r>
              <a:rPr lang="en-GB" b="1"/>
              <a:t>environment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Daily story telling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Songs and rhymes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Open-ended questioning </a:t>
            </a:r>
          </a:p>
          <a:p>
            <a:r>
              <a:rPr lang="en-GB" b="1" dirty="0"/>
              <a:t>Parental support and modelling                      </a:t>
            </a:r>
            <a:r>
              <a:rPr lang="en-GB" b="1">
                <a:latin typeface="Arial"/>
                <a:cs typeface="Arial"/>
              </a:rPr>
              <a:t>   (Piaget,1952)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 Home learning </a:t>
            </a:r>
            <a:r>
              <a:rPr lang="en-GB"/>
              <a:t>activities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Reading together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Positive communication </a:t>
            </a:r>
            <a:r>
              <a:rPr lang="en-GB"/>
              <a:t>strategies</a:t>
            </a:r>
            <a:r>
              <a:rPr lang="en-GB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A04AA2-3717-0619-61E7-BF8CDD0047F4}"/>
              </a:ext>
            </a:extLst>
          </p:cNvPr>
          <p:cNvSpPr txBox="1"/>
          <p:nvPr/>
        </p:nvSpPr>
        <p:spPr>
          <a:xfrm>
            <a:off x="6680494" y="1406492"/>
            <a:ext cx="505336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Multi-Agency collaboration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Speech and language Therapist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Health visitor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Family support worker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Early years </a:t>
            </a:r>
            <a:r>
              <a:rPr lang="en-GB"/>
              <a:t>practitioners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b="1"/>
              <a:t>Emotional Regulation Strategies </a:t>
            </a: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/>
              <a:t>Feelings chart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Emotion chart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Calm spaces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Adult </a:t>
            </a:r>
            <a:r>
              <a:rPr lang="en-GB"/>
              <a:t>modelling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646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C3009-981A-7563-E501-145777EB6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500" y="-4313"/>
            <a:ext cx="10018713" cy="1752599"/>
          </a:xfrm>
        </p:spPr>
        <p:txBody>
          <a:bodyPr/>
          <a:lstStyle/>
          <a:p>
            <a:r>
              <a:rPr lang="en-GB"/>
              <a:t>Critical evaluation of Piaget's theory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AE8E81-914C-515D-B928-93807DBE8BEA}"/>
              </a:ext>
            </a:extLst>
          </p:cNvPr>
          <p:cNvSpPr txBox="1"/>
          <p:nvPr/>
        </p:nvSpPr>
        <p:spPr>
          <a:xfrm>
            <a:off x="1207698" y="1514611"/>
            <a:ext cx="10826151" cy="46537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Strengths</a:t>
            </a:r>
            <a:r>
              <a:rPr lang="en-GB" b="1" dirty="0">
                <a:latin typeface="Arial"/>
                <a:cs typeface="Arial"/>
              </a:rPr>
              <a:t> 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Explains how </a:t>
            </a:r>
            <a:r>
              <a:rPr lang="en-GB">
                <a:latin typeface="Arial"/>
                <a:cs typeface="Arial"/>
              </a:rPr>
              <a:t>children's thinking develops over time.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Highlights</a:t>
            </a:r>
            <a:r>
              <a:rPr lang="en-GB" dirty="0">
                <a:latin typeface="Arial"/>
                <a:cs typeface="Arial"/>
              </a:rPr>
              <a:t> the importance of active learning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Supports play-based approaches used in early year </a:t>
            </a:r>
            <a:r>
              <a:rPr lang="en-GB">
                <a:latin typeface="Arial"/>
                <a:cs typeface="Arial"/>
              </a:rPr>
              <a:t>practice.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Widely influential in education and childr</a:t>
            </a:r>
            <a:r>
              <a:rPr lang="en-GB">
                <a:latin typeface="Arial"/>
                <a:cs typeface="Arial"/>
              </a:rPr>
              <a:t>en development( Wood,1998).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r>
              <a:rPr lang="en-GB" b="1">
                <a:latin typeface="Arial"/>
                <a:cs typeface="Arial"/>
              </a:rPr>
              <a:t>Limitations </a:t>
            </a:r>
            <a:endParaRPr lang="en-GB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May underestimate </a:t>
            </a:r>
            <a:r>
              <a:rPr lang="en-GB">
                <a:latin typeface="Arial"/>
                <a:cs typeface="Arial"/>
              </a:rPr>
              <a:t>children's</a:t>
            </a:r>
            <a:r>
              <a:rPr lang="en-GB" dirty="0">
                <a:latin typeface="Arial"/>
                <a:cs typeface="Arial"/>
              </a:rPr>
              <a:t> abilities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Focuses mainly on cognition rather than emotions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Limited consideration of </a:t>
            </a:r>
            <a:r>
              <a:rPr lang="en-GB">
                <a:latin typeface="Arial"/>
                <a:cs typeface="Arial"/>
              </a:rPr>
              <a:t>cultural influences 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Does not fully explain attachment difficulties or separation anxiety( Vygotsky,1978).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Overall  evaluation -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Piaget's theory is valuable for understanding Isaac's cognitive development but may need to be combined with other theories to fully explain his emotional </a:t>
            </a:r>
            <a:r>
              <a:rPr lang="en-GB">
                <a:latin typeface="Arial"/>
                <a:cs typeface="Arial"/>
              </a:rPr>
              <a:t>experience.</a:t>
            </a:r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60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6BC16-DC0A-6327-9C9A-1F3EBAFA2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2293" y="-33068"/>
            <a:ext cx="10018713" cy="1752599"/>
          </a:xfrm>
        </p:spPr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76E91E-A47C-AB3B-ED97-B688BC1D0745}"/>
              </a:ext>
            </a:extLst>
          </p:cNvPr>
          <p:cNvSpPr txBox="1"/>
          <p:nvPr/>
        </p:nvSpPr>
        <p:spPr>
          <a:xfrm>
            <a:off x="1495832" y="1717947"/>
            <a:ext cx="1000370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Issac is in Piaget's preoperational stage.</a:t>
            </a:r>
          </a:p>
          <a:p>
            <a:r>
              <a:rPr lang="en-GB" dirty="0"/>
              <a:t>Environmental </a:t>
            </a:r>
            <a:r>
              <a:rPr lang="en-GB"/>
              <a:t>experiences</a:t>
            </a:r>
            <a:r>
              <a:rPr lang="en-GB" dirty="0"/>
              <a:t> influence cognitive development </a:t>
            </a:r>
          </a:p>
          <a:p>
            <a:r>
              <a:rPr lang="en-GB" dirty="0"/>
              <a:t>Childcare disruption, family relocation, and maternal post-natal depression </a:t>
            </a:r>
            <a:r>
              <a:rPr lang="en-GB"/>
              <a:t>may have </a:t>
            </a:r>
            <a:r>
              <a:rPr lang="en-GB" dirty="0"/>
              <a:t>affected Isaac's development.</a:t>
            </a:r>
          </a:p>
          <a:p>
            <a:r>
              <a:rPr lang="en-GB" dirty="0"/>
              <a:t>Piaget's theory </a:t>
            </a:r>
            <a:r>
              <a:rPr lang="en-GB"/>
              <a:t>helps explain his language and social difficulties </a:t>
            </a:r>
          </a:p>
          <a:p>
            <a:r>
              <a:rPr lang="en-GB" dirty="0"/>
              <a:t>Targeted support strategies can promote </a:t>
            </a:r>
            <a:r>
              <a:rPr lang="en-GB"/>
              <a:t>positive outcomes.</a:t>
            </a:r>
          </a:p>
          <a:p>
            <a:endParaRPr lang="en-GB" dirty="0"/>
          </a:p>
          <a:p>
            <a:r>
              <a:rPr lang="en-GB" dirty="0"/>
              <a:t>Children's cognitive development is strongly influenced by opportunities for exploration, </a:t>
            </a:r>
            <a:r>
              <a:rPr lang="en-GB"/>
              <a:t>communication,</a:t>
            </a:r>
            <a:r>
              <a:rPr lang="en-GB" dirty="0"/>
              <a:t> and interaction.</a:t>
            </a:r>
          </a:p>
        </p:txBody>
      </p:sp>
    </p:spTree>
    <p:extLst>
      <p:ext uri="{BB962C8B-B14F-4D97-AF65-F5344CB8AC3E}">
        <p14:creationId xmlns:p14="http://schemas.microsoft.com/office/powerpoint/2010/main" val="2109013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75A4A-E1E3-6AE0-ACDB-9AE6A07FA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7459544" cy="918713"/>
          </a:xfrm>
        </p:spPr>
        <p:txBody>
          <a:bodyPr/>
          <a:lstStyle/>
          <a:p>
            <a:r>
              <a:rPr lang="en-GB"/>
              <a:t>References: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5AE5A-E01D-FC25-0135-F6A401A82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518" y="1861867"/>
            <a:ext cx="10018713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400" b="1" dirty="0">
                <a:latin typeface="Arial"/>
                <a:cs typeface="Arial"/>
              </a:rPr>
              <a:t>Kegan, j.(N.D)."Piaget's theory Encyclopaedia Britannica." Available at: </a:t>
            </a:r>
            <a:r>
              <a:rPr lang="en-GB" sz="1400" b="1" dirty="0">
                <a:latin typeface="Arial"/>
                <a:cs typeface="Arial"/>
                <a:hlinkClick r:id="rId2" action="ppaction://hlinksldjump"/>
              </a:rPr>
              <a:t>https://www.britannica.com/topic/human-behavior/Piagets-theory</a:t>
            </a:r>
            <a:r>
              <a:rPr lang="en-GB" sz="1400" b="1" dirty="0">
                <a:latin typeface="Arial"/>
                <a:cs typeface="Arial"/>
              </a:rPr>
              <a:t> ( </a:t>
            </a:r>
            <a:r>
              <a:rPr lang="en-GB" sz="1400" b="1">
                <a:latin typeface="Arial"/>
                <a:cs typeface="Arial"/>
              </a:rPr>
              <a:t>Accessed : 10 June 2026).</a:t>
            </a:r>
            <a:endParaRPr lang="en-GB" sz="1400" b="1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400" b="1" dirty="0" err="1">
                <a:latin typeface="Arial"/>
                <a:cs typeface="Arial"/>
              </a:rPr>
              <a:t>McLead,S</a:t>
            </a:r>
            <a:r>
              <a:rPr lang="en-GB" sz="1400" b="1" dirty="0">
                <a:latin typeface="Arial"/>
                <a:cs typeface="Arial"/>
              </a:rPr>
              <a:t>. ( 2025) " Piaget's Theory of Cognitive Development, simply Psychology." Available at: </a:t>
            </a:r>
            <a:r>
              <a:rPr lang="en-GB" sz="1400" b="1" dirty="0">
                <a:latin typeface="Arial"/>
                <a:cs typeface="Arial"/>
                <a:hlinkClick r:id="rId2" action="ppaction://hlinksldjump"/>
              </a:rPr>
              <a:t>https://www.simplypsychology.org/piaget.html</a:t>
            </a:r>
            <a:r>
              <a:rPr lang="en-GB" sz="1400" b="1" dirty="0">
                <a:latin typeface="Arial"/>
                <a:cs typeface="Arial"/>
              </a:rPr>
              <a:t> , ( Accessed : 08June  </a:t>
            </a:r>
          </a:p>
          <a:p>
            <a:pPr>
              <a:buClr>
                <a:srgbClr val="1287C3"/>
              </a:buClr>
            </a:pPr>
            <a:r>
              <a:rPr lang="en-GB" sz="1400" dirty="0">
                <a:ea typeface="+mn-lt"/>
                <a:cs typeface="+mn-lt"/>
              </a:rPr>
              <a:t>Murray, L., Halligan, S.L. and Cooper, P.J. (2010) ‘Effects of postnatal depression on mother–infant interactions and child development’, in Zeanah, C.H. (ed.) Handbook of Infant Mental Health. 3rd end. New York: Guilford Press, pp. 192–220., Available at: </a:t>
            </a:r>
            <a:r>
              <a:rPr lang="en-GB" sz="1400" b="1" dirty="0">
                <a:latin typeface="Arial"/>
                <a:cs typeface="Arial"/>
                <a:hlinkClick r:id="rId3"/>
              </a:rPr>
              <a:t>www.guilford.com/books/Introduction-to-Remote-Sensing/Campbell-Wynne-Thomas/9781462549405</a:t>
            </a:r>
            <a:r>
              <a:rPr lang="en-GB" sz="1400" b="1" dirty="0">
                <a:latin typeface="Arial"/>
                <a:cs typeface="Arial"/>
              </a:rPr>
              <a:t>. ( Acc</a:t>
            </a:r>
            <a:r>
              <a:rPr lang="en-GB" sz="1400" b="1">
                <a:latin typeface="Arial"/>
                <a:cs typeface="Arial"/>
              </a:rPr>
              <a:t>essed at: 08 June 2026)</a:t>
            </a:r>
            <a:endParaRPr lang="en-GB" sz="1400"/>
          </a:p>
          <a:p>
            <a:pPr>
              <a:buClr>
                <a:srgbClr val="1287C3"/>
              </a:buClr>
            </a:pPr>
            <a:endParaRPr lang="en-GB" sz="1400" b="1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endParaRPr lang="en-GB" sz="1400" b="1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sz="14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71495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Piaget's Cognitive Development theory to Isaac's Development  </vt:lpstr>
      <vt:lpstr>Introduction   </vt:lpstr>
      <vt:lpstr>Piaget's Cognitive Development Theory </vt:lpstr>
      <vt:lpstr>Applying Piaget's Theory to Isaac </vt:lpstr>
      <vt:lpstr>Factors influencing Isaac's development </vt:lpstr>
      <vt:lpstr>Practical support strategies </vt:lpstr>
      <vt:lpstr>Critical evaluation of Piaget's theory </vt:lpstr>
      <vt:lpstr>Conclusion </vt:lpstr>
      <vt:lpstr>References: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1134</cp:revision>
  <dcterms:created xsi:type="dcterms:W3CDTF">2026-06-08T14:03:19Z</dcterms:created>
  <dcterms:modified xsi:type="dcterms:W3CDTF">2026-06-28T13:11:05Z</dcterms:modified>
</cp:coreProperties>
</file>