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707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Della Respira"/>
      <p:regular r:id="rId15"/>
    </p:embeddedFont>
    <p:embeddedFont>
      <p:font typeface="DM Sans Light"/>
      <p:regular r:id="rId16"/>
      <p:bold r:id="rId17"/>
      <p:italic r:id="rId18"/>
      <p:boldItalic r:id="rId19"/>
    </p:embeddedFont>
    <p:embeddedFont>
      <p:font typeface="DM Sans"/>
      <p:regular r:id="rId20"/>
      <p:bold r:id="rId21"/>
      <p:italic r:id="rId22"/>
      <p:boldItalic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20" Type="http://schemas.openxmlformats.org/officeDocument/2006/relationships/font" Target="fonts/DMSans-regular.fntdata"/><Relationship Id="rId22" Type="http://schemas.openxmlformats.org/officeDocument/2006/relationships/font" Target="fonts/DMSans-italic.fntdata"/><Relationship Id="rId21" Type="http://schemas.openxmlformats.org/officeDocument/2006/relationships/font" Target="fonts/DMSans-bold.fntdata"/><Relationship Id="rId23" Type="http://schemas.openxmlformats.org/officeDocument/2006/relationships/font" Target="fonts/DMSans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font" Target="fonts/DellaRespira-regular.fntdata"/><Relationship Id="rId14" Type="http://schemas.openxmlformats.org/officeDocument/2006/relationships/slide" Target="slides/slide9.xml"/><Relationship Id="rId17" Type="http://schemas.openxmlformats.org/officeDocument/2006/relationships/font" Target="fonts/DMSansLight-bold.fntdata"/><Relationship Id="rId16" Type="http://schemas.openxmlformats.org/officeDocument/2006/relationships/font" Target="fonts/DMSansLight-regular.fntdata"/><Relationship Id="rId19" Type="http://schemas.openxmlformats.org/officeDocument/2006/relationships/font" Target="fonts/DMSansLight-boldItalic.fntdata"/><Relationship Id="rId18" Type="http://schemas.openxmlformats.org/officeDocument/2006/relationships/font" Target="fonts/DMSansLight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g3a7d66ef2a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6" name="Google Shape;456;g3a7d66ef2a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3a7d66ef2af_1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3a7d66ef2af_1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g3a7d66ef2af_1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1" name="Google Shape;471;g3a7d66ef2af_1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6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g3a7d66ef2af_1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8" name="Google Shape;478;g3a7d66ef2af_1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g3a7d66ef2af_1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5" name="Google Shape;485;g3a7d66ef2af_1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0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g3a7d66ef2af_1_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2" name="Google Shape;492;g3a7d66ef2af_1_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3a7d66ef2af_1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3a7d66ef2af_1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g3a7d66ef2af_1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4" name="Google Shape;504;g3a7d66ef2af_1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g3a7d66ef2af_1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9" name="Google Shape;509;g3a7d66ef2af_1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ver">
  <p:cSld name="CUSTOM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950" y="284775"/>
            <a:ext cx="8598900" cy="2478900"/>
          </a:xfrm>
          <a:prstGeom prst="roundRect">
            <a:avLst>
              <a:gd fmla="val 16667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274950" y="2975835"/>
            <a:ext cx="4201200" cy="1313700"/>
          </a:xfrm>
          <a:prstGeom prst="roundRect">
            <a:avLst>
              <a:gd fmla="val 16667" name="adj"/>
            </a:avLst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12" name="Google Shape;12;p2"/>
          <p:cNvSpPr/>
          <p:nvPr/>
        </p:nvSpPr>
        <p:spPr>
          <a:xfrm>
            <a:off x="274950" y="4501727"/>
            <a:ext cx="8598900" cy="357000"/>
          </a:xfrm>
          <a:prstGeom prst="roundRect">
            <a:avLst>
              <a:gd fmla="val 34148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3" name="Google Shape;13;p2"/>
          <p:cNvSpPr txBox="1"/>
          <p:nvPr>
            <p:ph type="title"/>
          </p:nvPr>
        </p:nvSpPr>
        <p:spPr>
          <a:xfrm>
            <a:off x="274725" y="312763"/>
            <a:ext cx="8598900" cy="247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74725" y="2971100"/>
            <a:ext cx="4213200" cy="131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2" type="subTitle"/>
          </p:nvPr>
        </p:nvSpPr>
        <p:spPr>
          <a:xfrm>
            <a:off x="279625" y="4509075"/>
            <a:ext cx="8598900" cy="35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CUSTOM_16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3"/>
          <p:cNvSpPr/>
          <p:nvPr/>
        </p:nvSpPr>
        <p:spPr>
          <a:xfrm>
            <a:off x="274950" y="1318300"/>
            <a:ext cx="8598900" cy="2478900"/>
          </a:xfrm>
          <a:prstGeom prst="roundRect">
            <a:avLst>
              <a:gd fmla="val 16667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" name="Google Shape;18;p3"/>
          <p:cNvSpPr txBox="1"/>
          <p:nvPr>
            <p:ph type="title"/>
          </p:nvPr>
        </p:nvSpPr>
        <p:spPr>
          <a:xfrm>
            <a:off x="274725" y="1346288"/>
            <a:ext cx="8598900" cy="247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ntroduction">
  <p:cSld name="CUSTOM_1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>
            <p:ph idx="2" type="pic"/>
          </p:nvPr>
        </p:nvSpPr>
        <p:spPr>
          <a:xfrm>
            <a:off x="4676850" y="1342250"/>
            <a:ext cx="4201200" cy="3510600"/>
          </a:xfrm>
          <a:prstGeom prst="roundRect">
            <a:avLst>
              <a:gd fmla="val 5775" name="adj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" name="Google Shape;21;p4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4"/>
          <p:cNvSpPr/>
          <p:nvPr/>
        </p:nvSpPr>
        <p:spPr>
          <a:xfrm>
            <a:off x="274950" y="1348125"/>
            <a:ext cx="4201200" cy="3510600"/>
          </a:xfrm>
          <a:prstGeom prst="roundRect">
            <a:avLst>
              <a:gd fmla="val 5734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496350" y="1593900"/>
            <a:ext cx="3754200" cy="298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1pPr>
            <a:lvl2pPr indent="-342900" lvl="1" marL="9144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2pPr>
            <a:lvl3pPr indent="-342900" lvl="2" marL="13716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3pPr>
            <a:lvl4pPr indent="-342900" lvl="3" marL="18288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4pPr>
            <a:lvl5pPr indent="-342900" lvl="4" marL="22860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5pPr>
            <a:lvl6pPr indent="-342900" lvl="5" marL="27432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6pPr>
            <a:lvl7pPr indent="-342900" lvl="6" marL="32004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indent="-342900" lvl="7" marL="36576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indent="-342900" lvl="8" marL="41148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/>
        </p:txBody>
      </p:sp>
      <p:sp>
        <p:nvSpPr>
          <p:cNvPr id="24" name="Google Shape;24;p4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s and Assigned Sections">
  <p:cSld name="CUSTOM_2">
    <p:bg>
      <p:bgPr>
        <a:solidFill>
          <a:schemeClr val="lt2"/>
        </a:solidFill>
      </p:bgPr>
    </p:bg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/>
          <p:nvPr>
            <p:ph idx="2" type="pic"/>
          </p:nvPr>
        </p:nvSpPr>
        <p:spPr>
          <a:xfrm>
            <a:off x="383625" y="1328875"/>
            <a:ext cx="1789200" cy="2277900"/>
          </a:xfrm>
          <a:prstGeom prst="ellipse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" name="Google Shape;27;p5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5"/>
          <p:cNvSpPr/>
          <p:nvPr/>
        </p:nvSpPr>
        <p:spPr>
          <a:xfrm>
            <a:off x="275100" y="3790950"/>
            <a:ext cx="1998300" cy="3489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9" name="Google Shape;29;p5"/>
          <p:cNvSpPr/>
          <p:nvPr/>
        </p:nvSpPr>
        <p:spPr>
          <a:xfrm>
            <a:off x="275100" y="4251701"/>
            <a:ext cx="1998300" cy="606900"/>
          </a:xfrm>
          <a:prstGeom prst="roundRect">
            <a:avLst>
              <a:gd fmla="val 17449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0" spcFirstLastPara="1" rIns="0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0" name="Google Shape;30;p5"/>
          <p:cNvSpPr/>
          <p:nvPr/>
        </p:nvSpPr>
        <p:spPr>
          <a:xfrm>
            <a:off x="2477850" y="4251701"/>
            <a:ext cx="1998300" cy="606900"/>
          </a:xfrm>
          <a:prstGeom prst="roundRect">
            <a:avLst>
              <a:gd fmla="val 17449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0" spcFirstLastPara="1" rIns="0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1" name="Google Shape;31;p5"/>
          <p:cNvSpPr/>
          <p:nvPr/>
        </p:nvSpPr>
        <p:spPr>
          <a:xfrm>
            <a:off x="4672725" y="4251701"/>
            <a:ext cx="1998300" cy="606900"/>
          </a:xfrm>
          <a:prstGeom prst="roundRect">
            <a:avLst>
              <a:gd fmla="val 17449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0" spcFirstLastPara="1" rIns="0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2" name="Google Shape;32;p5"/>
          <p:cNvSpPr/>
          <p:nvPr/>
        </p:nvSpPr>
        <p:spPr>
          <a:xfrm>
            <a:off x="6875475" y="4251701"/>
            <a:ext cx="1998300" cy="606900"/>
          </a:xfrm>
          <a:prstGeom prst="roundRect">
            <a:avLst>
              <a:gd fmla="val 17449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0" spcFirstLastPara="1" rIns="0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3" name="Google Shape;33;p5"/>
          <p:cNvSpPr/>
          <p:nvPr/>
        </p:nvSpPr>
        <p:spPr>
          <a:xfrm>
            <a:off x="2477850" y="3790950"/>
            <a:ext cx="1998300" cy="3489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4" name="Google Shape;34;p5"/>
          <p:cNvSpPr/>
          <p:nvPr/>
        </p:nvSpPr>
        <p:spPr>
          <a:xfrm>
            <a:off x="4676663" y="3790950"/>
            <a:ext cx="1998300" cy="3489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5" name="Google Shape;35;p5"/>
          <p:cNvSpPr/>
          <p:nvPr/>
        </p:nvSpPr>
        <p:spPr>
          <a:xfrm>
            <a:off x="6875475" y="3790950"/>
            <a:ext cx="1998300" cy="3489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6" name="Google Shape;36;p5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37" name="Google Shape;37;p5"/>
          <p:cNvSpPr txBox="1"/>
          <p:nvPr>
            <p:ph idx="1" type="subTitle"/>
          </p:nvPr>
        </p:nvSpPr>
        <p:spPr>
          <a:xfrm>
            <a:off x="274950" y="3791100"/>
            <a:ext cx="19983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38" name="Google Shape;38;p5"/>
          <p:cNvSpPr txBox="1"/>
          <p:nvPr>
            <p:ph idx="3" type="subTitle"/>
          </p:nvPr>
        </p:nvSpPr>
        <p:spPr>
          <a:xfrm>
            <a:off x="2475813" y="3791100"/>
            <a:ext cx="19983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39" name="Google Shape;39;p5"/>
          <p:cNvSpPr txBox="1"/>
          <p:nvPr>
            <p:ph idx="4" type="subTitle"/>
          </p:nvPr>
        </p:nvSpPr>
        <p:spPr>
          <a:xfrm>
            <a:off x="4675638" y="3791100"/>
            <a:ext cx="19983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40" name="Google Shape;40;p5"/>
          <p:cNvSpPr txBox="1"/>
          <p:nvPr>
            <p:ph idx="5" type="subTitle"/>
          </p:nvPr>
        </p:nvSpPr>
        <p:spPr>
          <a:xfrm>
            <a:off x="6875488" y="3791100"/>
            <a:ext cx="19983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41" name="Google Shape;41;p5"/>
          <p:cNvSpPr txBox="1"/>
          <p:nvPr>
            <p:ph idx="6" type="subTitle"/>
          </p:nvPr>
        </p:nvSpPr>
        <p:spPr>
          <a:xfrm>
            <a:off x="274950" y="4251700"/>
            <a:ext cx="1998300" cy="60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2pPr>
            <a:lvl3pPr lvl="2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3pPr>
            <a:lvl4pPr lvl="3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4pPr>
            <a:lvl5pPr lvl="4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5pPr>
            <a:lvl6pPr lvl="5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6pPr>
            <a:lvl7pPr lvl="6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7pPr>
            <a:lvl8pPr lvl="7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8pPr>
            <a:lvl9pPr lvl="8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9pPr>
          </a:lstStyle>
          <a:p/>
        </p:txBody>
      </p:sp>
      <p:sp>
        <p:nvSpPr>
          <p:cNvPr id="42" name="Google Shape;42;p5"/>
          <p:cNvSpPr txBox="1"/>
          <p:nvPr>
            <p:ph idx="7" type="subTitle"/>
          </p:nvPr>
        </p:nvSpPr>
        <p:spPr>
          <a:xfrm>
            <a:off x="2477850" y="4251700"/>
            <a:ext cx="1998300" cy="60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2pPr>
            <a:lvl3pPr lvl="2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3pPr>
            <a:lvl4pPr lvl="3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4pPr>
            <a:lvl5pPr lvl="4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5pPr>
            <a:lvl6pPr lvl="5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6pPr>
            <a:lvl7pPr lvl="6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7pPr>
            <a:lvl8pPr lvl="7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8pPr>
            <a:lvl9pPr lvl="8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9pPr>
          </a:lstStyle>
          <a:p/>
        </p:txBody>
      </p:sp>
      <p:sp>
        <p:nvSpPr>
          <p:cNvPr id="43" name="Google Shape;43;p5"/>
          <p:cNvSpPr txBox="1"/>
          <p:nvPr>
            <p:ph idx="8" type="subTitle"/>
          </p:nvPr>
        </p:nvSpPr>
        <p:spPr>
          <a:xfrm>
            <a:off x="4676663" y="4251700"/>
            <a:ext cx="1998300" cy="60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2pPr>
            <a:lvl3pPr lvl="2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3pPr>
            <a:lvl4pPr lvl="3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4pPr>
            <a:lvl5pPr lvl="4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5pPr>
            <a:lvl6pPr lvl="5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6pPr>
            <a:lvl7pPr lvl="6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7pPr>
            <a:lvl8pPr lvl="7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8pPr>
            <a:lvl9pPr lvl="8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9pPr>
          </a:lstStyle>
          <a:p/>
        </p:txBody>
      </p:sp>
      <p:sp>
        <p:nvSpPr>
          <p:cNvPr id="44" name="Google Shape;44;p5"/>
          <p:cNvSpPr txBox="1"/>
          <p:nvPr>
            <p:ph idx="9" type="subTitle"/>
          </p:nvPr>
        </p:nvSpPr>
        <p:spPr>
          <a:xfrm>
            <a:off x="6867588" y="4251700"/>
            <a:ext cx="1998300" cy="60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>
                <a:latin typeface="DM Sans"/>
                <a:ea typeface="DM Sans"/>
                <a:cs typeface="DM Sans"/>
                <a:sym typeface="DM Sa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2pPr>
            <a:lvl3pPr lvl="2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3pPr>
            <a:lvl4pPr lvl="3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4pPr>
            <a:lvl5pPr lvl="4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5pPr>
            <a:lvl6pPr lvl="5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6pPr>
            <a:lvl7pPr lvl="6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7pPr>
            <a:lvl8pPr lvl="7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8pPr>
            <a:lvl9pPr lvl="8" algn="ctr">
              <a:spcBef>
                <a:spcPts val="0"/>
              </a:spcBef>
              <a:spcAft>
                <a:spcPts val="0"/>
              </a:spcAft>
              <a:buSzPts val="1100"/>
              <a:buFont typeface="DM Sans"/>
              <a:buNone/>
              <a:defRPr sz="1100"/>
            </a:lvl9pPr>
          </a:lstStyle>
          <a:p/>
        </p:txBody>
      </p:sp>
      <p:sp>
        <p:nvSpPr>
          <p:cNvPr id="45" name="Google Shape;45;p5"/>
          <p:cNvSpPr/>
          <p:nvPr>
            <p:ph idx="13" type="pic"/>
          </p:nvPr>
        </p:nvSpPr>
        <p:spPr>
          <a:xfrm>
            <a:off x="2579800" y="1328875"/>
            <a:ext cx="1789200" cy="2277900"/>
          </a:xfrm>
          <a:prstGeom prst="ellipse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6" name="Google Shape;46;p5"/>
          <p:cNvSpPr/>
          <p:nvPr>
            <p:ph idx="14" type="pic"/>
          </p:nvPr>
        </p:nvSpPr>
        <p:spPr>
          <a:xfrm>
            <a:off x="4775975" y="1328875"/>
            <a:ext cx="1789200" cy="2277900"/>
          </a:xfrm>
          <a:prstGeom prst="ellipse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7" name="Google Shape;47;p5"/>
          <p:cNvSpPr/>
          <p:nvPr>
            <p:ph idx="15" type="pic"/>
          </p:nvPr>
        </p:nvSpPr>
        <p:spPr>
          <a:xfrm>
            <a:off x="6972150" y="1328875"/>
            <a:ext cx="1789200" cy="2277900"/>
          </a:xfrm>
          <a:prstGeom prst="ellipse">
            <a:avLst/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CUSTOM_3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6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Google Shape;50;p6"/>
          <p:cNvSpPr/>
          <p:nvPr/>
        </p:nvSpPr>
        <p:spPr>
          <a:xfrm>
            <a:off x="1655875" y="1348125"/>
            <a:ext cx="7218000" cy="5433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51" name="Google Shape;51;p6"/>
          <p:cNvSpPr/>
          <p:nvPr/>
        </p:nvSpPr>
        <p:spPr>
          <a:xfrm>
            <a:off x="1655875" y="2100369"/>
            <a:ext cx="7218000" cy="5433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52" name="Google Shape;52;p6"/>
          <p:cNvSpPr/>
          <p:nvPr/>
        </p:nvSpPr>
        <p:spPr>
          <a:xfrm>
            <a:off x="1655875" y="2837025"/>
            <a:ext cx="7218000" cy="5433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53" name="Google Shape;53;p6"/>
          <p:cNvSpPr/>
          <p:nvPr/>
        </p:nvSpPr>
        <p:spPr>
          <a:xfrm>
            <a:off x="1655875" y="3573669"/>
            <a:ext cx="7218000" cy="5433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54" name="Google Shape;54;p6"/>
          <p:cNvSpPr/>
          <p:nvPr/>
        </p:nvSpPr>
        <p:spPr>
          <a:xfrm>
            <a:off x="1655875" y="4315525"/>
            <a:ext cx="7218000" cy="5433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55" name="Google Shape;55;p6"/>
          <p:cNvSpPr/>
          <p:nvPr/>
        </p:nvSpPr>
        <p:spPr>
          <a:xfrm>
            <a:off x="274950" y="1348075"/>
            <a:ext cx="11979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00"/>
          </a:p>
        </p:txBody>
      </p:sp>
      <p:sp>
        <p:nvSpPr>
          <p:cNvPr id="56" name="Google Shape;56;p6"/>
          <p:cNvSpPr/>
          <p:nvPr/>
        </p:nvSpPr>
        <p:spPr>
          <a:xfrm>
            <a:off x="274950" y="2092550"/>
            <a:ext cx="11979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57" name="Google Shape;57;p6"/>
          <p:cNvSpPr/>
          <p:nvPr/>
        </p:nvSpPr>
        <p:spPr>
          <a:xfrm>
            <a:off x="274950" y="2837025"/>
            <a:ext cx="11979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58" name="Google Shape;58;p6"/>
          <p:cNvSpPr/>
          <p:nvPr/>
        </p:nvSpPr>
        <p:spPr>
          <a:xfrm>
            <a:off x="274950" y="3573675"/>
            <a:ext cx="11979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59" name="Google Shape;59;p6"/>
          <p:cNvSpPr/>
          <p:nvPr/>
        </p:nvSpPr>
        <p:spPr>
          <a:xfrm>
            <a:off x="274950" y="4310325"/>
            <a:ext cx="11979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60" name="Google Shape;60;p6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61" name="Google Shape;61;p6"/>
          <p:cNvSpPr txBox="1"/>
          <p:nvPr>
            <p:ph idx="1" type="subTitle"/>
          </p:nvPr>
        </p:nvSpPr>
        <p:spPr>
          <a:xfrm>
            <a:off x="1655875" y="1348075"/>
            <a:ext cx="72180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2" name="Google Shape;62;p6"/>
          <p:cNvSpPr txBox="1"/>
          <p:nvPr>
            <p:ph idx="2" type="subTitle"/>
          </p:nvPr>
        </p:nvSpPr>
        <p:spPr>
          <a:xfrm>
            <a:off x="1655875" y="2092550"/>
            <a:ext cx="72180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3" name="Google Shape;63;p6"/>
          <p:cNvSpPr txBox="1"/>
          <p:nvPr>
            <p:ph idx="3" type="subTitle"/>
          </p:nvPr>
        </p:nvSpPr>
        <p:spPr>
          <a:xfrm>
            <a:off x="1655875" y="2837025"/>
            <a:ext cx="72180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4" name="Google Shape;64;p6"/>
          <p:cNvSpPr txBox="1"/>
          <p:nvPr>
            <p:ph idx="4" type="subTitle"/>
          </p:nvPr>
        </p:nvSpPr>
        <p:spPr>
          <a:xfrm>
            <a:off x="1655875" y="3576275"/>
            <a:ext cx="72180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5" name="Google Shape;65;p6"/>
          <p:cNvSpPr txBox="1"/>
          <p:nvPr>
            <p:ph idx="5" type="subTitle"/>
          </p:nvPr>
        </p:nvSpPr>
        <p:spPr>
          <a:xfrm>
            <a:off x="1655875" y="4315525"/>
            <a:ext cx="72180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None/>
              <a:defRPr sz="2200"/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M Sans Light"/>
              <a:buNone/>
              <a:defRPr sz="2200">
                <a:latin typeface="DM Sans Light"/>
                <a:ea typeface="DM Sans Light"/>
                <a:cs typeface="DM Sans Light"/>
                <a:sym typeface="DM Sans Light"/>
              </a:defRPr>
            </a:lvl9pPr>
          </a:lstStyle>
          <a:p/>
        </p:txBody>
      </p:sp>
      <p:sp>
        <p:nvSpPr>
          <p:cNvPr id="66" name="Google Shape;66;p6"/>
          <p:cNvSpPr txBox="1"/>
          <p:nvPr>
            <p:ph idx="6" type="subTitle"/>
          </p:nvPr>
        </p:nvSpPr>
        <p:spPr>
          <a:xfrm flipH="1">
            <a:off x="91975" y="1369047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67" name="Google Shape;67;p6"/>
          <p:cNvSpPr txBox="1"/>
          <p:nvPr>
            <p:ph idx="7" type="subTitle"/>
          </p:nvPr>
        </p:nvSpPr>
        <p:spPr>
          <a:xfrm flipH="1">
            <a:off x="91975" y="2113547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68" name="Google Shape;68;p6"/>
          <p:cNvSpPr txBox="1"/>
          <p:nvPr>
            <p:ph idx="8" type="subTitle"/>
          </p:nvPr>
        </p:nvSpPr>
        <p:spPr>
          <a:xfrm flipH="1">
            <a:off x="91975" y="2854085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69" name="Google Shape;69;p6"/>
          <p:cNvSpPr txBox="1"/>
          <p:nvPr>
            <p:ph idx="9" type="subTitle"/>
          </p:nvPr>
        </p:nvSpPr>
        <p:spPr>
          <a:xfrm flipH="1">
            <a:off x="91975" y="3592685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70" name="Google Shape;70;p6"/>
          <p:cNvSpPr txBox="1"/>
          <p:nvPr>
            <p:ph idx="13" type="subTitle"/>
          </p:nvPr>
        </p:nvSpPr>
        <p:spPr>
          <a:xfrm flipH="1">
            <a:off x="91975" y="4336485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orybook 1">
  <p:cSld name="CUSTOM_4">
    <p:bg>
      <p:bgPr>
        <a:solidFill>
          <a:schemeClr val="dk2"/>
        </a:solid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7"/>
          <p:cNvSpPr/>
          <p:nvPr>
            <p:ph idx="2" type="pic"/>
          </p:nvPr>
        </p:nvSpPr>
        <p:spPr>
          <a:xfrm>
            <a:off x="4676850" y="279050"/>
            <a:ext cx="4201200" cy="4573800"/>
          </a:xfrm>
          <a:prstGeom prst="roundRect">
            <a:avLst>
              <a:gd fmla="val 4826" name="adj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p7"/>
          <p:cNvSpPr/>
          <p:nvPr/>
        </p:nvSpPr>
        <p:spPr>
          <a:xfrm>
            <a:off x="274950" y="1164975"/>
            <a:ext cx="4201200" cy="36936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74" name="Google Shape;74;p7"/>
          <p:cNvSpPr txBox="1"/>
          <p:nvPr>
            <p:ph idx="1" type="body"/>
          </p:nvPr>
        </p:nvSpPr>
        <p:spPr>
          <a:xfrm>
            <a:off x="510325" y="1412150"/>
            <a:ext cx="3733200" cy="316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75" name="Google Shape;75;p7"/>
          <p:cNvSpPr/>
          <p:nvPr/>
        </p:nvSpPr>
        <p:spPr>
          <a:xfrm>
            <a:off x="274950" y="284775"/>
            <a:ext cx="4201200" cy="704400"/>
          </a:xfrm>
          <a:prstGeom prst="roundRect">
            <a:avLst>
              <a:gd fmla="val 25275" name="adj"/>
            </a:avLst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400"/>
          </a:p>
        </p:txBody>
      </p:sp>
      <p:sp>
        <p:nvSpPr>
          <p:cNvPr id="76" name="Google Shape;76;p7"/>
          <p:cNvSpPr txBox="1"/>
          <p:nvPr>
            <p:ph type="title"/>
          </p:nvPr>
        </p:nvSpPr>
        <p:spPr>
          <a:xfrm>
            <a:off x="272650" y="327125"/>
            <a:ext cx="42012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77" name="Google Shape;77;p7"/>
          <p:cNvSpPr/>
          <p:nvPr/>
        </p:nvSpPr>
        <p:spPr>
          <a:xfrm>
            <a:off x="8008325" y="109825"/>
            <a:ext cx="1018200" cy="3957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78" name="Google Shape;78;p7"/>
          <p:cNvSpPr txBox="1"/>
          <p:nvPr>
            <p:ph idx="3" type="subTitle"/>
          </p:nvPr>
        </p:nvSpPr>
        <p:spPr>
          <a:xfrm>
            <a:off x="8008325" y="109825"/>
            <a:ext cx="1018200" cy="39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Font typeface="Della Respira"/>
              <a:buNone/>
              <a:defRPr b="1" sz="11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orybook 2">
  <p:cSld name="CUSTOM_5">
    <p:bg>
      <p:bgPr>
        <a:solidFill>
          <a:schemeClr val="lt2"/>
        </a:solidFill>
      </p:bgPr>
    </p:bg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8"/>
          <p:cNvSpPr/>
          <p:nvPr>
            <p:ph idx="2" type="pic"/>
          </p:nvPr>
        </p:nvSpPr>
        <p:spPr>
          <a:xfrm>
            <a:off x="6781525" y="279050"/>
            <a:ext cx="2096400" cy="4573800"/>
          </a:xfrm>
          <a:prstGeom prst="roundRect">
            <a:avLst>
              <a:gd fmla="val 9650" name="adj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" name="Google Shape;81;p8"/>
          <p:cNvSpPr/>
          <p:nvPr/>
        </p:nvSpPr>
        <p:spPr>
          <a:xfrm>
            <a:off x="274950" y="1164975"/>
            <a:ext cx="6304500" cy="3693600"/>
          </a:xfrm>
          <a:prstGeom prst="roundRect">
            <a:avLst>
              <a:gd fmla="val 5734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82" name="Google Shape;82;p8"/>
          <p:cNvSpPr txBox="1"/>
          <p:nvPr>
            <p:ph idx="1" type="body"/>
          </p:nvPr>
        </p:nvSpPr>
        <p:spPr>
          <a:xfrm>
            <a:off x="552284" y="1335950"/>
            <a:ext cx="5739600" cy="317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83" name="Google Shape;83;p8"/>
          <p:cNvSpPr/>
          <p:nvPr/>
        </p:nvSpPr>
        <p:spPr>
          <a:xfrm>
            <a:off x="274950" y="284775"/>
            <a:ext cx="3417900" cy="70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84" name="Google Shape;84;p8"/>
          <p:cNvSpPr txBox="1"/>
          <p:nvPr>
            <p:ph type="title"/>
          </p:nvPr>
        </p:nvSpPr>
        <p:spPr>
          <a:xfrm>
            <a:off x="272650" y="327125"/>
            <a:ext cx="34179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85" name="Google Shape;85;p8"/>
          <p:cNvSpPr/>
          <p:nvPr/>
        </p:nvSpPr>
        <p:spPr>
          <a:xfrm>
            <a:off x="3890600" y="284775"/>
            <a:ext cx="2688900" cy="704400"/>
          </a:xfrm>
          <a:prstGeom prst="ellipse">
            <a:avLst/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86" name="Google Shape;86;p8"/>
          <p:cNvSpPr txBox="1"/>
          <p:nvPr>
            <p:ph idx="3" type="subTitle"/>
          </p:nvPr>
        </p:nvSpPr>
        <p:spPr>
          <a:xfrm>
            <a:off x="3890675" y="284775"/>
            <a:ext cx="26889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orybook 3">
  <p:cSld name="CUSTOM_6"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9"/>
          <p:cNvSpPr/>
          <p:nvPr/>
        </p:nvSpPr>
        <p:spPr>
          <a:xfrm>
            <a:off x="274950" y="1164975"/>
            <a:ext cx="8598900" cy="3693600"/>
          </a:xfrm>
          <a:prstGeom prst="roundRect">
            <a:avLst>
              <a:gd fmla="val 5734" name="adj"/>
            </a:avLst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89" name="Google Shape;89;p9"/>
          <p:cNvSpPr txBox="1"/>
          <p:nvPr>
            <p:ph idx="1" type="body"/>
          </p:nvPr>
        </p:nvSpPr>
        <p:spPr>
          <a:xfrm>
            <a:off x="552275" y="1405150"/>
            <a:ext cx="8060400" cy="318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90" name="Google Shape;90;p9"/>
          <p:cNvSpPr/>
          <p:nvPr/>
        </p:nvSpPr>
        <p:spPr>
          <a:xfrm>
            <a:off x="274950" y="284775"/>
            <a:ext cx="5719200" cy="70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91" name="Google Shape;91;p9"/>
          <p:cNvSpPr/>
          <p:nvPr/>
        </p:nvSpPr>
        <p:spPr>
          <a:xfrm>
            <a:off x="6184900" y="284775"/>
            <a:ext cx="2688900" cy="7044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92" name="Google Shape;92;p9"/>
          <p:cNvSpPr txBox="1"/>
          <p:nvPr>
            <p:ph type="title"/>
          </p:nvPr>
        </p:nvSpPr>
        <p:spPr>
          <a:xfrm>
            <a:off x="272650" y="327125"/>
            <a:ext cx="57192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93" name="Google Shape;93;p9"/>
          <p:cNvSpPr/>
          <p:nvPr/>
        </p:nvSpPr>
        <p:spPr>
          <a:xfrm>
            <a:off x="109155" y="109825"/>
            <a:ext cx="1018200" cy="395700"/>
          </a:xfrm>
          <a:prstGeom prst="ellipse">
            <a:avLst/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94" name="Google Shape;94;p9"/>
          <p:cNvSpPr txBox="1"/>
          <p:nvPr>
            <p:ph idx="2" type="subTitle"/>
          </p:nvPr>
        </p:nvSpPr>
        <p:spPr>
          <a:xfrm>
            <a:off x="109150" y="109825"/>
            <a:ext cx="1018200" cy="39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Font typeface="Della Respira"/>
              <a:buNone/>
              <a:defRPr b="1" sz="11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9"/>
          <p:cNvSpPr txBox="1"/>
          <p:nvPr>
            <p:ph idx="3" type="subTitle"/>
          </p:nvPr>
        </p:nvSpPr>
        <p:spPr>
          <a:xfrm>
            <a:off x="6184900" y="284775"/>
            <a:ext cx="26889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 Page 1">
  <p:cSld name="CUSTOM_7">
    <p:bg>
      <p:bgPr>
        <a:solidFill>
          <a:schemeClr val="dk2"/>
        </a:solidFill>
      </p:bgPr>
    </p:bg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0"/>
          <p:cNvSpPr/>
          <p:nvPr>
            <p:ph idx="2" type="pic"/>
          </p:nvPr>
        </p:nvSpPr>
        <p:spPr>
          <a:xfrm>
            <a:off x="274950" y="1159275"/>
            <a:ext cx="2096400" cy="3705000"/>
          </a:xfrm>
          <a:prstGeom prst="roundRect">
            <a:avLst>
              <a:gd fmla="val 11005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8" name="Google Shape;98;p10"/>
          <p:cNvSpPr/>
          <p:nvPr/>
        </p:nvSpPr>
        <p:spPr>
          <a:xfrm>
            <a:off x="254710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99" name="Google Shape;99;p10"/>
          <p:cNvSpPr/>
          <p:nvPr/>
        </p:nvSpPr>
        <p:spPr>
          <a:xfrm>
            <a:off x="2547100" y="1164975"/>
            <a:ext cx="6326700" cy="3693600"/>
          </a:xfrm>
          <a:prstGeom prst="roundRect">
            <a:avLst>
              <a:gd fmla="val 5734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00" name="Google Shape;100;p10"/>
          <p:cNvSpPr/>
          <p:nvPr/>
        </p:nvSpPr>
        <p:spPr>
          <a:xfrm>
            <a:off x="274950" y="284775"/>
            <a:ext cx="2096400" cy="7044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101" name="Google Shape;101;p10"/>
          <p:cNvSpPr txBox="1"/>
          <p:nvPr/>
        </p:nvSpPr>
        <p:spPr>
          <a:xfrm>
            <a:off x="2840350" y="1414100"/>
            <a:ext cx="5740200" cy="3169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02" name="Google Shape;102;p10"/>
          <p:cNvSpPr txBox="1"/>
          <p:nvPr>
            <p:ph idx="1" type="body"/>
          </p:nvPr>
        </p:nvSpPr>
        <p:spPr>
          <a:xfrm>
            <a:off x="2845275" y="1412150"/>
            <a:ext cx="5732400" cy="316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03" name="Google Shape;103;p10"/>
          <p:cNvSpPr txBox="1"/>
          <p:nvPr>
            <p:ph type="title"/>
          </p:nvPr>
        </p:nvSpPr>
        <p:spPr>
          <a:xfrm>
            <a:off x="254710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104" name="Google Shape;104;p10"/>
          <p:cNvSpPr txBox="1"/>
          <p:nvPr>
            <p:ph idx="3" type="subTitle"/>
          </p:nvPr>
        </p:nvSpPr>
        <p:spPr>
          <a:xfrm>
            <a:off x="274950" y="284775"/>
            <a:ext cx="20964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 Page 1 Alt">
  <p:cSld name="CUSTOM_7_1">
    <p:bg>
      <p:bgPr>
        <a:solidFill>
          <a:schemeClr val="dk2"/>
        </a:solidFill>
      </p:bgPr>
    </p:bg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1"/>
          <p:cNvSpPr/>
          <p:nvPr>
            <p:ph idx="2" type="pic"/>
          </p:nvPr>
        </p:nvSpPr>
        <p:spPr>
          <a:xfrm>
            <a:off x="2547100" y="1159275"/>
            <a:ext cx="6326700" cy="3705000"/>
          </a:xfrm>
          <a:prstGeom prst="roundRect">
            <a:avLst>
              <a:gd fmla="val 653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7" name="Google Shape;107;p11"/>
          <p:cNvSpPr txBox="1"/>
          <p:nvPr>
            <p:ph idx="1" type="body"/>
          </p:nvPr>
        </p:nvSpPr>
        <p:spPr>
          <a:xfrm>
            <a:off x="496375" y="1377200"/>
            <a:ext cx="1663800" cy="325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08" name="Google Shape;108;p11"/>
          <p:cNvSpPr/>
          <p:nvPr/>
        </p:nvSpPr>
        <p:spPr>
          <a:xfrm>
            <a:off x="254710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109" name="Google Shape;109;p11"/>
          <p:cNvSpPr/>
          <p:nvPr/>
        </p:nvSpPr>
        <p:spPr>
          <a:xfrm>
            <a:off x="274950" y="284775"/>
            <a:ext cx="2096400" cy="7044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110" name="Google Shape;110;p11"/>
          <p:cNvSpPr txBox="1"/>
          <p:nvPr>
            <p:ph type="title"/>
          </p:nvPr>
        </p:nvSpPr>
        <p:spPr>
          <a:xfrm>
            <a:off x="254710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111" name="Google Shape;111;p11"/>
          <p:cNvSpPr txBox="1"/>
          <p:nvPr>
            <p:ph idx="3" type="subTitle"/>
          </p:nvPr>
        </p:nvSpPr>
        <p:spPr>
          <a:xfrm>
            <a:off x="274950" y="284775"/>
            <a:ext cx="20964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 Page 1 Editable">
  <p:cSld name="CUSTOM_7_1_1">
    <p:bg>
      <p:bgPr>
        <a:solidFill>
          <a:schemeClr val="dk2"/>
        </a:soli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2"/>
          <p:cNvSpPr/>
          <p:nvPr>
            <p:ph idx="2" type="pic"/>
          </p:nvPr>
        </p:nvSpPr>
        <p:spPr>
          <a:xfrm>
            <a:off x="4672600" y="1159275"/>
            <a:ext cx="4201200" cy="3705000"/>
          </a:xfrm>
          <a:prstGeom prst="roundRect">
            <a:avLst>
              <a:gd fmla="val 629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4" name="Google Shape;114;p12"/>
          <p:cNvSpPr txBox="1"/>
          <p:nvPr>
            <p:ph idx="1" type="body"/>
          </p:nvPr>
        </p:nvSpPr>
        <p:spPr>
          <a:xfrm>
            <a:off x="496375" y="1377200"/>
            <a:ext cx="3772800" cy="325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15" name="Google Shape;115;p12"/>
          <p:cNvSpPr/>
          <p:nvPr/>
        </p:nvSpPr>
        <p:spPr>
          <a:xfrm>
            <a:off x="254710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116" name="Google Shape;116;p12"/>
          <p:cNvSpPr/>
          <p:nvPr/>
        </p:nvSpPr>
        <p:spPr>
          <a:xfrm>
            <a:off x="274950" y="284775"/>
            <a:ext cx="2096400" cy="7044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117" name="Google Shape;117;p12"/>
          <p:cNvSpPr txBox="1"/>
          <p:nvPr>
            <p:ph type="title"/>
          </p:nvPr>
        </p:nvSpPr>
        <p:spPr>
          <a:xfrm>
            <a:off x="254710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118" name="Google Shape;118;p12"/>
          <p:cNvSpPr txBox="1"/>
          <p:nvPr>
            <p:ph idx="3" type="subTitle"/>
          </p:nvPr>
        </p:nvSpPr>
        <p:spPr>
          <a:xfrm>
            <a:off x="274950" y="284775"/>
            <a:ext cx="20964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 Page 2">
  <p:cSld name="CUSTOM_8">
    <p:bg>
      <p:bgPr>
        <a:solidFill>
          <a:schemeClr val="lt2"/>
        </a:solidFill>
      </p:bgPr>
    </p:bg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3"/>
          <p:cNvSpPr/>
          <p:nvPr>
            <p:ph idx="2" type="pic"/>
          </p:nvPr>
        </p:nvSpPr>
        <p:spPr>
          <a:xfrm>
            <a:off x="6777400" y="1159275"/>
            <a:ext cx="2096400" cy="3705000"/>
          </a:xfrm>
          <a:prstGeom prst="roundRect">
            <a:avLst>
              <a:gd fmla="val 11005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1" name="Google Shape;121;p13"/>
          <p:cNvSpPr/>
          <p:nvPr/>
        </p:nvSpPr>
        <p:spPr>
          <a:xfrm>
            <a:off x="274950" y="1164975"/>
            <a:ext cx="6326700" cy="36936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22" name="Google Shape;122;p13"/>
          <p:cNvSpPr txBox="1"/>
          <p:nvPr>
            <p:ph idx="1" type="body"/>
          </p:nvPr>
        </p:nvSpPr>
        <p:spPr>
          <a:xfrm>
            <a:off x="545275" y="1321275"/>
            <a:ext cx="5795400" cy="330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23" name="Google Shape;123;p13"/>
          <p:cNvSpPr/>
          <p:nvPr/>
        </p:nvSpPr>
        <p:spPr>
          <a:xfrm>
            <a:off x="27495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124" name="Google Shape;124;p13"/>
          <p:cNvSpPr/>
          <p:nvPr/>
        </p:nvSpPr>
        <p:spPr>
          <a:xfrm>
            <a:off x="6777400" y="284775"/>
            <a:ext cx="2096400" cy="7044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125" name="Google Shape;125;p13"/>
          <p:cNvSpPr txBox="1"/>
          <p:nvPr>
            <p:ph type="title"/>
          </p:nvPr>
        </p:nvSpPr>
        <p:spPr>
          <a:xfrm>
            <a:off x="27495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126" name="Google Shape;126;p13"/>
          <p:cNvSpPr txBox="1"/>
          <p:nvPr>
            <p:ph idx="3" type="subTitle"/>
          </p:nvPr>
        </p:nvSpPr>
        <p:spPr>
          <a:xfrm>
            <a:off x="6777400" y="284775"/>
            <a:ext cx="20964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 Page 3">
  <p:cSld name="CUSTOM_9"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4"/>
          <p:cNvSpPr/>
          <p:nvPr>
            <p:ph idx="2" type="pic"/>
          </p:nvPr>
        </p:nvSpPr>
        <p:spPr>
          <a:xfrm>
            <a:off x="274950" y="284775"/>
            <a:ext cx="2096400" cy="3705000"/>
          </a:xfrm>
          <a:prstGeom prst="roundRect">
            <a:avLst>
              <a:gd fmla="val 11005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9" name="Google Shape;129;p14"/>
          <p:cNvSpPr/>
          <p:nvPr/>
        </p:nvSpPr>
        <p:spPr>
          <a:xfrm>
            <a:off x="2547100" y="1164975"/>
            <a:ext cx="6326700" cy="3693600"/>
          </a:xfrm>
          <a:prstGeom prst="roundRect">
            <a:avLst>
              <a:gd fmla="val 5734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30" name="Google Shape;130;p14"/>
          <p:cNvSpPr txBox="1"/>
          <p:nvPr>
            <p:ph idx="1" type="body"/>
          </p:nvPr>
        </p:nvSpPr>
        <p:spPr>
          <a:xfrm>
            <a:off x="2819407" y="1323219"/>
            <a:ext cx="5795400" cy="330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31" name="Google Shape;131;p14"/>
          <p:cNvSpPr/>
          <p:nvPr/>
        </p:nvSpPr>
        <p:spPr>
          <a:xfrm>
            <a:off x="254710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132" name="Google Shape;132;p14"/>
          <p:cNvSpPr/>
          <p:nvPr/>
        </p:nvSpPr>
        <p:spPr>
          <a:xfrm>
            <a:off x="274950" y="4154175"/>
            <a:ext cx="2096400" cy="7044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133" name="Google Shape;133;p14"/>
          <p:cNvSpPr txBox="1"/>
          <p:nvPr>
            <p:ph type="title"/>
          </p:nvPr>
        </p:nvSpPr>
        <p:spPr>
          <a:xfrm>
            <a:off x="254710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134" name="Google Shape;134;p14"/>
          <p:cNvSpPr txBox="1"/>
          <p:nvPr>
            <p:ph idx="3" type="subTitle"/>
          </p:nvPr>
        </p:nvSpPr>
        <p:spPr>
          <a:xfrm>
            <a:off x="274950" y="4154175"/>
            <a:ext cx="20964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 Page 4">
  <p:cSld name="CUSTOM_10">
    <p:bg>
      <p:bgPr>
        <a:solidFill>
          <a:schemeClr val="accent2"/>
        </a:solidFill>
      </p:bgPr>
    </p:bg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5"/>
          <p:cNvSpPr/>
          <p:nvPr/>
        </p:nvSpPr>
        <p:spPr>
          <a:xfrm>
            <a:off x="274950" y="1164975"/>
            <a:ext cx="6326700" cy="3693600"/>
          </a:xfrm>
          <a:prstGeom prst="roundRect">
            <a:avLst>
              <a:gd fmla="val 5734" name="adj"/>
            </a:avLst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37" name="Google Shape;137;p15"/>
          <p:cNvSpPr txBox="1"/>
          <p:nvPr>
            <p:ph idx="1" type="body"/>
          </p:nvPr>
        </p:nvSpPr>
        <p:spPr>
          <a:xfrm>
            <a:off x="559275" y="1335950"/>
            <a:ext cx="5760300" cy="318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38" name="Google Shape;138;p15"/>
          <p:cNvSpPr/>
          <p:nvPr>
            <p:ph idx="2" type="pic"/>
          </p:nvPr>
        </p:nvSpPr>
        <p:spPr>
          <a:xfrm>
            <a:off x="6777400" y="284775"/>
            <a:ext cx="2096400" cy="3705000"/>
          </a:xfrm>
          <a:prstGeom prst="roundRect">
            <a:avLst>
              <a:gd fmla="val 11005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9" name="Google Shape;139;p15"/>
          <p:cNvSpPr/>
          <p:nvPr/>
        </p:nvSpPr>
        <p:spPr>
          <a:xfrm>
            <a:off x="27495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140" name="Google Shape;140;p15"/>
          <p:cNvSpPr/>
          <p:nvPr/>
        </p:nvSpPr>
        <p:spPr>
          <a:xfrm>
            <a:off x="6777400" y="4154175"/>
            <a:ext cx="2096400" cy="7044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"/>
          </a:p>
        </p:txBody>
      </p:sp>
      <p:sp>
        <p:nvSpPr>
          <p:cNvPr id="141" name="Google Shape;141;p15"/>
          <p:cNvSpPr txBox="1"/>
          <p:nvPr>
            <p:ph type="title"/>
          </p:nvPr>
        </p:nvSpPr>
        <p:spPr>
          <a:xfrm>
            <a:off x="27495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142" name="Google Shape;142;p15"/>
          <p:cNvSpPr txBox="1"/>
          <p:nvPr>
            <p:ph idx="3" type="subTitle"/>
          </p:nvPr>
        </p:nvSpPr>
        <p:spPr>
          <a:xfrm>
            <a:off x="6777400" y="4154175"/>
            <a:ext cx="2096400" cy="704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b="1"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CUSTOM_11">
    <p:bg>
      <p:bgPr>
        <a:solidFill>
          <a:schemeClr val="dk2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6"/>
          <p:cNvSpPr/>
          <p:nvPr/>
        </p:nvSpPr>
        <p:spPr>
          <a:xfrm>
            <a:off x="4672650" y="1348125"/>
            <a:ext cx="4201200" cy="3510600"/>
          </a:xfrm>
          <a:prstGeom prst="roundRect">
            <a:avLst>
              <a:gd fmla="val 5734" name="adj"/>
            </a:avLst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45" name="Google Shape;145;p16"/>
          <p:cNvSpPr txBox="1"/>
          <p:nvPr>
            <p:ph idx="1" type="body"/>
          </p:nvPr>
        </p:nvSpPr>
        <p:spPr>
          <a:xfrm>
            <a:off x="4901050" y="1503725"/>
            <a:ext cx="3768000" cy="30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46" name="Google Shape;146;p16"/>
          <p:cNvSpPr/>
          <p:nvPr/>
        </p:nvSpPr>
        <p:spPr>
          <a:xfrm>
            <a:off x="274950" y="1348125"/>
            <a:ext cx="4201200" cy="35106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47" name="Google Shape;147;p16"/>
          <p:cNvSpPr txBox="1"/>
          <p:nvPr>
            <p:ph idx="2" type="body"/>
          </p:nvPr>
        </p:nvSpPr>
        <p:spPr>
          <a:xfrm>
            <a:off x="503350" y="1503725"/>
            <a:ext cx="3768000" cy="30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48" name="Google Shape;148;p16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149" name="Google Shape;149;p16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udent Page 6">
  <p:cSld name="CUSTOM_12">
    <p:bg>
      <p:bgPr>
        <a:solidFill>
          <a:schemeClr val="lt2"/>
        </a:solidFill>
      </p:bgPr>
    </p:bg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7"/>
          <p:cNvSpPr/>
          <p:nvPr/>
        </p:nvSpPr>
        <p:spPr>
          <a:xfrm>
            <a:off x="4672650" y="1348125"/>
            <a:ext cx="4201200" cy="3510600"/>
          </a:xfrm>
          <a:prstGeom prst="roundRect">
            <a:avLst>
              <a:gd fmla="val 5734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52" name="Google Shape;152;p17"/>
          <p:cNvSpPr txBox="1"/>
          <p:nvPr>
            <p:ph idx="1" type="body"/>
          </p:nvPr>
        </p:nvSpPr>
        <p:spPr>
          <a:xfrm>
            <a:off x="4889250" y="1503725"/>
            <a:ext cx="3768000" cy="30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53" name="Google Shape;153;p17"/>
          <p:cNvSpPr/>
          <p:nvPr>
            <p:ph idx="2" type="pic"/>
          </p:nvPr>
        </p:nvSpPr>
        <p:spPr>
          <a:xfrm>
            <a:off x="274950" y="1352225"/>
            <a:ext cx="4201200" cy="35106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4" name="Google Shape;154;p17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155" name="Google Shape;155;p17"/>
          <p:cNvSpPr/>
          <p:nvPr/>
        </p:nvSpPr>
        <p:spPr>
          <a:xfrm>
            <a:off x="7318600" y="109825"/>
            <a:ext cx="1705500" cy="395700"/>
          </a:xfrm>
          <a:prstGeom prst="ellipse">
            <a:avLst/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097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156" name="Google Shape;156;p17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157" name="Google Shape;157;p17"/>
          <p:cNvSpPr txBox="1"/>
          <p:nvPr>
            <p:ph idx="3" type="subTitle"/>
          </p:nvPr>
        </p:nvSpPr>
        <p:spPr>
          <a:xfrm>
            <a:off x="7318600" y="109825"/>
            <a:ext cx="1705500" cy="39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Font typeface="Della Respira"/>
              <a:buNone/>
              <a:defRPr b="1" sz="11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ummary Slide">
  <p:cSld name="CUSTOM_13">
    <p:bg>
      <p:bgPr>
        <a:solidFill>
          <a:schemeClr val="dk2"/>
        </a:solidFill>
      </p:bgPr>
    </p:bg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8"/>
          <p:cNvSpPr/>
          <p:nvPr>
            <p:ph idx="2" type="pic"/>
          </p:nvPr>
        </p:nvSpPr>
        <p:spPr>
          <a:xfrm>
            <a:off x="6777400" y="1352225"/>
            <a:ext cx="2096400" cy="3510600"/>
          </a:xfrm>
          <a:prstGeom prst="roundRect">
            <a:avLst>
              <a:gd fmla="val 9180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0" name="Google Shape;160;p18"/>
          <p:cNvSpPr/>
          <p:nvPr/>
        </p:nvSpPr>
        <p:spPr>
          <a:xfrm>
            <a:off x="274950" y="1348125"/>
            <a:ext cx="6285900" cy="3510600"/>
          </a:xfrm>
          <a:prstGeom prst="roundRect">
            <a:avLst>
              <a:gd fmla="val 5734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161" name="Google Shape;161;p18"/>
          <p:cNvSpPr txBox="1"/>
          <p:nvPr>
            <p:ph idx="1" type="body"/>
          </p:nvPr>
        </p:nvSpPr>
        <p:spPr>
          <a:xfrm>
            <a:off x="494800" y="1503725"/>
            <a:ext cx="5837700" cy="30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62" name="Google Shape;162;p18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18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ummary Slide 2">
  <p:cSld name="CUSTOM_14">
    <p:bg>
      <p:bgPr>
        <a:solidFill>
          <a:schemeClr val="lt2"/>
        </a:solidFill>
      </p:bgPr>
    </p:bg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9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19"/>
          <p:cNvSpPr/>
          <p:nvPr/>
        </p:nvSpPr>
        <p:spPr>
          <a:xfrm>
            <a:off x="1134750" y="4315525"/>
            <a:ext cx="5434200" cy="5433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182875" spcFirstLastPara="1" rIns="18287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6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167" name="Google Shape;167;p19"/>
          <p:cNvSpPr/>
          <p:nvPr/>
        </p:nvSpPr>
        <p:spPr>
          <a:xfrm>
            <a:off x="274950" y="1348075"/>
            <a:ext cx="6693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00"/>
          </a:p>
        </p:txBody>
      </p:sp>
      <p:sp>
        <p:nvSpPr>
          <p:cNvPr id="168" name="Google Shape;168;p19"/>
          <p:cNvSpPr/>
          <p:nvPr/>
        </p:nvSpPr>
        <p:spPr>
          <a:xfrm>
            <a:off x="274950" y="2837025"/>
            <a:ext cx="6693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169" name="Google Shape;169;p19"/>
          <p:cNvSpPr/>
          <p:nvPr/>
        </p:nvSpPr>
        <p:spPr>
          <a:xfrm>
            <a:off x="274950" y="4310325"/>
            <a:ext cx="669300" cy="543300"/>
          </a:xfrm>
          <a:prstGeom prst="ellipse">
            <a:avLst/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3715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/>
          </a:p>
        </p:txBody>
      </p:sp>
      <p:sp>
        <p:nvSpPr>
          <p:cNvPr id="170" name="Google Shape;170;p19"/>
          <p:cNvSpPr/>
          <p:nvPr/>
        </p:nvSpPr>
        <p:spPr>
          <a:xfrm>
            <a:off x="1134750" y="1338000"/>
            <a:ext cx="5434200" cy="1300200"/>
          </a:xfrm>
          <a:prstGeom prst="roundRect">
            <a:avLst>
              <a:gd fmla="val 16928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182875" spcFirstLastPara="1" rIns="18287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600">
              <a:solidFill>
                <a:schemeClr val="dk1"/>
              </a:solidFill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171" name="Google Shape;171;p19"/>
          <p:cNvSpPr/>
          <p:nvPr/>
        </p:nvSpPr>
        <p:spPr>
          <a:xfrm>
            <a:off x="1134750" y="2826762"/>
            <a:ext cx="5434200" cy="1300200"/>
          </a:xfrm>
          <a:prstGeom prst="roundRect">
            <a:avLst>
              <a:gd fmla="val 16928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182875" spcFirstLastPara="1" rIns="18287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172" name="Google Shape;172;p19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173" name="Google Shape;173;p19"/>
          <p:cNvSpPr txBox="1"/>
          <p:nvPr>
            <p:ph idx="1" type="subTitle"/>
          </p:nvPr>
        </p:nvSpPr>
        <p:spPr>
          <a:xfrm flipH="1">
            <a:off x="-172350" y="1348072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174" name="Google Shape;174;p19"/>
          <p:cNvSpPr txBox="1"/>
          <p:nvPr>
            <p:ph idx="2" type="subTitle"/>
          </p:nvPr>
        </p:nvSpPr>
        <p:spPr>
          <a:xfrm flipH="1">
            <a:off x="-172350" y="2829197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175" name="Google Shape;175;p19"/>
          <p:cNvSpPr txBox="1"/>
          <p:nvPr>
            <p:ph idx="3" type="subTitle"/>
          </p:nvPr>
        </p:nvSpPr>
        <p:spPr>
          <a:xfrm flipH="1">
            <a:off x="-172350" y="4315497"/>
            <a:ext cx="15639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Della Respira"/>
              <a:buNone/>
              <a:defRPr b="1" sz="28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176" name="Google Shape;176;p19"/>
          <p:cNvSpPr txBox="1"/>
          <p:nvPr>
            <p:ph idx="4" type="body"/>
          </p:nvPr>
        </p:nvSpPr>
        <p:spPr>
          <a:xfrm>
            <a:off x="1134750" y="1348075"/>
            <a:ext cx="5434200" cy="130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77" name="Google Shape;177;p19"/>
          <p:cNvSpPr txBox="1"/>
          <p:nvPr>
            <p:ph idx="5" type="body"/>
          </p:nvPr>
        </p:nvSpPr>
        <p:spPr>
          <a:xfrm>
            <a:off x="1134750" y="2831788"/>
            <a:ext cx="5434200" cy="130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78" name="Google Shape;178;p19"/>
          <p:cNvSpPr txBox="1"/>
          <p:nvPr>
            <p:ph idx="6" type="body"/>
          </p:nvPr>
        </p:nvSpPr>
        <p:spPr>
          <a:xfrm>
            <a:off x="1134750" y="4310313"/>
            <a:ext cx="5434200" cy="54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179" name="Google Shape;179;p19"/>
          <p:cNvSpPr/>
          <p:nvPr>
            <p:ph idx="7" type="pic"/>
          </p:nvPr>
        </p:nvSpPr>
        <p:spPr>
          <a:xfrm>
            <a:off x="6777400" y="1352225"/>
            <a:ext cx="2096400" cy="3510600"/>
          </a:xfrm>
          <a:prstGeom prst="roundRect">
            <a:avLst>
              <a:gd fmla="val 9180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d Cover">
  <p:cSld name="CUSTOM_15">
    <p:bg>
      <p:bgPr>
        <a:solidFill>
          <a:schemeClr val="dk2"/>
        </a:solidFill>
      </p:bgPr>
    </p:bg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0"/>
          <p:cNvSpPr/>
          <p:nvPr>
            <p:ph idx="2" type="pic"/>
          </p:nvPr>
        </p:nvSpPr>
        <p:spPr>
          <a:xfrm>
            <a:off x="274950" y="284975"/>
            <a:ext cx="8598900" cy="1623300"/>
          </a:xfrm>
          <a:prstGeom prst="roundRect">
            <a:avLst>
              <a:gd fmla="val 14452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2" name="Google Shape;182;p20"/>
          <p:cNvSpPr/>
          <p:nvPr>
            <p:ph idx="3" type="pic"/>
          </p:nvPr>
        </p:nvSpPr>
        <p:spPr>
          <a:xfrm>
            <a:off x="274950" y="3235225"/>
            <a:ext cx="8598900" cy="1623300"/>
          </a:xfrm>
          <a:prstGeom prst="roundRect">
            <a:avLst>
              <a:gd fmla="val 14452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3" name="Google Shape;183;p20"/>
          <p:cNvSpPr/>
          <p:nvPr/>
        </p:nvSpPr>
        <p:spPr>
          <a:xfrm>
            <a:off x="274950" y="2144550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20"/>
          <p:cNvSpPr txBox="1"/>
          <p:nvPr>
            <p:ph type="title"/>
          </p:nvPr>
        </p:nvSpPr>
        <p:spPr>
          <a:xfrm>
            <a:off x="272650" y="2189271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d Cover with Names">
  <p:cSld name="CUSTOM_15_1">
    <p:bg>
      <p:bgPr>
        <a:solidFill>
          <a:schemeClr val="lt2"/>
        </a:solidFill>
      </p:bgPr>
    </p:bg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1"/>
          <p:cNvSpPr/>
          <p:nvPr>
            <p:ph idx="2" type="pic"/>
          </p:nvPr>
        </p:nvSpPr>
        <p:spPr>
          <a:xfrm>
            <a:off x="274950" y="3235225"/>
            <a:ext cx="4191900" cy="1623300"/>
          </a:xfrm>
          <a:prstGeom prst="roundRect">
            <a:avLst>
              <a:gd fmla="val 14452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7" name="Google Shape;187;p21"/>
          <p:cNvSpPr/>
          <p:nvPr/>
        </p:nvSpPr>
        <p:spPr>
          <a:xfrm>
            <a:off x="274950" y="2144550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21"/>
          <p:cNvSpPr/>
          <p:nvPr/>
        </p:nvSpPr>
        <p:spPr>
          <a:xfrm>
            <a:off x="4681900" y="3235222"/>
            <a:ext cx="4191900" cy="1623300"/>
          </a:xfrm>
          <a:prstGeom prst="roundRect">
            <a:avLst>
              <a:gd fmla="val 16928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89" name="Google Shape;189;p21"/>
          <p:cNvSpPr txBox="1"/>
          <p:nvPr>
            <p:ph type="title"/>
          </p:nvPr>
        </p:nvSpPr>
        <p:spPr>
          <a:xfrm>
            <a:off x="272650" y="2189271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190" name="Google Shape;190;p21"/>
          <p:cNvSpPr txBox="1"/>
          <p:nvPr>
            <p:ph idx="1" type="subTitle"/>
          </p:nvPr>
        </p:nvSpPr>
        <p:spPr>
          <a:xfrm>
            <a:off x="4681900" y="3235225"/>
            <a:ext cx="4191900" cy="162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Font typeface="Della Respira"/>
              <a:buNone/>
              <a:defRPr sz="14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1" name="Google Shape;191;p21"/>
          <p:cNvSpPr/>
          <p:nvPr>
            <p:ph idx="3" type="pic"/>
          </p:nvPr>
        </p:nvSpPr>
        <p:spPr>
          <a:xfrm>
            <a:off x="274950" y="284975"/>
            <a:ext cx="8598900" cy="1623300"/>
          </a:xfrm>
          <a:prstGeom prst="roundRect">
            <a:avLst>
              <a:gd fmla="val 14452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2">
  <p:cSld name="TITLE_2">
    <p:bg>
      <p:bgPr>
        <a:solidFill>
          <a:schemeClr val="accent3"/>
        </a:solidFill>
      </p:bgPr>
    </p:bg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">
  <p:cSld name="CUSTOM_17">
    <p:bg>
      <p:bgPr>
        <a:solidFill>
          <a:schemeClr val="lt2"/>
        </a:solidFill>
      </p:bgPr>
    </p:bg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3"/>
          <p:cNvSpPr/>
          <p:nvPr/>
        </p:nvSpPr>
        <p:spPr>
          <a:xfrm>
            <a:off x="274950" y="1503221"/>
            <a:ext cx="8598900" cy="1621200"/>
          </a:xfrm>
          <a:prstGeom prst="roundRect">
            <a:avLst>
              <a:gd fmla="val 16667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23"/>
          <p:cNvSpPr/>
          <p:nvPr/>
        </p:nvSpPr>
        <p:spPr>
          <a:xfrm>
            <a:off x="274950" y="3275914"/>
            <a:ext cx="8598900" cy="357000"/>
          </a:xfrm>
          <a:prstGeom prst="roundRect">
            <a:avLst>
              <a:gd fmla="val 34148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96" name="Google Shape;196;p23"/>
          <p:cNvSpPr txBox="1"/>
          <p:nvPr>
            <p:ph type="title"/>
          </p:nvPr>
        </p:nvSpPr>
        <p:spPr>
          <a:xfrm>
            <a:off x="274725" y="1531200"/>
            <a:ext cx="8598900" cy="159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/>
        </p:txBody>
      </p:sp>
      <p:sp>
        <p:nvSpPr>
          <p:cNvPr id="197" name="Google Shape;197;p23"/>
          <p:cNvSpPr txBox="1"/>
          <p:nvPr>
            <p:ph idx="1" type="subTitle"/>
          </p:nvPr>
        </p:nvSpPr>
        <p:spPr>
          <a:xfrm>
            <a:off x="279625" y="3283263"/>
            <a:ext cx="8598900" cy="35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CUSTOM_17_1"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4"/>
          <p:cNvSpPr/>
          <p:nvPr/>
        </p:nvSpPr>
        <p:spPr>
          <a:xfrm>
            <a:off x="274950" y="1503221"/>
            <a:ext cx="8598900" cy="1621200"/>
          </a:xfrm>
          <a:prstGeom prst="roundRect">
            <a:avLst>
              <a:gd fmla="val 16667" name="adj"/>
            </a:avLst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4"/>
          <p:cNvSpPr txBox="1"/>
          <p:nvPr>
            <p:ph type="title"/>
          </p:nvPr>
        </p:nvSpPr>
        <p:spPr>
          <a:xfrm>
            <a:off x="339150" y="1531200"/>
            <a:ext cx="8470500" cy="159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CUSTOM_18">
    <p:bg>
      <p:bgPr>
        <a:solidFill>
          <a:schemeClr val="lt2"/>
        </a:solidFill>
      </p:bgPr>
    </p:bg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5"/>
          <p:cNvSpPr/>
          <p:nvPr/>
        </p:nvSpPr>
        <p:spPr>
          <a:xfrm>
            <a:off x="274950" y="1164975"/>
            <a:ext cx="6326700" cy="36936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03" name="Google Shape;203;p25"/>
          <p:cNvSpPr txBox="1"/>
          <p:nvPr>
            <p:ph idx="1" type="body"/>
          </p:nvPr>
        </p:nvSpPr>
        <p:spPr>
          <a:xfrm>
            <a:off x="545275" y="1321275"/>
            <a:ext cx="5795400" cy="330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04" name="Google Shape;204;p25"/>
          <p:cNvSpPr/>
          <p:nvPr/>
        </p:nvSpPr>
        <p:spPr>
          <a:xfrm>
            <a:off x="27495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205" name="Google Shape;205;p25"/>
          <p:cNvSpPr txBox="1"/>
          <p:nvPr>
            <p:ph type="title"/>
          </p:nvPr>
        </p:nvSpPr>
        <p:spPr>
          <a:xfrm>
            <a:off x="27495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CUSTOM_20">
    <p:bg>
      <p:bgPr>
        <a:solidFill>
          <a:schemeClr val="dk2"/>
        </a:solidFill>
      </p:bgPr>
    </p:bg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6"/>
          <p:cNvSpPr/>
          <p:nvPr/>
        </p:nvSpPr>
        <p:spPr>
          <a:xfrm>
            <a:off x="274950" y="1503221"/>
            <a:ext cx="8598900" cy="1621200"/>
          </a:xfrm>
          <a:prstGeom prst="roundRect">
            <a:avLst>
              <a:gd fmla="val 16667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26"/>
          <p:cNvSpPr txBox="1"/>
          <p:nvPr>
            <p:ph type="title"/>
          </p:nvPr>
        </p:nvSpPr>
        <p:spPr>
          <a:xfrm>
            <a:off x="339150" y="1531200"/>
            <a:ext cx="8470500" cy="159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CUSTOM_21">
    <p:bg>
      <p:bgPr>
        <a:solidFill>
          <a:schemeClr val="lt2"/>
        </a:solidFill>
      </p:bgPr>
    </p:bg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7"/>
          <p:cNvSpPr/>
          <p:nvPr/>
        </p:nvSpPr>
        <p:spPr>
          <a:xfrm>
            <a:off x="274950" y="1580175"/>
            <a:ext cx="6326700" cy="32784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11" name="Google Shape;211;p27"/>
          <p:cNvSpPr txBox="1"/>
          <p:nvPr>
            <p:ph idx="1" type="body"/>
          </p:nvPr>
        </p:nvSpPr>
        <p:spPr>
          <a:xfrm>
            <a:off x="545275" y="1703050"/>
            <a:ext cx="5795400" cy="292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12" name="Google Shape;212;p27"/>
          <p:cNvSpPr/>
          <p:nvPr/>
        </p:nvSpPr>
        <p:spPr>
          <a:xfrm>
            <a:off x="27495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213" name="Google Shape;213;p27"/>
          <p:cNvSpPr txBox="1"/>
          <p:nvPr>
            <p:ph type="title"/>
          </p:nvPr>
        </p:nvSpPr>
        <p:spPr>
          <a:xfrm>
            <a:off x="27495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214" name="Google Shape;214;p27"/>
          <p:cNvSpPr/>
          <p:nvPr/>
        </p:nvSpPr>
        <p:spPr>
          <a:xfrm>
            <a:off x="274950" y="1102500"/>
            <a:ext cx="6326700" cy="357000"/>
          </a:xfrm>
          <a:prstGeom prst="roundRect">
            <a:avLst>
              <a:gd fmla="val 34148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"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215" name="Google Shape;215;p27"/>
          <p:cNvSpPr txBox="1"/>
          <p:nvPr>
            <p:ph idx="2" type="subTitle"/>
          </p:nvPr>
        </p:nvSpPr>
        <p:spPr>
          <a:xfrm>
            <a:off x="327025" y="1109850"/>
            <a:ext cx="6231900" cy="35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CUSTOM_22">
    <p:bg>
      <p:bgPr>
        <a:solidFill>
          <a:schemeClr val="lt2"/>
        </a:solidFill>
      </p:bgPr>
    </p:bg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28"/>
          <p:cNvSpPr/>
          <p:nvPr/>
        </p:nvSpPr>
        <p:spPr>
          <a:xfrm>
            <a:off x="274950" y="1503221"/>
            <a:ext cx="8598900" cy="1621200"/>
          </a:xfrm>
          <a:prstGeom prst="roundRect">
            <a:avLst>
              <a:gd fmla="val 16667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28"/>
          <p:cNvSpPr txBox="1"/>
          <p:nvPr>
            <p:ph type="title"/>
          </p:nvPr>
        </p:nvSpPr>
        <p:spPr>
          <a:xfrm>
            <a:off x="339150" y="1531200"/>
            <a:ext cx="8470500" cy="1593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CUSTOM_23"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9"/>
          <p:cNvSpPr/>
          <p:nvPr/>
        </p:nvSpPr>
        <p:spPr>
          <a:xfrm>
            <a:off x="273650" y="18291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221" name="Google Shape;221;p29"/>
          <p:cNvSpPr txBox="1"/>
          <p:nvPr>
            <p:ph type="title"/>
          </p:nvPr>
        </p:nvSpPr>
        <p:spPr>
          <a:xfrm>
            <a:off x="271350" y="18715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222" name="Google Shape;222;p29"/>
          <p:cNvSpPr/>
          <p:nvPr/>
        </p:nvSpPr>
        <p:spPr>
          <a:xfrm>
            <a:off x="273756" y="2887125"/>
            <a:ext cx="85989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23" name="Google Shape;223;p29"/>
          <p:cNvSpPr txBox="1"/>
          <p:nvPr>
            <p:ph idx="1" type="subTitle"/>
          </p:nvPr>
        </p:nvSpPr>
        <p:spPr>
          <a:xfrm>
            <a:off x="273650" y="2917550"/>
            <a:ext cx="85989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USTOM_24">
    <p:bg>
      <p:bgPr>
        <a:solidFill>
          <a:schemeClr val="dk2"/>
        </a:solidFill>
      </p:bgPr>
    </p:bg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30"/>
          <p:cNvSpPr txBox="1"/>
          <p:nvPr>
            <p:ph idx="1" type="body"/>
          </p:nvPr>
        </p:nvSpPr>
        <p:spPr>
          <a:xfrm>
            <a:off x="545275" y="1321275"/>
            <a:ext cx="5795400" cy="330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CUSTOM_25"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1"/>
          <p:cNvSpPr txBox="1"/>
          <p:nvPr>
            <p:ph idx="1" type="body"/>
          </p:nvPr>
        </p:nvSpPr>
        <p:spPr>
          <a:xfrm>
            <a:off x="545275" y="1321275"/>
            <a:ext cx="5795400" cy="330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28" name="Google Shape;228;p31"/>
          <p:cNvSpPr/>
          <p:nvPr/>
        </p:nvSpPr>
        <p:spPr>
          <a:xfrm>
            <a:off x="274950" y="284775"/>
            <a:ext cx="6326700" cy="70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55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/>
          </a:p>
        </p:txBody>
      </p:sp>
      <p:sp>
        <p:nvSpPr>
          <p:cNvPr id="229" name="Google Shape;229;p31"/>
          <p:cNvSpPr txBox="1"/>
          <p:nvPr>
            <p:ph type="title"/>
          </p:nvPr>
        </p:nvSpPr>
        <p:spPr>
          <a:xfrm>
            <a:off x="274950" y="327125"/>
            <a:ext cx="6326700" cy="662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CUSTOM_26"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2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32"/>
          <p:cNvSpPr/>
          <p:nvPr/>
        </p:nvSpPr>
        <p:spPr>
          <a:xfrm>
            <a:off x="272650" y="1348125"/>
            <a:ext cx="8601300" cy="5097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233" name="Google Shape;233;p32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Font typeface="Della Respira"/>
              <a:buNone/>
              <a:defRPr sz="4200"/>
            </a:lvl9pPr>
          </a:lstStyle>
          <a:p/>
        </p:txBody>
      </p:sp>
      <p:sp>
        <p:nvSpPr>
          <p:cNvPr id="234" name="Google Shape;234;p32"/>
          <p:cNvSpPr txBox="1"/>
          <p:nvPr>
            <p:ph idx="1" type="subTitle"/>
          </p:nvPr>
        </p:nvSpPr>
        <p:spPr>
          <a:xfrm>
            <a:off x="272650" y="1375155"/>
            <a:ext cx="8601300" cy="47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35" name="Google Shape;235;p32"/>
          <p:cNvSpPr/>
          <p:nvPr/>
        </p:nvSpPr>
        <p:spPr>
          <a:xfrm>
            <a:off x="272650" y="1964965"/>
            <a:ext cx="8601300" cy="5097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236" name="Google Shape;236;p32"/>
          <p:cNvSpPr txBox="1"/>
          <p:nvPr>
            <p:ph idx="2" type="subTitle"/>
          </p:nvPr>
        </p:nvSpPr>
        <p:spPr>
          <a:xfrm>
            <a:off x="272650" y="1991995"/>
            <a:ext cx="8601300" cy="47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37" name="Google Shape;237;p32"/>
          <p:cNvSpPr/>
          <p:nvPr/>
        </p:nvSpPr>
        <p:spPr>
          <a:xfrm>
            <a:off x="272650" y="2581805"/>
            <a:ext cx="8601300" cy="5097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238" name="Google Shape;238;p32"/>
          <p:cNvSpPr txBox="1"/>
          <p:nvPr>
            <p:ph idx="3" type="subTitle"/>
          </p:nvPr>
        </p:nvSpPr>
        <p:spPr>
          <a:xfrm>
            <a:off x="272650" y="2608834"/>
            <a:ext cx="8601300" cy="47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39" name="Google Shape;239;p32"/>
          <p:cNvSpPr/>
          <p:nvPr/>
        </p:nvSpPr>
        <p:spPr>
          <a:xfrm>
            <a:off x="272650" y="3198644"/>
            <a:ext cx="8601300" cy="5097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240" name="Google Shape;240;p32"/>
          <p:cNvSpPr txBox="1"/>
          <p:nvPr>
            <p:ph idx="4" type="subTitle"/>
          </p:nvPr>
        </p:nvSpPr>
        <p:spPr>
          <a:xfrm>
            <a:off x="272650" y="3225674"/>
            <a:ext cx="8601300" cy="47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41" name="Google Shape;241;p32"/>
          <p:cNvSpPr/>
          <p:nvPr/>
        </p:nvSpPr>
        <p:spPr>
          <a:xfrm>
            <a:off x="272650" y="3815484"/>
            <a:ext cx="8601300" cy="5097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242" name="Google Shape;242;p32"/>
          <p:cNvSpPr txBox="1"/>
          <p:nvPr>
            <p:ph idx="5" type="subTitle"/>
          </p:nvPr>
        </p:nvSpPr>
        <p:spPr>
          <a:xfrm>
            <a:off x="272650" y="3842514"/>
            <a:ext cx="8601300" cy="47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43" name="Google Shape;243;p32"/>
          <p:cNvSpPr/>
          <p:nvPr/>
        </p:nvSpPr>
        <p:spPr>
          <a:xfrm>
            <a:off x="272650" y="4432324"/>
            <a:ext cx="8601300" cy="509700"/>
          </a:xfrm>
          <a:prstGeom prst="roundRect">
            <a:avLst>
              <a:gd fmla="val 32052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">
              <a:latin typeface="DM Sans Light"/>
              <a:ea typeface="DM Sans Light"/>
              <a:cs typeface="DM Sans Light"/>
              <a:sym typeface="DM Sans Light"/>
            </a:endParaRPr>
          </a:p>
        </p:txBody>
      </p:sp>
      <p:sp>
        <p:nvSpPr>
          <p:cNvPr id="244" name="Google Shape;244;p32"/>
          <p:cNvSpPr txBox="1"/>
          <p:nvPr>
            <p:ph idx="6" type="subTitle"/>
          </p:nvPr>
        </p:nvSpPr>
        <p:spPr>
          <a:xfrm>
            <a:off x="272650" y="4459354"/>
            <a:ext cx="8601300" cy="47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200"/>
              <a:buFont typeface="Della Respira"/>
              <a:buNone/>
              <a:defRPr sz="22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CUSTOM_27"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3"/>
          <p:cNvSpPr/>
          <p:nvPr/>
        </p:nvSpPr>
        <p:spPr>
          <a:xfrm>
            <a:off x="4672650" y="1348125"/>
            <a:ext cx="4201200" cy="3510600"/>
          </a:xfrm>
          <a:prstGeom prst="roundRect">
            <a:avLst>
              <a:gd fmla="val 5734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47" name="Google Shape;247;p33"/>
          <p:cNvSpPr txBox="1"/>
          <p:nvPr>
            <p:ph idx="1" type="body"/>
          </p:nvPr>
        </p:nvSpPr>
        <p:spPr>
          <a:xfrm>
            <a:off x="4889250" y="1503725"/>
            <a:ext cx="3768000" cy="30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48" name="Google Shape;248;p33"/>
          <p:cNvSpPr/>
          <p:nvPr>
            <p:ph idx="2" type="pic"/>
          </p:nvPr>
        </p:nvSpPr>
        <p:spPr>
          <a:xfrm>
            <a:off x="274950" y="1352225"/>
            <a:ext cx="4201200" cy="35106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9" name="Google Shape;249;p33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250" name="Google Shape;250;p33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CUSTOM_28">
    <p:bg>
      <p:bgPr>
        <a:solidFill>
          <a:schemeClr val="lt2"/>
        </a:solidFill>
      </p:bgPr>
    </p:bg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34"/>
          <p:cNvSpPr/>
          <p:nvPr/>
        </p:nvSpPr>
        <p:spPr>
          <a:xfrm>
            <a:off x="4672650" y="1945525"/>
            <a:ext cx="42012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53" name="Google Shape;253;p34"/>
          <p:cNvSpPr txBox="1"/>
          <p:nvPr>
            <p:ph idx="1" type="body"/>
          </p:nvPr>
        </p:nvSpPr>
        <p:spPr>
          <a:xfrm>
            <a:off x="4901050" y="2141437"/>
            <a:ext cx="3768000" cy="2373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54" name="Google Shape;254;p34"/>
          <p:cNvSpPr/>
          <p:nvPr/>
        </p:nvSpPr>
        <p:spPr>
          <a:xfrm>
            <a:off x="274950" y="1945525"/>
            <a:ext cx="42012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55" name="Google Shape;255;p34"/>
          <p:cNvSpPr txBox="1"/>
          <p:nvPr>
            <p:ph idx="2" type="body"/>
          </p:nvPr>
        </p:nvSpPr>
        <p:spPr>
          <a:xfrm>
            <a:off x="503350" y="2141437"/>
            <a:ext cx="3768000" cy="2373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56" name="Google Shape;256;p34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257" name="Google Shape;257;p34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258" name="Google Shape;258;p34"/>
          <p:cNvSpPr/>
          <p:nvPr/>
        </p:nvSpPr>
        <p:spPr>
          <a:xfrm>
            <a:off x="275100" y="1342725"/>
            <a:ext cx="42012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59" name="Google Shape;259;p34"/>
          <p:cNvSpPr txBox="1"/>
          <p:nvPr>
            <p:ph idx="3" type="subTitle"/>
          </p:nvPr>
        </p:nvSpPr>
        <p:spPr>
          <a:xfrm>
            <a:off x="274950" y="1373150"/>
            <a:ext cx="42012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60" name="Google Shape;260;p34"/>
          <p:cNvSpPr/>
          <p:nvPr/>
        </p:nvSpPr>
        <p:spPr>
          <a:xfrm>
            <a:off x="4672725" y="1342725"/>
            <a:ext cx="42012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61" name="Google Shape;261;p34"/>
          <p:cNvSpPr txBox="1"/>
          <p:nvPr>
            <p:ph idx="4" type="subTitle"/>
          </p:nvPr>
        </p:nvSpPr>
        <p:spPr>
          <a:xfrm>
            <a:off x="4672575" y="1373150"/>
            <a:ext cx="42012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CUSTOM_29">
    <p:bg>
      <p:bgPr>
        <a:solidFill>
          <a:schemeClr val="lt2"/>
        </a:solidFill>
      </p:bgPr>
    </p:bg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5"/>
          <p:cNvSpPr/>
          <p:nvPr/>
        </p:nvSpPr>
        <p:spPr>
          <a:xfrm>
            <a:off x="274950" y="1945525"/>
            <a:ext cx="27219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64" name="Google Shape;264;p35"/>
          <p:cNvSpPr txBox="1"/>
          <p:nvPr>
            <p:ph idx="1" type="body"/>
          </p:nvPr>
        </p:nvSpPr>
        <p:spPr>
          <a:xfrm>
            <a:off x="392094" y="2141437"/>
            <a:ext cx="2487600" cy="2373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65" name="Google Shape;265;p35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266" name="Google Shape;266;p35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267" name="Google Shape;267;p35"/>
          <p:cNvSpPr/>
          <p:nvPr/>
        </p:nvSpPr>
        <p:spPr>
          <a:xfrm>
            <a:off x="275047" y="1342725"/>
            <a:ext cx="27219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68" name="Google Shape;268;p35"/>
          <p:cNvSpPr txBox="1"/>
          <p:nvPr>
            <p:ph idx="2" type="subTitle"/>
          </p:nvPr>
        </p:nvSpPr>
        <p:spPr>
          <a:xfrm>
            <a:off x="274950" y="1373150"/>
            <a:ext cx="27219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69" name="Google Shape;269;p35"/>
          <p:cNvSpPr/>
          <p:nvPr/>
        </p:nvSpPr>
        <p:spPr>
          <a:xfrm>
            <a:off x="3211000" y="1945525"/>
            <a:ext cx="27219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70" name="Google Shape;270;p35"/>
          <p:cNvSpPr txBox="1"/>
          <p:nvPr>
            <p:ph idx="3" type="body"/>
          </p:nvPr>
        </p:nvSpPr>
        <p:spPr>
          <a:xfrm>
            <a:off x="3328144" y="2141437"/>
            <a:ext cx="2487600" cy="2373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71" name="Google Shape;271;p35"/>
          <p:cNvSpPr/>
          <p:nvPr/>
        </p:nvSpPr>
        <p:spPr>
          <a:xfrm>
            <a:off x="3211097" y="1342725"/>
            <a:ext cx="27219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72" name="Google Shape;272;p35"/>
          <p:cNvSpPr txBox="1"/>
          <p:nvPr>
            <p:ph idx="4" type="subTitle"/>
          </p:nvPr>
        </p:nvSpPr>
        <p:spPr>
          <a:xfrm>
            <a:off x="3211000" y="1373150"/>
            <a:ext cx="27219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73" name="Google Shape;273;p35"/>
          <p:cNvSpPr/>
          <p:nvPr/>
        </p:nvSpPr>
        <p:spPr>
          <a:xfrm>
            <a:off x="6147150" y="1945525"/>
            <a:ext cx="27219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74" name="Google Shape;274;p35"/>
          <p:cNvSpPr txBox="1"/>
          <p:nvPr>
            <p:ph idx="5" type="body"/>
          </p:nvPr>
        </p:nvSpPr>
        <p:spPr>
          <a:xfrm>
            <a:off x="6264294" y="2141437"/>
            <a:ext cx="2487600" cy="2373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75" name="Google Shape;275;p35"/>
          <p:cNvSpPr/>
          <p:nvPr/>
        </p:nvSpPr>
        <p:spPr>
          <a:xfrm>
            <a:off x="6147247" y="1342725"/>
            <a:ext cx="27219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76" name="Google Shape;276;p35"/>
          <p:cNvSpPr txBox="1"/>
          <p:nvPr>
            <p:ph idx="6" type="subTitle"/>
          </p:nvPr>
        </p:nvSpPr>
        <p:spPr>
          <a:xfrm>
            <a:off x="6147150" y="1373150"/>
            <a:ext cx="27219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CUSTOM_30">
    <p:bg>
      <p:bgPr>
        <a:solidFill>
          <a:schemeClr val="lt2"/>
        </a:solidFill>
      </p:bgPr>
    </p:bg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6"/>
          <p:cNvSpPr/>
          <p:nvPr/>
        </p:nvSpPr>
        <p:spPr>
          <a:xfrm>
            <a:off x="274950" y="1945525"/>
            <a:ext cx="20595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79" name="Google Shape;279;p36"/>
          <p:cNvSpPr txBox="1"/>
          <p:nvPr>
            <p:ph idx="1" type="body"/>
          </p:nvPr>
        </p:nvSpPr>
        <p:spPr>
          <a:xfrm>
            <a:off x="363575" y="2098999"/>
            <a:ext cx="1881900" cy="264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80" name="Google Shape;280;p36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281" name="Google Shape;281;p36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282" name="Google Shape;282;p36"/>
          <p:cNvSpPr/>
          <p:nvPr/>
        </p:nvSpPr>
        <p:spPr>
          <a:xfrm>
            <a:off x="275024" y="1342725"/>
            <a:ext cx="20595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83" name="Google Shape;283;p36"/>
          <p:cNvSpPr txBox="1"/>
          <p:nvPr>
            <p:ph idx="2" type="subTitle"/>
          </p:nvPr>
        </p:nvSpPr>
        <p:spPr>
          <a:xfrm>
            <a:off x="274950" y="1373150"/>
            <a:ext cx="20595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84" name="Google Shape;284;p36"/>
          <p:cNvSpPr/>
          <p:nvPr/>
        </p:nvSpPr>
        <p:spPr>
          <a:xfrm>
            <a:off x="2454747" y="1945525"/>
            <a:ext cx="20595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85" name="Google Shape;285;p36"/>
          <p:cNvSpPr txBox="1"/>
          <p:nvPr>
            <p:ph idx="3" type="body"/>
          </p:nvPr>
        </p:nvSpPr>
        <p:spPr>
          <a:xfrm>
            <a:off x="2543370" y="2098999"/>
            <a:ext cx="1881900" cy="264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86" name="Google Shape;286;p36"/>
          <p:cNvSpPr/>
          <p:nvPr/>
        </p:nvSpPr>
        <p:spPr>
          <a:xfrm>
            <a:off x="2454820" y="1342725"/>
            <a:ext cx="20595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87" name="Google Shape;287;p36"/>
          <p:cNvSpPr txBox="1"/>
          <p:nvPr>
            <p:ph idx="4" type="subTitle"/>
          </p:nvPr>
        </p:nvSpPr>
        <p:spPr>
          <a:xfrm>
            <a:off x="2454747" y="1373150"/>
            <a:ext cx="20595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88" name="Google Shape;288;p36"/>
          <p:cNvSpPr/>
          <p:nvPr/>
        </p:nvSpPr>
        <p:spPr>
          <a:xfrm>
            <a:off x="4634609" y="1945525"/>
            <a:ext cx="20595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89" name="Google Shape;289;p36"/>
          <p:cNvSpPr txBox="1"/>
          <p:nvPr>
            <p:ph idx="5" type="body"/>
          </p:nvPr>
        </p:nvSpPr>
        <p:spPr>
          <a:xfrm>
            <a:off x="4723231" y="2098999"/>
            <a:ext cx="1881900" cy="264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90" name="Google Shape;290;p36"/>
          <p:cNvSpPr/>
          <p:nvPr/>
        </p:nvSpPr>
        <p:spPr>
          <a:xfrm>
            <a:off x="4634683" y="1342725"/>
            <a:ext cx="20595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91" name="Google Shape;291;p36"/>
          <p:cNvSpPr txBox="1"/>
          <p:nvPr>
            <p:ph idx="6" type="subTitle"/>
          </p:nvPr>
        </p:nvSpPr>
        <p:spPr>
          <a:xfrm>
            <a:off x="4634609" y="1373150"/>
            <a:ext cx="20595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292" name="Google Shape;292;p36"/>
          <p:cNvSpPr/>
          <p:nvPr/>
        </p:nvSpPr>
        <p:spPr>
          <a:xfrm>
            <a:off x="6814406" y="1945525"/>
            <a:ext cx="2059500" cy="29172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93" name="Google Shape;293;p36"/>
          <p:cNvSpPr txBox="1"/>
          <p:nvPr>
            <p:ph idx="7" type="body"/>
          </p:nvPr>
        </p:nvSpPr>
        <p:spPr>
          <a:xfrm>
            <a:off x="6903026" y="2098999"/>
            <a:ext cx="1881900" cy="264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294" name="Google Shape;294;p36"/>
          <p:cNvSpPr/>
          <p:nvPr/>
        </p:nvSpPr>
        <p:spPr>
          <a:xfrm>
            <a:off x="6814480" y="1342725"/>
            <a:ext cx="20595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295" name="Google Shape;295;p36"/>
          <p:cNvSpPr txBox="1"/>
          <p:nvPr>
            <p:ph idx="8" type="subTitle"/>
          </p:nvPr>
        </p:nvSpPr>
        <p:spPr>
          <a:xfrm>
            <a:off x="6814406" y="1373150"/>
            <a:ext cx="20595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&amp; Image">
  <p:cSld name="CUSTOM_31"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7"/>
          <p:cNvSpPr/>
          <p:nvPr>
            <p:ph idx="2" type="pic"/>
          </p:nvPr>
        </p:nvSpPr>
        <p:spPr>
          <a:xfrm>
            <a:off x="274950" y="1352225"/>
            <a:ext cx="8598900" cy="35106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8" name="Google Shape;298;p37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dk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299" name="Google Shape;299;p37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CUSTOM_32">
    <p:bg>
      <p:bgPr>
        <a:solidFill>
          <a:schemeClr val="dk2"/>
        </a:solidFill>
      </p:bgPr>
    </p:bg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38"/>
          <p:cNvSpPr/>
          <p:nvPr/>
        </p:nvSpPr>
        <p:spPr>
          <a:xfrm>
            <a:off x="4672650" y="3723950"/>
            <a:ext cx="4201200" cy="11289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02" name="Google Shape;302;p38"/>
          <p:cNvSpPr/>
          <p:nvPr/>
        </p:nvSpPr>
        <p:spPr>
          <a:xfrm>
            <a:off x="274950" y="3723950"/>
            <a:ext cx="4201200" cy="11289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03" name="Google Shape;303;p38"/>
          <p:cNvSpPr txBox="1"/>
          <p:nvPr>
            <p:ph idx="1" type="body"/>
          </p:nvPr>
        </p:nvSpPr>
        <p:spPr>
          <a:xfrm>
            <a:off x="392400" y="3829313"/>
            <a:ext cx="3987600" cy="91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04" name="Google Shape;304;p38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305" name="Google Shape;305;p38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306" name="Google Shape;306;p38"/>
          <p:cNvSpPr/>
          <p:nvPr/>
        </p:nvSpPr>
        <p:spPr>
          <a:xfrm>
            <a:off x="275100" y="1279100"/>
            <a:ext cx="42012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07" name="Google Shape;307;p38"/>
          <p:cNvSpPr txBox="1"/>
          <p:nvPr>
            <p:ph idx="2" type="subTitle"/>
          </p:nvPr>
        </p:nvSpPr>
        <p:spPr>
          <a:xfrm>
            <a:off x="274950" y="1309525"/>
            <a:ext cx="42012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308" name="Google Shape;308;p38"/>
          <p:cNvSpPr/>
          <p:nvPr/>
        </p:nvSpPr>
        <p:spPr>
          <a:xfrm>
            <a:off x="4672725" y="1279100"/>
            <a:ext cx="42012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09" name="Google Shape;309;p38"/>
          <p:cNvSpPr txBox="1"/>
          <p:nvPr>
            <p:ph idx="3" type="subTitle"/>
          </p:nvPr>
        </p:nvSpPr>
        <p:spPr>
          <a:xfrm>
            <a:off x="4672575" y="1309525"/>
            <a:ext cx="42012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310" name="Google Shape;310;p38"/>
          <p:cNvSpPr/>
          <p:nvPr>
            <p:ph idx="4" type="pic"/>
          </p:nvPr>
        </p:nvSpPr>
        <p:spPr>
          <a:xfrm>
            <a:off x="274950" y="1822175"/>
            <a:ext cx="4201200" cy="17859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1" name="Google Shape;311;p38"/>
          <p:cNvSpPr txBox="1"/>
          <p:nvPr>
            <p:ph idx="5" type="body"/>
          </p:nvPr>
        </p:nvSpPr>
        <p:spPr>
          <a:xfrm>
            <a:off x="4779375" y="3829313"/>
            <a:ext cx="3987600" cy="91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12" name="Google Shape;312;p38"/>
          <p:cNvSpPr/>
          <p:nvPr>
            <p:ph idx="6" type="pic"/>
          </p:nvPr>
        </p:nvSpPr>
        <p:spPr>
          <a:xfrm>
            <a:off x="4672575" y="1822175"/>
            <a:ext cx="4201200" cy="17859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CUSTOM_33">
    <p:bg>
      <p:bgPr>
        <a:solidFill>
          <a:schemeClr val="dk2"/>
        </a:solidFill>
      </p:bgPr>
    </p:bg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39"/>
          <p:cNvSpPr/>
          <p:nvPr/>
        </p:nvSpPr>
        <p:spPr>
          <a:xfrm>
            <a:off x="3185399" y="3723950"/>
            <a:ext cx="2780400" cy="11289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15" name="Google Shape;315;p39"/>
          <p:cNvSpPr/>
          <p:nvPr/>
        </p:nvSpPr>
        <p:spPr>
          <a:xfrm>
            <a:off x="274950" y="3723950"/>
            <a:ext cx="2780400" cy="11289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16" name="Google Shape;316;p39"/>
          <p:cNvSpPr txBox="1"/>
          <p:nvPr>
            <p:ph idx="1" type="body"/>
          </p:nvPr>
        </p:nvSpPr>
        <p:spPr>
          <a:xfrm>
            <a:off x="352680" y="3829313"/>
            <a:ext cx="2639100" cy="91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17" name="Google Shape;317;p39"/>
          <p:cNvSpPr/>
          <p:nvPr/>
        </p:nvSpPr>
        <p:spPr>
          <a:xfrm>
            <a:off x="274950" y="284775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318" name="Google Shape;318;p39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319" name="Google Shape;319;p39"/>
          <p:cNvSpPr/>
          <p:nvPr/>
        </p:nvSpPr>
        <p:spPr>
          <a:xfrm>
            <a:off x="275049" y="1279100"/>
            <a:ext cx="27804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20" name="Google Shape;320;p39"/>
          <p:cNvSpPr txBox="1"/>
          <p:nvPr>
            <p:ph idx="2" type="subTitle"/>
          </p:nvPr>
        </p:nvSpPr>
        <p:spPr>
          <a:xfrm>
            <a:off x="274950" y="1309525"/>
            <a:ext cx="27804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321" name="Google Shape;321;p39"/>
          <p:cNvSpPr/>
          <p:nvPr/>
        </p:nvSpPr>
        <p:spPr>
          <a:xfrm>
            <a:off x="3185449" y="1279100"/>
            <a:ext cx="27804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22" name="Google Shape;322;p39"/>
          <p:cNvSpPr txBox="1"/>
          <p:nvPr>
            <p:ph idx="3" type="subTitle"/>
          </p:nvPr>
        </p:nvSpPr>
        <p:spPr>
          <a:xfrm>
            <a:off x="3185350" y="1309525"/>
            <a:ext cx="27804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323" name="Google Shape;323;p39"/>
          <p:cNvSpPr/>
          <p:nvPr>
            <p:ph idx="4" type="pic"/>
          </p:nvPr>
        </p:nvSpPr>
        <p:spPr>
          <a:xfrm>
            <a:off x="274950" y="1822175"/>
            <a:ext cx="2780400" cy="17859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24" name="Google Shape;324;p39"/>
          <p:cNvSpPr txBox="1"/>
          <p:nvPr>
            <p:ph idx="5" type="body"/>
          </p:nvPr>
        </p:nvSpPr>
        <p:spPr>
          <a:xfrm>
            <a:off x="3256031" y="3829313"/>
            <a:ext cx="2639100" cy="91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25" name="Google Shape;325;p39"/>
          <p:cNvSpPr/>
          <p:nvPr>
            <p:ph idx="6" type="pic"/>
          </p:nvPr>
        </p:nvSpPr>
        <p:spPr>
          <a:xfrm>
            <a:off x="3185350" y="1822175"/>
            <a:ext cx="2780400" cy="17859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26" name="Google Shape;326;p39"/>
          <p:cNvSpPr/>
          <p:nvPr/>
        </p:nvSpPr>
        <p:spPr>
          <a:xfrm>
            <a:off x="6095809" y="3723950"/>
            <a:ext cx="2780400" cy="1128900"/>
          </a:xfrm>
          <a:prstGeom prst="roundRect">
            <a:avLst>
              <a:gd fmla="val 5734" name="adj"/>
            </a:avLst>
          </a:prstGeom>
          <a:solidFill>
            <a:schemeClr val="l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27" name="Google Shape;327;p39"/>
          <p:cNvSpPr/>
          <p:nvPr/>
        </p:nvSpPr>
        <p:spPr>
          <a:xfrm>
            <a:off x="6095859" y="1279100"/>
            <a:ext cx="2780400" cy="427200"/>
          </a:xfrm>
          <a:prstGeom prst="roundRect">
            <a:avLst>
              <a:gd fmla="val 28253" name="adj"/>
            </a:avLst>
          </a:prstGeom>
          <a:solidFill>
            <a:schemeClr val="accent1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600"/>
          </a:p>
        </p:txBody>
      </p:sp>
      <p:sp>
        <p:nvSpPr>
          <p:cNvPr id="328" name="Google Shape;328;p39"/>
          <p:cNvSpPr txBox="1"/>
          <p:nvPr>
            <p:ph idx="7" type="subTitle"/>
          </p:nvPr>
        </p:nvSpPr>
        <p:spPr>
          <a:xfrm>
            <a:off x="6095760" y="1309525"/>
            <a:ext cx="2780400" cy="34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300"/>
              <a:buFont typeface="Della Respira"/>
              <a:buNone/>
              <a:defRPr sz="1300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329" name="Google Shape;329;p39"/>
          <p:cNvSpPr txBox="1"/>
          <p:nvPr>
            <p:ph idx="8" type="body"/>
          </p:nvPr>
        </p:nvSpPr>
        <p:spPr>
          <a:xfrm>
            <a:off x="6166441" y="3829313"/>
            <a:ext cx="2639100" cy="91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30" name="Google Shape;330;p39"/>
          <p:cNvSpPr/>
          <p:nvPr>
            <p:ph idx="9" type="pic"/>
          </p:nvPr>
        </p:nvSpPr>
        <p:spPr>
          <a:xfrm>
            <a:off x="6095760" y="1822175"/>
            <a:ext cx="2780400" cy="17859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CUSTOM_34"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40"/>
          <p:cNvSpPr/>
          <p:nvPr>
            <p:ph idx="2" type="pic"/>
          </p:nvPr>
        </p:nvSpPr>
        <p:spPr>
          <a:xfrm>
            <a:off x="274950" y="273750"/>
            <a:ext cx="8598900" cy="4596000"/>
          </a:xfrm>
          <a:prstGeom prst="roundRect">
            <a:avLst>
              <a:gd fmla="val 5298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CUSTOM_35"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41"/>
          <p:cNvSpPr/>
          <p:nvPr>
            <p:ph idx="2" type="pic"/>
          </p:nvPr>
        </p:nvSpPr>
        <p:spPr>
          <a:xfrm>
            <a:off x="7186900" y="1350138"/>
            <a:ext cx="1685700" cy="3510600"/>
          </a:xfrm>
          <a:prstGeom prst="roundRect">
            <a:avLst>
              <a:gd fmla="val 9180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5" name="Google Shape;335;p41"/>
          <p:cNvSpPr/>
          <p:nvPr/>
        </p:nvSpPr>
        <p:spPr>
          <a:xfrm>
            <a:off x="273650" y="282688"/>
            <a:ext cx="8598900" cy="854400"/>
          </a:xfrm>
          <a:prstGeom prst="roundRect">
            <a:avLst>
              <a:gd fmla="val 25275" name="adj"/>
            </a:avLst>
          </a:prstGeom>
          <a:solidFill>
            <a:schemeClr val="accen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18287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"/>
          </a:p>
        </p:txBody>
      </p:sp>
      <p:sp>
        <p:nvSpPr>
          <p:cNvPr id="336" name="Google Shape;336;p41"/>
          <p:cNvSpPr txBox="1"/>
          <p:nvPr>
            <p:ph type="title"/>
          </p:nvPr>
        </p:nvSpPr>
        <p:spPr>
          <a:xfrm>
            <a:off x="271350" y="325027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Font typeface="Della Respira"/>
              <a:buNone/>
              <a:defRPr sz="3500"/>
            </a:lvl9pPr>
          </a:lstStyle>
          <a:p/>
        </p:txBody>
      </p:sp>
      <p:sp>
        <p:nvSpPr>
          <p:cNvPr id="337" name="Google Shape;337;p41"/>
          <p:cNvSpPr/>
          <p:nvPr>
            <p:ph idx="3" type="pic"/>
          </p:nvPr>
        </p:nvSpPr>
        <p:spPr>
          <a:xfrm>
            <a:off x="273650" y="1350150"/>
            <a:ext cx="1636500" cy="16884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8" name="Google Shape;338;p41"/>
          <p:cNvSpPr/>
          <p:nvPr>
            <p:ph idx="4" type="pic"/>
          </p:nvPr>
        </p:nvSpPr>
        <p:spPr>
          <a:xfrm>
            <a:off x="1998688" y="1350150"/>
            <a:ext cx="1636500" cy="16884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9" name="Google Shape;339;p41"/>
          <p:cNvSpPr/>
          <p:nvPr>
            <p:ph idx="5" type="pic"/>
          </p:nvPr>
        </p:nvSpPr>
        <p:spPr>
          <a:xfrm>
            <a:off x="3723713" y="1350150"/>
            <a:ext cx="1636500" cy="16884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0" name="Google Shape;340;p41"/>
          <p:cNvSpPr/>
          <p:nvPr>
            <p:ph idx="6" type="pic"/>
          </p:nvPr>
        </p:nvSpPr>
        <p:spPr>
          <a:xfrm>
            <a:off x="5455300" y="1350150"/>
            <a:ext cx="1636500" cy="16884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1" name="Google Shape;341;p41"/>
          <p:cNvSpPr/>
          <p:nvPr>
            <p:ph idx="7" type="pic"/>
          </p:nvPr>
        </p:nvSpPr>
        <p:spPr>
          <a:xfrm>
            <a:off x="273650" y="3131825"/>
            <a:ext cx="1636500" cy="17289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2" name="Google Shape;342;p41"/>
          <p:cNvSpPr/>
          <p:nvPr>
            <p:ph idx="8" type="pic"/>
          </p:nvPr>
        </p:nvSpPr>
        <p:spPr>
          <a:xfrm>
            <a:off x="1998688" y="3131825"/>
            <a:ext cx="1636500" cy="17289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3" name="Google Shape;343;p41"/>
          <p:cNvSpPr/>
          <p:nvPr>
            <p:ph idx="9" type="pic"/>
          </p:nvPr>
        </p:nvSpPr>
        <p:spPr>
          <a:xfrm>
            <a:off x="3723713" y="3131825"/>
            <a:ext cx="1636500" cy="17289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4" name="Google Shape;344;p41"/>
          <p:cNvSpPr/>
          <p:nvPr>
            <p:ph idx="13" type="pic"/>
          </p:nvPr>
        </p:nvSpPr>
        <p:spPr>
          <a:xfrm>
            <a:off x="5455300" y="3131825"/>
            <a:ext cx="1636500" cy="1728900"/>
          </a:xfrm>
          <a:prstGeom prst="roundRect">
            <a:avLst>
              <a:gd fmla="val 9664" name="adj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>
  <p:cSld name="CUSTOM_36">
    <p:spTree>
      <p:nvGrpSpPr>
        <p:cNvPr id="345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_4"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4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348" name="Google Shape;348;p4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349" name="Google Shape;349;p4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_HEADER_1">
    <p:spTree>
      <p:nvGrpSpPr>
        <p:cNvPr id="350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4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352" name="Google Shape;352;p4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_AND_BODY_1">
    <p:spTree>
      <p:nvGrpSpPr>
        <p:cNvPr id="353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4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55" name="Google Shape;355;p4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56" name="Google Shape;356;p4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TITLE_AND_TWO_COLUMNS_1">
    <p:spTree>
      <p:nvGrpSpPr>
        <p:cNvPr id="357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59" name="Google Shape;359;p46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0" name="Google Shape;360;p46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1" name="Google Shape;361;p4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_ONLY_1"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4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64" name="Google Shape;364;p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_1">
    <p:spTree>
      <p:nvGrpSpPr>
        <p:cNvPr id="365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48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67" name="Google Shape;367;p48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8" name="Google Shape;368;p4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_1">
    <p:spTree>
      <p:nvGrpSpPr>
        <p:cNvPr id="369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49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71" name="Google Shape;371;p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_1">
    <p:spTree>
      <p:nvGrpSpPr>
        <p:cNvPr id="372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50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4" name="Google Shape;374;p50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75" name="Google Shape;375;p50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76" name="Google Shape;376;p50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77" name="Google Shape;377;p5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_1">
    <p:spTree>
      <p:nvGrpSpPr>
        <p:cNvPr id="378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5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380" name="Google Shape;380;p5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81" name="Google Shape;381;p5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CUSTOM_8_1"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5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84" name="Google Shape;384;p52"/>
          <p:cNvSpPr txBox="1"/>
          <p:nvPr>
            <p:ph idx="1" type="body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85" name="Google Shape;385;p52"/>
          <p:cNvSpPr/>
          <p:nvPr>
            <p:ph idx="2" type="pic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  <p:sp>
        <p:nvSpPr>
          <p:cNvPr id="386" name="Google Shape;386;p5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CUSTOM_1_1">
    <p:spTree>
      <p:nvGrpSpPr>
        <p:cNvPr id="387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5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89" name="Google Shape;389;p53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390" name="Google Shape;390;p53"/>
          <p:cNvSpPr txBox="1"/>
          <p:nvPr>
            <p:ph idx="1" type="body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91" name="Google Shape;391;p53"/>
          <p:cNvSpPr txBox="1"/>
          <p:nvPr>
            <p:ph idx="2" type="body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92" name="Google Shape;392;p53"/>
          <p:cNvSpPr txBox="1"/>
          <p:nvPr>
            <p:ph idx="3" type="subTitle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93" name="Google Shape;393;p53"/>
          <p:cNvSpPr txBox="1"/>
          <p:nvPr>
            <p:ph idx="4" type="subTitle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CUSTOM_2_2"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96" name="Google Shape;396;p54"/>
          <p:cNvSpPr txBox="1"/>
          <p:nvPr>
            <p:ph idx="1" type="body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97" name="Google Shape;397;p54"/>
          <p:cNvSpPr txBox="1"/>
          <p:nvPr>
            <p:ph idx="2" type="body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98" name="Google Shape;398;p54"/>
          <p:cNvSpPr txBox="1"/>
          <p:nvPr>
            <p:ph idx="3" type="body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399" name="Google Shape;399;p54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400" name="Google Shape;400;p54"/>
          <p:cNvSpPr txBox="1"/>
          <p:nvPr>
            <p:ph idx="4" type="subTitle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401" name="Google Shape;401;p54"/>
          <p:cNvSpPr txBox="1"/>
          <p:nvPr>
            <p:ph idx="5" type="subTitle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402" name="Google Shape;402;p54"/>
          <p:cNvSpPr txBox="1"/>
          <p:nvPr>
            <p:ph idx="6" type="subTitle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CUSTOM_3_1"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5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05" name="Google Shape;405;p55"/>
          <p:cNvSpPr txBox="1"/>
          <p:nvPr>
            <p:ph idx="1" type="body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06" name="Google Shape;406;p55"/>
          <p:cNvSpPr txBox="1"/>
          <p:nvPr>
            <p:ph idx="2" type="body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07" name="Google Shape;407;p55"/>
          <p:cNvSpPr txBox="1"/>
          <p:nvPr>
            <p:ph idx="3" type="body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08" name="Google Shape;408;p55"/>
          <p:cNvSpPr txBox="1"/>
          <p:nvPr>
            <p:ph idx="4" type="body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  <p:sp>
        <p:nvSpPr>
          <p:cNvPr id="409" name="Google Shape;409;p55"/>
          <p:cNvSpPr txBox="1"/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410" name="Google Shape;410;p55"/>
          <p:cNvSpPr txBox="1"/>
          <p:nvPr>
            <p:ph idx="5" type="subTitle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411" name="Google Shape;411;p55"/>
          <p:cNvSpPr txBox="1"/>
          <p:nvPr>
            <p:ph idx="6" type="subTitle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412" name="Google Shape;412;p55"/>
          <p:cNvSpPr txBox="1"/>
          <p:nvPr>
            <p:ph idx="7" type="subTitle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413" name="Google Shape;413;p55"/>
          <p:cNvSpPr txBox="1"/>
          <p:nvPr>
            <p:ph idx="8" type="subTitle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image">
  <p:cSld name="TITLE_ONLY_1_1">
    <p:spTree>
      <p:nvGrpSpPr>
        <p:cNvPr id="414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5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16" name="Google Shape;416;p5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17" name="Google Shape;417;p56"/>
          <p:cNvSpPr/>
          <p:nvPr>
            <p:ph idx="2" type="pic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CUSTOM_4_1"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57"/>
          <p:cNvSpPr txBox="1"/>
          <p:nvPr>
            <p:ph idx="1" type="body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20" name="Google Shape;420;p57"/>
          <p:cNvSpPr/>
          <p:nvPr>
            <p:ph idx="2" type="pic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21" name="Google Shape;421;p57"/>
          <p:cNvSpPr/>
          <p:nvPr>
            <p:ph idx="3" type="pic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422" name="Google Shape;422;p57"/>
          <p:cNvSpPr txBox="1"/>
          <p:nvPr>
            <p:ph idx="4" type="body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23" name="Google Shape;423;p5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24" name="Google Shape;424;p5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25" name="Google Shape;425;p57"/>
          <p:cNvSpPr txBox="1"/>
          <p:nvPr>
            <p:ph idx="5" type="subTitle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26" name="Google Shape;426;p57"/>
          <p:cNvSpPr txBox="1"/>
          <p:nvPr>
            <p:ph idx="6" type="subTitle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CUSTOM_4_1_1">
    <p:spTree>
      <p:nvGrpSpPr>
        <p:cNvPr id="427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58"/>
          <p:cNvSpPr txBox="1"/>
          <p:nvPr>
            <p:ph idx="1" type="body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29" name="Google Shape;429;p58"/>
          <p:cNvSpPr/>
          <p:nvPr>
            <p:ph idx="2" type="pic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0" name="Google Shape;430;p58"/>
          <p:cNvSpPr/>
          <p:nvPr>
            <p:ph idx="3" type="pic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1" name="Google Shape;431;p58"/>
          <p:cNvSpPr txBox="1"/>
          <p:nvPr>
            <p:ph idx="4" type="body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2" name="Google Shape;432;p58"/>
          <p:cNvSpPr/>
          <p:nvPr>
            <p:ph idx="5" type="pic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433" name="Google Shape;433;p58"/>
          <p:cNvSpPr txBox="1"/>
          <p:nvPr>
            <p:ph idx="6" type="body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4" name="Google Shape;434;p5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35" name="Google Shape;435;p5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36" name="Google Shape;436;p58"/>
          <p:cNvSpPr txBox="1"/>
          <p:nvPr>
            <p:ph idx="7" type="subTitle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37" name="Google Shape;437;p58"/>
          <p:cNvSpPr txBox="1"/>
          <p:nvPr>
            <p:ph idx="8" type="subTitle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38" name="Google Shape;438;p58"/>
          <p:cNvSpPr txBox="1"/>
          <p:nvPr>
            <p:ph idx="9" type="subTitle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CUSTOM_5_1">
    <p:spTree>
      <p:nvGrpSpPr>
        <p:cNvPr id="439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p59"/>
          <p:cNvSpPr/>
          <p:nvPr>
            <p:ph idx="2" type="pic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  <p:sp>
        <p:nvSpPr>
          <p:cNvPr id="441" name="Google Shape;441;p5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CUSTOM_6_1">
    <p:spTree>
      <p:nvGrpSpPr>
        <p:cNvPr id="442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6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44" name="Google Shape;444;p60"/>
          <p:cNvSpPr/>
          <p:nvPr>
            <p:ph idx="2" type="pic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5" name="Google Shape;445;p60"/>
          <p:cNvSpPr/>
          <p:nvPr>
            <p:ph idx="3" type="pic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6" name="Google Shape;446;p60"/>
          <p:cNvSpPr/>
          <p:nvPr>
            <p:ph idx="4" type="pic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7" name="Google Shape;447;p60"/>
          <p:cNvSpPr/>
          <p:nvPr>
            <p:ph idx="5" type="pic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8" name="Google Shape;448;p60"/>
          <p:cNvSpPr/>
          <p:nvPr>
            <p:ph idx="6" type="pic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49" name="Google Shape;449;p60"/>
          <p:cNvSpPr/>
          <p:nvPr>
            <p:ph idx="7" type="pic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0" name="Google Shape;450;p60"/>
          <p:cNvSpPr txBox="1"/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51" name="Google Shape;451;p60"/>
          <p:cNvSpPr/>
          <p:nvPr>
            <p:ph idx="8" type="pic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2" name="Google Shape;452;p60"/>
          <p:cNvSpPr/>
          <p:nvPr>
            <p:ph idx="9" type="pic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453" name="Google Shape;453;p60"/>
          <p:cNvSpPr/>
          <p:nvPr>
            <p:ph idx="13" type="pic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40.xml"/><Relationship Id="rId42" Type="http://schemas.openxmlformats.org/officeDocument/2006/relationships/slideLayout" Target="../slideLayouts/slideLayout42.xml"/><Relationship Id="rId41" Type="http://schemas.openxmlformats.org/officeDocument/2006/relationships/slideLayout" Target="../slideLayouts/slideLayout41.xml"/><Relationship Id="rId44" Type="http://schemas.openxmlformats.org/officeDocument/2006/relationships/slideLayout" Target="../slideLayouts/slideLayout44.xml"/><Relationship Id="rId43" Type="http://schemas.openxmlformats.org/officeDocument/2006/relationships/slideLayout" Target="../slideLayouts/slideLayout43.xml"/><Relationship Id="rId46" Type="http://schemas.openxmlformats.org/officeDocument/2006/relationships/slideLayout" Target="../slideLayouts/slideLayout46.xml"/><Relationship Id="rId45" Type="http://schemas.openxmlformats.org/officeDocument/2006/relationships/slideLayout" Target="../slideLayouts/slideLayout45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48" Type="http://schemas.openxmlformats.org/officeDocument/2006/relationships/slideLayout" Target="../slideLayouts/slideLayout48.xml"/><Relationship Id="rId47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4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33" Type="http://schemas.openxmlformats.org/officeDocument/2006/relationships/slideLayout" Target="../slideLayouts/slideLayout33.xml"/><Relationship Id="rId32" Type="http://schemas.openxmlformats.org/officeDocument/2006/relationships/slideLayout" Target="../slideLayouts/slideLayout32.xml"/><Relationship Id="rId35" Type="http://schemas.openxmlformats.org/officeDocument/2006/relationships/slideLayout" Target="../slideLayouts/slideLayout35.xml"/><Relationship Id="rId34" Type="http://schemas.openxmlformats.org/officeDocument/2006/relationships/slideLayout" Target="../slideLayouts/slideLayout34.xml"/><Relationship Id="rId37" Type="http://schemas.openxmlformats.org/officeDocument/2006/relationships/slideLayout" Target="../slideLayouts/slideLayout37.xml"/><Relationship Id="rId36" Type="http://schemas.openxmlformats.org/officeDocument/2006/relationships/slideLayout" Target="../slideLayouts/slideLayout36.xml"/><Relationship Id="rId39" Type="http://schemas.openxmlformats.org/officeDocument/2006/relationships/slideLayout" Target="../slideLayouts/slideLayout39.xml"/><Relationship Id="rId38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60" Type="http://schemas.openxmlformats.org/officeDocument/2006/relationships/theme" Target="../theme/theme1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9.xml"/><Relationship Id="rId51" Type="http://schemas.openxmlformats.org/officeDocument/2006/relationships/slideLayout" Target="../slideLayouts/slideLayout51.xml"/><Relationship Id="rId50" Type="http://schemas.openxmlformats.org/officeDocument/2006/relationships/slideLayout" Target="../slideLayouts/slideLayout50.xml"/><Relationship Id="rId53" Type="http://schemas.openxmlformats.org/officeDocument/2006/relationships/slideLayout" Target="../slideLayouts/slideLayout53.xml"/><Relationship Id="rId52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11.xml"/><Relationship Id="rId5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10.xml"/><Relationship Id="rId54" Type="http://schemas.openxmlformats.org/officeDocument/2006/relationships/slideLayout" Target="../slideLayouts/slideLayout54.xml"/><Relationship Id="rId13" Type="http://schemas.openxmlformats.org/officeDocument/2006/relationships/slideLayout" Target="../slideLayouts/slideLayout13.xml"/><Relationship Id="rId5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12.xml"/><Relationship Id="rId56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15.xml"/><Relationship Id="rId5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14.xml"/><Relationship Id="rId58" Type="http://schemas.openxmlformats.org/officeDocument/2006/relationships/slideLayout" Target="../slideLayouts/slideLayout5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Della Respira"/>
              <a:buNone/>
              <a:defRPr b="1" sz="42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lla Respira"/>
              <a:buNone/>
              <a:defRPr sz="2800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" name="Google Shape;8;p1"/>
          <p:cNvSpPr txBox="1"/>
          <p:nvPr>
            <p:ph idx="1" type="body"/>
          </p:nvPr>
        </p:nvSpPr>
        <p:spPr>
          <a:xfrm>
            <a:off x="3010150" y="1510025"/>
            <a:ext cx="5522700" cy="201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●"/>
              <a:defRPr sz="1600">
                <a:latin typeface="DM Sans"/>
                <a:ea typeface="DM Sans"/>
                <a:cs typeface="DM Sans"/>
                <a:sym typeface="DM Sans"/>
              </a:defRPr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○"/>
              <a:defRPr sz="1600">
                <a:latin typeface="DM Sans"/>
                <a:ea typeface="DM Sans"/>
                <a:cs typeface="DM Sans"/>
                <a:sym typeface="DM Sans"/>
              </a:defRPr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■"/>
              <a:defRPr sz="1600">
                <a:latin typeface="DM Sans"/>
                <a:ea typeface="DM Sans"/>
                <a:cs typeface="DM Sans"/>
                <a:sym typeface="DM Sans"/>
              </a:defRPr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●"/>
              <a:defRPr sz="1600">
                <a:latin typeface="DM Sans"/>
                <a:ea typeface="DM Sans"/>
                <a:cs typeface="DM Sans"/>
                <a:sym typeface="DM Sans"/>
              </a:defRPr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○"/>
              <a:defRPr sz="1600">
                <a:latin typeface="DM Sans"/>
                <a:ea typeface="DM Sans"/>
                <a:cs typeface="DM Sans"/>
                <a:sym typeface="DM Sans"/>
              </a:defRPr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■"/>
              <a:defRPr sz="1600">
                <a:latin typeface="DM Sans"/>
                <a:ea typeface="DM Sans"/>
                <a:cs typeface="DM Sans"/>
                <a:sym typeface="DM Sans"/>
              </a:defRPr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●"/>
              <a:defRPr sz="1600">
                <a:latin typeface="DM Sans"/>
                <a:ea typeface="DM Sans"/>
                <a:cs typeface="DM Sans"/>
                <a:sym typeface="DM Sans"/>
              </a:defRPr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○"/>
              <a:defRPr sz="1600">
                <a:latin typeface="DM Sans"/>
                <a:ea typeface="DM Sans"/>
                <a:cs typeface="DM Sans"/>
                <a:sym typeface="DM Sans"/>
              </a:defRPr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Font typeface="DM Sans"/>
              <a:buChar char="■"/>
              <a:defRPr sz="1600">
                <a:latin typeface="DM Sans"/>
                <a:ea typeface="DM Sans"/>
                <a:cs typeface="DM Sans"/>
                <a:sym typeface="DM Sans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  <p:sldLayoutId id="2147483697" r:id="rId50"/>
    <p:sldLayoutId id="2147483698" r:id="rId51"/>
    <p:sldLayoutId id="2147483699" r:id="rId52"/>
    <p:sldLayoutId id="2147483700" r:id="rId53"/>
    <p:sldLayoutId id="2147483701" r:id="rId54"/>
    <p:sldLayoutId id="2147483702" r:id="rId55"/>
    <p:sldLayoutId id="2147483703" r:id="rId56"/>
    <p:sldLayoutId id="2147483704" r:id="rId57"/>
    <p:sldLayoutId id="2147483705" r:id="rId58"/>
    <p:sldLayoutId id="2147483706" r:id="rId59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6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6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6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61"/>
          <p:cNvSpPr txBox="1"/>
          <p:nvPr>
            <p:ph type="title"/>
          </p:nvPr>
        </p:nvSpPr>
        <p:spPr>
          <a:xfrm>
            <a:off x="274725" y="312763"/>
            <a:ext cx="8598900" cy="247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modern beauty trends influence childhood wellbeing and behavior</a:t>
            </a:r>
            <a:endParaRPr/>
          </a:p>
        </p:txBody>
      </p:sp>
      <p:sp>
        <p:nvSpPr>
          <p:cNvPr id="459" name="Google Shape;459;p61"/>
          <p:cNvSpPr txBox="1"/>
          <p:nvPr>
            <p:ph idx="1" type="subTitle"/>
          </p:nvPr>
        </p:nvSpPr>
        <p:spPr>
          <a:xfrm>
            <a:off x="274725" y="2971100"/>
            <a:ext cx="4213200" cy="131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By Rachel Wassermann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460" name="Google Shape;460;p61"/>
          <p:cNvSpPr txBox="1"/>
          <p:nvPr>
            <p:ph idx="2" type="subTitle"/>
          </p:nvPr>
        </p:nvSpPr>
        <p:spPr>
          <a:xfrm>
            <a:off x="4757750" y="4559900"/>
            <a:ext cx="4120800" cy="306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461" name="Google Shape;461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54500" y="2828313"/>
            <a:ext cx="2935941" cy="1644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62"/>
          <p:cNvSpPr txBox="1"/>
          <p:nvPr>
            <p:ph idx="1" type="body"/>
          </p:nvPr>
        </p:nvSpPr>
        <p:spPr>
          <a:xfrm>
            <a:off x="483225" y="1462525"/>
            <a:ext cx="3754200" cy="298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 sz="1600">
                <a:solidFill>
                  <a:schemeClr val="dk1"/>
                </a:solidFill>
              </a:rPr>
              <a:t>Children as </a:t>
            </a:r>
            <a:r>
              <a:rPr lang="en" sz="1600">
                <a:solidFill>
                  <a:schemeClr val="dk1"/>
                </a:solidFill>
              </a:rPr>
              <a:t>young</a:t>
            </a:r>
            <a:r>
              <a:rPr lang="en" sz="1600">
                <a:solidFill>
                  <a:schemeClr val="dk1"/>
                </a:solidFill>
              </a:rPr>
              <a:t> as 4-6 are already using makeup and skin care products.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 sz="1600">
                <a:solidFill>
                  <a:schemeClr val="dk1"/>
                </a:solidFill>
              </a:rPr>
              <a:t>70% of children aged 12 and under have used a makeup or skincare product 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 sz="1600">
                <a:solidFill>
                  <a:schemeClr val="dk1"/>
                </a:solidFill>
              </a:rPr>
              <a:t>Social media platforms push adult beauty trends and routines onto young viewers.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 sz="1600">
                <a:solidFill>
                  <a:schemeClr val="dk1"/>
                </a:solidFill>
              </a:rPr>
              <a:t>Increasing the pressure on </a:t>
            </a:r>
            <a:r>
              <a:rPr lang="en" sz="1600">
                <a:solidFill>
                  <a:schemeClr val="dk1"/>
                </a:solidFill>
              </a:rPr>
              <a:t>children affects their </a:t>
            </a:r>
            <a:r>
              <a:rPr lang="en" sz="1600">
                <a:solidFill>
                  <a:schemeClr val="dk1"/>
                </a:solidFill>
              </a:rPr>
              <a:t> skin health, self esteem and results in family financial pressure.</a:t>
            </a:r>
            <a:endParaRPr sz="1600">
              <a:solidFill>
                <a:schemeClr val="dk1"/>
              </a:solidFill>
            </a:endParaRPr>
          </a:p>
        </p:txBody>
      </p:sp>
      <p:sp>
        <p:nvSpPr>
          <p:cNvPr id="467" name="Google Shape;467;p62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INTRODUCTION</a:t>
            </a:r>
            <a:endParaRPr/>
          </a:p>
        </p:txBody>
      </p:sp>
      <p:pic>
        <p:nvPicPr>
          <p:cNvPr id="468" name="Google Shape;468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80775" y="1593900"/>
            <a:ext cx="4093175" cy="2292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63"/>
          <p:cNvSpPr txBox="1"/>
          <p:nvPr>
            <p:ph idx="2" type="body"/>
          </p:nvPr>
        </p:nvSpPr>
        <p:spPr>
          <a:xfrm>
            <a:off x="503350" y="1503725"/>
            <a:ext cx="3768000" cy="30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-340201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18750"/>
              <a:buChar char="●"/>
            </a:pP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Social Media Platforms such as Tiktok and instagram drive 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beauty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 trends</a:t>
            </a:r>
            <a:endParaRPr b="1">
              <a:solidFill>
                <a:schemeClr val="dk1"/>
              </a:solidFill>
              <a:latin typeface="Della Respira"/>
              <a:ea typeface="Della Respira"/>
              <a:cs typeface="Della Respira"/>
              <a:sym typeface="Della Respira"/>
            </a:endParaRPr>
          </a:p>
          <a:p>
            <a:pPr indent="-32258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Della Respira"/>
              <a:buChar char="●"/>
            </a:pP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Influencers promote products world wide sometimes 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unintentionally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 </a:t>
            </a:r>
            <a:endParaRPr b="1">
              <a:solidFill>
                <a:schemeClr val="dk1"/>
              </a:solidFill>
              <a:latin typeface="Della Respira"/>
              <a:ea typeface="Della Respira"/>
              <a:cs typeface="Della Respira"/>
              <a:sym typeface="Della Respira"/>
            </a:endParaRPr>
          </a:p>
          <a:p>
            <a:pPr indent="-32258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Della Respira"/>
              <a:buChar char="●"/>
            </a:pP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Cosmetic brands rely heavily on influencers to boost their sales.</a:t>
            </a:r>
            <a:endParaRPr b="1">
              <a:solidFill>
                <a:schemeClr val="dk1"/>
              </a:solidFill>
              <a:latin typeface="Della Respira"/>
              <a:ea typeface="Della Respira"/>
              <a:cs typeface="Della Respira"/>
              <a:sym typeface="Della Respira"/>
            </a:endParaRPr>
          </a:p>
          <a:p>
            <a:pPr indent="-32258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Della Respira"/>
              <a:buChar char="●"/>
            </a:pP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Research suggests that 86% of U.S 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beauty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 brands use 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influencers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 to promote their products. </a:t>
            </a:r>
            <a:endParaRPr b="1">
              <a:solidFill>
                <a:schemeClr val="dk1"/>
              </a:solidFill>
              <a:latin typeface="Della Respira"/>
              <a:ea typeface="Della Respira"/>
              <a:cs typeface="Della Respira"/>
              <a:sym typeface="Della Respira"/>
            </a:endParaRPr>
          </a:p>
          <a:p>
            <a:pPr indent="-32258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Della Respira"/>
              <a:buChar char="●"/>
            </a:pP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Young children and teens copy 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influencers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 routines even though the products 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are not</a:t>
            </a:r>
            <a:r>
              <a:rPr b="1" lang="en">
                <a:solidFill>
                  <a:schemeClr val="dk1"/>
                </a:solidFill>
                <a:latin typeface="Della Respira"/>
                <a:ea typeface="Della Respira"/>
                <a:cs typeface="Della Respira"/>
                <a:sym typeface="Della Respira"/>
              </a:rPr>
              <a:t> suitable for them .</a:t>
            </a:r>
            <a:endParaRPr b="1">
              <a:solidFill>
                <a:schemeClr val="dk1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474" name="Google Shape;474;p63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Social Media and its impact </a:t>
            </a:r>
            <a:endParaRPr/>
          </a:p>
        </p:txBody>
      </p:sp>
      <p:pic>
        <p:nvPicPr>
          <p:cNvPr id="475" name="Google Shape;475;p6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18000" y="1503725"/>
            <a:ext cx="2561850" cy="3244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9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p64"/>
          <p:cNvSpPr txBox="1"/>
          <p:nvPr>
            <p:ph idx="2" type="body"/>
          </p:nvPr>
        </p:nvSpPr>
        <p:spPr>
          <a:xfrm>
            <a:off x="503350" y="1503725"/>
            <a:ext cx="3884700" cy="333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Makeup can contain heavy metals like lead,</a:t>
            </a:r>
            <a:r>
              <a:rPr lang="en">
                <a:solidFill>
                  <a:schemeClr val="dk1"/>
                </a:solidFill>
              </a:rPr>
              <a:t>cadmium</a:t>
            </a:r>
            <a:r>
              <a:rPr lang="en">
                <a:solidFill>
                  <a:schemeClr val="dk1"/>
                </a:solidFill>
              </a:rPr>
              <a:t> and </a:t>
            </a:r>
            <a:r>
              <a:rPr lang="en">
                <a:solidFill>
                  <a:schemeClr val="dk1"/>
                </a:solidFill>
              </a:rPr>
              <a:t>chromium.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Products may include endocrine disruptors.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A Lot of the makeup contain fragrances dyes and preservatives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This can lead to allergic reactions.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Harmful ingredients aren't always disclosed clearly.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Parents often spend large amounts on trending products, believing they are safe.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481" name="Google Shape;481;p64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Parents Awareness and hidden dangers.</a:t>
            </a:r>
            <a:endParaRPr/>
          </a:p>
        </p:txBody>
      </p:sp>
      <p:pic>
        <p:nvPicPr>
          <p:cNvPr id="482" name="Google Shape;482;p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71675" y="1878729"/>
            <a:ext cx="3634875" cy="2418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6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p65"/>
          <p:cNvSpPr txBox="1"/>
          <p:nvPr>
            <p:ph idx="1" type="body"/>
          </p:nvPr>
        </p:nvSpPr>
        <p:spPr>
          <a:xfrm>
            <a:off x="496350" y="1593900"/>
            <a:ext cx="3754200" cy="298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>
                <a:solidFill>
                  <a:schemeClr val="dk1"/>
                </a:solidFill>
              </a:rPr>
              <a:t>Increased </a:t>
            </a:r>
            <a:r>
              <a:rPr lang="en">
                <a:solidFill>
                  <a:schemeClr val="dk1"/>
                </a:solidFill>
              </a:rPr>
              <a:t>appearance</a:t>
            </a:r>
            <a:r>
              <a:rPr lang="en">
                <a:solidFill>
                  <a:schemeClr val="dk1"/>
                </a:solidFill>
              </a:rPr>
              <a:t> anxiety affects confidence in class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>
                <a:solidFill>
                  <a:schemeClr val="dk1"/>
                </a:solidFill>
              </a:rPr>
              <a:t>Pupils compare products and trends - those who </a:t>
            </a:r>
            <a:r>
              <a:rPr lang="en">
                <a:solidFill>
                  <a:schemeClr val="dk1"/>
                </a:solidFill>
              </a:rPr>
              <a:t>don't</a:t>
            </a:r>
            <a:r>
              <a:rPr lang="en">
                <a:solidFill>
                  <a:schemeClr val="dk1"/>
                </a:solidFill>
              </a:rPr>
              <a:t> have the latest product may </a:t>
            </a:r>
            <a:r>
              <a:rPr lang="en">
                <a:solidFill>
                  <a:schemeClr val="dk1"/>
                </a:solidFill>
              </a:rPr>
              <a:t>feel</a:t>
            </a:r>
            <a:r>
              <a:rPr lang="en">
                <a:solidFill>
                  <a:schemeClr val="dk1"/>
                </a:solidFill>
              </a:rPr>
              <a:t> left out 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>
                <a:solidFill>
                  <a:schemeClr val="dk1"/>
                </a:solidFill>
              </a:rPr>
              <a:t>The fear of judgement reduces </a:t>
            </a:r>
            <a:r>
              <a:rPr lang="en">
                <a:solidFill>
                  <a:schemeClr val="dk1"/>
                </a:solidFill>
              </a:rPr>
              <a:t>participation</a:t>
            </a:r>
            <a:r>
              <a:rPr lang="en">
                <a:solidFill>
                  <a:schemeClr val="dk1"/>
                </a:solidFill>
              </a:rPr>
              <a:t> and willingness </a:t>
            </a:r>
            <a:r>
              <a:rPr lang="en">
                <a:solidFill>
                  <a:schemeClr val="dk1"/>
                </a:solidFill>
              </a:rPr>
              <a:t>especially</a:t>
            </a:r>
            <a:r>
              <a:rPr lang="en">
                <a:solidFill>
                  <a:schemeClr val="dk1"/>
                </a:solidFill>
              </a:rPr>
              <a:t> in physical education lessons. 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>
                <a:solidFill>
                  <a:schemeClr val="dk1"/>
                </a:solidFill>
              </a:rPr>
              <a:t>Beauty trends create peer pressure testing </a:t>
            </a:r>
            <a:r>
              <a:rPr lang="en">
                <a:solidFill>
                  <a:schemeClr val="dk1"/>
                </a:solidFill>
              </a:rPr>
              <a:t>friendships</a:t>
            </a:r>
            <a:r>
              <a:rPr lang="en">
                <a:solidFill>
                  <a:schemeClr val="dk1"/>
                </a:solidFill>
              </a:rPr>
              <a:t> and a sense of belonging.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">
                <a:solidFill>
                  <a:schemeClr val="dk1"/>
                </a:solidFill>
              </a:rPr>
              <a:t>Early body image </a:t>
            </a:r>
            <a:r>
              <a:rPr lang="en">
                <a:solidFill>
                  <a:schemeClr val="dk1"/>
                </a:solidFill>
              </a:rPr>
              <a:t>concerns</a:t>
            </a:r>
            <a:r>
              <a:rPr lang="en">
                <a:solidFill>
                  <a:schemeClr val="dk1"/>
                </a:solidFill>
              </a:rPr>
              <a:t> appear in primary aged </a:t>
            </a:r>
            <a:r>
              <a:rPr lang="en">
                <a:solidFill>
                  <a:schemeClr val="dk1"/>
                </a:solidFill>
              </a:rPr>
              <a:t>children.</a:t>
            </a: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488" name="Google Shape;488;p65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4200"/>
              <a:t>Impact within school </a:t>
            </a:r>
            <a:r>
              <a:rPr lang="en" sz="4200"/>
              <a:t>environments</a:t>
            </a:r>
            <a:r>
              <a:rPr lang="en" sz="4200"/>
              <a:t>.</a:t>
            </a:r>
            <a:endParaRPr sz="4200"/>
          </a:p>
        </p:txBody>
      </p:sp>
      <p:pic>
        <p:nvPicPr>
          <p:cNvPr id="489" name="Google Shape;489;p6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1369054"/>
            <a:ext cx="4426950" cy="34346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66"/>
          <p:cNvSpPr txBox="1"/>
          <p:nvPr>
            <p:ph idx="1" type="body"/>
          </p:nvPr>
        </p:nvSpPr>
        <p:spPr>
          <a:xfrm>
            <a:off x="494800" y="1503725"/>
            <a:ext cx="5837700" cy="30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Beauty</a:t>
            </a:r>
            <a:r>
              <a:rPr lang="en">
                <a:solidFill>
                  <a:schemeClr val="dk1"/>
                </a:solidFill>
              </a:rPr>
              <a:t> Standards are becoming embedded in childhood culture.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Social media normalises adult routines for young children 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Families experience pressure to keep up </a:t>
            </a:r>
            <a:r>
              <a:rPr lang="en">
                <a:solidFill>
                  <a:schemeClr val="dk1"/>
                </a:solidFill>
              </a:rPr>
              <a:t>financially</a:t>
            </a:r>
            <a:r>
              <a:rPr lang="en">
                <a:solidFill>
                  <a:schemeClr val="dk1"/>
                </a:solidFill>
              </a:rPr>
              <a:t> and socially.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Schools face rising </a:t>
            </a:r>
            <a:r>
              <a:rPr lang="en">
                <a:solidFill>
                  <a:schemeClr val="dk1"/>
                </a:solidFill>
              </a:rPr>
              <a:t>challenges</a:t>
            </a:r>
            <a:r>
              <a:rPr lang="en">
                <a:solidFill>
                  <a:schemeClr val="dk1"/>
                </a:solidFill>
              </a:rPr>
              <a:t> linked to </a:t>
            </a:r>
            <a:r>
              <a:rPr lang="en">
                <a:solidFill>
                  <a:schemeClr val="dk1"/>
                </a:solidFill>
              </a:rPr>
              <a:t>mental health concerns and participation issues.</a:t>
            </a:r>
            <a:endParaRPr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">
                <a:solidFill>
                  <a:schemeClr val="dk1"/>
                </a:solidFill>
              </a:rPr>
              <a:t>The issue remains under recognised highlighting a need  for greater guidance and regulations to prevent children's exposure to harmful products.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495" name="Google Shape;495;p66"/>
          <p:cNvSpPr txBox="1"/>
          <p:nvPr>
            <p:ph type="title"/>
          </p:nvPr>
        </p:nvSpPr>
        <p:spPr>
          <a:xfrm>
            <a:off x="272650" y="327115"/>
            <a:ext cx="8601300" cy="84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4200"/>
              <a:t>Conclusion </a:t>
            </a:r>
            <a:endParaRPr sz="42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9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67"/>
          <p:cNvSpPr txBox="1"/>
          <p:nvPr>
            <p:ph type="title"/>
          </p:nvPr>
        </p:nvSpPr>
        <p:spPr>
          <a:xfrm>
            <a:off x="228750" y="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501" name="Google Shape;501;p67"/>
          <p:cNvSpPr txBox="1"/>
          <p:nvPr/>
        </p:nvSpPr>
        <p:spPr>
          <a:xfrm>
            <a:off x="0" y="587475"/>
            <a:ext cx="8978100" cy="430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Afia, F. (2025).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Beauty comes with a price: But how much is it worth it beauty comes with a price: But how much is it worth it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. Cuny.edu. https://academicworks.cuny.edu/cgi/viewcontent.cgi?article=7273&amp;context=gc_etds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Allergy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. (2025). Allergyuk.org. https://www.allergyuk.org/resources/allergy-to-cosmetics/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Fiddler, B. (n.d.).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Preteen Girls are Pressured into Makeup/Maturity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. Knight Errant. Retrieved November 21, 2025, from https://bsmknighterrant.org/2024/04/05/preteen-girls-are-pressured-into-makeup-maturity/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Gen Z’s &amp; alpha’s parents tell all on their kids’ beauty obsessions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. (2024, October 1). Global Cosmetic Industry. https://www.gcimagazine.com/consumers-markets/article/22919107/gen-zs-alphas-parents-tell-all-on-their-kids-beauty-obsessions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Hales, M., Rigali, S., Paller, A., Liszewski, W., &amp; Lagu, T. (2025). Pediatric skin care regimens on TikTok.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Pediatrics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156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(1). https://doi.org/10.1542/peds.2024-070309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6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Jankauskiene, R., Urmanavicius, D., &amp; Baceviciene, M. (2022). Association between motivation in physical education and positive body image: Mediating and moderating effects of Physical Activity habits.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International Journal of Environmental Research and Public Health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20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(1), 464. https://doi.org/10.3390/ijerph20010464</a:t>
            </a:r>
            <a:endParaRPr b="0"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MADE. (2025, February 10). The ‘Sephora kids’ Aren’t going anywhere.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MADE Trends - Merchandising &amp; Design Experts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. https://madetrends.com/the-sephora-kids-arent-going-anywhere/</a:t>
            </a:r>
            <a:endParaRPr b="0"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Matheematics, H. P. in. (n.d.).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Bryant Digital ReepositBryant Digital Reepository ory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. Bryant.edu. Retrieved November 21, 2025, from https://digitalcommons.bryant.edu/cgi/viewcontent.cgi?article=1000&amp;context=honors_mathematicseconomics</a:t>
            </a:r>
            <a:endParaRPr b="0"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Medley, E. A., Kruchten, K. E., Spratlen, M. J., Ureño, M., Cole, A., Joglekar, R., &amp; Herbstman, J. B. (2023). Usage of children’s makeup and body products in the United States and implications for childhood environmental exposures.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International Journal of Environmental Research and Public Health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20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(3), 2114. https://doi.org/10.3390/ijerph20032114</a:t>
            </a:r>
            <a:endParaRPr b="0" sz="12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0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p6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PE Office. (2018, May 16). Why children develop poor body image.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PE Blog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. https://blog.peoffice.co.uk/why-children-develop-poor-body-image/</a:t>
            </a:r>
            <a:endParaRPr b="0"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Psychologs Magazine. (2024, November 20). Social comparison theory.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Psychologs Magazine | Mental Health Magazine | Psychology Magazine | Self-Help Magazine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. https://www.psychologs.com/social-comparison-theory/?srsltid=AfmBOoqlsT7YzWGcrv0maXet1HSH6Rf</a:t>
            </a:r>
            <a:endParaRPr b="0"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Slater, A., &amp; Tiggemann, M. (2011). Gender differences in adolescent sport participation, teasing, self-objectification and body image concerns.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Journal of Adolescence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b="0" i="1" lang="en" sz="1200">
                <a:latin typeface="Georgia"/>
                <a:ea typeface="Georgia"/>
                <a:cs typeface="Georgia"/>
                <a:sym typeface="Georgia"/>
              </a:rPr>
              <a:t>34</a:t>
            </a:r>
            <a:r>
              <a:rPr b="0" lang="en" sz="1200">
                <a:latin typeface="Georgia"/>
                <a:ea typeface="Georgia"/>
                <a:cs typeface="Georgia"/>
                <a:sym typeface="Georgia"/>
              </a:rPr>
              <a:t>(3), 455–463. https://doi.org/10.1016/j.adolescence.2010.06.007</a:t>
            </a:r>
            <a:endParaRPr b="0" sz="12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619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Group/Class Project #1">
  <a:themeElements>
    <a:clrScheme name="Simple Light">
      <a:dk1>
        <a:srgbClr val="000000"/>
      </a:dk1>
      <a:lt1>
        <a:srgbClr val="D2DE9C"/>
      </a:lt1>
      <a:dk2>
        <a:srgbClr val="F3DFA5"/>
      </a:dk2>
      <a:lt2>
        <a:srgbClr val="DBEFF1"/>
      </a:lt2>
      <a:accent1>
        <a:srgbClr val="FD5E48"/>
      </a:accent1>
      <a:accent2>
        <a:srgbClr val="E6C2DE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58CF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