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8"/>
  </p:notesMasterIdLst>
  <p:handoutMasterIdLst>
    <p:handoutMasterId r:id="rId9"/>
  </p:handoutMasterIdLst>
  <p:sldIdLst>
    <p:sldId id="285" r:id="rId5"/>
    <p:sldId id="284" r:id="rId6"/>
    <p:sldId id="286" r:id="rId7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C01476-2D23-4968-96D7-549DA59E13DC}" v="4" dt="2023-06-01T19:50:59.7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598" autoAdjust="0"/>
  </p:normalViewPr>
  <p:slideViewPr>
    <p:cSldViewPr snapToGrid="0">
      <p:cViewPr varScale="1">
        <p:scale>
          <a:sx n="108" d="100"/>
          <a:sy n="108" d="100"/>
        </p:scale>
        <p:origin x="654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147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handoutMaster" Target="handoutMasters/handout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 Radoi" userId="83c18f9a6a54b3c0" providerId="LiveId" clId="{3FC01476-2D23-4968-96D7-549DA59E13DC}"/>
    <pc:docChg chg="custSel addSld modSld sldOrd">
      <pc:chgData name="Alina Radoi" userId="83c18f9a6a54b3c0" providerId="LiveId" clId="{3FC01476-2D23-4968-96D7-549DA59E13DC}" dt="2023-06-01T20:02:07.024" v="168" actId="478"/>
      <pc:docMkLst>
        <pc:docMk/>
      </pc:docMkLst>
      <pc:sldChg chg="addSp delSp modSp new mod ord">
        <pc:chgData name="Alina Radoi" userId="83c18f9a6a54b3c0" providerId="LiveId" clId="{3FC01476-2D23-4968-96D7-549DA59E13DC}" dt="2023-06-01T19:23:07.624" v="124" actId="14100"/>
        <pc:sldMkLst>
          <pc:docMk/>
          <pc:sldMk cId="3950168742" sldId="285"/>
        </pc:sldMkLst>
        <pc:spChg chg="mod">
          <ac:chgData name="Alina Radoi" userId="83c18f9a6a54b3c0" providerId="LiveId" clId="{3FC01476-2D23-4968-96D7-549DA59E13DC}" dt="2023-06-01T19:17:34.377" v="73" actId="1076"/>
          <ac:spMkLst>
            <pc:docMk/>
            <pc:sldMk cId="3950168742" sldId="285"/>
            <ac:spMk id="2" creationId="{F7FE45A6-A221-7473-A200-290FBEA4B9C7}"/>
          </ac:spMkLst>
        </pc:spChg>
        <pc:spChg chg="mod">
          <ac:chgData name="Alina Radoi" userId="83c18f9a6a54b3c0" providerId="LiveId" clId="{3FC01476-2D23-4968-96D7-549DA59E13DC}" dt="2023-06-01T19:18:30.422" v="108" actId="20577"/>
          <ac:spMkLst>
            <pc:docMk/>
            <pc:sldMk cId="3950168742" sldId="285"/>
            <ac:spMk id="3" creationId="{A0E7E20D-3D92-200F-EBED-1A2C746F7BB8}"/>
          </ac:spMkLst>
        </pc:spChg>
        <pc:spChg chg="del">
          <ac:chgData name="Alina Radoi" userId="83c18f9a6a54b3c0" providerId="LiveId" clId="{3FC01476-2D23-4968-96D7-549DA59E13DC}" dt="2023-06-01T19:19:55.826" v="109" actId="931"/>
          <ac:spMkLst>
            <pc:docMk/>
            <pc:sldMk cId="3950168742" sldId="285"/>
            <ac:spMk id="4" creationId="{58C6002F-63B8-51E2-EA6B-CA9B426D6A7C}"/>
          </ac:spMkLst>
        </pc:spChg>
        <pc:picChg chg="add mod">
          <ac:chgData name="Alina Radoi" userId="83c18f9a6a54b3c0" providerId="LiveId" clId="{3FC01476-2D23-4968-96D7-549DA59E13DC}" dt="2023-06-01T19:23:07.624" v="124" actId="14100"/>
          <ac:picMkLst>
            <pc:docMk/>
            <pc:sldMk cId="3950168742" sldId="285"/>
            <ac:picMk id="6" creationId="{6C2FFA8B-6E59-2DE6-0183-06CE635AFA91}"/>
          </ac:picMkLst>
        </pc:picChg>
      </pc:sldChg>
      <pc:sldChg chg="addSp delSp modSp new mod ord">
        <pc:chgData name="Alina Radoi" userId="83c18f9a6a54b3c0" providerId="LiveId" clId="{3FC01476-2D23-4968-96D7-549DA59E13DC}" dt="2023-06-01T20:02:07.024" v="168" actId="478"/>
        <pc:sldMkLst>
          <pc:docMk/>
          <pc:sldMk cId="1409701276" sldId="286"/>
        </pc:sldMkLst>
        <pc:spChg chg="del">
          <ac:chgData name="Alina Radoi" userId="83c18f9a6a54b3c0" providerId="LiveId" clId="{3FC01476-2D23-4968-96D7-549DA59E13DC}" dt="2023-06-01T20:02:07.024" v="168" actId="478"/>
          <ac:spMkLst>
            <pc:docMk/>
            <pc:sldMk cId="1409701276" sldId="286"/>
            <ac:spMk id="2" creationId="{3C4DF95C-7826-DE49-42C8-D1719BDE1F3A}"/>
          </ac:spMkLst>
        </pc:spChg>
        <pc:spChg chg="del">
          <ac:chgData name="Alina Radoi" userId="83c18f9a6a54b3c0" providerId="LiveId" clId="{3FC01476-2D23-4968-96D7-549DA59E13DC}" dt="2023-06-01T20:02:03.897" v="167" actId="478"/>
          <ac:spMkLst>
            <pc:docMk/>
            <pc:sldMk cId="1409701276" sldId="286"/>
            <ac:spMk id="4" creationId="{D22A52B5-C578-19C1-5B12-6B8557295071}"/>
          </ac:spMkLst>
        </pc:spChg>
        <pc:spChg chg="add mod">
          <ac:chgData name="Alina Radoi" userId="83c18f9a6a54b3c0" providerId="LiveId" clId="{3FC01476-2D23-4968-96D7-549DA59E13DC}" dt="2023-06-01T19:58:48.776" v="166"/>
          <ac:spMkLst>
            <pc:docMk/>
            <pc:sldMk cId="1409701276" sldId="286"/>
            <ac:spMk id="5" creationId="{5B01803D-1B1E-93C2-3473-526B4CA899F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A078656-97B0-44EE-AB18-6DB9DE5B0B2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29F2C3-AD08-4E6D-A088-368B34DF11F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53FD57-3794-4120-98FF-C2AE06E1D288}" type="datetime1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8671FA-A8DC-45FF-B65C-1D9118C13C1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588980-5C1C-4C7C-9176-423606A77BD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E4C7E2-0C3F-4060-B8AB-B08C9D4C81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347153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63DFDFE-3139-469E-B55A-AF14001CBA81}" type="datetime1">
              <a:rPr lang="en-GB" smtClean="0"/>
              <a:t>01/06/2023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30E6F85-6220-421D-9203-84F526C4C60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0255138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D63DFDFE-3139-469E-B55A-AF14001CBA81}" type="datetime1">
              <a:rPr lang="en-GB" smtClean="0"/>
              <a:t>01/06/2023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30E6F85-6220-421D-9203-84F526C4C605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8789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2728D19-281F-4946-9684-65A557653DD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412D4F2-D8CF-48D7-8E93-9342D2AE3950}"/>
              </a:ext>
            </a:extLst>
          </p:cNvPr>
          <p:cNvSpPr/>
          <p:nvPr userDrawn="1"/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tx2">
                  <a:lumMod val="50000"/>
                  <a:lumOff val="50000"/>
                  <a:alpha val="48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81071F9-5F9E-43AF-B1F9-8F94CCA0D1D0}"/>
              </a:ext>
            </a:extLst>
          </p:cNvPr>
          <p:cNvSpPr/>
          <p:nvPr userDrawn="1"/>
        </p:nvSpPr>
        <p:spPr>
          <a:xfrm rot="10800000">
            <a:off x="-4" y="456773"/>
            <a:ext cx="12191999" cy="6400800"/>
          </a:xfrm>
          <a:prstGeom prst="rect">
            <a:avLst/>
          </a:prstGeom>
          <a:gradFill>
            <a:gsLst>
              <a:gs pos="0">
                <a:schemeClr val="accent5">
                  <a:alpha val="37000"/>
                </a:schemeClr>
              </a:gs>
              <a:gs pos="92000">
                <a:schemeClr val="accent2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954D1A4-E8FD-4E5A-A528-35498A356680}"/>
              </a:ext>
            </a:extLst>
          </p:cNvPr>
          <p:cNvSpPr/>
          <p:nvPr userDrawn="1"/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13000">
                <a:schemeClr val="accent2">
                  <a:alpha val="61000"/>
                </a:schemeClr>
              </a:gs>
              <a:gs pos="99000">
                <a:schemeClr val="accent4"/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 rtl="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9" name="Title 6">
            <a:extLst>
              <a:ext uri="{FF2B5EF4-FFF2-40B4-BE49-F238E27FC236}">
                <a16:creationId xmlns:a16="http://schemas.microsoft.com/office/drawing/2014/main" id="{ED6FD0CF-1406-477D-A12B-53DC561BD0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918" y="1028700"/>
            <a:ext cx="10614211" cy="1152712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>
                <a:solidFill>
                  <a:schemeClr val="bg1"/>
                </a:solidFill>
              </a:rPr>
              <a:t>Click to edit Master title style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30DFABF-2A96-46EC-8C35-1C4A9D0A0739}"/>
              </a:ext>
            </a:extLst>
          </p:cNvPr>
          <p:cNvSpPr/>
          <p:nvPr userDrawn="1"/>
        </p:nvSpPr>
        <p:spPr>
          <a:xfrm rot="16200000" flipH="1">
            <a:off x="4063256" y="400727"/>
            <a:ext cx="4065484" cy="8849062"/>
          </a:xfrm>
          <a:custGeom>
            <a:avLst/>
            <a:gdLst>
              <a:gd name="connsiteX0" fmla="*/ 0 w 4065484"/>
              <a:gd name="connsiteY0" fmla="*/ 4424531 h 8849062"/>
              <a:gd name="connsiteX1" fmla="*/ 3899197 w 4065484"/>
              <a:gd name="connsiteY1" fmla="*/ 8840480 h 8849062"/>
              <a:gd name="connsiteX2" fmla="*/ 4065484 w 4065484"/>
              <a:gd name="connsiteY2" fmla="*/ 8849062 h 8849062"/>
              <a:gd name="connsiteX3" fmla="*/ 4065483 w 4065484"/>
              <a:gd name="connsiteY3" fmla="*/ 0 h 8849062"/>
              <a:gd name="connsiteX4" fmla="*/ 3899197 w 4065484"/>
              <a:gd name="connsiteY4" fmla="*/ 8581 h 8849062"/>
              <a:gd name="connsiteX5" fmla="*/ 0 w 4065484"/>
              <a:gd name="connsiteY5" fmla="*/ 4424531 h 8849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65484" h="8849062">
                <a:moveTo>
                  <a:pt x="0" y="4424531"/>
                </a:moveTo>
                <a:cubicBezTo>
                  <a:pt x="0" y="6722831"/>
                  <a:pt x="1709076" y="8613167"/>
                  <a:pt x="3899197" y="8840480"/>
                </a:cubicBezTo>
                <a:lnTo>
                  <a:pt x="4065484" y="8849062"/>
                </a:lnTo>
                <a:lnTo>
                  <a:pt x="4065483" y="0"/>
                </a:lnTo>
                <a:lnTo>
                  <a:pt x="3899197" y="8581"/>
                </a:lnTo>
                <a:cubicBezTo>
                  <a:pt x="1709075" y="235897"/>
                  <a:pt x="0" y="2126232"/>
                  <a:pt x="0" y="4424531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bg1">
                  <a:alpha val="16000"/>
                </a:schemeClr>
              </a:gs>
            </a:gsLst>
            <a:lin ang="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21" name="Subtitle 7">
            <a:extLst>
              <a:ext uri="{FF2B5EF4-FFF2-40B4-BE49-F238E27FC236}">
                <a16:creationId xmlns:a16="http://schemas.microsoft.com/office/drawing/2014/main" id="{A943203E-4446-4D2D-AFEE-C3BCE75220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08518"/>
            <a:ext cx="9144000" cy="609600"/>
          </a:xfrm>
        </p:spPr>
        <p:txBody>
          <a:bodyPr rtlCol="0">
            <a:normAutofit/>
          </a:bodyPr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1400" b="0">
                <a:solidFill>
                  <a:schemeClr val="bg1"/>
                </a:solidFill>
                <a:latin typeface="+mj-lt"/>
              </a:rPr>
              <a:t>Click to edit Master subtitle style</a:t>
            </a:r>
            <a:endParaRPr lang="en-GB" sz="1400" b="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D7662E6F-0458-41D6-A36A-37011FA74BF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343302" y="3351746"/>
            <a:ext cx="7519558" cy="3506255"/>
          </a:xfrm>
          <a:custGeom>
            <a:avLst/>
            <a:gdLst>
              <a:gd name="connsiteX0" fmla="*/ 3759779 w 7519558"/>
              <a:gd name="connsiteY0" fmla="*/ 0 h 3506255"/>
              <a:gd name="connsiteX1" fmla="*/ 7513560 w 7519558"/>
              <a:gd name="connsiteY1" fmla="*/ 3387468 h 3506255"/>
              <a:gd name="connsiteX2" fmla="*/ 7519558 w 7519558"/>
              <a:gd name="connsiteY2" fmla="*/ 3506255 h 3506255"/>
              <a:gd name="connsiteX3" fmla="*/ 0 w 7519558"/>
              <a:gd name="connsiteY3" fmla="*/ 3506255 h 3506255"/>
              <a:gd name="connsiteX4" fmla="*/ 5998 w 7519558"/>
              <a:gd name="connsiteY4" fmla="*/ 3387468 h 3506255"/>
              <a:gd name="connsiteX5" fmla="*/ 3759779 w 7519558"/>
              <a:gd name="connsiteY5" fmla="*/ 0 h 3506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19558" h="3506255">
                <a:moveTo>
                  <a:pt x="3759779" y="0"/>
                </a:moveTo>
                <a:cubicBezTo>
                  <a:pt x="5713450" y="0"/>
                  <a:pt x="7320331" y="1484777"/>
                  <a:pt x="7513560" y="3387468"/>
                </a:cubicBezTo>
                <a:lnTo>
                  <a:pt x="7519558" y="3506255"/>
                </a:lnTo>
                <a:lnTo>
                  <a:pt x="0" y="3506255"/>
                </a:lnTo>
                <a:lnTo>
                  <a:pt x="5998" y="3387468"/>
                </a:lnTo>
                <a:cubicBezTo>
                  <a:pt x="199227" y="1484777"/>
                  <a:pt x="1806109" y="0"/>
                  <a:pt x="3759779" y="0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663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306F3896-19D4-4232-82CE-6C81979F6F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6409177"/>
            <a:ext cx="12192000" cy="456774"/>
            <a:chOff x="0" y="6401226"/>
            <a:chExt cx="12192000" cy="456774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191D0E40-FF26-4842-B967-3FA07E78DC55}"/>
                </a:ext>
              </a:extLst>
            </p:cNvPr>
            <p:cNvSpPr/>
            <p:nvPr/>
          </p:nvSpPr>
          <p:spPr>
            <a:xfrm rot="10800000" flipH="1">
              <a:off x="0" y="6401226"/>
              <a:ext cx="12192000" cy="456773"/>
            </a:xfrm>
            <a:prstGeom prst="rect">
              <a:avLst/>
            </a:prstGeom>
            <a:gradFill>
              <a:gsLst>
                <a:gs pos="14000">
                  <a:schemeClr val="accent4">
                    <a:alpha val="28000"/>
                  </a:schemeClr>
                </a:gs>
                <a:gs pos="100000">
                  <a:schemeClr val="accent5">
                    <a:alpha val="85000"/>
                  </a:schemeClr>
                </a:gs>
              </a:gsLst>
              <a:lin ang="6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7BE4E0C1-B316-4C88-9FF8-5BA9F1C67DCE}"/>
                </a:ext>
              </a:extLst>
            </p:cNvPr>
            <p:cNvSpPr/>
            <p:nvPr/>
          </p:nvSpPr>
          <p:spPr>
            <a:xfrm flipH="1">
              <a:off x="4038602" y="6401228"/>
              <a:ext cx="8153398" cy="456772"/>
            </a:xfrm>
            <a:prstGeom prst="rect">
              <a:avLst/>
            </a:prstGeom>
            <a:gradFill>
              <a:gsLst>
                <a:gs pos="9000">
                  <a:schemeClr val="accent2">
                    <a:lumMod val="60000"/>
                    <a:lumOff val="40000"/>
                    <a:alpha val="55000"/>
                  </a:schemeClr>
                </a:gs>
                <a:gs pos="99000">
                  <a:schemeClr val="accent2"/>
                </a:gs>
              </a:gsLst>
              <a:lin ang="14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6F7B3B56-B1E0-482A-BCB7-F6DFF267F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-1184687" y="1185453"/>
            <a:ext cx="6408742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966FDA2-772B-4D2A-AB6A-EE70A258E8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1043780" y="3413921"/>
            <a:ext cx="1951041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113291B3-B6EE-40A3-8DD7-FA478AD26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0635413">
            <a:off x="-364225" y="1757079"/>
            <a:ext cx="3900087" cy="4178958"/>
          </a:xfrm>
          <a:custGeom>
            <a:avLst/>
            <a:gdLst>
              <a:gd name="connsiteX0" fmla="*/ 2431955 w 3900087"/>
              <a:gd name="connsiteY0" fmla="*/ 93939 h 4178958"/>
              <a:gd name="connsiteX1" fmla="*/ 3900087 w 3900087"/>
              <a:gd name="connsiteY1" fmla="*/ 2089479 h 4178958"/>
              <a:gd name="connsiteX2" fmla="*/ 1810608 w 3900087"/>
              <a:gd name="connsiteY2" fmla="*/ 4178958 h 4178958"/>
              <a:gd name="connsiteX3" fmla="*/ 77979 w 3900087"/>
              <a:gd name="connsiteY3" fmla="*/ 3257727 h 4178958"/>
              <a:gd name="connsiteX4" fmla="*/ 0 w 3900087"/>
              <a:gd name="connsiteY4" fmla="*/ 3129368 h 4178958"/>
              <a:gd name="connsiteX5" fmla="*/ 831517 w 3900087"/>
              <a:gd name="connsiteY5" fmla="*/ 244058 h 4178958"/>
              <a:gd name="connsiteX6" fmla="*/ 997289 w 3900087"/>
              <a:gd name="connsiteY6" fmla="*/ 164202 h 4178958"/>
              <a:gd name="connsiteX7" fmla="*/ 1810608 w 3900087"/>
              <a:gd name="connsiteY7" fmla="*/ 0 h 4178958"/>
              <a:gd name="connsiteX8" fmla="*/ 2431955 w 390008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7" h="4178958">
                <a:moveTo>
                  <a:pt x="2431955" y="93939"/>
                </a:moveTo>
                <a:cubicBezTo>
                  <a:pt x="3282516" y="358491"/>
                  <a:pt x="3900087" y="1151865"/>
                  <a:pt x="3900087" y="2089479"/>
                </a:cubicBezTo>
                <a:cubicBezTo>
                  <a:pt x="3900087" y="3243466"/>
                  <a:pt x="2964595" y="4178958"/>
                  <a:pt x="1810608" y="4178958"/>
                </a:cubicBezTo>
                <a:cubicBezTo>
                  <a:pt x="1089366" y="4178958"/>
                  <a:pt x="453474" y="3813531"/>
                  <a:pt x="77979" y="3257727"/>
                </a:cubicBezTo>
                <a:lnTo>
                  <a:pt x="0" y="3129368"/>
                </a:lnTo>
                <a:lnTo>
                  <a:pt x="831517" y="244058"/>
                </a:lnTo>
                <a:lnTo>
                  <a:pt x="997289" y="164202"/>
                </a:lnTo>
                <a:cubicBezTo>
                  <a:pt x="1247270" y="58468"/>
                  <a:pt x="1522111" y="0"/>
                  <a:pt x="1810608" y="0"/>
                </a:cubicBezTo>
                <a:cubicBezTo>
                  <a:pt x="2026981" y="0"/>
                  <a:pt x="2235672" y="32888"/>
                  <a:pt x="2431955" y="93939"/>
                </a:cubicBezTo>
                <a:close/>
              </a:path>
            </a:pathLst>
          </a:custGeom>
          <a:gradFill>
            <a:gsLst>
              <a:gs pos="34000">
                <a:schemeClr val="bg1">
                  <a:alpha val="0"/>
                </a:schemeClr>
              </a:gs>
              <a:gs pos="100000">
                <a:schemeClr val="accent6">
                  <a:alpha val="35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D997F7F-035E-456B-A91D-44910446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47595" y="413658"/>
            <a:ext cx="4400609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10052647-C66D-4244-962F-2AA82F920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6" y="586633"/>
            <a:ext cx="3125336" cy="3611584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>
                <a:solidFill>
                  <a:schemeClr val="bg1"/>
                </a:solidFill>
              </a:rPr>
              <a:t>Click to edit Master title style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0" name="Footer Placeholder 4">
            <a:extLst>
              <a:ext uri="{FF2B5EF4-FFF2-40B4-BE49-F238E27FC236}">
                <a16:creationId xmlns:a16="http://schemas.microsoft.com/office/drawing/2014/main" id="{43D0BC76-B58B-4508-A4FF-DC3D3ADB5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73B76-2F23-43F4-BD43-914BAEE88CF6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4778375" y="863600"/>
            <a:ext cx="3441700" cy="5130800"/>
          </a:xfrm>
        </p:spPr>
        <p:txBody>
          <a:bodyPr rtlCol="0" anchor="ctr">
            <a:normAutofit/>
          </a:bodyPr>
          <a:lstStyle>
            <a:lvl1pPr>
              <a:buNone/>
              <a:defRPr sz="1800"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GB"/>
              <a:t>Object</a:t>
            </a: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25D66CC0-A06E-4254-AAF8-8DA80B0193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787384" y="868680"/>
            <a:ext cx="2505456" cy="1499616"/>
          </a:xfrm>
          <a:solidFill>
            <a:schemeClr val="accent6"/>
          </a:solidFill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1" name="Picture Placeholder 39">
            <a:extLst>
              <a:ext uri="{FF2B5EF4-FFF2-40B4-BE49-F238E27FC236}">
                <a16:creationId xmlns:a16="http://schemas.microsoft.com/office/drawing/2014/main" id="{9E32C36A-291F-44F8-81D5-1899179E0AE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787384" y="2688336"/>
            <a:ext cx="2505456" cy="1499616"/>
          </a:xfrm>
          <a:solidFill>
            <a:schemeClr val="accent6"/>
          </a:solidFill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39">
            <a:extLst>
              <a:ext uri="{FF2B5EF4-FFF2-40B4-BE49-F238E27FC236}">
                <a16:creationId xmlns:a16="http://schemas.microsoft.com/office/drawing/2014/main" id="{E44311D2-BC20-4706-9F00-7D9178FB0A2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787384" y="4526280"/>
            <a:ext cx="2505456" cy="1499616"/>
          </a:xfrm>
          <a:solidFill>
            <a:schemeClr val="accent6"/>
          </a:solidFill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5" name="Date Placeholder 3">
            <a:extLst>
              <a:ext uri="{FF2B5EF4-FFF2-40B4-BE49-F238E27FC236}">
                <a16:creationId xmlns:a16="http://schemas.microsoft.com/office/drawing/2014/main" id="{B0C91521-9FA7-4A68-9C94-30DAE875F3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Monday, February 1, 20XX</a:t>
            </a:r>
          </a:p>
        </p:txBody>
      </p:sp>
      <p:sp>
        <p:nvSpPr>
          <p:cNvPr id="36" name="Slide Number Placeholder 5">
            <a:extLst>
              <a:ext uri="{FF2B5EF4-FFF2-40B4-BE49-F238E27FC236}">
                <a16:creationId xmlns:a16="http://schemas.microsoft.com/office/drawing/2014/main" id="{43143B3C-F960-42CF-BBA0-4990E9874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9A857F5-96C8-461D-A78C-38E92FE1C52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7921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90A4A873-9306-44F1-9047-F853F0082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9893" y="457200"/>
            <a:ext cx="6230956" cy="1569368"/>
          </a:xfrm>
        </p:spPr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0B5C48D-A262-4537-89A8-437CBFD860E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041648" cy="1600200"/>
          </a:xfrm>
          <a:solidFill>
            <a:schemeClr val="accent6"/>
          </a:solidFill>
        </p:spPr>
        <p:txBody>
          <a:bodyPr rtlCol="0" anchor="ctr"/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Sample Footer Text</a:t>
            </a:r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6702E7C4-3925-41D8-8339-6521FE726B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1603470"/>
            <a:ext cx="4041648" cy="1600200"/>
          </a:xfrm>
          <a:solidFill>
            <a:schemeClr val="accent6"/>
          </a:solidFill>
        </p:spPr>
        <p:txBody>
          <a:bodyPr rtlCol="0" anchor="ctr"/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D748BF23-0309-4049-B999-7977CE56B28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3206940"/>
            <a:ext cx="4041648" cy="1600200"/>
          </a:xfrm>
          <a:solidFill>
            <a:schemeClr val="accent6"/>
          </a:solidFill>
        </p:spPr>
        <p:txBody>
          <a:bodyPr rtlCol="0" anchor="ctr"/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342D563E-638C-4E20-9FB7-739D6E4A9A9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0" y="4810409"/>
            <a:ext cx="4041648" cy="1600200"/>
          </a:xfrm>
          <a:solidFill>
            <a:schemeClr val="accent6"/>
          </a:solidFill>
        </p:spPr>
        <p:txBody>
          <a:bodyPr rtlCol="0" anchor="ctr"/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DCF384C-15B5-46CF-BA28-3C6898C9A979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4770438" y="2368550"/>
            <a:ext cx="6230411" cy="3390900"/>
          </a:xfrm>
        </p:spPr>
        <p:txBody>
          <a:bodyPr rtlCol="0"/>
          <a:lstStyle>
            <a:lvl1pPr marL="0" indent="0">
              <a:buNone/>
              <a:defRPr sz="1800"/>
            </a:lvl1pPr>
            <a:lvl2pPr>
              <a:buNone/>
              <a:defRPr sz="1800"/>
            </a:lvl2pPr>
            <a:lvl3pPr>
              <a:buNone/>
              <a:defRPr sz="1800"/>
            </a:lvl3pPr>
            <a:lvl4pPr>
              <a:buNone/>
              <a:defRPr sz="1800"/>
            </a:lvl4pPr>
            <a:lvl5pPr>
              <a:buNone/>
              <a:defRPr sz="1800"/>
            </a:lvl5pPr>
          </a:lstStyle>
          <a:p>
            <a:pPr lvl="0" rtl="0"/>
            <a:r>
              <a:rPr lang="en-GB"/>
              <a:t>Content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389E6-C847-4AD0-B56D-D205B2EAB1E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9066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AE2DFFA2-22D4-4919-9C0C-45E51AF578AC}"/>
              </a:ext>
            </a:extLst>
          </p:cNvPr>
          <p:cNvSpPr/>
          <p:nvPr userDrawn="1"/>
        </p:nvSpPr>
        <p:spPr>
          <a:xfrm rot="5400000" flipH="1">
            <a:off x="-152592" y="162118"/>
            <a:ext cx="6400418" cy="6095233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4FBF45C-4020-4F59-8E88-4006B53BE427}"/>
              </a:ext>
            </a:extLst>
          </p:cNvPr>
          <p:cNvSpPr/>
          <p:nvPr userDrawn="1"/>
        </p:nvSpPr>
        <p:spPr>
          <a:xfrm rot="5400000" flipH="1">
            <a:off x="-161024" y="143687"/>
            <a:ext cx="6400418" cy="6113043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lumMod val="75000"/>
                  <a:alpha val="87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BFCE23BB-F1B6-4676-BAD7-56273E800FEB}"/>
              </a:ext>
            </a:extLst>
          </p:cNvPr>
          <p:cNvSpPr/>
          <p:nvPr userDrawn="1"/>
        </p:nvSpPr>
        <p:spPr>
          <a:xfrm rot="5400000" flipH="1">
            <a:off x="1932850" y="2249496"/>
            <a:ext cx="2211724" cy="6113042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100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3136A792-3F80-40BE-96DB-0CDC51B9AA89}"/>
              </a:ext>
            </a:extLst>
          </p:cNvPr>
          <p:cNvSpPr/>
          <p:nvPr userDrawn="1"/>
        </p:nvSpPr>
        <p:spPr>
          <a:xfrm rot="6097846">
            <a:off x="767675" y="747345"/>
            <a:ext cx="4808302" cy="4808302"/>
          </a:xfrm>
          <a:prstGeom prst="ellipse">
            <a:avLst/>
          </a:pr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0" name="Title 1">
            <a:extLst>
              <a:ext uri="{FF2B5EF4-FFF2-40B4-BE49-F238E27FC236}">
                <a16:creationId xmlns:a16="http://schemas.microsoft.com/office/drawing/2014/main" id="{0A3C02BB-F8E9-47C7-AF5B-34F4E0DF2C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9154" y="987237"/>
            <a:ext cx="4506259" cy="2976491"/>
          </a:xfrm>
        </p:spPr>
        <p:txBody>
          <a:bodyPr rtlCol="0" anchor="b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 rtl="0"/>
            <a:r>
              <a:rPr lang="en-US">
                <a:solidFill>
                  <a:schemeClr val="bg1"/>
                </a:solidFill>
              </a:rPr>
              <a:t>Click to edit Master title style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1" name="Subtitle 2">
            <a:extLst>
              <a:ext uri="{FF2B5EF4-FFF2-40B4-BE49-F238E27FC236}">
                <a16:creationId xmlns:a16="http://schemas.microsoft.com/office/drawing/2014/main" id="{585BD763-B468-4FE3-BCE8-C2E276B77B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9154" y="4393824"/>
            <a:ext cx="4506259" cy="1597145"/>
          </a:xfrm>
        </p:spPr>
        <p:txBody>
          <a:bodyPr rtlCol="0">
            <a:normAutofit/>
          </a:bodyPr>
          <a:lstStyle>
            <a:lvl1pPr>
              <a:buNone/>
              <a:defRPr>
                <a:solidFill>
                  <a:schemeClr val="bg1"/>
                </a:solidFill>
              </a:defRPr>
            </a:lvl1pPr>
          </a:lstStyle>
          <a:p>
            <a:pPr algn="l" rtl="0"/>
            <a:r>
              <a:rPr lang="en-US" sz="1400">
                <a:solidFill>
                  <a:schemeClr val="bg1"/>
                </a:solidFill>
              </a:rPr>
              <a:t>Click to edit Master subtitle style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Sample Footer Text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D482A36A-6BEB-495C-8399-9E9EA28C2B3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31152" y="627063"/>
            <a:ext cx="4195763" cy="2674937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Picture Placeholder 45">
            <a:extLst>
              <a:ext uri="{FF2B5EF4-FFF2-40B4-BE49-F238E27FC236}">
                <a16:creationId xmlns:a16="http://schemas.microsoft.com/office/drawing/2014/main" id="{23DC67C7-2D14-4866-B487-E6C7EF2D18D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931152" y="3621024"/>
            <a:ext cx="4195763" cy="2674937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8" name="Date Placeholder 1">
            <a:extLst>
              <a:ext uri="{FF2B5EF4-FFF2-40B4-BE49-F238E27FC236}">
                <a16:creationId xmlns:a16="http://schemas.microsoft.com/office/drawing/2014/main" id="{2DCC7554-6615-4584-921E-91285C62C0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09560" y="6409944"/>
            <a:ext cx="3703320" cy="448056"/>
          </a:xfrm>
        </p:spPr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49" name="Slide Number Placeholder 3">
            <a:extLst>
              <a:ext uri="{FF2B5EF4-FFF2-40B4-BE49-F238E27FC236}">
                <a16:creationId xmlns:a16="http://schemas.microsoft.com/office/drawing/2014/main" id="{564CDF61-B448-4746-A22C-52C864C15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7744" y="6409944"/>
            <a:ext cx="438912" cy="448056"/>
          </a:xfrm>
        </p:spPr>
        <p:txBody>
          <a:bodyPr rtlCol="0"/>
          <a:lstStyle/>
          <a:p>
            <a:pPr rtl="0"/>
            <a:fld id="{C01389E6-C847-4AD0-B56D-D205B2EAB1E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204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hart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EC0C88D-87E5-47C3-AA92-269E45C85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1"/>
            <a:ext cx="12192003" cy="2397392"/>
          </a:xfrm>
          <a:prstGeom prst="rect">
            <a:avLst/>
          </a:prstGeom>
          <a:gradFill>
            <a:gsLst>
              <a:gs pos="8000">
                <a:schemeClr val="accent6"/>
              </a:gs>
              <a:gs pos="86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603500"/>
            <a:ext cx="10190163" cy="3468688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12C7D5-A921-47A9-8619-DD3D6EC81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4834054">
            <a:off x="4822383" y="-1739232"/>
            <a:ext cx="3118759" cy="4639931"/>
          </a:xfrm>
          <a:custGeom>
            <a:avLst/>
            <a:gdLst>
              <a:gd name="connsiteX0" fmla="*/ 3118759 w 3118759"/>
              <a:gd name="connsiteY0" fmla="*/ 79510 h 4639931"/>
              <a:gd name="connsiteX1" fmla="*/ 1204940 w 3118759"/>
              <a:gd name="connsiteY1" fmla="*/ 4639931 h 4639931"/>
              <a:gd name="connsiteX2" fmla="*/ 1103495 w 3118759"/>
              <a:gd name="connsiteY2" fmla="*/ 4578302 h 4639931"/>
              <a:gd name="connsiteX3" fmla="*/ 0 w 3118759"/>
              <a:gd name="connsiteY3" fmla="*/ 2502877 h 4639931"/>
              <a:gd name="connsiteX4" fmla="*/ 2502877 w 3118759"/>
              <a:gd name="connsiteY4" fmla="*/ 0 h 4639931"/>
              <a:gd name="connsiteX5" fmla="*/ 3007294 w 3118759"/>
              <a:gd name="connsiteY5" fmla="*/ 50850 h 4639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18759" h="4639931">
                <a:moveTo>
                  <a:pt x="3118759" y="79510"/>
                </a:moveTo>
                <a:lnTo>
                  <a:pt x="1204940" y="4639931"/>
                </a:lnTo>
                <a:lnTo>
                  <a:pt x="1103495" y="4578302"/>
                </a:lnTo>
                <a:cubicBezTo>
                  <a:pt x="437725" y="4128517"/>
                  <a:pt x="0" y="3366815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2675665" y="0"/>
                  <a:pt x="2844363" y="17509"/>
                  <a:pt x="3007294" y="50850"/>
                </a:cubicBezTo>
                <a:close/>
              </a:path>
            </a:pathLst>
          </a:custGeom>
          <a:gradFill>
            <a:gsLst>
              <a:gs pos="0">
                <a:schemeClr val="accent6">
                  <a:alpha val="12000"/>
                </a:schemeClr>
              </a:gs>
              <a:gs pos="100000">
                <a:schemeClr val="accent6">
                  <a:lumMod val="60000"/>
                  <a:lumOff val="40000"/>
                  <a:alpha val="20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389E6-C847-4AD0-B56D-D205B2EAB1EE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4315B16-F859-4692-83E7-34DB86837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060818" y="0"/>
            <a:ext cx="8115300" cy="1945408"/>
          </a:xfrm>
          <a:prstGeom prst="rect">
            <a:avLst/>
          </a:prstGeom>
          <a:gradFill>
            <a:gsLst>
              <a:gs pos="0">
                <a:schemeClr val="accent6">
                  <a:alpha val="16000"/>
                </a:schemeClr>
              </a:gs>
              <a:gs pos="62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9559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hart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EC0C88D-87E5-47C3-AA92-269E45C85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1"/>
            <a:ext cx="12192003" cy="2397392"/>
          </a:xfrm>
          <a:prstGeom prst="rect">
            <a:avLst/>
          </a:prstGeom>
          <a:gradFill>
            <a:gsLst>
              <a:gs pos="8000">
                <a:schemeClr val="accent6"/>
              </a:gs>
              <a:gs pos="86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0803" y="2865438"/>
            <a:ext cx="10240960" cy="2708655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12C7D5-A921-47A9-8619-DD3D6EC81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4834054">
            <a:off x="4822383" y="-1739232"/>
            <a:ext cx="3118759" cy="4639931"/>
          </a:xfrm>
          <a:custGeom>
            <a:avLst/>
            <a:gdLst>
              <a:gd name="connsiteX0" fmla="*/ 3118759 w 3118759"/>
              <a:gd name="connsiteY0" fmla="*/ 79510 h 4639931"/>
              <a:gd name="connsiteX1" fmla="*/ 1204940 w 3118759"/>
              <a:gd name="connsiteY1" fmla="*/ 4639931 h 4639931"/>
              <a:gd name="connsiteX2" fmla="*/ 1103495 w 3118759"/>
              <a:gd name="connsiteY2" fmla="*/ 4578302 h 4639931"/>
              <a:gd name="connsiteX3" fmla="*/ 0 w 3118759"/>
              <a:gd name="connsiteY3" fmla="*/ 2502877 h 4639931"/>
              <a:gd name="connsiteX4" fmla="*/ 2502877 w 3118759"/>
              <a:gd name="connsiteY4" fmla="*/ 0 h 4639931"/>
              <a:gd name="connsiteX5" fmla="*/ 3007294 w 3118759"/>
              <a:gd name="connsiteY5" fmla="*/ 50850 h 4639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18759" h="4639931">
                <a:moveTo>
                  <a:pt x="3118759" y="79510"/>
                </a:moveTo>
                <a:lnTo>
                  <a:pt x="1204940" y="4639931"/>
                </a:lnTo>
                <a:lnTo>
                  <a:pt x="1103495" y="4578302"/>
                </a:lnTo>
                <a:cubicBezTo>
                  <a:pt x="437725" y="4128517"/>
                  <a:pt x="0" y="3366815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2675665" y="0"/>
                  <a:pt x="2844363" y="17509"/>
                  <a:pt x="3007294" y="50850"/>
                </a:cubicBezTo>
                <a:close/>
              </a:path>
            </a:pathLst>
          </a:custGeom>
          <a:gradFill>
            <a:gsLst>
              <a:gs pos="0">
                <a:schemeClr val="accent6">
                  <a:alpha val="12000"/>
                </a:schemeClr>
              </a:gs>
              <a:gs pos="100000">
                <a:schemeClr val="accent6">
                  <a:lumMod val="60000"/>
                  <a:lumOff val="40000"/>
                  <a:alpha val="20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389E6-C847-4AD0-B56D-D205B2EAB1EE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4315B16-F859-4692-83E7-34DB86837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060818" y="0"/>
            <a:ext cx="8115300" cy="1945408"/>
          </a:xfrm>
          <a:prstGeom prst="rect">
            <a:avLst/>
          </a:prstGeom>
          <a:gradFill>
            <a:gsLst>
              <a:gs pos="0">
                <a:schemeClr val="accent6">
                  <a:alpha val="16000"/>
                </a:schemeClr>
              </a:gs>
              <a:gs pos="62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241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B46EB34-1B8B-4396-BFD2-98D14076D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4460827"/>
            <a:ext cx="12192003" cy="2397392"/>
          </a:xfrm>
          <a:prstGeom prst="rect">
            <a:avLst/>
          </a:prstGeom>
          <a:gradFill>
            <a:gsLst>
              <a:gs pos="8000">
                <a:schemeClr val="accent6"/>
              </a:gs>
              <a:gs pos="86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3E69A3D-D17E-4FD6-87AB-82FA30AC0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4038600" y="4463552"/>
            <a:ext cx="8153401" cy="2394447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81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CAE216A4-83E5-4AF8-83B6-82171757B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4834054">
            <a:off x="2944145" y="2710934"/>
            <a:ext cx="3118759" cy="4639931"/>
          </a:xfrm>
          <a:custGeom>
            <a:avLst/>
            <a:gdLst>
              <a:gd name="connsiteX0" fmla="*/ 3118759 w 3118759"/>
              <a:gd name="connsiteY0" fmla="*/ 79510 h 4639931"/>
              <a:gd name="connsiteX1" fmla="*/ 1204940 w 3118759"/>
              <a:gd name="connsiteY1" fmla="*/ 4639931 h 4639931"/>
              <a:gd name="connsiteX2" fmla="*/ 1103495 w 3118759"/>
              <a:gd name="connsiteY2" fmla="*/ 4578302 h 4639931"/>
              <a:gd name="connsiteX3" fmla="*/ 0 w 3118759"/>
              <a:gd name="connsiteY3" fmla="*/ 2502877 h 4639931"/>
              <a:gd name="connsiteX4" fmla="*/ 2502877 w 3118759"/>
              <a:gd name="connsiteY4" fmla="*/ 0 h 4639931"/>
              <a:gd name="connsiteX5" fmla="*/ 3007294 w 3118759"/>
              <a:gd name="connsiteY5" fmla="*/ 50850 h 4639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18759" h="4639931">
                <a:moveTo>
                  <a:pt x="3118759" y="79510"/>
                </a:moveTo>
                <a:lnTo>
                  <a:pt x="1204940" y="4639931"/>
                </a:lnTo>
                <a:lnTo>
                  <a:pt x="1103495" y="4578302"/>
                </a:lnTo>
                <a:cubicBezTo>
                  <a:pt x="437725" y="4128517"/>
                  <a:pt x="0" y="3366815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2675665" y="0"/>
                  <a:pt x="2844363" y="17509"/>
                  <a:pt x="3007294" y="50850"/>
                </a:cubicBezTo>
                <a:close/>
              </a:path>
            </a:pathLst>
          </a:custGeom>
          <a:gradFill>
            <a:gsLst>
              <a:gs pos="0">
                <a:schemeClr val="accent6">
                  <a:alpha val="12000"/>
                </a:schemeClr>
              </a:gs>
              <a:gs pos="100000">
                <a:schemeClr val="accent6">
                  <a:lumMod val="60000"/>
                  <a:lumOff val="40000"/>
                  <a:alpha val="20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743141D-24A2-4BE2-B276-C20C06CB9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076701" y="4460827"/>
            <a:ext cx="8115300" cy="1945408"/>
          </a:xfrm>
          <a:prstGeom prst="rect">
            <a:avLst/>
          </a:prstGeom>
          <a:gradFill>
            <a:gsLst>
              <a:gs pos="0">
                <a:schemeClr val="accent6">
                  <a:alpha val="16000"/>
                </a:schemeClr>
              </a:gs>
              <a:gs pos="62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0" name="Title 6">
            <a:extLst>
              <a:ext uri="{FF2B5EF4-FFF2-40B4-BE49-F238E27FC236}">
                <a16:creationId xmlns:a16="http://schemas.microsoft.com/office/drawing/2014/main" id="{A35F720A-671B-47F4-88B8-83CD2FE3B3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3807" y="4611271"/>
            <a:ext cx="10229073" cy="1171556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 rtl="0"/>
            <a:r>
              <a:rPr lang="en-US" sz="3600">
                <a:solidFill>
                  <a:schemeClr val="bg1"/>
                </a:solidFill>
              </a:rPr>
              <a:t>Click to edit Master title style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38168417-C3D6-45B7-898A-D94F37EA6C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1" y="5970897"/>
            <a:ext cx="9448800" cy="429904"/>
          </a:xfrm>
        </p:spPr>
        <p:txBody>
          <a:bodyPr rtlCol="0">
            <a:normAutofit/>
          </a:bodyPr>
          <a:lstStyle>
            <a:lvl1pPr>
              <a:buNone/>
              <a:defRPr>
                <a:solidFill>
                  <a:schemeClr val="bg1"/>
                </a:solidFill>
              </a:defRPr>
            </a:lvl1pPr>
          </a:lstStyle>
          <a:p>
            <a:pPr algn="l" rtl="0">
              <a:lnSpc>
                <a:spcPct val="100000"/>
              </a:lnSpc>
            </a:pPr>
            <a:r>
              <a:rPr lang="en-US" sz="1200">
                <a:solidFill>
                  <a:schemeClr val="bg1"/>
                </a:solidFill>
              </a:rPr>
              <a:t>Click to edit Master subtitle style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B0F7C81-3A6B-4709-B144-6A0DFEF3B80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88952" cy="4462272"/>
          </a:xfrm>
          <a:solidFill>
            <a:schemeClr val="accent6"/>
          </a:solidFill>
        </p:spPr>
        <p:txBody>
          <a:bodyPr rtlCol="0" anchor="ctr"/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389E6-C847-4AD0-B56D-D205B2EAB1E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04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ABBCEB0-C572-483A-88B2-C65A607EC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-428"/>
            <a:ext cx="12192001" cy="2386759"/>
          </a:xfrm>
          <a:prstGeom prst="rect">
            <a:avLst/>
          </a:prstGeom>
          <a:gradFill>
            <a:gsLst>
              <a:gs pos="10000">
                <a:schemeClr val="accent5">
                  <a:alpha val="86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4DDF8D-E0F6-454C-9BC5-15EF5630F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4817660" y="8011"/>
            <a:ext cx="7374340" cy="2378309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100000">
                <a:schemeClr val="accent2"/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Title 10">
            <a:extLst>
              <a:ext uri="{FF2B5EF4-FFF2-40B4-BE49-F238E27FC236}">
                <a16:creationId xmlns:a16="http://schemas.microsoft.com/office/drawing/2014/main" id="{382B2655-24B6-4245-8B87-EE7F138879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600" y="580030"/>
            <a:ext cx="10240903" cy="1009934"/>
          </a:xfrm>
        </p:spPr>
        <p:txBody>
          <a:bodyPr rtlCol="0" anchor="ctr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team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Sample Footer Text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1866142-B2E0-46DB-B8B4-2078CE78043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45013" y="1819656"/>
            <a:ext cx="2282932" cy="2282932"/>
          </a:xfrm>
          <a:custGeom>
            <a:avLst/>
            <a:gdLst>
              <a:gd name="connsiteX0" fmla="*/ 1141466 w 2282932"/>
              <a:gd name="connsiteY0" fmla="*/ 0 h 2282932"/>
              <a:gd name="connsiteX1" fmla="*/ 2282932 w 2282932"/>
              <a:gd name="connsiteY1" fmla="*/ 1141466 h 2282932"/>
              <a:gd name="connsiteX2" fmla="*/ 1141466 w 2282932"/>
              <a:gd name="connsiteY2" fmla="*/ 2282932 h 2282932"/>
              <a:gd name="connsiteX3" fmla="*/ 0 w 2282932"/>
              <a:gd name="connsiteY3" fmla="*/ 1141466 h 2282932"/>
              <a:gd name="connsiteX4" fmla="*/ 1141466 w 2282932"/>
              <a:gd name="connsiteY4" fmla="*/ 0 h 2282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386A221-28CD-49DF-AF22-78815A6E2F2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657600" y="1819656"/>
            <a:ext cx="2282932" cy="2282932"/>
          </a:xfrm>
          <a:custGeom>
            <a:avLst/>
            <a:gdLst>
              <a:gd name="connsiteX0" fmla="*/ 1141466 w 2282932"/>
              <a:gd name="connsiteY0" fmla="*/ 0 h 2282932"/>
              <a:gd name="connsiteX1" fmla="*/ 2282932 w 2282932"/>
              <a:gd name="connsiteY1" fmla="*/ 1141466 h 2282932"/>
              <a:gd name="connsiteX2" fmla="*/ 1141466 w 2282932"/>
              <a:gd name="connsiteY2" fmla="*/ 2282932 h 2282932"/>
              <a:gd name="connsiteX3" fmla="*/ 0 w 2282932"/>
              <a:gd name="connsiteY3" fmla="*/ 1141466 h 2282932"/>
              <a:gd name="connsiteX4" fmla="*/ 1141466 w 2282932"/>
              <a:gd name="connsiteY4" fmla="*/ 0 h 2282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3671C398-D779-4B1A-BD2F-395D1F3F8D2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81928" y="1819656"/>
            <a:ext cx="2282932" cy="2282932"/>
          </a:xfrm>
          <a:custGeom>
            <a:avLst/>
            <a:gdLst>
              <a:gd name="connsiteX0" fmla="*/ 1141466 w 2282932"/>
              <a:gd name="connsiteY0" fmla="*/ 0 h 2282932"/>
              <a:gd name="connsiteX1" fmla="*/ 2282932 w 2282932"/>
              <a:gd name="connsiteY1" fmla="*/ 1141466 h 2282932"/>
              <a:gd name="connsiteX2" fmla="*/ 1141466 w 2282932"/>
              <a:gd name="connsiteY2" fmla="*/ 2282932 h 2282932"/>
              <a:gd name="connsiteX3" fmla="*/ 0 w 2282932"/>
              <a:gd name="connsiteY3" fmla="*/ 1141466 h 2282932"/>
              <a:gd name="connsiteX4" fmla="*/ 1141466 w 2282932"/>
              <a:gd name="connsiteY4" fmla="*/ 0 h 2282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C283C6BE-C8D0-4726-B217-58FE337E5E8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897112" y="1819656"/>
            <a:ext cx="2282932" cy="2282932"/>
          </a:xfrm>
          <a:custGeom>
            <a:avLst/>
            <a:gdLst>
              <a:gd name="connsiteX0" fmla="*/ 1141466 w 2282932"/>
              <a:gd name="connsiteY0" fmla="*/ 0 h 2282932"/>
              <a:gd name="connsiteX1" fmla="*/ 2282932 w 2282932"/>
              <a:gd name="connsiteY1" fmla="*/ 1141466 h 2282932"/>
              <a:gd name="connsiteX2" fmla="*/ 1141466 w 2282932"/>
              <a:gd name="connsiteY2" fmla="*/ 2282932 h 2282932"/>
              <a:gd name="connsiteX3" fmla="*/ 0 w 2282932"/>
              <a:gd name="connsiteY3" fmla="*/ 1141466 h 2282932"/>
              <a:gd name="connsiteX4" fmla="*/ 1141466 w 2282932"/>
              <a:gd name="connsiteY4" fmla="*/ 0 h 2282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rtlCol="0" anchor="ctr">
            <a:noAutofit/>
          </a:bodyPr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035F3E11-74CF-4460-9FF3-DD91B5E570C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31368" y="4466873"/>
            <a:ext cx="2286000" cy="274320"/>
          </a:xfrm>
        </p:spPr>
        <p:txBody>
          <a:bodyPr rtlCol="0"/>
          <a:lstStyle>
            <a:lvl1pPr algn="ctr">
              <a:lnSpc>
                <a:spcPct val="100000"/>
              </a:lnSpc>
              <a:buNone/>
              <a:defRPr sz="18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7D857D03-665D-4D33-B7E8-B85D42470B0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45013" y="4877332"/>
            <a:ext cx="2286000" cy="594360"/>
          </a:xfrm>
        </p:spPr>
        <p:txBody>
          <a:bodyPr rtlCol="0"/>
          <a:lstStyle>
            <a:lvl1pPr algn="ctr">
              <a:lnSpc>
                <a:spcPct val="100000"/>
              </a:lnSpc>
              <a:buNone/>
              <a:defRPr sz="16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65D2C286-1A79-4B52-82F1-D5206026936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67663" y="4466873"/>
            <a:ext cx="2286000" cy="274320"/>
          </a:xfrm>
        </p:spPr>
        <p:txBody>
          <a:bodyPr rtlCol="0"/>
          <a:lstStyle>
            <a:lvl1pPr algn="ctr">
              <a:lnSpc>
                <a:spcPct val="100000"/>
              </a:lnSpc>
              <a:buNone/>
              <a:defRPr sz="18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F0B53ABB-D4AE-4C0B-9902-0C1763EE403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681308" y="4877332"/>
            <a:ext cx="2286000" cy="594360"/>
          </a:xfrm>
        </p:spPr>
        <p:txBody>
          <a:bodyPr rtlCol="0"/>
          <a:lstStyle>
            <a:lvl1pPr algn="ctr">
              <a:lnSpc>
                <a:spcPct val="100000"/>
              </a:lnSpc>
              <a:buNone/>
              <a:defRPr sz="16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3AE87779-12F2-4327-ADEE-3F31BFB8D35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290307" y="4466873"/>
            <a:ext cx="2286000" cy="274320"/>
          </a:xfrm>
        </p:spPr>
        <p:txBody>
          <a:bodyPr rtlCol="0"/>
          <a:lstStyle>
            <a:lvl1pPr algn="ctr">
              <a:lnSpc>
                <a:spcPct val="100000"/>
              </a:lnSpc>
              <a:buNone/>
              <a:defRPr sz="18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0DCB8055-0EA2-426F-989D-AC9932A17A1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303952" y="4877332"/>
            <a:ext cx="2286000" cy="594360"/>
          </a:xfrm>
        </p:spPr>
        <p:txBody>
          <a:bodyPr rtlCol="0"/>
          <a:lstStyle>
            <a:lvl1pPr algn="ctr">
              <a:lnSpc>
                <a:spcPct val="100000"/>
              </a:lnSpc>
              <a:buNone/>
              <a:defRPr sz="16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308EC59B-41AE-4F1B-9364-A00C479F76B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924408" y="4466873"/>
            <a:ext cx="2286000" cy="274320"/>
          </a:xfrm>
        </p:spPr>
        <p:txBody>
          <a:bodyPr rtlCol="0"/>
          <a:lstStyle>
            <a:lvl1pPr algn="ctr">
              <a:lnSpc>
                <a:spcPct val="100000"/>
              </a:lnSpc>
              <a:buNone/>
              <a:defRPr sz="18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BC3965F4-D2B3-4353-A638-332A3F4E704F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938053" y="4877332"/>
            <a:ext cx="2286000" cy="594360"/>
          </a:xfrm>
        </p:spPr>
        <p:txBody>
          <a:bodyPr rtlCol="0"/>
          <a:lstStyle>
            <a:lvl1pPr algn="ctr">
              <a:lnSpc>
                <a:spcPct val="100000"/>
              </a:lnSpc>
              <a:buNone/>
              <a:defRPr sz="16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389E6-C847-4AD0-B56D-D205B2EAB1E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88594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368" userDrawn="1">
          <p15:clr>
            <a:srgbClr val="FBAE40"/>
          </p15:clr>
        </p15:guide>
        <p15:guide id="2" pos="3024" userDrawn="1">
          <p15:clr>
            <a:srgbClr val="FBAE40"/>
          </p15:clr>
        </p15:guide>
        <p15:guide id="3" pos="4680" userDrawn="1">
          <p15:clr>
            <a:srgbClr val="FBAE40"/>
          </p15:clr>
        </p15:guide>
        <p15:guide id="4" pos="6336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389E6-C847-4AD0-B56D-D205B2EAB1E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150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389E6-C847-4AD0-B56D-D205B2EAB1E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478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320040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3200400" cy="3104856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892040" y="2109976"/>
            <a:ext cx="320040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892040" y="3016183"/>
            <a:ext cx="3200400" cy="3104857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5A7CDD05-39F5-4344-992F-995A7F9E823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412480" y="2112263"/>
            <a:ext cx="320040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93C996A2-0E21-4652-A9DD-F74F8BC0405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12480" y="3018470"/>
            <a:ext cx="3200400" cy="3104857"/>
          </a:xfrm>
        </p:spPr>
        <p:txBody>
          <a:bodyPr rtlCol="0"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389E6-C847-4AD0-B56D-D205B2EAB1E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57178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01A8306-2063-4EE3-B249-F2AA08C30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6096000" cy="6867136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3E64438-1D32-4E70-8582-6A520002B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457200" y="17416"/>
            <a:ext cx="5638800" cy="6840584"/>
          </a:xfrm>
          <a:prstGeom prst="rect">
            <a:avLst/>
          </a:prstGeom>
          <a:gradFill>
            <a:gsLst>
              <a:gs pos="24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8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4954AC3-129F-4075-B216-D22A2C240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-170122" y="389706"/>
            <a:ext cx="6422401" cy="6096002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78000">
                <a:schemeClr val="accent4"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7117C9-4AC1-4174-8CED-D839A0508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517670" y="1253114"/>
            <a:ext cx="6840582" cy="4316082"/>
          </a:xfrm>
          <a:prstGeom prst="rect">
            <a:avLst/>
          </a:prstGeom>
          <a:gradFill>
            <a:gsLst>
              <a:gs pos="44000">
                <a:schemeClr val="tx2">
                  <a:lumMod val="75000"/>
                  <a:lumOff val="25000"/>
                  <a:alpha val="11000"/>
                </a:schemeClr>
              </a:gs>
              <a:gs pos="99000">
                <a:schemeClr val="accent2">
                  <a:alpha val="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FDBA4B60-FD16-4BB9-99BE-945815DB0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8997"/>
            <a:ext cx="3319895" cy="5381177"/>
          </a:xfrm>
        </p:spPr>
        <p:txBody>
          <a:bodyPr rtlCol="0" anchor="ctr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3200">
                <a:solidFill>
                  <a:schemeClr val="bg1"/>
                </a:solidFill>
              </a:rPr>
              <a:t>Click to edit Master title style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648B8AB-3038-447E-A760-83F9D9900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4907757">
            <a:off x="-619013" y="1524958"/>
            <a:ext cx="4648282" cy="4433301"/>
          </a:xfrm>
          <a:custGeom>
            <a:avLst/>
            <a:gdLst>
              <a:gd name="connsiteX0" fmla="*/ 4465639 w 4648282"/>
              <a:gd name="connsiteY0" fmla="*/ 3013821 h 4433301"/>
              <a:gd name="connsiteX1" fmla="*/ 2324141 w 4648282"/>
              <a:gd name="connsiteY1" fmla="*/ 4433301 h 4433301"/>
              <a:gd name="connsiteX2" fmla="*/ 0 w 4648282"/>
              <a:gd name="connsiteY2" fmla="*/ 2109160 h 4433301"/>
              <a:gd name="connsiteX3" fmla="*/ 1216317 w 4648282"/>
              <a:gd name="connsiteY3" fmla="*/ 65530 h 4433301"/>
              <a:gd name="connsiteX4" fmla="*/ 1352350 w 4648282"/>
              <a:gd name="connsiteY4" fmla="*/ 0 h 4433301"/>
              <a:gd name="connsiteX5" fmla="*/ 4475994 w 4648282"/>
              <a:gd name="connsiteY5" fmla="*/ 1232791 h 4433301"/>
              <a:gd name="connsiteX6" fmla="*/ 4543793 w 4648282"/>
              <a:gd name="connsiteY6" fmla="*/ 1418031 h 4433301"/>
              <a:gd name="connsiteX7" fmla="*/ 4648282 w 4648282"/>
              <a:gd name="connsiteY7" fmla="*/ 2109160 h 4433301"/>
              <a:gd name="connsiteX8" fmla="*/ 4465639 w 4648282"/>
              <a:gd name="connsiteY8" fmla="*/ 3013821 h 4433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48282" h="4433301">
                <a:moveTo>
                  <a:pt x="4465639" y="3013821"/>
                </a:moveTo>
                <a:cubicBezTo>
                  <a:pt x="4112816" y="3847990"/>
                  <a:pt x="3286832" y="4433301"/>
                  <a:pt x="2324141" y="4433301"/>
                </a:cubicBezTo>
                <a:cubicBezTo>
                  <a:pt x="1040553" y="4433301"/>
                  <a:pt x="0" y="3392748"/>
                  <a:pt x="0" y="2109160"/>
                </a:cubicBezTo>
                <a:cubicBezTo>
                  <a:pt x="0" y="1226693"/>
                  <a:pt x="491824" y="459098"/>
                  <a:pt x="1216317" y="65530"/>
                </a:cubicBezTo>
                <a:lnTo>
                  <a:pt x="1352350" y="0"/>
                </a:lnTo>
                <a:lnTo>
                  <a:pt x="4475994" y="1232791"/>
                </a:lnTo>
                <a:lnTo>
                  <a:pt x="4543793" y="1418031"/>
                </a:lnTo>
                <a:cubicBezTo>
                  <a:pt x="4611700" y="1636359"/>
                  <a:pt x="4648282" y="1868487"/>
                  <a:pt x="4648282" y="2109160"/>
                </a:cubicBezTo>
                <a:cubicBezTo>
                  <a:pt x="4648282" y="2430057"/>
                  <a:pt x="4583247" y="2735764"/>
                  <a:pt x="4465639" y="3013821"/>
                </a:cubicBezTo>
                <a:close/>
              </a:path>
            </a:pathLst>
          </a:custGeom>
          <a:gradFill>
            <a:gsLst>
              <a:gs pos="31000">
                <a:schemeClr val="accent6">
                  <a:alpha val="10000"/>
                </a:schemeClr>
              </a:gs>
              <a:gs pos="85000">
                <a:schemeClr val="accent6">
                  <a:lumMod val="60000"/>
                  <a:lumOff val="40000"/>
                  <a:alpha val="21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Sample Footer Text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F4B1264E-7B5A-4325-840D-E1994D41EFF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08576" y="758952"/>
            <a:ext cx="2962656" cy="25146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7" name="Picture Placeholder 15">
            <a:extLst>
              <a:ext uri="{FF2B5EF4-FFF2-40B4-BE49-F238E27FC236}">
                <a16:creationId xmlns:a16="http://schemas.microsoft.com/office/drawing/2014/main" id="{30B566CA-63FC-43A4-A9E1-7EC3164CB4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08576" y="3593592"/>
            <a:ext cx="2962656" cy="25146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7DBD15FE-44A7-4CA5-815B-71FF4994DB1C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8089901" y="693738"/>
            <a:ext cx="3522980" cy="5446712"/>
          </a:xfrm>
        </p:spPr>
        <p:txBody>
          <a:bodyPr rtlCol="0" anchor="ctr"/>
          <a:lstStyle>
            <a:lvl1pPr marL="0" indent="0">
              <a:buNone/>
              <a:defRPr sz="1800"/>
            </a:lvl1pPr>
            <a:lvl2pPr>
              <a:buNone/>
              <a:defRPr sz="1800"/>
            </a:lvl2pPr>
            <a:lvl3pPr>
              <a:buNone/>
              <a:defRPr sz="1800"/>
            </a:lvl3pPr>
            <a:lvl4pPr>
              <a:buNone/>
              <a:defRPr sz="1800"/>
            </a:lvl4pPr>
            <a:lvl5pPr>
              <a:buNone/>
              <a:defRPr sz="1800"/>
            </a:lvl5pPr>
          </a:lstStyle>
          <a:p>
            <a:pPr lvl="0" rtl="0"/>
            <a:r>
              <a:rPr lang="en-GB"/>
              <a:t>Object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389E6-C847-4AD0-B56D-D205B2EAB1E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66472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29C97D6C-07B7-434E-BBAE-19379570C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57201"/>
            <a:ext cx="3091607" cy="1727643"/>
          </a:xfrm>
        </p:spPr>
        <p:txBody>
          <a:bodyPr rtlCol="0" anchor="b">
            <a:normAutofit/>
          </a:bodyPr>
          <a:lstStyle/>
          <a:p>
            <a:pPr rtl="0"/>
            <a:r>
              <a:rPr lang="en-US" sz="2800"/>
              <a:t>Click to edit Master title style</a:t>
            </a:r>
            <a:endParaRPr lang="en-GB" sz="2800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A2D2C88-FFBE-4F25-871F-68A09C5F530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8119872" cy="6409944"/>
          </a:xfrm>
          <a:solidFill>
            <a:schemeClr val="accent6"/>
          </a:solidFill>
        </p:spPr>
        <p:txBody>
          <a:bodyPr rtlCol="0" anchor="ctr"/>
          <a:lstStyle>
            <a:lvl1pPr algn="ctr">
              <a:defRPr/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D0529A2-5928-42C4-B397-6AEE7520D2C9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643938" y="2530475"/>
            <a:ext cx="3023806" cy="3427413"/>
          </a:xfrm>
        </p:spPr>
        <p:txBody>
          <a:bodyPr rtlCol="0"/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 rtl="0"/>
            <a:r>
              <a:rPr lang="en-GB"/>
              <a:t>Object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389E6-C847-4AD0-B56D-D205B2EAB1E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40365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389E6-C847-4AD0-B56D-D205B2EAB1E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2051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rtlCol="0" anchor="b"/>
          <a:lstStyle>
            <a:lvl1pPr>
              <a:lnSpc>
                <a:spcPct val="100000"/>
              </a:lnSpc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389E6-C847-4AD0-B56D-D205B2EAB1E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8519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rtlCol="0" anchor="b"/>
          <a:lstStyle>
            <a:lvl1pPr>
              <a:defRPr sz="3200" baseline="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Monday, February 1,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389E6-C847-4AD0-B56D-D205B2EAB1E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8203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5CF8EE9-A776-4052-ABB2-29666265C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6409177"/>
            <a:ext cx="12192000" cy="456774"/>
            <a:chOff x="0" y="6401226"/>
            <a:chExt cx="12192000" cy="456774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CCF2F3BB-127D-44BC-A8EF-A8BB5F5911CA}"/>
                </a:ext>
              </a:extLst>
            </p:cNvPr>
            <p:cNvSpPr/>
            <p:nvPr/>
          </p:nvSpPr>
          <p:spPr>
            <a:xfrm rot="10800000" flipH="1">
              <a:off x="0" y="6401226"/>
              <a:ext cx="12192000" cy="456773"/>
            </a:xfrm>
            <a:prstGeom prst="rect">
              <a:avLst/>
            </a:prstGeom>
            <a:gradFill>
              <a:gsLst>
                <a:gs pos="14000">
                  <a:schemeClr val="accent4">
                    <a:alpha val="28000"/>
                  </a:schemeClr>
                </a:gs>
                <a:gs pos="100000">
                  <a:schemeClr val="accent5">
                    <a:alpha val="85000"/>
                  </a:schemeClr>
                </a:gs>
              </a:gsLst>
              <a:lin ang="6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10D1F30-F118-4A1F-A48F-7E5706959F64}"/>
                </a:ext>
              </a:extLst>
            </p:cNvPr>
            <p:cNvSpPr/>
            <p:nvPr/>
          </p:nvSpPr>
          <p:spPr>
            <a:xfrm flipH="1">
              <a:off x="4038602" y="6401228"/>
              <a:ext cx="8153398" cy="456772"/>
            </a:xfrm>
            <a:prstGeom prst="rect">
              <a:avLst/>
            </a:prstGeom>
            <a:gradFill>
              <a:gsLst>
                <a:gs pos="9000">
                  <a:schemeClr val="accent2">
                    <a:lumMod val="60000"/>
                    <a:lumOff val="40000"/>
                    <a:alpha val="55000"/>
                  </a:schemeClr>
                </a:gs>
                <a:gs pos="99000">
                  <a:schemeClr val="accent2"/>
                </a:gs>
              </a:gsLst>
              <a:lin ang="14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/>
              <a:t>Monday, February 1,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b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pPr rtl="0"/>
            <a:fld id="{C01389E6-C847-4AD0-B56D-D205B2EAB1EE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366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8" r:id="rId2"/>
    <p:sldLayoutId id="2147483680" r:id="rId3"/>
    <p:sldLayoutId id="2147483661" r:id="rId4"/>
    <p:sldLayoutId id="2147483686" r:id="rId5"/>
    <p:sldLayoutId id="2147483684" r:id="rId6"/>
    <p:sldLayoutId id="2147483681" r:id="rId7"/>
    <p:sldLayoutId id="2147483685" r:id="rId8"/>
    <p:sldLayoutId id="2147483650" r:id="rId9"/>
    <p:sldLayoutId id="2147483653" r:id="rId10"/>
    <p:sldLayoutId id="2147483682" r:id="rId11"/>
    <p:sldLayoutId id="2147483683" r:id="rId12"/>
    <p:sldLayoutId id="2147483679" r:id="rId13"/>
    <p:sldLayoutId id="2147483655" r:id="rId14"/>
    <p:sldLayoutId id="2147483656" r:id="rId15"/>
    <p:sldLayoutId id="2147483657" r:id="rId16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g"/><Relationship Id="rId5" Type="http://schemas.openxmlformats.org/officeDocument/2006/relationships/image" Target="../media/image4.jpe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hotelarclarambla.com/en/contact" TargetMode="Externa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E45A6-A221-7473-A200-290FBEA4B9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8894" y="531551"/>
            <a:ext cx="10614211" cy="1152712"/>
          </a:xfrm>
        </p:spPr>
        <p:txBody>
          <a:bodyPr/>
          <a:lstStyle/>
          <a:p>
            <a:r>
              <a:rPr lang="en-GB" dirty="0"/>
              <a:t>Hotel event </a:t>
            </a:r>
            <a:r>
              <a:rPr lang="en-GB" dirty="0" err="1"/>
              <a:t>advertisment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E7E20D-3D92-200F-EBED-1A2C746F7B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97367" y="1941648"/>
            <a:ext cx="9058183" cy="115271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Alina Radoi</a:t>
            </a:r>
          </a:p>
          <a:p>
            <a:r>
              <a:rPr lang="en-GB" dirty="0"/>
              <a:t>Student number 2126976</a:t>
            </a:r>
          </a:p>
          <a:p>
            <a:r>
              <a:rPr lang="en-GB" dirty="0"/>
              <a:t>Tutor : Rodrigo Fernandes Aguilera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6C2FFA8B-6E59-2DE6-0183-06CE635AFA9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26686" b="26686"/>
          <a:stretch/>
        </p:blipFill>
        <p:spPr>
          <a:xfrm>
            <a:off x="2867059" y="3830508"/>
            <a:ext cx="6426231" cy="2996454"/>
          </a:xfrm>
        </p:spPr>
      </p:pic>
    </p:spTree>
    <p:extLst>
      <p:ext uri="{BB962C8B-B14F-4D97-AF65-F5344CB8AC3E}">
        <p14:creationId xmlns:p14="http://schemas.microsoft.com/office/powerpoint/2010/main" val="3950168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90EC0-C38C-41A8-A532-E2716966A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44" y="1644457"/>
            <a:ext cx="3977640" cy="5233296"/>
          </a:xfrm>
        </p:spPr>
        <p:txBody>
          <a:bodyPr rtlCol="0" anchor="t">
            <a:normAutofit/>
          </a:bodyPr>
          <a:lstStyle/>
          <a:p>
            <a:pPr rtl="0"/>
            <a:r>
              <a:rPr lang="en-GB" sz="1400" dirty="0">
                <a:solidFill>
                  <a:schemeClr val="tx1"/>
                </a:solidFill>
              </a:rPr>
              <a:t>        </a:t>
            </a:r>
            <a:r>
              <a:rPr lang="en-GB" sz="2000" dirty="0">
                <a:solidFill>
                  <a:schemeClr val="tx1"/>
                </a:solidFill>
              </a:rPr>
              <a:t>Julio       </a:t>
            </a:r>
            <a:br>
              <a:rPr lang="en-GB" sz="2000" dirty="0">
                <a:solidFill>
                  <a:schemeClr val="tx1"/>
                </a:solidFill>
              </a:rPr>
            </a:br>
            <a:br>
              <a:rPr lang="en-GB" sz="2000" dirty="0">
                <a:solidFill>
                  <a:schemeClr val="tx1"/>
                </a:solidFill>
              </a:rPr>
            </a:br>
            <a:r>
              <a:rPr lang="en-GB" sz="2000" dirty="0">
                <a:solidFill>
                  <a:schemeClr val="tx1"/>
                </a:solidFill>
              </a:rPr>
              <a:t>     Iglesias</a:t>
            </a:r>
            <a:br>
              <a:rPr lang="en-GB" sz="2000" dirty="0">
                <a:solidFill>
                  <a:schemeClr val="tx1"/>
                </a:solidFill>
              </a:rPr>
            </a:br>
            <a:br>
              <a:rPr lang="en-GB" sz="2000" dirty="0">
                <a:solidFill>
                  <a:schemeClr val="tx1"/>
                </a:solidFill>
              </a:rPr>
            </a:br>
            <a:r>
              <a:rPr lang="en-GB" sz="2000" dirty="0">
                <a:solidFill>
                  <a:schemeClr val="tx1"/>
                </a:solidFill>
              </a:rPr>
              <a:t>       </a:t>
            </a:r>
            <a:br>
              <a:rPr lang="en-GB" sz="2000" dirty="0">
                <a:solidFill>
                  <a:schemeClr val="tx1"/>
                </a:solidFill>
              </a:rPr>
            </a:br>
            <a:r>
              <a:rPr lang="en-GB" sz="2000" dirty="0">
                <a:solidFill>
                  <a:schemeClr val="tx1"/>
                </a:solidFill>
              </a:rPr>
              <a:t>      recital</a:t>
            </a:r>
            <a:br>
              <a:rPr lang="en-GB" sz="1400" dirty="0">
                <a:solidFill>
                  <a:schemeClr val="tx1"/>
                </a:solidFill>
              </a:rPr>
            </a:br>
            <a:br>
              <a:rPr lang="en-GB" sz="1400" dirty="0">
                <a:solidFill>
                  <a:schemeClr val="tx1"/>
                </a:solidFill>
              </a:rPr>
            </a:br>
            <a:br>
              <a:rPr lang="en-GB" sz="1400" dirty="0">
                <a:solidFill>
                  <a:schemeClr val="tx1"/>
                </a:solidFill>
              </a:rPr>
            </a:br>
            <a:r>
              <a:rPr lang="en-GB" sz="1400" dirty="0">
                <a:solidFill>
                  <a:schemeClr val="tx1"/>
                </a:solidFill>
              </a:rPr>
              <a:t>  </a:t>
            </a:r>
            <a:r>
              <a:rPr lang="en-GB" sz="1800" dirty="0">
                <a:solidFill>
                  <a:schemeClr val="tx1"/>
                </a:solidFill>
              </a:rPr>
              <a:t>20JUnio 2023</a:t>
            </a:r>
            <a:br>
              <a:rPr lang="en-GB" sz="1400" dirty="0">
                <a:solidFill>
                  <a:schemeClr val="tx1"/>
                </a:solidFill>
              </a:rPr>
            </a:br>
            <a:br>
              <a:rPr lang="en-GB" sz="1400" dirty="0">
                <a:solidFill>
                  <a:schemeClr val="tx1"/>
                </a:solidFill>
              </a:rPr>
            </a:br>
            <a:br>
              <a:rPr lang="en-GB" sz="1400" dirty="0">
                <a:solidFill>
                  <a:schemeClr val="tx1"/>
                </a:solidFill>
              </a:rPr>
            </a:br>
            <a:r>
              <a:rPr lang="en-GB" sz="1400" dirty="0">
                <a:solidFill>
                  <a:schemeClr val="tx1"/>
                </a:solidFill>
              </a:rPr>
              <a:t>    Entradas:</a:t>
            </a:r>
            <a:br>
              <a:rPr lang="en-GB" sz="1400" dirty="0">
                <a:solidFill>
                  <a:schemeClr val="tx1"/>
                </a:solidFill>
              </a:rPr>
            </a:br>
            <a:br>
              <a:rPr lang="en-GB" sz="1400" dirty="0">
                <a:solidFill>
                  <a:schemeClr val="tx1"/>
                </a:solidFill>
              </a:rPr>
            </a:br>
            <a:br>
              <a:rPr lang="en-GB" sz="1400" dirty="0">
                <a:solidFill>
                  <a:schemeClr val="tx1"/>
                </a:solidFill>
              </a:rPr>
            </a:br>
            <a:r>
              <a:rPr lang="en-GB" sz="1400" dirty="0">
                <a:solidFill>
                  <a:schemeClr val="tx1"/>
                </a:solidFill>
              </a:rPr>
              <a:t> adultos-50euros</a:t>
            </a:r>
            <a:br>
              <a:rPr lang="en-GB" sz="1400" dirty="0">
                <a:solidFill>
                  <a:schemeClr val="tx1"/>
                </a:solidFill>
              </a:rPr>
            </a:br>
            <a:br>
              <a:rPr lang="en-GB" sz="1400" dirty="0">
                <a:solidFill>
                  <a:schemeClr val="tx1"/>
                </a:solidFill>
              </a:rPr>
            </a:br>
            <a:r>
              <a:rPr lang="en-GB" sz="1400" dirty="0">
                <a:solidFill>
                  <a:schemeClr val="tx1"/>
                </a:solidFill>
              </a:rPr>
              <a:t> </a:t>
            </a:r>
            <a:r>
              <a:rPr lang="en-GB" sz="1400" dirty="0" err="1">
                <a:solidFill>
                  <a:schemeClr val="tx1"/>
                </a:solidFill>
              </a:rPr>
              <a:t>ninos</a:t>
            </a:r>
            <a:r>
              <a:rPr lang="en-GB" sz="1400" dirty="0">
                <a:solidFill>
                  <a:schemeClr val="tx1"/>
                </a:solidFill>
              </a:rPr>
              <a:t>-gratis</a:t>
            </a:r>
            <a:br>
              <a:rPr lang="en-GB" sz="1400" dirty="0">
                <a:solidFill>
                  <a:schemeClr val="tx1"/>
                </a:solidFill>
              </a:rPr>
            </a:br>
            <a:r>
              <a:rPr lang="en-GB" sz="14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3C140D9-DDE2-4EEE-9B93-90EF3D3A0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0" y="1911096"/>
            <a:ext cx="4114800" cy="457200"/>
          </a:xfrm>
        </p:spPr>
        <p:txBody>
          <a:bodyPr rtlCol="0"/>
          <a:lstStyle/>
          <a:p>
            <a:pPr rtl="0"/>
            <a:r>
              <a:rPr lang="en-GB" dirty="0"/>
              <a:t>Sample Footer Text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C7AC6189-076B-4290-9627-23ADDBA25A6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/>
          <a:stretch/>
        </p:blipFill>
        <p:spPr>
          <a:xfrm>
            <a:off x="3352827" y="82296"/>
            <a:ext cx="3156575" cy="3209544"/>
          </a:xfrm>
        </p:spPr>
      </p:pic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21291091-9FC2-4F30-84FB-DB4A41BB216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/>
          <a:srcRect/>
          <a:stretch/>
        </p:blipFill>
        <p:spPr>
          <a:xfrm>
            <a:off x="3385148" y="3566161"/>
            <a:ext cx="3029025" cy="2781243"/>
          </a:xfrm>
        </p:spPr>
      </p:pic>
      <p:pic>
        <p:nvPicPr>
          <p:cNvPr id="8" name="Content Placeholder 7" descr="HABITACION CON CAMA DOBLE &#10;90 EUROS/ DESAYUNO INCLUIDO&#10;&#10;OFERTA- DOS NOCHES POR 150 EUROS">
            <a:extLst>
              <a:ext uri="{FF2B5EF4-FFF2-40B4-BE49-F238E27FC236}">
                <a16:creationId xmlns:a16="http://schemas.microsoft.com/office/drawing/2014/main" id="{F9B8B3D9-6B3A-7CE7-54C6-E172DA282AE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5"/>
          <a:stretch>
            <a:fillRect/>
          </a:stretch>
        </p:blipFill>
        <p:spPr>
          <a:xfrm>
            <a:off x="9211112" y="82296"/>
            <a:ext cx="2895544" cy="2347228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0D7BB7-D04B-4D6C-86B1-392E24027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7744" y="6409944"/>
            <a:ext cx="438912" cy="448056"/>
          </a:xfrm>
        </p:spPr>
        <p:txBody>
          <a:bodyPr rtlCol="0"/>
          <a:lstStyle/>
          <a:p>
            <a:pPr rtl="0"/>
            <a:endParaRPr lang="en-GB" dirty="0"/>
          </a:p>
        </p:txBody>
      </p:sp>
      <p:pic>
        <p:nvPicPr>
          <p:cNvPr id="11" name="Picture 10" descr="HABITACION INDIVIDUAL&#10;50 EUROS/DESAYUNO INCLUIDO&#10;&#10;OFERTA-DOS NOCHES POR 90 EUROS ">
            <a:extLst>
              <a:ext uri="{FF2B5EF4-FFF2-40B4-BE49-F238E27FC236}">
                <a16:creationId xmlns:a16="http://schemas.microsoft.com/office/drawing/2014/main" id="{07DD752E-BBF9-52B9-38F1-428740DC71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86123" y="2472786"/>
            <a:ext cx="2935828" cy="172431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A7CF081-1E4D-D690-5C12-8AFE7B33F280}"/>
              </a:ext>
            </a:extLst>
          </p:cNvPr>
          <p:cNvSpPr txBox="1"/>
          <p:nvPr/>
        </p:nvSpPr>
        <p:spPr>
          <a:xfrm>
            <a:off x="6574619" y="185434"/>
            <a:ext cx="263649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dirty="0"/>
              <a:t>HABITACION CON CAMA DOBLE </a:t>
            </a:r>
          </a:p>
          <a:p>
            <a:r>
              <a:rPr lang="es-ES" sz="1400" dirty="0"/>
              <a:t>90 EUROS/ DESAYUNO INCLUIDO</a:t>
            </a:r>
          </a:p>
          <a:p>
            <a:endParaRPr lang="es-ES" sz="1400" dirty="0"/>
          </a:p>
          <a:p>
            <a:r>
              <a:rPr lang="es-ES" sz="1400" dirty="0">
                <a:highlight>
                  <a:srgbClr val="FFFF00"/>
                </a:highlight>
              </a:rPr>
              <a:t>OFERTA- DOS NOCHES POR 150 EUROS</a:t>
            </a:r>
            <a:endParaRPr lang="en-GB" sz="1400" dirty="0">
              <a:highlight>
                <a:srgbClr val="FFFF00"/>
              </a:highligh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BF81846-E344-CD9E-B8DF-8275B47E2B23}"/>
              </a:ext>
            </a:extLst>
          </p:cNvPr>
          <p:cNvSpPr txBox="1"/>
          <p:nvPr/>
        </p:nvSpPr>
        <p:spPr>
          <a:xfrm>
            <a:off x="6574619" y="2596896"/>
            <a:ext cx="251451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dirty="0"/>
              <a:t>HABITACION INDIVIDUAL</a:t>
            </a:r>
          </a:p>
          <a:p>
            <a:r>
              <a:rPr lang="es-ES" sz="1400" dirty="0"/>
              <a:t>50 EUROS/DESAYUNO INCLUIDO</a:t>
            </a:r>
          </a:p>
          <a:p>
            <a:endParaRPr lang="es-ES" sz="1400" dirty="0"/>
          </a:p>
          <a:p>
            <a:r>
              <a:rPr lang="es-ES" sz="1400" dirty="0">
                <a:highlight>
                  <a:srgbClr val="FFFF00"/>
                </a:highlight>
              </a:rPr>
              <a:t>OFERTA-DOS NOCHES POR 90 EUROS </a:t>
            </a:r>
            <a:endParaRPr lang="en-GB" sz="1400" dirty="0">
              <a:highlight>
                <a:srgbClr val="FFFF00"/>
              </a:highlight>
            </a:endParaRPr>
          </a:p>
        </p:txBody>
      </p:sp>
      <p:pic>
        <p:nvPicPr>
          <p:cNvPr id="16" name="Picture 15" descr="BEBIDAS A MITAD DE PRECIO  AL COMPRAR ENTRADAS EN EL RECITAL DE JULIO IGLESIAS">
            <a:extLst>
              <a:ext uri="{FF2B5EF4-FFF2-40B4-BE49-F238E27FC236}">
                <a16:creationId xmlns:a16="http://schemas.microsoft.com/office/drawing/2014/main" id="{67CE397A-6D44-15A3-5CC5-D6AC718E585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86122" y="4240358"/>
            <a:ext cx="2920534" cy="209643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D33D3B5-272A-14C2-B531-1BAF0DF000E9}"/>
              </a:ext>
            </a:extLst>
          </p:cNvPr>
          <p:cNvSpPr txBox="1"/>
          <p:nvPr/>
        </p:nvSpPr>
        <p:spPr>
          <a:xfrm>
            <a:off x="6574619" y="4564637"/>
            <a:ext cx="226771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dirty="0">
                <a:highlight>
                  <a:srgbClr val="00FFFF"/>
                </a:highlight>
              </a:rPr>
              <a:t>BEBIDAS A MITAD DE PRECIO  AL COMPRAR ENTRADAS EN EL RECITAL DE JULIO IGLESIAS</a:t>
            </a:r>
            <a:endParaRPr lang="en-GB" sz="1400" dirty="0">
              <a:highlight>
                <a:srgbClr val="00FFFF"/>
              </a:highlight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F3189873-BF9A-161F-5A2C-BDB613CDCA9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1612" y="185434"/>
            <a:ext cx="2762210" cy="109472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421844D-D3CD-D82F-2255-C0D9DF6289CF}"/>
              </a:ext>
            </a:extLst>
          </p:cNvPr>
          <p:cNvSpPr txBox="1"/>
          <p:nvPr/>
        </p:nvSpPr>
        <p:spPr>
          <a:xfrm>
            <a:off x="6096000" y="6418036"/>
            <a:ext cx="5937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La Rambla, 19, 08002 BARCELONA SPAIN</a:t>
            </a:r>
          </a:p>
        </p:txBody>
      </p:sp>
    </p:spTree>
    <p:extLst>
      <p:ext uri="{BB962C8B-B14F-4D97-AF65-F5344CB8AC3E}">
        <p14:creationId xmlns:p14="http://schemas.microsoft.com/office/powerpoint/2010/main" val="3189488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4B680C-D08E-8E7A-8D43-FD03E8AE5B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01803D-1B1E-93C2-3473-526B4CA899F8}"/>
              </a:ext>
            </a:extLst>
          </p:cNvPr>
          <p:cNvSpPr txBox="1"/>
          <p:nvPr/>
        </p:nvSpPr>
        <p:spPr>
          <a:xfrm>
            <a:off x="541537" y="630313"/>
            <a:ext cx="10040645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</a:t>
            </a:r>
          </a:p>
          <a:p>
            <a:endParaRPr lang="en-GB" dirty="0"/>
          </a:p>
          <a:p>
            <a:r>
              <a:rPr lang="en-GB" sz="1000" dirty="0"/>
              <a:t>https://www.google.com/search?q=julio+iglesias&amp;tbm=isch&amp;ved=2ahUKEwiPmay35aL_AhUNtycCHX_ODbMQ2-cCegQIABAA&amp;oq=julio&amp;gs_lcp=CgNpbWcQARgBMgcIABCKBRBDMggIABCABBCxAzIFCAAQgAQyBQgAEIAEMgUIABCABDIFCAAQgAQyCAgAELEDEIMBMgUIABCABDIFCAAQgAQyBQgAEIAEOgoIABCKBRCxAxBDOgQIABADUNAOWP0VYPQhaABwAHgAgAGpAYgBsQSSAQM0LjKYAQCgAQGqAQtnd3Mtd2l6LWltZ8ABAQ&amp;sclient=img&amp;ei=qO94ZI-lN43unsEP_5y3mAs&amp;bih=939&amp;biw=1880&amp;client=opera&amp;hs=KPX#imgrc=tUxICi8YJHP3LM</a:t>
            </a:r>
          </a:p>
          <a:p>
            <a:endParaRPr lang="en-GB" sz="1000" dirty="0"/>
          </a:p>
          <a:p>
            <a:endParaRPr lang="en-GB" sz="1000" dirty="0"/>
          </a:p>
          <a:p>
            <a:r>
              <a:rPr lang="en-GB" sz="1000" dirty="0">
                <a:hlinkClick r:id="rId2"/>
              </a:rPr>
              <a:t>https://hotelarclarambla.com/en/contact</a:t>
            </a:r>
            <a:endParaRPr lang="en-GB" sz="1000" dirty="0"/>
          </a:p>
          <a:p>
            <a:endParaRPr lang="en-GB" sz="1000" dirty="0"/>
          </a:p>
          <a:p>
            <a:endParaRPr lang="en-GB" sz="1000" dirty="0"/>
          </a:p>
          <a:p>
            <a:endParaRPr lang="en-GB" sz="1000" dirty="0"/>
          </a:p>
          <a:p>
            <a:r>
              <a:rPr lang="en-GB" sz="1000" dirty="0"/>
              <a:t>https://www.google.com/search?q=JULIO+IGLESIAS+RECITAL&amp;tbm=isch&amp;ved=2ahUKEwjcocPKyKL_AhUDmicCHeFZAR4Q2-cCegQIABAA&amp;oq=JULIO+IGLESIAS+RECITAL&amp;gs_lcp=CgNpbWcQAzoICAAQgAQQsQM6BwgAEIoFEEM6BQgAEIAEOgYIABAFEB46BggAEAgQHjoECAAQHjoHCAAQGBCABFDUCFjxIWDgJmgAcAB4AIABUYgBrQSSAQE5mAEAoAEBqgELZ3dzLXdpei1pbWfAAQE&amp;sclient=img&amp;ei=aNF4ZNzNHoO0nsEP4bOF8AE&amp;bih=937&amp;biw=1920&amp;rlz=1C1VDKB_enGB1057GB1057</a:t>
            </a:r>
          </a:p>
          <a:p>
            <a:endParaRPr lang="en-GB" sz="1000" dirty="0"/>
          </a:p>
          <a:p>
            <a:endParaRPr lang="en-GB" sz="1000" dirty="0"/>
          </a:p>
          <a:p>
            <a:r>
              <a:rPr lang="en-GB" sz="1000" dirty="0"/>
              <a:t>https://www.google.com/search?q=hotel+room+single+bed&amp;tbm=isch&amp;ved=2ahUKEwiYuPTJvaL_AhUxsUwKHQ8GA4wQ2-cCegQIABAA&amp;oq=hotel+room+SINGLE&amp;gs_lcp=CgNpbWcQARgAMgUIABCABDIFCAAQgAQyBggAEAgQHjIGCAAQCBAeMgYIABAIEB4yBggAEAgQHjIGCAAQCBAeMgYIABAIEB4yBggAEAgQHjIGCAAQCBAeOgoIABCKBRCxAxBDOgcIABCKBRBDOgYIABAFEB5QrRJYuiBguStoAHAAeACAAUiIAYgEkgEBOJgBAKABAaoBC2d3cy13aXotaW1nwAEB&amp;sclient=img&amp;ei=3sV4ZJjRGbHisgKPjIzgCA&amp;bih=937&amp;biw=1920&amp;rlz=1C1VDKB_enGB1057GB1057#imgrc=jXeKcLuhiC01iM</a:t>
            </a:r>
          </a:p>
          <a:p>
            <a:endParaRPr lang="en-GB" sz="1000" dirty="0"/>
          </a:p>
          <a:p>
            <a:endParaRPr lang="en-GB" sz="1000" dirty="0"/>
          </a:p>
          <a:p>
            <a:endParaRPr lang="en-GB" sz="1000" dirty="0"/>
          </a:p>
          <a:p>
            <a:r>
              <a:rPr lang="en-GB" sz="1000" dirty="0"/>
              <a:t>https://www.google.com/search?q=hotel+room&amp;rlz=1C1VDKB_enGB1057GB1057&amp;source=lnms&amp;tbm=isch&amp;sa=X&amp;ved=2ahUKEwiG9JHJvaL_AhWKasAKHecJA8QQ_AUoAXoECAIQAw&amp;biw=1920&amp;bih=937&amp;dpr=1#imgrc=203rsDHA3pPerM</a:t>
            </a:r>
          </a:p>
        </p:txBody>
      </p:sp>
    </p:spTree>
    <p:extLst>
      <p:ext uri="{BB962C8B-B14F-4D97-AF65-F5344CB8AC3E}">
        <p14:creationId xmlns:p14="http://schemas.microsoft.com/office/powerpoint/2010/main" val="140970127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074.tgt.Office_50301349_TF89309463_Win32_OJ112196155" id="{C86630AC-2176-4CB0-B346-8F7534D8587F}" vid="{448B59FE-FAA2-477A-85A3-B4159E07498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C51EB17-D597-42E7-995C-18B75FCBF23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1E43E0E-1DE3-4D32-85EB-739731B9E71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B9123E8-1B6B-49B5-873D-A8D01C369B6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Gradient rise design</Template>
  <TotalTime>105</TotalTime>
  <Words>371</Words>
  <Application>Microsoft Office PowerPoint</Application>
  <PresentationFormat>Widescreen</PresentationFormat>
  <Paragraphs>36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Avenir Next LT Pro</vt:lpstr>
      <vt:lpstr>Avenir Next LT Pro Light</vt:lpstr>
      <vt:lpstr>Calibri</vt:lpstr>
      <vt:lpstr>Roboto</vt:lpstr>
      <vt:lpstr>GradientRiseVTI</vt:lpstr>
      <vt:lpstr>Hotel event advertisment</vt:lpstr>
      <vt:lpstr>        Julio              Iglesias                recital     20JUnio 2023       Entradas:    adultos-50euros   ninos-gratis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Julio              Iglesias                recital     20JUnio 2023       Entradas:    adultos-50euros   ninos-gratis  </dc:title>
  <dc:creator>Alina Radoi</dc:creator>
  <cp:lastModifiedBy>Alina Radoi</cp:lastModifiedBy>
  <cp:revision>1</cp:revision>
  <dcterms:created xsi:type="dcterms:W3CDTF">2023-06-01T15:59:07Z</dcterms:created>
  <dcterms:modified xsi:type="dcterms:W3CDTF">2023-06-01T20:02:12Z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