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F7DE59-5622-EE91-D425-3FF1F0B28F41}" v="165" dt="2026-04-20T20:29:58.283"/>
    <p1510:client id="{7CC862AA-DD2A-4984-BC48-0ADDF8FEE71E}" v="174" dt="2026-04-21T05:25:24.409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96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Naromba (2425145)" userId="7e91b6e4-f12b-471f-8f72-2890a63f4348" providerId="ADAL" clId="{40E7E3F0-88A0-4F32-B179-EDA5A2D9516D}"/>
    <pc:docChg chg="undo custSel modSld">
      <pc:chgData name="Alice Naromba (2425145)" userId="7e91b6e4-f12b-471f-8f72-2890a63f4348" providerId="ADAL" clId="{40E7E3F0-88A0-4F32-B179-EDA5A2D9516D}" dt="2026-04-21T05:38:50.488" v="2060" actId="20577"/>
      <pc:docMkLst>
        <pc:docMk/>
      </pc:docMkLst>
      <pc:sldChg chg="addSp delSp modSp mod modTransition delAnim modAnim">
        <pc:chgData name="Alice Naromba (2425145)" userId="7e91b6e4-f12b-471f-8f72-2890a63f4348" providerId="ADAL" clId="{40E7E3F0-88A0-4F32-B179-EDA5A2D9516D}" dt="2026-04-21T05:38:50.488" v="2060" actId="20577"/>
        <pc:sldMkLst>
          <pc:docMk/>
          <pc:sldMk cId="0" sldId="256"/>
        </pc:sldMkLst>
        <pc:spChg chg="mod">
          <ac:chgData name="Alice Naromba (2425145)" userId="7e91b6e4-f12b-471f-8f72-2890a63f4348" providerId="ADAL" clId="{40E7E3F0-88A0-4F32-B179-EDA5A2D9516D}" dt="2026-04-21T05:38:50.488" v="2060" actId="20577"/>
          <ac:spMkLst>
            <pc:docMk/>
            <pc:sldMk cId="0" sldId="256"/>
            <ac:spMk id="94" creationId="{00000000-0000-0000-0000-000000000000}"/>
          </ac:spMkLst>
        </pc:spChg>
        <pc:picChg chg="add del mod">
          <ac:chgData name="Alice Naromba (2425145)" userId="7e91b6e4-f12b-471f-8f72-2890a63f4348" providerId="ADAL" clId="{40E7E3F0-88A0-4F32-B179-EDA5A2D9516D}" dt="2026-04-20T20:58:11.610" v="1074"/>
          <ac:picMkLst>
            <pc:docMk/>
            <pc:sldMk cId="0" sldId="256"/>
            <ac:picMk id="4" creationId="{6BDADE04-C1A4-D27B-B0AD-1814F5D992E4}"/>
          </ac:picMkLst>
        </pc:picChg>
        <pc:picChg chg="add del mod">
          <ac:chgData name="Alice Naromba (2425145)" userId="7e91b6e4-f12b-471f-8f72-2890a63f4348" providerId="ADAL" clId="{40E7E3F0-88A0-4F32-B179-EDA5A2D9516D}" dt="2026-04-20T20:58:32.459" v="1076"/>
          <ac:picMkLst>
            <pc:docMk/>
            <pc:sldMk cId="0" sldId="256"/>
            <ac:picMk id="5" creationId="{FC15B173-02B5-7996-FCC0-ABB416F3AF30}"/>
          </ac:picMkLst>
        </pc:picChg>
        <pc:picChg chg="add del mod ord">
          <ac:chgData name="Alice Naromba (2425145)" userId="7e91b6e4-f12b-471f-8f72-2890a63f4348" providerId="ADAL" clId="{40E7E3F0-88A0-4F32-B179-EDA5A2D9516D}" dt="2026-04-20T20:59:35.813" v="1077"/>
          <ac:picMkLst>
            <pc:docMk/>
            <pc:sldMk cId="0" sldId="256"/>
            <ac:picMk id="8" creationId="{7BD4F217-6527-B366-C112-F39CCD1568BE}"/>
          </ac:picMkLst>
        </pc:picChg>
        <pc:picChg chg="add mod">
          <ac:chgData name="Alice Naromba (2425145)" userId="7e91b6e4-f12b-471f-8f72-2890a63f4348" providerId="ADAL" clId="{40E7E3F0-88A0-4F32-B179-EDA5A2D9516D}" dt="2026-04-20T20:59:35.813" v="1077"/>
          <ac:picMkLst>
            <pc:docMk/>
            <pc:sldMk cId="0" sldId="256"/>
            <ac:picMk id="9" creationId="{4AC8BDF2-670C-38A3-F678-152037B68408}"/>
          </ac:picMkLst>
        </pc:picChg>
        <pc:picChg chg="add del mod">
          <ac:chgData name="Alice Naromba (2425145)" userId="7e91b6e4-f12b-471f-8f72-2890a63f4348" providerId="ADAL" clId="{40E7E3F0-88A0-4F32-B179-EDA5A2D9516D}" dt="2026-04-20T20:42:06.126" v="1005" actId="21"/>
          <ac:picMkLst>
            <pc:docMk/>
            <pc:sldMk cId="0" sldId="256"/>
            <ac:picMk id="25" creationId="{0DB1821E-675D-A5BB-0E36-5E7DAAA4A41B}"/>
          </ac:picMkLst>
        </pc:picChg>
      </pc:sldChg>
      <pc:sldChg chg="addSp delSp modSp mod modTransition delAnim modAnim">
        <pc:chgData name="Alice Naromba (2425145)" userId="7e91b6e4-f12b-471f-8f72-2890a63f4348" providerId="ADAL" clId="{40E7E3F0-88A0-4F32-B179-EDA5A2D9516D}" dt="2026-04-20T21:08:43.882" v="1088"/>
        <pc:sldMkLst>
          <pc:docMk/>
          <pc:sldMk cId="0" sldId="257"/>
        </pc:sldMkLst>
        <pc:spChg chg="mod">
          <ac:chgData name="Alice Naromba (2425145)" userId="7e91b6e4-f12b-471f-8f72-2890a63f4348" providerId="ADAL" clId="{40E7E3F0-88A0-4F32-B179-EDA5A2D9516D}" dt="2026-04-20T20:51:05.943" v="1015" actId="255"/>
          <ac:spMkLst>
            <pc:docMk/>
            <pc:sldMk cId="0" sldId="257"/>
            <ac:spMk id="2" creationId="{C861AC1B-605F-36C9-3854-CD616738678B}"/>
          </ac:spMkLst>
        </pc:spChg>
        <pc:spChg chg="add mod">
          <ac:chgData name="Alice Naromba (2425145)" userId="7e91b6e4-f12b-471f-8f72-2890a63f4348" providerId="ADAL" clId="{40E7E3F0-88A0-4F32-B179-EDA5A2D9516D}" dt="2026-04-18T05:35:24.849" v="935" actId="113"/>
          <ac:spMkLst>
            <pc:docMk/>
            <pc:sldMk cId="0" sldId="257"/>
            <ac:spMk id="25" creationId="{B9702F32-4A6B-993F-F077-73A4F07C808C}"/>
          </ac:spMkLst>
        </pc:spChg>
        <pc:spChg chg="mod">
          <ac:chgData name="Alice Naromba (2425145)" userId="7e91b6e4-f12b-471f-8f72-2890a63f4348" providerId="ADAL" clId="{40E7E3F0-88A0-4F32-B179-EDA5A2D9516D}" dt="2026-04-20T20:50:09.023" v="1009" actId="14100"/>
          <ac:spMkLst>
            <pc:docMk/>
            <pc:sldMk cId="0" sldId="257"/>
            <ac:spMk id="97" creationId="{00000000-0000-0000-0000-000000000000}"/>
          </ac:spMkLst>
        </pc:spChg>
        <pc:picChg chg="add del mod">
          <ac:chgData name="Alice Naromba (2425145)" userId="7e91b6e4-f12b-471f-8f72-2890a63f4348" providerId="ADAL" clId="{40E7E3F0-88A0-4F32-B179-EDA5A2D9516D}" dt="2026-04-20T20:59:35.813" v="1077"/>
          <ac:picMkLst>
            <pc:docMk/>
            <pc:sldMk cId="0" sldId="257"/>
            <ac:picMk id="5" creationId="{0D6C6BA7-3937-2141-B873-EDFB3F9ECDFF}"/>
          </ac:picMkLst>
        </pc:picChg>
        <pc:picChg chg="add del mod">
          <ac:chgData name="Alice Naromba (2425145)" userId="7e91b6e4-f12b-471f-8f72-2890a63f4348" providerId="ADAL" clId="{40E7E3F0-88A0-4F32-B179-EDA5A2D9516D}" dt="2026-04-20T20:59:40.859" v="1079"/>
          <ac:picMkLst>
            <pc:docMk/>
            <pc:sldMk cId="0" sldId="257"/>
            <ac:picMk id="6" creationId="{8F4BAE87-7C9D-FBAC-625E-BDAAE2C5D9B5}"/>
          </ac:picMkLst>
        </pc:picChg>
        <pc:picChg chg="add del mod ord">
          <ac:chgData name="Alice Naromba (2425145)" userId="7e91b6e4-f12b-471f-8f72-2890a63f4348" providerId="ADAL" clId="{40E7E3F0-88A0-4F32-B179-EDA5A2D9516D}" dt="2026-04-20T21:01:22.726" v="1080"/>
          <ac:picMkLst>
            <pc:docMk/>
            <pc:sldMk cId="0" sldId="257"/>
            <ac:picMk id="9" creationId="{30A00833-ABE1-7AFD-D0AD-117DBDF85B69}"/>
          </ac:picMkLst>
        </pc:picChg>
        <pc:picChg chg="add del mod">
          <ac:chgData name="Alice Naromba (2425145)" userId="7e91b6e4-f12b-471f-8f72-2890a63f4348" providerId="ADAL" clId="{40E7E3F0-88A0-4F32-B179-EDA5A2D9516D}" dt="2026-04-20T21:04:09.276" v="1081"/>
          <ac:picMkLst>
            <pc:docMk/>
            <pc:sldMk cId="0" sldId="257"/>
            <ac:picMk id="10" creationId="{A0D024EE-F090-B9BC-A98E-020B7A7D3077}"/>
          </ac:picMkLst>
        </pc:picChg>
        <pc:picChg chg="add del mod">
          <ac:chgData name="Alice Naromba (2425145)" userId="7e91b6e4-f12b-471f-8f72-2890a63f4348" providerId="ADAL" clId="{40E7E3F0-88A0-4F32-B179-EDA5A2D9516D}" dt="2026-04-20T21:07:29.831" v="1084"/>
          <ac:picMkLst>
            <pc:docMk/>
            <pc:sldMk cId="0" sldId="257"/>
            <ac:picMk id="16" creationId="{C913164D-9659-43A0-790A-85A7F211113E}"/>
          </ac:picMkLst>
        </pc:picChg>
        <pc:picChg chg="add del mod ord">
          <ac:chgData name="Alice Naromba (2425145)" userId="7e91b6e4-f12b-471f-8f72-2890a63f4348" providerId="ADAL" clId="{40E7E3F0-88A0-4F32-B179-EDA5A2D9516D}" dt="2026-04-20T21:07:41.285" v="1085"/>
          <ac:picMkLst>
            <pc:docMk/>
            <pc:sldMk cId="0" sldId="257"/>
            <ac:picMk id="19" creationId="{1E5C8A9D-BEF1-C3D1-923E-29EC3DACB0FF}"/>
          </ac:picMkLst>
        </pc:picChg>
        <pc:picChg chg="add del mod">
          <ac:chgData name="Alice Naromba (2425145)" userId="7e91b6e4-f12b-471f-8f72-2890a63f4348" providerId="ADAL" clId="{40E7E3F0-88A0-4F32-B179-EDA5A2D9516D}" dt="2026-04-20T21:07:45.728" v="1087"/>
          <ac:picMkLst>
            <pc:docMk/>
            <pc:sldMk cId="0" sldId="257"/>
            <ac:picMk id="20" creationId="{F949D522-FFA7-E15E-9DF1-FF159909FA6A}"/>
          </ac:picMkLst>
        </pc:picChg>
        <pc:picChg chg="add del mod">
          <ac:chgData name="Alice Naromba (2425145)" userId="7e91b6e4-f12b-471f-8f72-2890a63f4348" providerId="ADAL" clId="{40E7E3F0-88A0-4F32-B179-EDA5A2D9516D}" dt="2026-04-20T20:42:21.820" v="1006" actId="21"/>
          <ac:picMkLst>
            <pc:docMk/>
            <pc:sldMk cId="0" sldId="257"/>
            <ac:picMk id="22" creationId="{FBB8143A-895E-83E9-49E3-C4A30B7F8541}"/>
          </ac:picMkLst>
        </pc:picChg>
        <pc:picChg chg="add del mod ord">
          <ac:chgData name="Alice Naromba (2425145)" userId="7e91b6e4-f12b-471f-8f72-2890a63f4348" providerId="ADAL" clId="{40E7E3F0-88A0-4F32-B179-EDA5A2D9516D}" dt="2026-04-20T21:08:43.882" v="1088"/>
          <ac:picMkLst>
            <pc:docMk/>
            <pc:sldMk cId="0" sldId="257"/>
            <ac:picMk id="24" creationId="{80DCFD72-E419-AC43-F214-87860791CDA6}"/>
          </ac:picMkLst>
        </pc:picChg>
        <pc:picChg chg="add mod">
          <ac:chgData name="Alice Naromba (2425145)" userId="7e91b6e4-f12b-471f-8f72-2890a63f4348" providerId="ADAL" clId="{40E7E3F0-88A0-4F32-B179-EDA5A2D9516D}" dt="2026-04-20T21:08:43.882" v="1088"/>
          <ac:picMkLst>
            <pc:docMk/>
            <pc:sldMk cId="0" sldId="257"/>
            <ac:picMk id="26" creationId="{79F73CE3-B488-FA26-70EE-A69E18162587}"/>
          </ac:picMkLst>
        </pc:picChg>
      </pc:sldChg>
      <pc:sldChg chg="addSp delSp modSp mod modTransition delAnim modAnim">
        <pc:chgData name="Alice Naromba (2425145)" userId="7e91b6e4-f12b-471f-8f72-2890a63f4348" providerId="ADAL" clId="{40E7E3F0-88A0-4F32-B179-EDA5A2D9516D}" dt="2026-04-20T21:11:40.686" v="1089"/>
        <pc:sldMkLst>
          <pc:docMk/>
          <pc:sldMk cId="0" sldId="258"/>
        </pc:sldMkLst>
        <pc:spChg chg="mod">
          <ac:chgData name="Alice Naromba (2425145)" userId="7e91b6e4-f12b-471f-8f72-2890a63f4348" providerId="ADAL" clId="{40E7E3F0-88A0-4F32-B179-EDA5A2D9516D}" dt="2026-04-18T05:30:25.794" v="856" actId="120"/>
          <ac:spMkLst>
            <pc:docMk/>
            <pc:sldMk cId="0" sldId="258"/>
            <ac:spMk id="8" creationId="{AD6F5896-82EA-F2C6-6C3F-26BEDB55AFB1}"/>
          </ac:spMkLst>
        </pc:spChg>
        <pc:spChg chg="add mod">
          <ac:chgData name="Alice Naromba (2425145)" userId="7e91b6e4-f12b-471f-8f72-2890a63f4348" providerId="ADAL" clId="{40E7E3F0-88A0-4F32-B179-EDA5A2D9516D}" dt="2026-04-18T05:35:33.137" v="936" actId="113"/>
          <ac:spMkLst>
            <pc:docMk/>
            <pc:sldMk cId="0" sldId="258"/>
            <ac:spMk id="15" creationId="{D8CDE195-BE51-6631-D8FC-E4B8227BF0E8}"/>
          </ac:spMkLst>
        </pc:spChg>
        <pc:picChg chg="add del mod">
          <ac:chgData name="Alice Naromba (2425145)" userId="7e91b6e4-f12b-471f-8f72-2890a63f4348" providerId="ADAL" clId="{40E7E3F0-88A0-4F32-B179-EDA5A2D9516D}" dt="2026-04-20T21:11:40.686" v="1089"/>
          <ac:picMkLst>
            <pc:docMk/>
            <pc:sldMk cId="0" sldId="258"/>
            <ac:picMk id="2" creationId="{A5FB6DFC-2310-8F40-523E-535ACF61DCD4}"/>
          </ac:picMkLst>
        </pc:picChg>
        <pc:picChg chg="add mod">
          <ac:chgData name="Alice Naromba (2425145)" userId="7e91b6e4-f12b-471f-8f72-2890a63f4348" providerId="ADAL" clId="{40E7E3F0-88A0-4F32-B179-EDA5A2D9516D}" dt="2026-04-20T21:11:40.686" v="1089"/>
          <ac:picMkLst>
            <pc:docMk/>
            <pc:sldMk cId="0" sldId="258"/>
            <ac:picMk id="3" creationId="{755AF6A6-EFF0-EEDF-5C56-5EA77B953BD8}"/>
          </ac:picMkLst>
        </pc:picChg>
        <pc:picChg chg="add mod">
          <ac:chgData name="Alice Naromba (2425145)" userId="7e91b6e4-f12b-471f-8f72-2890a63f4348" providerId="ADAL" clId="{40E7E3F0-88A0-4F32-B179-EDA5A2D9516D}" dt="2026-04-18T05:30:11.003" v="854" actId="1076"/>
          <ac:picMkLst>
            <pc:docMk/>
            <pc:sldMk cId="0" sldId="258"/>
            <ac:picMk id="14" creationId="{0DCCACBF-5699-5500-C0A1-6780DC5E51C0}"/>
          </ac:picMkLst>
        </pc:picChg>
      </pc:sldChg>
      <pc:sldChg chg="addSp delSp modSp mod modTransition delAnim">
        <pc:chgData name="Alice Naromba (2425145)" userId="7e91b6e4-f12b-471f-8f72-2890a63f4348" providerId="ADAL" clId="{40E7E3F0-88A0-4F32-B179-EDA5A2D9516D}" dt="2026-04-20T21:14:01.869" v="1090"/>
        <pc:sldMkLst>
          <pc:docMk/>
          <pc:sldMk cId="0" sldId="259"/>
        </pc:sldMkLst>
        <pc:spChg chg="mod">
          <ac:chgData name="Alice Naromba (2425145)" userId="7e91b6e4-f12b-471f-8f72-2890a63f4348" providerId="ADAL" clId="{40E7E3F0-88A0-4F32-B179-EDA5A2D9516D}" dt="2026-04-18T05:35:10.317" v="934" actId="113"/>
          <ac:spMkLst>
            <pc:docMk/>
            <pc:sldMk cId="0" sldId="259"/>
            <ac:spMk id="5" creationId="{53B48122-1DFF-5F43-B106-F1A96A2CE4E1}"/>
          </ac:spMkLst>
        </pc:spChg>
        <pc:spChg chg="mod">
          <ac:chgData name="Alice Naromba (2425145)" userId="7e91b6e4-f12b-471f-8f72-2890a63f4348" providerId="ADAL" clId="{40E7E3F0-88A0-4F32-B179-EDA5A2D9516D}" dt="2026-04-20T20:51:37.735" v="1018" actId="2711"/>
          <ac:spMkLst>
            <pc:docMk/>
            <pc:sldMk cId="0" sldId="259"/>
            <ac:spMk id="110" creationId="{00000000-0000-0000-0000-000000000000}"/>
          </ac:spMkLst>
        </pc:spChg>
        <pc:picChg chg="add del mod">
          <ac:chgData name="Alice Naromba (2425145)" userId="7e91b6e4-f12b-471f-8f72-2890a63f4348" providerId="ADAL" clId="{40E7E3F0-88A0-4F32-B179-EDA5A2D9516D}" dt="2026-04-20T21:14:01.869" v="1090"/>
          <ac:picMkLst>
            <pc:docMk/>
            <pc:sldMk cId="0" sldId="259"/>
            <ac:picMk id="2" creationId="{899B1951-02CA-9CCB-73A4-8129509CCED6}"/>
          </ac:picMkLst>
        </pc:picChg>
        <pc:picChg chg="mod">
          <ac:chgData name="Alice Naromba (2425145)" userId="7e91b6e4-f12b-471f-8f72-2890a63f4348" providerId="ADAL" clId="{40E7E3F0-88A0-4F32-B179-EDA5A2D9516D}" dt="2026-04-18T04:32:21.717" v="545" actId="1076"/>
          <ac:picMkLst>
            <pc:docMk/>
            <pc:sldMk cId="0" sldId="259"/>
            <ac:picMk id="3" creationId="{363946E8-B57B-8BB6-5522-DDF663D99772}"/>
          </ac:picMkLst>
        </pc:picChg>
        <pc:picChg chg="add mod">
          <ac:chgData name="Alice Naromba (2425145)" userId="7e91b6e4-f12b-471f-8f72-2890a63f4348" providerId="ADAL" clId="{40E7E3F0-88A0-4F32-B179-EDA5A2D9516D}" dt="2026-04-20T21:14:01.869" v="1090"/>
          <ac:picMkLst>
            <pc:docMk/>
            <pc:sldMk cId="0" sldId="259"/>
            <ac:picMk id="4" creationId="{F63FDE01-3B79-58F5-B786-119B7F986158}"/>
          </ac:picMkLst>
        </pc:picChg>
      </pc:sldChg>
      <pc:sldChg chg="addSp delSp modSp mod modTransition delAnim">
        <pc:chgData name="Alice Naromba (2425145)" userId="7e91b6e4-f12b-471f-8f72-2890a63f4348" providerId="ADAL" clId="{40E7E3F0-88A0-4F32-B179-EDA5A2D9516D}" dt="2026-04-20T21:15:43.146" v="1091"/>
        <pc:sldMkLst>
          <pc:docMk/>
          <pc:sldMk cId="0" sldId="260"/>
        </pc:sldMkLst>
        <pc:spChg chg="add mod">
          <ac:chgData name="Alice Naromba (2425145)" userId="7e91b6e4-f12b-471f-8f72-2890a63f4348" providerId="ADAL" clId="{40E7E3F0-88A0-4F32-B179-EDA5A2D9516D}" dt="2026-04-18T04:36:17.532" v="618"/>
          <ac:spMkLst>
            <pc:docMk/>
            <pc:sldMk cId="0" sldId="260"/>
            <ac:spMk id="8" creationId="{BB771F57-65AB-8BD4-B6F2-7F6F4AE44594}"/>
          </ac:spMkLst>
        </pc:spChg>
        <pc:spChg chg="mod">
          <ac:chgData name="Alice Naromba (2425145)" userId="7e91b6e4-f12b-471f-8f72-2890a63f4348" providerId="ADAL" clId="{40E7E3F0-88A0-4F32-B179-EDA5A2D9516D}" dt="2026-04-20T20:52:09.425" v="1024" actId="27636"/>
          <ac:spMkLst>
            <pc:docMk/>
            <pc:sldMk cId="0" sldId="260"/>
            <ac:spMk id="113" creationId="{00000000-0000-0000-0000-000000000000}"/>
          </ac:spMkLst>
        </pc:spChg>
        <pc:picChg chg="add del mod">
          <ac:chgData name="Alice Naromba (2425145)" userId="7e91b6e4-f12b-471f-8f72-2890a63f4348" providerId="ADAL" clId="{40E7E3F0-88A0-4F32-B179-EDA5A2D9516D}" dt="2026-04-20T21:15:43.146" v="1091"/>
          <ac:picMkLst>
            <pc:docMk/>
            <pc:sldMk cId="0" sldId="260"/>
            <ac:picMk id="2" creationId="{B4C5665E-A1DB-2C4D-C9AB-808DFE558F94}"/>
          </ac:picMkLst>
        </pc:picChg>
        <pc:picChg chg="mod">
          <ac:chgData name="Alice Naromba (2425145)" userId="7e91b6e4-f12b-471f-8f72-2890a63f4348" providerId="ADAL" clId="{40E7E3F0-88A0-4F32-B179-EDA5A2D9516D}" dt="2026-04-18T04:33:25.337" v="549" actId="1076"/>
          <ac:picMkLst>
            <pc:docMk/>
            <pc:sldMk cId="0" sldId="260"/>
            <ac:picMk id="3" creationId="{42B372A3-0C90-C45F-7CFD-FC16D81B14D5}"/>
          </ac:picMkLst>
        </pc:picChg>
        <pc:picChg chg="add mod">
          <ac:chgData name="Alice Naromba (2425145)" userId="7e91b6e4-f12b-471f-8f72-2890a63f4348" providerId="ADAL" clId="{40E7E3F0-88A0-4F32-B179-EDA5A2D9516D}" dt="2026-04-20T21:15:43.146" v="1091"/>
          <ac:picMkLst>
            <pc:docMk/>
            <pc:sldMk cId="0" sldId="260"/>
            <ac:picMk id="4" creationId="{1CF3A0BB-12DE-D4FE-984A-A2A7B53859EF}"/>
          </ac:picMkLst>
        </pc:picChg>
      </pc:sldChg>
      <pc:sldChg chg="addSp delSp modSp mod modTransition delAnim">
        <pc:chgData name="Alice Naromba (2425145)" userId="7e91b6e4-f12b-471f-8f72-2890a63f4348" providerId="ADAL" clId="{40E7E3F0-88A0-4F32-B179-EDA5A2D9516D}" dt="2026-04-20T21:18:11.847" v="1092"/>
        <pc:sldMkLst>
          <pc:docMk/>
          <pc:sldMk cId="0" sldId="261"/>
        </pc:sldMkLst>
        <pc:spChg chg="add mod">
          <ac:chgData name="Alice Naromba (2425145)" userId="7e91b6e4-f12b-471f-8f72-2890a63f4348" providerId="ADAL" clId="{40E7E3F0-88A0-4F32-B179-EDA5A2D9516D}" dt="2026-04-18T05:34:49.732" v="932" actId="113"/>
          <ac:spMkLst>
            <pc:docMk/>
            <pc:sldMk cId="0" sldId="261"/>
            <ac:spMk id="10" creationId="{6D6EB125-9047-75B6-5E30-E2CCDA5FF69D}"/>
          </ac:spMkLst>
        </pc:spChg>
        <pc:spChg chg="mod">
          <ac:chgData name="Alice Naromba (2425145)" userId="7e91b6e4-f12b-471f-8f72-2890a63f4348" providerId="ADAL" clId="{40E7E3F0-88A0-4F32-B179-EDA5A2D9516D}" dt="2026-04-20T20:52:32.452" v="1026" actId="27636"/>
          <ac:spMkLst>
            <pc:docMk/>
            <pc:sldMk cId="0" sldId="261"/>
            <ac:spMk id="11" creationId="{B74F0531-C78F-8D77-D39F-051244582AD9}"/>
          </ac:spMkLst>
        </pc:spChg>
        <pc:picChg chg="add del mod">
          <ac:chgData name="Alice Naromba (2425145)" userId="7e91b6e4-f12b-471f-8f72-2890a63f4348" providerId="ADAL" clId="{40E7E3F0-88A0-4F32-B179-EDA5A2D9516D}" dt="2026-04-20T21:18:11.847" v="1092"/>
          <ac:picMkLst>
            <pc:docMk/>
            <pc:sldMk cId="0" sldId="261"/>
            <ac:picMk id="2" creationId="{DCFF981D-5261-C5F7-A5E7-D7B53CCAB693}"/>
          </ac:picMkLst>
        </pc:picChg>
        <pc:picChg chg="add mod">
          <ac:chgData name="Alice Naromba (2425145)" userId="7e91b6e4-f12b-471f-8f72-2890a63f4348" providerId="ADAL" clId="{40E7E3F0-88A0-4F32-B179-EDA5A2D9516D}" dt="2026-04-20T21:18:11.847" v="1092"/>
          <ac:picMkLst>
            <pc:docMk/>
            <pc:sldMk cId="0" sldId="261"/>
            <ac:picMk id="3" creationId="{FDB61594-5D77-455B-6525-8F19C4FCFB0A}"/>
          </ac:picMkLst>
        </pc:picChg>
        <pc:picChg chg="add mod">
          <ac:chgData name="Alice Naromba (2425145)" userId="7e91b6e4-f12b-471f-8f72-2890a63f4348" providerId="ADAL" clId="{40E7E3F0-88A0-4F32-B179-EDA5A2D9516D}" dt="2026-04-18T05:07:41.485" v="731" actId="14100"/>
          <ac:picMkLst>
            <pc:docMk/>
            <pc:sldMk cId="0" sldId="261"/>
            <ac:picMk id="9" creationId="{271CA168-255F-0DFC-3249-6202964DF7E7}"/>
          </ac:picMkLst>
        </pc:picChg>
      </pc:sldChg>
      <pc:sldChg chg="addSp delSp modSp mod modTransition">
        <pc:chgData name="Alice Naromba (2425145)" userId="7e91b6e4-f12b-471f-8f72-2890a63f4348" providerId="ADAL" clId="{40E7E3F0-88A0-4F32-B179-EDA5A2D9516D}" dt="2026-04-21T05:37:21.115" v="2059" actId="20577"/>
        <pc:sldMkLst>
          <pc:docMk/>
          <pc:sldMk cId="0" sldId="262"/>
        </pc:sldMkLst>
        <pc:spChg chg="mod">
          <ac:chgData name="Alice Naromba (2425145)" userId="7e91b6e4-f12b-471f-8f72-2890a63f4348" providerId="ADAL" clId="{40E7E3F0-88A0-4F32-B179-EDA5A2D9516D}" dt="2026-04-21T05:06:57.702" v="1108" actId="14100"/>
          <ac:spMkLst>
            <pc:docMk/>
            <pc:sldMk cId="0" sldId="262"/>
            <ac:spMk id="3" creationId="{7B57278A-0848-70F8-3FBF-075B75B78F3C}"/>
          </ac:spMkLst>
        </pc:spChg>
        <pc:spChg chg="add del mod">
          <ac:chgData name="Alice Naromba (2425145)" userId="7e91b6e4-f12b-471f-8f72-2890a63f4348" providerId="ADAL" clId="{40E7E3F0-88A0-4F32-B179-EDA5A2D9516D}" dt="2026-04-21T05:17:36.542" v="1114"/>
          <ac:spMkLst>
            <pc:docMk/>
            <pc:sldMk cId="0" sldId="262"/>
            <ac:spMk id="10" creationId="{50920E5A-17FF-422E-4E1E-F030F7952B6F}"/>
          </ac:spMkLst>
        </pc:spChg>
        <pc:spChg chg="add">
          <ac:chgData name="Alice Naromba (2425145)" userId="7e91b6e4-f12b-471f-8f72-2890a63f4348" providerId="ADAL" clId="{40E7E3F0-88A0-4F32-B179-EDA5A2D9516D}" dt="2026-04-21T05:17:17.566" v="1111"/>
          <ac:spMkLst>
            <pc:docMk/>
            <pc:sldMk cId="0" sldId="262"/>
            <ac:spMk id="11" creationId="{B5CD72A4-07B9-666A-48B2-4DE6E64811BA}"/>
          </ac:spMkLst>
        </pc:spChg>
        <pc:spChg chg="add mod">
          <ac:chgData name="Alice Naromba (2425145)" userId="7e91b6e4-f12b-471f-8f72-2890a63f4348" providerId="ADAL" clId="{40E7E3F0-88A0-4F32-B179-EDA5A2D9516D}" dt="2026-04-21T05:17:24.522" v="1112"/>
          <ac:spMkLst>
            <pc:docMk/>
            <pc:sldMk cId="0" sldId="262"/>
            <ac:spMk id="12" creationId="{51203EBD-C9A0-9927-5034-860489E7F998}"/>
          </ac:spMkLst>
        </pc:spChg>
        <pc:spChg chg="add mod">
          <ac:chgData name="Alice Naromba (2425145)" userId="7e91b6e4-f12b-471f-8f72-2890a63f4348" providerId="ADAL" clId="{40E7E3F0-88A0-4F32-B179-EDA5A2D9516D}" dt="2026-04-21T05:37:21.115" v="2059" actId="20577"/>
          <ac:spMkLst>
            <pc:docMk/>
            <pc:sldMk cId="0" sldId="262"/>
            <ac:spMk id="13" creationId="{FB4F8C65-1156-4941-08CF-577A00866CE0}"/>
          </ac:spMkLst>
        </pc:spChg>
        <pc:picChg chg="add mod">
          <ac:chgData name="Alice Naromba (2425145)" userId="7e91b6e4-f12b-471f-8f72-2890a63f4348" providerId="ADAL" clId="{40E7E3F0-88A0-4F32-B179-EDA5A2D9516D}" dt="2026-04-21T05:07:11.749" v="1109" actId="14100"/>
          <ac:picMkLst>
            <pc:docMk/>
            <pc:sldMk cId="0" sldId="262"/>
            <ac:picMk id="5" creationId="{A8902760-5905-40F7-09D0-72841367C47A}"/>
          </ac:picMkLst>
        </pc:picChg>
        <pc:picChg chg="add mod">
          <ac:chgData name="Alice Naromba (2425145)" userId="7e91b6e4-f12b-471f-8f72-2890a63f4348" providerId="ADAL" clId="{40E7E3F0-88A0-4F32-B179-EDA5A2D9516D}" dt="2026-04-21T05:05:12.266" v="1107" actId="14100"/>
          <ac:picMkLst>
            <pc:docMk/>
            <pc:sldMk cId="0" sldId="262"/>
            <ac:picMk id="9" creationId="{769EA474-0513-EE53-F547-8C97386C0538}"/>
          </ac:picMkLst>
        </pc:picChg>
      </pc:sldChg>
      <pc:sldChg chg="addSp delSp modSp mod modTransition">
        <pc:chgData name="Alice Naromba (2425145)" userId="7e91b6e4-f12b-471f-8f72-2890a63f4348" providerId="ADAL" clId="{40E7E3F0-88A0-4F32-B179-EDA5A2D9516D}" dt="2026-04-21T05:01:53.699" v="1097" actId="21"/>
        <pc:sldMkLst>
          <pc:docMk/>
          <pc:sldMk cId="0" sldId="263"/>
        </pc:sldMkLst>
        <pc:spChg chg="add mod">
          <ac:chgData name="Alice Naromba (2425145)" userId="7e91b6e4-f12b-471f-8f72-2890a63f4348" providerId="ADAL" clId="{40E7E3F0-88A0-4F32-B179-EDA5A2D9516D}" dt="2026-04-18T05:37:42.222" v="945" actId="113"/>
          <ac:spMkLst>
            <pc:docMk/>
            <pc:sldMk cId="0" sldId="263"/>
            <ac:spMk id="6" creationId="{9CF820BF-E5AF-8E54-AB68-54C61DFCC6CD}"/>
          </ac:spMkLst>
        </pc:spChg>
        <pc:spChg chg="add mod">
          <ac:chgData name="Alice Naromba (2425145)" userId="7e91b6e4-f12b-471f-8f72-2890a63f4348" providerId="ADAL" clId="{40E7E3F0-88A0-4F32-B179-EDA5A2D9516D}" dt="2026-04-18T05:35:59.534" v="937" actId="113"/>
          <ac:spMkLst>
            <pc:docMk/>
            <pc:sldMk cId="0" sldId="263"/>
            <ac:spMk id="8" creationId="{438A476B-B3C1-572A-A025-B95E7F9F5273}"/>
          </ac:spMkLst>
        </pc:spChg>
        <pc:graphicFrameChg chg="del mod">
          <ac:chgData name="Alice Naromba (2425145)" userId="7e91b6e4-f12b-471f-8f72-2890a63f4348" providerId="ADAL" clId="{40E7E3F0-88A0-4F32-B179-EDA5A2D9516D}" dt="2026-04-21T05:01:53.699" v="1097" actId="21"/>
          <ac:graphicFrameMkLst>
            <pc:docMk/>
            <pc:sldMk cId="0" sldId="263"/>
            <ac:graphicFrameMk id="49" creationId="{8849D87A-FC40-2434-3E52-EC33F7E53597}"/>
          </ac:graphicFrameMkLst>
        </pc:graphicFrameChg>
        <pc:graphicFrameChg chg="mod">
          <ac:chgData name="Alice Naromba (2425145)" userId="7e91b6e4-f12b-471f-8f72-2890a63f4348" providerId="ADAL" clId="{40E7E3F0-88A0-4F32-B179-EDA5A2D9516D}" dt="2026-04-18T04:18:59.689" v="294" actId="14100"/>
          <ac:graphicFrameMkLst>
            <pc:docMk/>
            <pc:sldMk cId="0" sldId="263"/>
            <ac:graphicFrameMk id="130" creationId="{3F6D55C4-8507-664F-FDEF-AFC4EB4F908A}"/>
          </ac:graphicFrameMkLst>
        </pc:graphicFrameChg>
        <pc:picChg chg="add mod">
          <ac:chgData name="Alice Naromba (2425145)" userId="7e91b6e4-f12b-471f-8f72-2890a63f4348" providerId="ADAL" clId="{40E7E3F0-88A0-4F32-B179-EDA5A2D9516D}" dt="2026-04-20T21:22:05.402" v="1094"/>
          <ac:picMkLst>
            <pc:docMk/>
            <pc:sldMk cId="0" sldId="263"/>
            <ac:picMk id="4" creationId="{A79B8F30-F41B-16A7-1146-11198212BEC9}"/>
          </ac:picMkLst>
        </pc:picChg>
        <pc:picChg chg="mod">
          <ac:chgData name="Alice Naromba (2425145)" userId="7e91b6e4-f12b-471f-8f72-2890a63f4348" providerId="ADAL" clId="{40E7E3F0-88A0-4F32-B179-EDA5A2D9516D}" dt="2026-04-18T04:19:13.628" v="295" actId="14100"/>
          <ac:picMkLst>
            <pc:docMk/>
            <pc:sldMk cId="0" sldId="263"/>
            <ac:picMk id="48" creationId="{A2E0426E-57A2-8882-1884-CA50ADA79EC1}"/>
          </ac:picMkLst>
        </pc:picChg>
      </pc:sldChg>
      <pc:sldChg chg="addSp delSp modSp mod modTransition">
        <pc:chgData name="Alice Naromba (2425145)" userId="7e91b6e4-f12b-471f-8f72-2890a63f4348" providerId="ADAL" clId="{40E7E3F0-88A0-4F32-B179-EDA5A2D9516D}" dt="2026-04-20T21:24:03.303" v="1095"/>
        <pc:sldMkLst>
          <pc:docMk/>
          <pc:sldMk cId="0" sldId="264"/>
        </pc:sldMkLst>
        <pc:spChg chg="add mod">
          <ac:chgData name="Alice Naromba (2425145)" userId="7e91b6e4-f12b-471f-8f72-2890a63f4348" providerId="ADAL" clId="{40E7E3F0-88A0-4F32-B179-EDA5A2D9516D}" dt="2026-04-18T05:37:22.129" v="944" actId="255"/>
          <ac:spMkLst>
            <pc:docMk/>
            <pc:sldMk cId="0" sldId="264"/>
            <ac:spMk id="2" creationId="{5B2E1833-13B9-815E-30ED-D1518BF6B72C}"/>
          </ac:spMkLst>
        </pc:spChg>
        <pc:spChg chg="add mod">
          <ac:chgData name="Alice Naromba (2425145)" userId="7e91b6e4-f12b-471f-8f72-2890a63f4348" providerId="ADAL" clId="{40E7E3F0-88A0-4F32-B179-EDA5A2D9516D}" dt="2026-04-18T05:36:53.982" v="941" actId="1076"/>
          <ac:spMkLst>
            <pc:docMk/>
            <pc:sldMk cId="0" sldId="264"/>
            <ac:spMk id="13" creationId="{0F46330C-F8A6-21A6-E127-5BC1D12F723C}"/>
          </ac:spMkLst>
        </pc:spChg>
        <pc:spChg chg="add del">
          <ac:chgData name="Alice Naromba (2425145)" userId="7e91b6e4-f12b-471f-8f72-2890a63f4348" providerId="ADAL" clId="{40E7E3F0-88A0-4F32-B179-EDA5A2D9516D}" dt="2026-04-18T03:50:16.823" v="80" actId="21"/>
          <ac:spMkLst>
            <pc:docMk/>
            <pc:sldMk cId="0" sldId="264"/>
            <ac:spMk id="130" creationId="{00000000-0000-0000-0000-000000000000}"/>
          </ac:spMkLst>
        </pc:spChg>
        <pc:spChg chg="mod">
          <ac:chgData name="Alice Naromba (2425145)" userId="7e91b6e4-f12b-471f-8f72-2890a63f4348" providerId="ADAL" clId="{40E7E3F0-88A0-4F32-B179-EDA5A2D9516D}" dt="2026-04-18T03:45:36.068" v="22" actId="14100"/>
          <ac:spMkLst>
            <pc:docMk/>
            <pc:sldMk cId="0" sldId="264"/>
            <ac:spMk id="131" creationId="{00000000-0000-0000-0000-000000000000}"/>
          </ac:spMkLst>
        </pc:spChg>
        <pc:picChg chg="add mod">
          <ac:chgData name="Alice Naromba (2425145)" userId="7e91b6e4-f12b-471f-8f72-2890a63f4348" providerId="ADAL" clId="{40E7E3F0-88A0-4F32-B179-EDA5A2D9516D}" dt="2026-04-20T21:24:03.303" v="1095"/>
          <ac:picMkLst>
            <pc:docMk/>
            <pc:sldMk cId="0" sldId="264"/>
            <ac:picMk id="5" creationId="{E27ACD99-8D99-AB7E-9578-5D9744A697CD}"/>
          </ac:picMkLst>
        </pc:picChg>
        <pc:picChg chg="add mod">
          <ac:chgData name="Alice Naromba (2425145)" userId="7e91b6e4-f12b-471f-8f72-2890a63f4348" providerId="ADAL" clId="{40E7E3F0-88A0-4F32-B179-EDA5A2D9516D}" dt="2026-04-18T04:48:08.051" v="646" actId="1076"/>
          <ac:picMkLst>
            <pc:docMk/>
            <pc:sldMk cId="0" sldId="264"/>
            <ac:picMk id="15" creationId="{36B0D4E4-4292-35E1-87B1-7E0CBBAF2378}"/>
          </ac:picMkLst>
        </pc:picChg>
      </pc:sldChg>
      <pc:sldChg chg="addSp modSp mod modTransition">
        <pc:chgData name="Alice Naromba (2425145)" userId="7e91b6e4-f12b-471f-8f72-2890a63f4348" providerId="ADAL" clId="{40E7E3F0-88A0-4F32-B179-EDA5A2D9516D}" dt="2026-04-20T21:25:57.592" v="1096"/>
        <pc:sldMkLst>
          <pc:docMk/>
          <pc:sldMk cId="0" sldId="265"/>
        </pc:sldMkLst>
        <pc:spChg chg="mod">
          <ac:chgData name="Alice Naromba (2425145)" userId="7e91b6e4-f12b-471f-8f72-2890a63f4348" providerId="ADAL" clId="{40E7E3F0-88A0-4F32-B179-EDA5A2D9516D}" dt="2026-04-20T20:55:33.847" v="1066" actId="27636"/>
          <ac:spMkLst>
            <pc:docMk/>
            <pc:sldMk cId="0" sldId="265"/>
            <ac:spMk id="136" creationId="{00000000-0000-0000-0000-000000000000}"/>
          </ac:spMkLst>
        </pc:spChg>
        <pc:picChg chg="add mod">
          <ac:chgData name="Alice Naromba (2425145)" userId="7e91b6e4-f12b-471f-8f72-2890a63f4348" providerId="ADAL" clId="{40E7E3F0-88A0-4F32-B179-EDA5A2D9516D}" dt="2026-04-20T21:25:57.592" v="1096"/>
          <ac:picMkLst>
            <pc:docMk/>
            <pc:sldMk cId="0" sldId="265"/>
            <ac:picMk id="4" creationId="{430F8489-4DCD-FFF4-9E08-710A0DF6A5E8}"/>
          </ac:picMkLst>
        </pc:picChg>
      </pc:sldChg>
      <pc:sldChg chg="addSp delSp modSp mod modTransition modNotesTx">
        <pc:chgData name="Alice Naromba (2425145)" userId="7e91b6e4-f12b-471f-8f72-2890a63f4348" providerId="ADAL" clId="{40E7E3F0-88A0-4F32-B179-EDA5A2D9516D}" dt="2026-04-21T05:34:35.824" v="1978" actId="27636"/>
        <pc:sldMkLst>
          <pc:docMk/>
          <pc:sldMk cId="0" sldId="266"/>
        </pc:sldMkLst>
        <pc:spChg chg="add mod">
          <ac:chgData name="Alice Naromba (2425145)" userId="7e91b6e4-f12b-471f-8f72-2890a63f4348" providerId="ADAL" clId="{40E7E3F0-88A0-4F32-B179-EDA5A2D9516D}" dt="2026-04-21T05:34:35.824" v="1978" actId="27636"/>
          <ac:spMkLst>
            <pc:docMk/>
            <pc:sldMk cId="0" sldId="266"/>
            <ac:spMk id="3" creationId="{4758DF3D-FC2E-A8E3-AEAC-C61CEAD66C01}"/>
          </ac:spMkLst>
        </pc:spChg>
        <pc:spChg chg="add mod">
          <ac:chgData name="Alice Naromba (2425145)" userId="7e91b6e4-f12b-471f-8f72-2890a63f4348" providerId="ADAL" clId="{40E7E3F0-88A0-4F32-B179-EDA5A2D9516D}" dt="2026-04-21T05:25:03.270" v="1618" actId="20577"/>
          <ac:spMkLst>
            <pc:docMk/>
            <pc:sldMk cId="0" sldId="266"/>
            <ac:spMk id="7" creationId="{5340BE3D-8C38-D9FE-106C-909BECF55D0A}"/>
          </ac:spMkLst>
        </pc:spChg>
        <pc:spChg chg="add del mod">
          <ac:chgData name="Alice Naromba (2425145)" userId="7e91b6e4-f12b-471f-8f72-2890a63f4348" providerId="ADAL" clId="{40E7E3F0-88A0-4F32-B179-EDA5A2D9516D}" dt="2026-04-21T05:25:24.390" v="1619" actId="478"/>
          <ac:spMkLst>
            <pc:docMk/>
            <pc:sldMk cId="0" sldId="266"/>
            <ac:spMk id="8" creationId="{C0962D4C-1EB8-DFF3-A8DA-5D4E85DB3A6E}"/>
          </ac:spMkLst>
        </pc:spChg>
        <pc:picChg chg="add mod">
          <ac:chgData name="Alice Naromba (2425145)" userId="7e91b6e4-f12b-471f-8f72-2890a63f4348" providerId="ADAL" clId="{40E7E3F0-88A0-4F32-B179-EDA5A2D9516D}" dt="2026-04-20T21:25:57.592" v="1096"/>
          <ac:picMkLst>
            <pc:docMk/>
            <pc:sldMk cId="0" sldId="266"/>
            <ac:picMk id="4" creationId="{6DEF3BA2-F292-6E34-10E2-5A350ED3C095}"/>
          </ac:picMkLst>
        </pc:picChg>
      </pc:sldChg>
    </pc:docChg>
  </pc:docChgLst>
  <pc:docChgLst>
    <pc:chgData name="Alice Naromba (2425145)" userId="S::2425145@student.uwtsd.ac.uk::7e91b6e4-f12b-471f-8f72-2890a63f4348" providerId="AD" clId="Web-{52F7DE59-5622-EE91-D425-3FF1F0B28F41}"/>
    <pc:docChg chg="modSld">
      <pc:chgData name="Alice Naromba (2425145)" userId="S::2425145@student.uwtsd.ac.uk::7e91b6e4-f12b-471f-8f72-2890a63f4348" providerId="AD" clId="Web-{52F7DE59-5622-EE91-D425-3FF1F0B28F41}" dt="2026-04-20T20:29:58.283" v="170" actId="20577"/>
      <pc:docMkLst>
        <pc:docMk/>
      </pc:docMkLst>
      <pc:sldChg chg="modSp">
        <pc:chgData name="Alice Naromba (2425145)" userId="S::2425145@student.uwtsd.ac.uk::7e91b6e4-f12b-471f-8f72-2890a63f4348" providerId="AD" clId="Web-{52F7DE59-5622-EE91-D425-3FF1F0B28F41}" dt="2026-04-20T20:29:58.283" v="170" actId="20577"/>
        <pc:sldMkLst>
          <pc:docMk/>
          <pc:sldMk cId="0" sldId="266"/>
        </pc:sldMkLst>
        <pc:spChg chg="mod">
          <ac:chgData name="Alice Naromba (2425145)" userId="S::2425145@student.uwtsd.ac.uk::7e91b6e4-f12b-471f-8f72-2890a63f4348" providerId="AD" clId="Web-{52F7DE59-5622-EE91-D425-3FF1F0B28F41}" dt="2026-04-20T20:29:58.283" v="170" actId="20577"/>
          <ac:spMkLst>
            <pc:docMk/>
            <pc:sldMk cId="0" sldId="266"/>
            <ac:spMk id="3" creationId="{4758DF3D-FC2E-A8E3-AEAC-C61CEAD66C01}"/>
          </ac:spMkLst>
        </pc:spChg>
        <pc:spChg chg="mod">
          <ac:chgData name="Alice Naromba (2425145)" userId="S::2425145@student.uwtsd.ac.uk::7e91b6e4-f12b-471f-8f72-2890a63f4348" providerId="AD" clId="Web-{52F7DE59-5622-EE91-D425-3FF1F0B28F41}" dt="2026-04-20T20:22:24.698" v="69" actId="14100"/>
          <ac:spMkLst>
            <pc:docMk/>
            <pc:sldMk cId="0" sldId="266"/>
            <ac:spMk id="140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8DDB92-F669-4A24-8869-8EB747B21975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B6F2F9-68F3-46E3-B8A1-C2ED4B757F8B}">
      <dgm:prSet/>
      <dgm:spPr/>
      <dgm:t>
        <a:bodyPr/>
        <a:lstStyle/>
        <a:p>
          <a:r>
            <a:rPr lang="en-US"/>
            <a:t>A.N.’s risk of stroke is linked to her lifestyle and health condition.</a:t>
          </a:r>
          <a:br>
            <a:rPr lang="en-US"/>
          </a:br>
          <a:endParaRPr lang="en-US"/>
        </a:p>
      </dgm:t>
    </dgm:pt>
    <dgm:pt modelId="{18B81E75-CEEE-4A56-AA43-6075D6616176}" type="parTrans" cxnId="{86F1C92C-0381-4C7C-BB18-4EAD4ADC5DC4}">
      <dgm:prSet/>
      <dgm:spPr/>
      <dgm:t>
        <a:bodyPr/>
        <a:lstStyle/>
        <a:p>
          <a:endParaRPr lang="en-US"/>
        </a:p>
      </dgm:t>
    </dgm:pt>
    <dgm:pt modelId="{BF207294-E86C-441F-8C35-0A21A53DFC70}" type="sibTrans" cxnId="{86F1C92C-0381-4C7C-BB18-4EAD4ADC5DC4}">
      <dgm:prSet/>
      <dgm:spPr/>
      <dgm:t>
        <a:bodyPr/>
        <a:lstStyle/>
        <a:p>
          <a:endParaRPr lang="en-US"/>
        </a:p>
      </dgm:t>
    </dgm:pt>
    <dgm:pt modelId="{34AE88DB-CF2D-41C9-A66F-574BEAB03F83}">
      <dgm:prSet/>
      <dgm:spPr/>
      <dgm:t>
        <a:bodyPr/>
        <a:lstStyle/>
        <a:p>
          <a:r>
            <a:rPr lang="en-US"/>
            <a:t>Her age is a non-modifiable factor that increases risk.</a:t>
          </a:r>
          <a:br>
            <a:rPr lang="en-US"/>
          </a:br>
          <a:endParaRPr lang="en-US"/>
        </a:p>
      </dgm:t>
    </dgm:pt>
    <dgm:pt modelId="{620185F8-E39C-4C41-92C4-ED9DACD6A2D3}" type="parTrans" cxnId="{2465B2EE-8B5C-42AB-875A-8F045123AB6C}">
      <dgm:prSet/>
      <dgm:spPr/>
      <dgm:t>
        <a:bodyPr/>
        <a:lstStyle/>
        <a:p>
          <a:endParaRPr lang="en-US"/>
        </a:p>
      </dgm:t>
    </dgm:pt>
    <dgm:pt modelId="{D51C4A93-494C-4F08-A540-423DCB87C685}" type="sibTrans" cxnId="{2465B2EE-8B5C-42AB-875A-8F045123AB6C}">
      <dgm:prSet/>
      <dgm:spPr/>
      <dgm:t>
        <a:bodyPr/>
        <a:lstStyle/>
        <a:p>
          <a:endParaRPr lang="en-US"/>
        </a:p>
      </dgm:t>
    </dgm:pt>
    <dgm:pt modelId="{D3209011-6809-401C-97B5-2ADD4DE72334}">
      <dgm:prSet/>
      <dgm:spPr/>
      <dgm:t>
        <a:bodyPr/>
        <a:lstStyle/>
        <a:p>
          <a:r>
            <a:rPr lang="en-US"/>
            <a:t>Hypertension, low physical activity, and possible poor diet are key modifiable factors (NHS, 2023).</a:t>
          </a:r>
          <a:br>
            <a:rPr lang="en-US"/>
          </a:br>
          <a:endParaRPr lang="en-US"/>
        </a:p>
      </dgm:t>
    </dgm:pt>
    <dgm:pt modelId="{5F7186F0-AAC1-4F2F-A3E7-1B7DFE054E88}" type="parTrans" cxnId="{3E18B589-A11B-4CFA-8F06-55DC8652A836}">
      <dgm:prSet/>
      <dgm:spPr/>
      <dgm:t>
        <a:bodyPr/>
        <a:lstStyle/>
        <a:p>
          <a:endParaRPr lang="en-US"/>
        </a:p>
      </dgm:t>
    </dgm:pt>
    <dgm:pt modelId="{111E1E6B-8CAD-4780-8253-5859D7D08FBC}" type="sibTrans" cxnId="{3E18B589-A11B-4CFA-8F06-55DC8652A836}">
      <dgm:prSet/>
      <dgm:spPr/>
      <dgm:t>
        <a:bodyPr/>
        <a:lstStyle/>
        <a:p>
          <a:endParaRPr lang="en-US"/>
        </a:p>
      </dgm:t>
    </dgm:pt>
    <dgm:pt modelId="{BDC76E8C-287E-41FE-B646-640C39F93B34}">
      <dgm:prSet/>
      <dgm:spPr/>
      <dgm:t>
        <a:bodyPr/>
        <a:lstStyle/>
        <a:p>
          <a:r>
            <a:rPr lang="en-US"/>
            <a:t>These factors can damage blood vessels and increase the likelihood of stroke (Stroke Association, 2022)</a:t>
          </a:r>
        </a:p>
      </dgm:t>
    </dgm:pt>
    <dgm:pt modelId="{E098624D-4E06-470C-AC58-8CED036FC385}" type="parTrans" cxnId="{F1D3C0EB-9AB1-4551-A1CF-A8DB1C94D954}">
      <dgm:prSet/>
      <dgm:spPr/>
      <dgm:t>
        <a:bodyPr/>
        <a:lstStyle/>
        <a:p>
          <a:endParaRPr lang="en-US"/>
        </a:p>
      </dgm:t>
    </dgm:pt>
    <dgm:pt modelId="{74F9F065-CF6B-467C-B2AC-4D518EC8C2AB}" type="sibTrans" cxnId="{F1D3C0EB-9AB1-4551-A1CF-A8DB1C94D954}">
      <dgm:prSet/>
      <dgm:spPr/>
      <dgm:t>
        <a:bodyPr/>
        <a:lstStyle/>
        <a:p>
          <a:endParaRPr lang="en-US"/>
        </a:p>
      </dgm:t>
    </dgm:pt>
    <dgm:pt modelId="{F366492E-57D4-42EA-AF92-64631A8F6ECA}" type="pres">
      <dgm:prSet presAssocID="{338DDB92-F669-4A24-8869-8EB747B21975}" presName="diagram" presStyleCnt="0">
        <dgm:presLayoutVars>
          <dgm:dir/>
          <dgm:resizeHandles val="exact"/>
        </dgm:presLayoutVars>
      </dgm:prSet>
      <dgm:spPr/>
    </dgm:pt>
    <dgm:pt modelId="{A749A25A-EFED-4B92-B976-0EF699264FA4}" type="pres">
      <dgm:prSet presAssocID="{79B6F2F9-68F3-46E3-B8A1-C2ED4B757F8B}" presName="arrow" presStyleLbl="node1" presStyleIdx="0" presStyleCnt="4">
        <dgm:presLayoutVars>
          <dgm:bulletEnabled val="1"/>
        </dgm:presLayoutVars>
      </dgm:prSet>
      <dgm:spPr/>
    </dgm:pt>
    <dgm:pt modelId="{951210E7-DE6A-40AA-91FB-F989C3079562}" type="pres">
      <dgm:prSet presAssocID="{34AE88DB-CF2D-41C9-A66F-574BEAB03F83}" presName="arrow" presStyleLbl="node1" presStyleIdx="1" presStyleCnt="4">
        <dgm:presLayoutVars>
          <dgm:bulletEnabled val="1"/>
        </dgm:presLayoutVars>
      </dgm:prSet>
      <dgm:spPr/>
    </dgm:pt>
    <dgm:pt modelId="{21976B58-0B47-4189-9BD5-B64C2E2B8F66}" type="pres">
      <dgm:prSet presAssocID="{D3209011-6809-401C-97B5-2ADD4DE72334}" presName="arrow" presStyleLbl="node1" presStyleIdx="2" presStyleCnt="4" custRadScaleRad="102146" custRadScaleInc="-1941">
        <dgm:presLayoutVars>
          <dgm:bulletEnabled val="1"/>
        </dgm:presLayoutVars>
      </dgm:prSet>
      <dgm:spPr/>
    </dgm:pt>
    <dgm:pt modelId="{FD33B8F7-C121-441B-AF4B-B1BB1C68BDF6}" type="pres">
      <dgm:prSet presAssocID="{BDC76E8C-287E-41FE-B646-640C39F93B34}" presName="arrow" presStyleLbl="node1" presStyleIdx="3" presStyleCnt="4">
        <dgm:presLayoutVars>
          <dgm:bulletEnabled val="1"/>
        </dgm:presLayoutVars>
      </dgm:prSet>
      <dgm:spPr/>
    </dgm:pt>
  </dgm:ptLst>
  <dgm:cxnLst>
    <dgm:cxn modelId="{86F1C92C-0381-4C7C-BB18-4EAD4ADC5DC4}" srcId="{338DDB92-F669-4A24-8869-8EB747B21975}" destId="{79B6F2F9-68F3-46E3-B8A1-C2ED4B757F8B}" srcOrd="0" destOrd="0" parTransId="{18B81E75-CEEE-4A56-AA43-6075D6616176}" sibTransId="{BF207294-E86C-441F-8C35-0A21A53DFC70}"/>
    <dgm:cxn modelId="{8C2FA631-F584-4C77-991F-D8083FAD3135}" type="presOf" srcId="{BDC76E8C-287E-41FE-B646-640C39F93B34}" destId="{FD33B8F7-C121-441B-AF4B-B1BB1C68BDF6}" srcOrd="0" destOrd="0" presId="urn:microsoft.com/office/officeart/2005/8/layout/arrow5"/>
    <dgm:cxn modelId="{27E7993D-984F-47C0-AD7D-022599CE9A7F}" type="presOf" srcId="{D3209011-6809-401C-97B5-2ADD4DE72334}" destId="{21976B58-0B47-4189-9BD5-B64C2E2B8F66}" srcOrd="0" destOrd="0" presId="urn:microsoft.com/office/officeart/2005/8/layout/arrow5"/>
    <dgm:cxn modelId="{468DE23F-1267-4EE0-9257-BB6B8A8D2E0A}" type="presOf" srcId="{338DDB92-F669-4A24-8869-8EB747B21975}" destId="{F366492E-57D4-42EA-AF92-64631A8F6ECA}" srcOrd="0" destOrd="0" presId="urn:microsoft.com/office/officeart/2005/8/layout/arrow5"/>
    <dgm:cxn modelId="{FD3B8A6C-99FD-4CE3-B77F-78388209B46F}" type="presOf" srcId="{79B6F2F9-68F3-46E3-B8A1-C2ED4B757F8B}" destId="{A749A25A-EFED-4B92-B976-0EF699264FA4}" srcOrd="0" destOrd="0" presId="urn:microsoft.com/office/officeart/2005/8/layout/arrow5"/>
    <dgm:cxn modelId="{3E18B589-A11B-4CFA-8F06-55DC8652A836}" srcId="{338DDB92-F669-4A24-8869-8EB747B21975}" destId="{D3209011-6809-401C-97B5-2ADD4DE72334}" srcOrd="2" destOrd="0" parTransId="{5F7186F0-AAC1-4F2F-A3E7-1B7DFE054E88}" sibTransId="{111E1E6B-8CAD-4780-8253-5859D7D08FBC}"/>
    <dgm:cxn modelId="{AF74DDD6-FAAF-4586-99BF-79980841A227}" type="presOf" srcId="{34AE88DB-CF2D-41C9-A66F-574BEAB03F83}" destId="{951210E7-DE6A-40AA-91FB-F989C3079562}" srcOrd="0" destOrd="0" presId="urn:microsoft.com/office/officeart/2005/8/layout/arrow5"/>
    <dgm:cxn modelId="{F1D3C0EB-9AB1-4551-A1CF-A8DB1C94D954}" srcId="{338DDB92-F669-4A24-8869-8EB747B21975}" destId="{BDC76E8C-287E-41FE-B646-640C39F93B34}" srcOrd="3" destOrd="0" parTransId="{E098624D-4E06-470C-AC58-8CED036FC385}" sibTransId="{74F9F065-CF6B-467C-B2AC-4D518EC8C2AB}"/>
    <dgm:cxn modelId="{2465B2EE-8B5C-42AB-875A-8F045123AB6C}" srcId="{338DDB92-F669-4A24-8869-8EB747B21975}" destId="{34AE88DB-CF2D-41C9-A66F-574BEAB03F83}" srcOrd="1" destOrd="0" parTransId="{620185F8-E39C-4C41-92C4-ED9DACD6A2D3}" sibTransId="{D51C4A93-494C-4F08-A540-423DCB87C685}"/>
    <dgm:cxn modelId="{59C48D04-4058-4EF4-8968-6E6F6545C132}" type="presParOf" srcId="{F366492E-57D4-42EA-AF92-64631A8F6ECA}" destId="{A749A25A-EFED-4B92-B976-0EF699264FA4}" srcOrd="0" destOrd="0" presId="urn:microsoft.com/office/officeart/2005/8/layout/arrow5"/>
    <dgm:cxn modelId="{1005F039-1F81-4ABB-B342-3734E554A1AD}" type="presParOf" srcId="{F366492E-57D4-42EA-AF92-64631A8F6ECA}" destId="{951210E7-DE6A-40AA-91FB-F989C3079562}" srcOrd="1" destOrd="0" presId="urn:microsoft.com/office/officeart/2005/8/layout/arrow5"/>
    <dgm:cxn modelId="{6552F348-5DF7-40B4-9E20-C13B3D590F02}" type="presParOf" srcId="{F366492E-57D4-42EA-AF92-64631A8F6ECA}" destId="{21976B58-0B47-4189-9BD5-B64C2E2B8F66}" srcOrd="2" destOrd="0" presId="urn:microsoft.com/office/officeart/2005/8/layout/arrow5"/>
    <dgm:cxn modelId="{71896E5A-4D84-4FAB-87A8-9027A59F159F}" type="presParOf" srcId="{F366492E-57D4-42EA-AF92-64631A8F6ECA}" destId="{FD33B8F7-C121-441B-AF4B-B1BB1C68BDF6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9A25A-EFED-4B92-B976-0EF699264FA4}">
      <dsp:nvSpPr>
        <dsp:cNvPr id="0" name=""/>
        <dsp:cNvSpPr/>
      </dsp:nvSpPr>
      <dsp:spPr>
        <a:xfrm>
          <a:off x="2000737" y="227"/>
          <a:ext cx="1737335" cy="173733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A.N.’s risk of stroke is linked to her lifestyle and health condition.</a:t>
          </a:r>
          <a:br>
            <a:rPr lang="en-US" sz="900" kern="1200"/>
          </a:br>
          <a:endParaRPr lang="en-US" sz="900" kern="1200"/>
        </a:p>
      </dsp:txBody>
      <dsp:txXfrm>
        <a:off x="2435071" y="227"/>
        <a:ext cx="868667" cy="1433301"/>
      </dsp:txXfrm>
    </dsp:sp>
    <dsp:sp modelId="{951210E7-DE6A-40AA-91FB-F989C3079562}">
      <dsp:nvSpPr>
        <dsp:cNvPr id="0" name=""/>
        <dsp:cNvSpPr/>
      </dsp:nvSpPr>
      <dsp:spPr>
        <a:xfrm rot="5400000">
          <a:off x="3308114" y="1307604"/>
          <a:ext cx="1737335" cy="173733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Her age is a non-modifiable factor that increases risk.</a:t>
          </a:r>
          <a:br>
            <a:rPr lang="en-US" sz="900" kern="1200"/>
          </a:br>
          <a:endParaRPr lang="en-US" sz="900" kern="1200"/>
        </a:p>
      </dsp:txBody>
      <dsp:txXfrm rot="-5400000">
        <a:off x="3612148" y="1741938"/>
        <a:ext cx="1433301" cy="868667"/>
      </dsp:txXfrm>
    </dsp:sp>
    <dsp:sp modelId="{21976B58-0B47-4189-9BD5-B64C2E2B8F66}">
      <dsp:nvSpPr>
        <dsp:cNvPr id="0" name=""/>
        <dsp:cNvSpPr/>
      </dsp:nvSpPr>
      <dsp:spPr>
        <a:xfrm rot="10800000">
          <a:off x="2041447" y="2615208"/>
          <a:ext cx="1737335" cy="173733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Hypertension, low physical activity, and possible poor diet are key modifiable factors (NHS, 2023).</a:t>
          </a:r>
          <a:br>
            <a:rPr lang="en-US" sz="900" kern="1200"/>
          </a:br>
          <a:endParaRPr lang="en-US" sz="900" kern="1200"/>
        </a:p>
      </dsp:txBody>
      <dsp:txXfrm rot="10800000">
        <a:off x="2475781" y="2919242"/>
        <a:ext cx="868667" cy="1433301"/>
      </dsp:txXfrm>
    </dsp:sp>
    <dsp:sp modelId="{FD33B8F7-C121-441B-AF4B-B1BB1C68BDF6}">
      <dsp:nvSpPr>
        <dsp:cNvPr id="0" name=""/>
        <dsp:cNvSpPr/>
      </dsp:nvSpPr>
      <dsp:spPr>
        <a:xfrm rot="16200000">
          <a:off x="693361" y="1307604"/>
          <a:ext cx="1737335" cy="1737335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These factors can damage blood vessels and increase the likelihood of stroke (Stroke Association, 2022)</a:t>
          </a:r>
        </a:p>
      </dsp:txBody>
      <dsp:txXfrm rot="5400000">
        <a:off x="693361" y="1741938"/>
        <a:ext cx="1433301" cy="8686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spcBef>
        <a:spcPts val="400"/>
      </a:spcBef>
      <a:defRPr sz="1200">
        <a:latin typeface="+mj-lt"/>
        <a:ea typeface="+mj-ea"/>
        <a:cs typeface="+mj-cs"/>
        <a:sym typeface="Arial"/>
      </a:defRPr>
    </a:lvl1pPr>
    <a:lvl2pPr indent="2286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2pPr>
    <a:lvl3pPr indent="4572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3pPr>
    <a:lvl4pPr indent="6858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4pPr>
    <a:lvl5pPr indent="9144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5pPr>
    <a:lvl6pPr indent="11430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6pPr>
    <a:lvl7pPr indent="13716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7pPr>
    <a:lvl8pPr indent="16002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8pPr>
    <a:lvl9pPr indent="18288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11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0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4572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9144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8288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6"/>
            <a:ext cx="7772401" cy="1500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1pPr>
            <a:lvl2pPr marL="0" indent="4572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2pPr>
            <a:lvl3pPr marL="0" indent="9144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3pPr>
            <a:lvl4pPr marL="0" indent="13716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4pPr>
            <a:lvl5pPr marL="0" indent="18288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spcBef>
                <a:spcPts val="600"/>
              </a:spcBef>
              <a:defRPr sz="2800"/>
            </a:lvl1pPr>
            <a:lvl2pPr marL="790575" indent="-333375">
              <a:spcBef>
                <a:spcPts val="600"/>
              </a:spcBef>
              <a:defRPr sz="2800"/>
            </a:lvl2pPr>
            <a:lvl3pPr marL="1234439" indent="-320039">
              <a:spcBef>
                <a:spcPts val="600"/>
              </a:spcBef>
              <a:defRPr sz="2800"/>
            </a:lvl3pPr>
            <a:lvl4pPr marL="1727200" indent="-355600">
              <a:spcBef>
                <a:spcPts val="600"/>
              </a:spcBef>
              <a:defRPr sz="2800"/>
            </a:lvl4pPr>
            <a:lvl5pPr marL="2184400" indent="-355600">
              <a:spcBef>
                <a:spcPts val="6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spcBef>
                <a:spcPts val="500"/>
              </a:spcBef>
              <a:buSzTx/>
              <a:buFontTx/>
              <a:buNone/>
              <a:defRPr sz="2400" b="1"/>
            </a:lvl1pPr>
            <a:lvl2pPr marL="0" indent="457200">
              <a:spcBef>
                <a:spcPts val="500"/>
              </a:spcBef>
              <a:buSzTx/>
              <a:buFontTx/>
              <a:buNone/>
              <a:defRPr sz="2400" b="1"/>
            </a:lvl2pPr>
            <a:lvl3pPr marL="0" indent="914400">
              <a:spcBef>
                <a:spcPts val="500"/>
              </a:spcBef>
              <a:buSzTx/>
              <a:buFontTx/>
              <a:buNone/>
              <a:defRPr sz="2400" b="1"/>
            </a:lvl3pPr>
            <a:lvl4pPr marL="0" indent="1371600">
              <a:spcBef>
                <a:spcPts val="500"/>
              </a:spcBef>
              <a:buSzTx/>
              <a:buFontTx/>
              <a:buNone/>
              <a:defRPr sz="2400" b="1"/>
            </a:lvl4pPr>
            <a:lvl5pPr marL="0" indent="1828800">
              <a:spcBef>
                <a:spcPts val="500"/>
              </a:spcBef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5" y="1535112"/>
            <a:ext cx="4041775" cy="639763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marL="0" indent="0">
              <a:spcBef>
                <a:spcPts val="500"/>
              </a:spcBef>
              <a:buSzTx/>
              <a:buFontTx/>
              <a:buNone/>
              <a:defRPr sz="24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199" y="1435100"/>
            <a:ext cx="3008315" cy="402989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spcBef>
                <a:spcPts val="300"/>
              </a:spcBef>
              <a:buSzTx/>
              <a:buFontTx/>
              <a:buNone/>
              <a:defRPr sz="14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5"/>
            <a:ext cx="5486401" cy="3824338"/>
          </a:xfrm>
          <a:prstGeom prst="rect">
            <a:avLst/>
          </a:prstGeom>
        </p:spPr>
        <p:txBody>
          <a:bodyPr lIns="91439" rIns="91439"/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SzTx/>
              <a:buFontTx/>
              <a:buNone/>
              <a:defRPr sz="1400"/>
            </a:lvl1pPr>
            <a:lvl2pPr marL="0" indent="457200">
              <a:spcBef>
                <a:spcPts val="300"/>
              </a:spcBef>
              <a:buSzTx/>
              <a:buFontTx/>
              <a:buNone/>
              <a:defRPr sz="1400"/>
            </a:lvl2pPr>
            <a:lvl3pPr marL="0" indent="914400">
              <a:spcBef>
                <a:spcPts val="300"/>
              </a:spcBef>
              <a:buSzTx/>
              <a:buFontTx/>
              <a:buNone/>
              <a:defRPr sz="1400"/>
            </a:lvl3pPr>
            <a:lvl4pPr marL="0" indent="1371600">
              <a:spcBef>
                <a:spcPts val="300"/>
              </a:spcBef>
              <a:buSzTx/>
              <a:buFontTx/>
              <a:buNone/>
              <a:defRPr sz="1400"/>
            </a:lvl4pPr>
            <a:lvl5pPr marL="0" indent="1828800">
              <a:spcBef>
                <a:spcPts val="300"/>
              </a:spcBef>
              <a:buSzTx/>
              <a:buFontTx/>
              <a:buNone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13144" y="6416992"/>
            <a:ext cx="273657" cy="269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457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914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1371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1828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jpeg"/><Relationship Id="rId5" Type="http://schemas.openxmlformats.org/officeDocument/2006/relationships/hyperlink" Target="https://courses.lumenlearning.com/suny-ap2/chapter/cardiac-physiology/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0.jpg"/><Relationship Id="rId4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3.png"/><Relationship Id="rId4" Type="http://schemas.openxmlformats.org/officeDocument/2006/relationships/diagramData" Target="../diagrams/data1.xml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hare.google/Naz1dRveAmKohOR4I" TargetMode="External"/><Relationship Id="rId13" Type="http://schemas.openxmlformats.org/officeDocument/2006/relationships/hyperlink" Target="https://www.who.int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" TargetMode="External"/><Relationship Id="rId12" Type="http://schemas.openxmlformats.org/officeDocument/2006/relationships/hyperlink" Target="https://www.stroke.org.uk/about-us/press-office#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nhs.uk/conditions/stroke/" TargetMode="External"/><Relationship Id="rId11" Type="http://schemas.openxmlformats.org/officeDocument/2006/relationships/hyperlink" Target="https://www.stroke.org.uk/stroke/life-after-stroke/physiotherapy" TargetMode="External"/><Relationship Id="rId5" Type="http://schemas.openxmlformats.org/officeDocument/2006/relationships/hyperlink" Target="https://www.nice.org.uk/guidance/ng236/evidence/full-guideline-june-2013-pdf-13192133005" TargetMode="External"/><Relationship Id="rId10" Type="http://schemas.openxmlformats.org/officeDocument/2006/relationships/hyperlink" Target="http://www.stroke.org.uk" TargetMode="External"/><Relationship Id="rId4" Type="http://schemas.openxmlformats.org/officeDocument/2006/relationships/notesSlide" Target="../notesSlides/notesSlide1.xml"/><Relationship Id="rId9" Type="http://schemas.openxmlformats.org/officeDocument/2006/relationships/hyperlink" Target="https://www.scie.org.uk/mca/practice/care-planning/person-centred-care/?utm_source=chatgpt.com" TargetMode="External"/><Relationship Id="rId1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ubtitle 4"/>
          <p:cNvSpPr txBox="1">
            <a:spLocks noGrp="1"/>
          </p:cNvSpPr>
          <p:nvPr>
            <p:ph type="subTitle" sz="half" idx="1"/>
          </p:nvPr>
        </p:nvSpPr>
        <p:spPr>
          <a:xfrm>
            <a:off x="549274" y="1340767"/>
            <a:ext cx="8041494" cy="2588910"/>
          </a:xfrm>
          <a:prstGeom prst="rect">
            <a:avLst/>
          </a:prstGeom>
        </p:spPr>
        <p:txBody>
          <a:bodyPr lIns="45719" tIns="45720" rIns="45719" bIns="45720" anchor="t">
            <a:normAutofit/>
          </a:bodyPr>
          <a:lstStyle/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BMHP5032 Introduction to Physiology</a:t>
            </a:r>
            <a:endParaRPr lang="en-US"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Component 2 – Presentation </a:t>
            </a:r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Care Plan</a:t>
            </a:r>
          </a:p>
          <a:p>
            <a:pPr algn="l" defTabSz="402336">
              <a:spcBef>
                <a:spcPts val="300"/>
              </a:spcBef>
              <a:defRPr sz="1232" b="1">
                <a:solidFill>
                  <a:srgbClr val="FFFFFF"/>
                </a:solidFill>
              </a:defRPr>
            </a:pPr>
            <a:endParaRPr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Student ID:</a:t>
            </a:r>
            <a:r>
              <a:rPr lang="en-GB" sz="2000" dirty="0"/>
              <a:t> 2425145</a:t>
            </a:r>
            <a:endParaRPr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Student name:</a:t>
            </a:r>
            <a:r>
              <a:rPr lang="en-GB" sz="2000" dirty="0"/>
              <a:t> ALICE NAMATOVU NAROMBA</a:t>
            </a:r>
            <a:endParaRPr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Lecturer Name:</a:t>
            </a:r>
            <a:r>
              <a:rPr lang="en-GB" sz="2000" dirty="0"/>
              <a:t> DR</a:t>
            </a:r>
            <a:r>
              <a:rPr sz="2000" dirty="0"/>
              <a:t> </a:t>
            </a:r>
            <a:r>
              <a:rPr lang="en-GB" sz="2000"/>
              <a:t>SHAILA HUSSAIN </a:t>
            </a:r>
            <a:endParaRPr sz="2000" dirty="0"/>
          </a:p>
        </p:txBody>
      </p:sp>
      <p:sp>
        <p:nvSpPr>
          <p:cNvPr id="95" name="Slide Number Placeholder 5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</a:t>
            </a:fld>
            <a:endParaRPr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AC8BDF2-670C-38A3-F678-152037B684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2749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itle 1"/>
          <p:cNvSpPr txBox="1">
            <a:spLocks noGrp="1"/>
          </p:cNvSpPr>
          <p:nvPr>
            <p:ph type="title"/>
          </p:nvPr>
        </p:nvSpPr>
        <p:spPr>
          <a:xfrm>
            <a:off x="457200" y="52971"/>
            <a:ext cx="6296683" cy="65111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GB" sz="2800" dirty="0">
                <a:latin typeface="+mj-lt"/>
              </a:rPr>
              <a:t>            </a:t>
            </a:r>
            <a:r>
              <a:rPr sz="2800" dirty="0">
                <a:latin typeface="+mj-lt"/>
              </a:rPr>
              <a:t>Introduction</a:t>
            </a:r>
            <a:endParaRPr sz="1100" dirty="0">
              <a:latin typeface="+mj-lt"/>
            </a:endParaRPr>
          </a:p>
        </p:txBody>
      </p:sp>
      <p:sp>
        <p:nvSpPr>
          <p:cNvPr id="99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00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2</a:t>
            </a:fld>
            <a:endParaRPr/>
          </a:p>
        </p:txBody>
      </p:sp>
      <p:pic>
        <p:nvPicPr>
          <p:cNvPr id="101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3337" y="442451"/>
            <a:ext cx="2998235" cy="2308274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61AC1B-605F-36C9-3854-CD616738678B}"/>
              </a:ext>
            </a:extLst>
          </p:cNvPr>
          <p:cNvSpPr txBox="1"/>
          <p:nvPr/>
        </p:nvSpPr>
        <p:spPr>
          <a:xfrm>
            <a:off x="209290" y="1346008"/>
            <a:ext cx="5844047" cy="409342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+mj-lt"/>
              </a:rPr>
              <a:t>Patient A.N. is a 68-year-old female who has experienced a stroke.</a:t>
            </a:r>
            <a:br>
              <a:rPr lang="en-GB" sz="2000" dirty="0">
                <a:latin typeface="+mj-lt"/>
              </a:rPr>
            </a:br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A stroke happens when the blood supply to the brain is reduced or blocked, leading to damage of brain cells (NHS, 2023).</a:t>
            </a:r>
            <a:br>
              <a:rPr lang="en-GB" sz="2000" dirty="0">
                <a:latin typeface="+mj-lt"/>
              </a:rPr>
            </a:br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There are two main types of stroke: ischaemic and haemorrhagic.</a:t>
            </a:r>
            <a:br>
              <a:rPr lang="en-GB" sz="2000" dirty="0">
                <a:latin typeface="+mj-lt"/>
              </a:rPr>
            </a:br>
            <a:endParaRPr lang="en-GB" sz="2000" dirty="0">
              <a:latin typeface="+mj-lt"/>
            </a:endParaRPr>
          </a:p>
          <a:p>
            <a:r>
              <a:rPr lang="en-GB" sz="2000" dirty="0">
                <a:latin typeface="+mj-lt"/>
              </a:rPr>
              <a:t>Ischaemic stroke occurs due to a blockage, while haemorrhagic stroke results from bleeding in the brain (Stroke Association, 2022).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9702F32-4A6B-993F-F077-73A4F07C808C}"/>
              </a:ext>
            </a:extLst>
          </p:cNvPr>
          <p:cNvSpPr txBox="1"/>
          <p:nvPr/>
        </p:nvSpPr>
        <p:spPr>
          <a:xfrm>
            <a:off x="6237514" y="2930979"/>
            <a:ext cx="2906486" cy="73866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Myriad Pro"/>
              </a:rPr>
              <a:t>Diagram 1: Ischaemic stroke showing blocked blood flow in the brain. (</a:t>
            </a:r>
            <a:r>
              <a:rPr kumimoji="0" lang="en-GB" sz="1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Myriad Pro"/>
              </a:rPr>
              <a:t>NHS, 2022</a:t>
            </a:r>
            <a:r>
              <a:rPr kumimoji="0" lang="en-GB" sz="1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Arial" panose="020B0604020202020204" pitchFamily="34" charset="0"/>
                <a:cs typeface="Arial" panose="020B0604020202020204" pitchFamily="34" charset="0"/>
                <a:sym typeface="Myriad Pro"/>
              </a:rPr>
              <a:t>)</a:t>
            </a:r>
            <a:endParaRPr kumimoji="0" lang="en-US" sz="14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  <a:sym typeface="Myriad Pro"/>
            </a:endParaRP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79F73CE3-B488-FA26-70EE-A69E181625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462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Title 1"/>
          <p:cNvSpPr txBox="1">
            <a:spLocks noGrp="1"/>
          </p:cNvSpPr>
          <p:nvPr>
            <p:ph type="title"/>
          </p:nvPr>
        </p:nvSpPr>
        <p:spPr>
          <a:xfrm>
            <a:off x="457200" y="1970"/>
            <a:ext cx="6837721" cy="69847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sz="2800" dirty="0"/>
              <a:t>Information about the person</a:t>
            </a:r>
          </a:p>
        </p:txBody>
      </p:sp>
      <p:sp>
        <p:nvSpPr>
          <p:cNvPr id="106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07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DF65BB-80A0-476A-7E52-557443FBB9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V="1">
            <a:off x="285750" y="-70119351"/>
            <a:ext cx="8572500" cy="54252340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D6F5896-82EA-F2C6-6C3F-26BEDB55A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2296" y="351205"/>
            <a:ext cx="4567288" cy="4806722"/>
          </a:xfrm>
        </p:spPr>
        <p:txBody>
          <a:bodyPr lIns="45719" tIns="45720" rIns="45719" bIns="4572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+mj-lt"/>
              </a:rPr>
              <a:t>         </a:t>
            </a:r>
            <a:br>
              <a:rPr lang="en-GB" sz="2000" dirty="0">
                <a:latin typeface="+mj-lt"/>
              </a:rPr>
            </a:br>
            <a:endParaRPr lang="en-GB" sz="2000" dirty="0">
              <a:latin typeface="+mj-lt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Patient A.N. is a 68-year-old female living independently before the stroke.</a:t>
            </a:r>
            <a:br>
              <a:rPr lang="en-US" sz="2000" dirty="0">
                <a:latin typeface="Arial"/>
                <a:cs typeface="Arial"/>
              </a:rPr>
            </a:br>
            <a:endParaRPr lang="en-US" sz="2000" dirty="0">
              <a:latin typeface="Arial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She has hypertension and low physical activity.</a:t>
            </a:r>
            <a:br>
              <a:rPr lang="en-US" sz="2000" dirty="0">
                <a:latin typeface="Arial"/>
                <a:cs typeface="Arial"/>
              </a:rPr>
            </a:br>
            <a:endParaRPr lang="en-US" sz="2000" dirty="0">
              <a:latin typeface="Arial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Current observations include high blood pressure (150/95 mmHg), right-sided weakness, and speech difficulty.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latin typeface="+mj-l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DCCACBF-5699-5500-C0A1-6780DC5E51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5035" y="1380513"/>
            <a:ext cx="3898965" cy="32483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8CDE195-BE51-6631-D8FC-E4B8227BF0E8}"/>
              </a:ext>
            </a:extLst>
          </p:cNvPr>
          <p:cNvSpPr txBox="1"/>
          <p:nvPr/>
        </p:nvSpPr>
        <p:spPr>
          <a:xfrm>
            <a:off x="5005633" y="4686222"/>
            <a:ext cx="4138367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Myriad Pro"/>
                <a:cs typeface="Myriad Pro"/>
                <a:sym typeface="Myriad Pro"/>
              </a:rPr>
              <a:t>Diagram 1: 68 yeah old female living with stroke </a:t>
            </a:r>
            <a:r>
              <a:rPr kumimoji="0" lang="en-GB" sz="1400" b="1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Myriad Pro"/>
                <a:cs typeface="Myriad Pro"/>
                <a:sym typeface="Myriad Pro"/>
              </a:rPr>
              <a:t>(NHS, 2026)</a:t>
            </a:r>
            <a:endParaRPr kumimoji="0" lang="en-US" sz="14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Myriad Pro"/>
              <a:cs typeface="Myriad Pro"/>
              <a:sym typeface="Myriad Pro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55AF6A6-EFF0-EEDF-5C56-5EA77B953B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4337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itle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</p:spPr>
        <p:txBody>
          <a:bodyPr anchor="ctr">
            <a:normAutofit/>
          </a:bodyPr>
          <a:lstStyle>
            <a:lvl1pPr>
              <a:defRPr sz="3600" b="1"/>
            </a:lvl1pPr>
          </a:lstStyle>
          <a:p>
            <a:r>
              <a:rPr lang="en-GB" sz="4400"/>
              <a:t>Anatomy and Physiology</a:t>
            </a:r>
          </a:p>
        </p:txBody>
      </p:sp>
      <p:sp>
        <p:nvSpPr>
          <p:cNvPr id="110" name="Content Placeholder 1"/>
          <p:cNvSpPr txBox="1">
            <a:spLocks noGrp="1"/>
          </p:cNvSpPr>
          <p:nvPr>
            <p:ph type="body" idx="4294967295"/>
          </p:nvPr>
        </p:nvSpPr>
        <p:spPr>
          <a:xfrm>
            <a:off x="457200" y="1235532"/>
            <a:ext cx="4317206" cy="4372685"/>
          </a:xfr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tIns="45720" rIns="45719" bIns="45720" anchor="t">
            <a:normAutofit fontScale="92500" lnSpcReduction="20000"/>
          </a:bodyPr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pPr marL="0" indent="0"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br>
              <a:rPr lang="en-US" sz="1500" b="0" i="0" u="none" strike="noStrike" cap="none" spc="0" normalizeH="0" baseline="0" dirty="0">
                <a:ln>
                  <a:noFill/>
                </a:ln>
                <a:effectLst/>
                <a:uFillTx/>
              </a:rPr>
            </a:br>
            <a:endParaRPr lang="en-US" sz="2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+mj-lt"/>
                <a:cs typeface="Arial"/>
              </a:rPr>
              <a:t>The brain controls movement, speech, and body </a:t>
            </a:r>
            <a:r>
              <a:rPr lang="en-US" sz="2200" dirty="0">
                <a:solidFill>
                  <a:srgbClr val="000000"/>
                </a:solidFill>
                <a:highlight>
                  <a:srgbClr val="FFFFFF"/>
                </a:highlight>
                <a:latin typeface="+mj-lt"/>
                <a:cs typeface="Arial"/>
              </a:rPr>
              <a:t>functions.</a:t>
            </a:r>
            <a:br>
              <a:rPr lang="en-US" sz="2200" b="0" i="0" u="none" strike="noStrike" cap="none" spc="0" normalizeH="0" baseline="0" dirty="0">
                <a:ln>
                  <a:noFill/>
                </a:ln>
                <a:effectLst/>
                <a:uFillTx/>
                <a:latin typeface="+mj-lt"/>
              </a:rPr>
            </a:br>
            <a:endParaRPr lang="en-US" sz="2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+mj-lt"/>
                <a:cs typeface="Arial"/>
              </a:rPr>
              <a:t>Blood is supplied through arteries such as the carotid arteries.</a:t>
            </a:r>
            <a:endParaRPr lang="en-US" sz="2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cs typeface="Arial"/>
            </a:endParaRPr>
          </a:p>
          <a:p>
            <a:pPr marL="0" indent="0"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br>
              <a:rPr lang="en-US" sz="2200" b="0" i="0" u="none" strike="noStrike" cap="none" spc="0" normalizeH="0" baseline="0" dirty="0">
                <a:ln>
                  <a:noFill/>
                </a:ln>
                <a:effectLst/>
                <a:uFillTx/>
                <a:latin typeface="+mj-lt"/>
              </a:rPr>
            </a:br>
            <a:endParaRPr lang="en-US" sz="2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+mj-lt"/>
                <a:cs typeface="Arial"/>
              </a:rPr>
              <a:t>Continuous blood flow provides oxygen and nutrients (Kumar and Clark, 2020).</a:t>
            </a:r>
            <a:endParaRPr lang="en-US" sz="2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cs typeface="Arial"/>
            </a:endParaRPr>
          </a:p>
          <a:p>
            <a:pPr marL="0" indent="0"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br>
              <a:rPr lang="en-US" sz="2200" b="0" i="0" u="none" strike="noStrike" cap="none" spc="0" normalizeH="0" baseline="0" dirty="0">
                <a:ln>
                  <a:noFill/>
                </a:ln>
                <a:effectLst/>
                <a:uFillTx/>
                <a:latin typeface="+mj-lt"/>
              </a:rPr>
            </a:br>
            <a:endParaRPr lang="en-US" sz="2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2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+mj-lt"/>
                <a:cs typeface="Arial"/>
              </a:rPr>
              <a:t>A blockage reduces blood supply, leading to brain damage.</a:t>
            </a:r>
            <a:endParaRPr lang="en-US" sz="2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cs typeface="Arial"/>
            </a:endParaRPr>
          </a:p>
          <a:p>
            <a:pPr marL="0" indent="0" algn="ctr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endParaRPr kumimoji="0" lang="en-US" sz="15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</a:endParaRPr>
          </a:p>
        </p:txBody>
      </p:sp>
      <p:pic>
        <p:nvPicPr>
          <p:cNvPr id="3" name="Picture 2" descr="A diagram of the brain&#10;&#10;AI-generated content may be incorrect.">
            <a:extLst>
              <a:ext uri="{FF2B5EF4-FFF2-40B4-BE49-F238E27FC236}">
                <a16:creationId xmlns:a16="http://schemas.microsoft.com/office/drawing/2014/main" id="{363946E8-B57B-8BB6-5522-DDF663D997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95" b="-3"/>
          <a:stretch>
            <a:fillRect/>
          </a:stretch>
        </p:blipFill>
        <p:spPr>
          <a:xfrm>
            <a:off x="5098855" y="1235532"/>
            <a:ext cx="4045145" cy="3378973"/>
          </a:xfrm>
          <a:prstGeom prst="rect">
            <a:avLst/>
          </a:prstGeom>
          <a:noFill/>
          <a:ln w="12700">
            <a:miter lim="4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B48122-1DFF-5F43-B106-F1A96A2CE4E1}"/>
              </a:ext>
            </a:extLst>
          </p:cNvPr>
          <p:cNvSpPr txBox="1"/>
          <p:nvPr/>
        </p:nvSpPr>
        <p:spPr>
          <a:xfrm>
            <a:off x="5927384" y="4614505"/>
            <a:ext cx="3134320" cy="46166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Diagram 1: Structure and blood supply of the brain (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Kumar and Clark, 2020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63FDE01-3B79-58F5-B786-119B7F9861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6725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Care Plan (1/3)</a:t>
            </a:r>
          </a:p>
        </p:txBody>
      </p:sp>
      <p:sp>
        <p:nvSpPr>
          <p:cNvPr id="113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5510894" cy="4119263"/>
          </a:xfrm>
          <a:prstGeom prst="rect">
            <a:avLst/>
          </a:prstGeom>
        </p:spPr>
        <p:txBody>
          <a:bodyPr lIns="45719" tIns="45720" rIns="45719" bIns="45720" anchor="t">
            <a:normAutofit fontScale="77500" lnSpcReduction="20000"/>
          </a:bodyPr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pPr>
              <a:buNone/>
            </a:pPr>
            <a:r>
              <a:rPr lang="en-US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and Health </a:t>
            </a:r>
            <a:r>
              <a:rPr lang="en-US" b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Behaviour</a:t>
            </a:r>
            <a:endParaRPr lang="en-US" dirty="0" err="1"/>
          </a:p>
          <a:p>
            <a:pPr algn="just">
              <a:lnSpc>
                <a:spcPct val="150000"/>
              </a:lnSpc>
              <a:buFont typeface="Wingdings"/>
              <a:buChar char="ü"/>
            </a:pPr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A.N. has hypertension and low activity levels.</a:t>
            </a:r>
            <a:endParaRPr lang="en-US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Wingdings"/>
              <a:buChar char="ü"/>
            </a:pPr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Diet, exercise, and blood pressure control are essential (NHS, 2023).</a:t>
            </a:r>
            <a:endParaRPr lang="en-US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Wingdings"/>
              <a:buChar char="ü"/>
            </a:pPr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changes can reduce future stroke risk</a:t>
            </a:r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</a:t>
            </a:r>
            <a:endParaRPr lang="en-US" sz="2000" dirty="0">
              <a:cs typeface="Arial"/>
            </a:endParaRPr>
          </a:p>
          <a:p>
            <a:pPr algn="just">
              <a:lnSpc>
                <a:spcPct val="150000"/>
              </a:lnSpc>
              <a:buFont typeface="Wingdings"/>
              <a:buChar char="ü"/>
            </a:pPr>
            <a:endParaRPr lang="en-US" sz="2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b="1" dirty="0">
                <a:latin typeface="Arial"/>
                <a:cs typeface="Arial"/>
              </a:rPr>
              <a:t>                                                           </a:t>
            </a:r>
          </a:p>
          <a:p>
            <a:pPr marL="0" indent="0">
              <a:buNone/>
            </a:pPr>
            <a:endParaRPr lang="en-US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b="1" dirty="0">
                <a:latin typeface="Arial"/>
                <a:cs typeface="Arial"/>
              </a:rPr>
              <a:t>                                                          </a:t>
            </a:r>
          </a:p>
        </p:txBody>
      </p:sp>
      <p:sp>
        <p:nvSpPr>
          <p:cNvPr id="114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15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5</a:t>
            </a:fld>
            <a:endParaRPr/>
          </a:p>
        </p:txBody>
      </p:sp>
      <p:pic>
        <p:nvPicPr>
          <p:cNvPr id="3" name="Picture 2" descr="A person eating food with a fork and knife&#10;&#10;AI-generated content may be incorrect.">
            <a:extLst>
              <a:ext uri="{FF2B5EF4-FFF2-40B4-BE49-F238E27FC236}">
                <a16:creationId xmlns:a16="http://schemas.microsoft.com/office/drawing/2014/main" id="{42B372A3-0C90-C45F-7CFD-FC16D81B1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6141" y="3187055"/>
            <a:ext cx="3027859" cy="20707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771F57-65AB-8BD4-B6F2-7F6F4AE44594}"/>
              </a:ext>
            </a:extLst>
          </p:cNvPr>
          <p:cNvSpPr txBox="1"/>
          <p:nvPr/>
        </p:nvSpPr>
        <p:spPr>
          <a:xfrm>
            <a:off x="5968094" y="5257800"/>
            <a:ext cx="3175906" cy="46166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r>
              <a:rPr lang="en-GB" sz="1200" dirty="0">
                <a:latin typeface="+mj-lt"/>
              </a:rPr>
              <a:t>Diagram 1: Healthy lifestyle changes for stroke prevention</a:t>
            </a:r>
            <a:r>
              <a:rPr lang="en-US" sz="1200" b="1" dirty="0">
                <a:latin typeface="Arial"/>
                <a:cs typeface="Arial"/>
              </a:rPr>
              <a:t> (NHS,2023)</a:t>
            </a:r>
            <a:endParaRPr kumimoji="0" lang="en-US" sz="12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Myriad Pro"/>
              <a:cs typeface="Myriad Pro"/>
              <a:sym typeface="Myriad Pro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CF3A0BB-12DE-D4FE-984A-A2A7B5385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4511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19530" cy="680423"/>
          </a:xfrm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rPr dirty="0"/>
              <a:t>Care Plan (2/3)</a:t>
            </a:r>
          </a:p>
        </p:txBody>
      </p:sp>
      <p:sp>
        <p:nvSpPr>
          <p:cNvPr id="119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20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6</a:t>
            </a:fld>
            <a:endParaRPr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D013A2-CE39-8ECF-7484-7CD8FA2E7C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74F0531-C78F-8D77-D39F-051244582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56394"/>
            <a:ext cx="5535386" cy="4460839"/>
          </a:xfrm>
        </p:spPr>
        <p:txBody>
          <a:bodyPr lIns="45719" tIns="45720" rIns="45719" bIns="45720" anchor="t">
            <a:normAutofit fontScale="85000" lnSpcReduction="20000"/>
          </a:bodyPr>
          <a:lstStyle/>
          <a:p>
            <a:pPr>
              <a:buNone/>
            </a:pPr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                              Daily Routine</a:t>
            </a:r>
            <a:endParaRPr lang="en-US" dirty="0"/>
          </a:p>
          <a:p>
            <a:pPr>
              <a:buNone/>
            </a:pPr>
            <a:endParaRPr lang="en-GB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A.N. requires support with daily activities such as washing, dressing, and mobility.</a:t>
            </a:r>
            <a:endParaRPr lang="en-US" sz="26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600" dirty="0">
              <a:latin typeface="Arial"/>
              <a:cs typeface="Arial"/>
            </a:endParaRPr>
          </a:p>
          <a:p>
            <a:r>
              <a:rPr lang="en-GB" sz="2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Physiotherapy can improve movement and strength (NICE, 2019).</a:t>
            </a:r>
            <a:endParaRPr lang="en-GB" sz="26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600" dirty="0">
              <a:latin typeface="Arial"/>
              <a:cs typeface="Arial"/>
            </a:endParaRPr>
          </a:p>
          <a:p>
            <a:r>
              <a:rPr lang="en-GB" sz="2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Speech therapy can support communication difficulties.</a:t>
            </a:r>
            <a:br>
              <a:rPr lang="en-US" sz="2600" dirty="0"/>
            </a:br>
            <a:endParaRPr lang="en-US" sz="2600" dirty="0">
              <a:latin typeface="Arial"/>
              <a:cs typeface="Arial"/>
            </a:endParaRPr>
          </a:p>
          <a:p>
            <a:r>
              <a:rPr lang="en-GB" sz="2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 structured routine with rest and activity supports recovery (NHS, 2023).</a:t>
            </a:r>
            <a:endParaRPr lang="en-GB" sz="2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1CA168-255F-0DFC-3249-6202964DF7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996" y="1885362"/>
            <a:ext cx="3251951" cy="26204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6EB125-9047-75B6-5E30-E2CCDA5FF69D}"/>
              </a:ext>
            </a:extLst>
          </p:cNvPr>
          <p:cNvSpPr txBox="1"/>
          <p:nvPr/>
        </p:nvSpPr>
        <p:spPr>
          <a:xfrm>
            <a:off x="6070862" y="4694548"/>
            <a:ext cx="2978870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sz="1400" dirty="0">
                <a:latin typeface="+mj-lt"/>
              </a:rPr>
              <a:t>      Diagram 1: daily care activities                              (</a:t>
            </a:r>
            <a:r>
              <a:rPr lang="en-GB" sz="1400" b="1" dirty="0">
                <a:latin typeface="+mj-lt"/>
              </a:rPr>
              <a:t>NICE, 2019</a:t>
            </a:r>
            <a:r>
              <a:rPr lang="en-GB" sz="1400" dirty="0">
                <a:latin typeface="+mj-lt"/>
              </a:rPr>
              <a:t>) </a:t>
            </a:r>
            <a:endParaRPr kumimoji="0" lang="en-US" sz="14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Myriad Pro"/>
              <a:cs typeface="Myriad Pro"/>
              <a:sym typeface="Myriad Pro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DB61594-5D77-455B-6525-8F19C4FCFB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852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Care Plan (3/3) </a:t>
            </a:r>
          </a:p>
        </p:txBody>
      </p:sp>
      <p:sp>
        <p:nvSpPr>
          <p:cNvPr id="124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25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7278A-0848-70F8-3FBF-075B75B78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1" y="1074789"/>
            <a:ext cx="5599253" cy="4700540"/>
          </a:xfrm>
        </p:spPr>
        <p:txBody>
          <a:bodyPr lIns="45719" tIns="45720" rIns="45719" bIns="45720" anchor="t">
            <a:normAutofit fontScale="850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Communication and Ethics</a:t>
            </a:r>
            <a:br>
              <a:rPr lang="en-US" dirty="0"/>
            </a:br>
            <a:endParaRPr lang="en-US" sz="2000" dirty="0">
              <a:latin typeface="Arial"/>
              <a:cs typeface="Arial"/>
            </a:endParaRPr>
          </a:p>
          <a:p>
            <a:pPr>
              <a:lnSpc>
                <a:spcPct val="160000"/>
              </a:lnSpc>
            </a:pPr>
            <a:r>
              <a:rPr lang="en-GB" sz="22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Stroke may affect speech and understanding. Health professionals should use simple language and allow time for responses. Communication aids may also be helpful.</a:t>
            </a:r>
            <a:br>
              <a:rPr lang="en-US" sz="2200" dirty="0">
                <a:latin typeface="+mj-lt"/>
              </a:rPr>
            </a:br>
            <a:endParaRPr lang="en-US" sz="2200" dirty="0">
              <a:latin typeface="+mj-lt"/>
              <a:cs typeface="Arial"/>
            </a:endParaRPr>
          </a:p>
          <a:p>
            <a:r>
              <a:rPr lang="en-GB" sz="22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Simple communication should be used (NICE, 2019).</a:t>
            </a:r>
            <a:br>
              <a:rPr lang="en-US" sz="2200" dirty="0">
                <a:latin typeface="+mj-lt"/>
              </a:rPr>
            </a:br>
            <a:endParaRPr lang="en-US" sz="2200" dirty="0">
              <a:latin typeface="+mj-lt"/>
              <a:cs typeface="Arial"/>
            </a:endParaRPr>
          </a:p>
          <a:p>
            <a:r>
              <a:rPr lang="en-GB" sz="22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Respect dignity, independence, and consent (NHS, 2023)</a:t>
            </a:r>
            <a:endParaRPr lang="en-GB" sz="2200" dirty="0"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902760-5905-40F7-09D0-72841367C4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5459448"/>
            <a:ext cx="2057400" cy="1316256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9EA474-0513-EE53-F547-8C97386C05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6454" y="1755648"/>
            <a:ext cx="3087546" cy="3144904"/>
          </a:xfrm>
          <a:prstGeom prst="rect">
            <a:avLst/>
          </a:prstGeom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B5CD72A4-07B9-666A-48B2-4DE6E6481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(Chami, 2016)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51203EBD-C9A0-9927-5034-860489E7F9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(Chami, 2016)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4F8C65-1156-4941-08CF-577A00866CE0}"/>
              </a:ext>
            </a:extLst>
          </p:cNvPr>
          <p:cNvSpPr txBox="1"/>
          <p:nvPr/>
        </p:nvSpPr>
        <p:spPr>
          <a:xfrm>
            <a:off x="6056454" y="4900552"/>
            <a:ext cx="3087546" cy="64632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rPr>
              <a:t>Diagram 1: Communication support. (NHS, 2023)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Myriad Pro"/>
              <a:ea typeface="Myriad Pro"/>
              <a:cs typeface="Myriad Pro"/>
              <a:sym typeface="Myriad Pro"/>
            </a:endParaRPr>
          </a:p>
        </p:txBody>
      </p:sp>
    </p:spTree>
  </p:cSld>
  <p:clrMapOvr>
    <a:masterClrMapping/>
  </p:clrMapOvr>
  <p:transition spd="med" advTm="7904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itle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32236"/>
          </a:xfrm>
        </p:spPr>
        <p:txBody>
          <a:bodyPr anchor="ctr">
            <a:normAutofit fontScale="90000"/>
          </a:bodyPr>
          <a:lstStyle>
            <a:lvl1pPr>
              <a:defRPr sz="3600" b="1"/>
            </a:lvl1pPr>
          </a:lstStyle>
          <a:p>
            <a:r>
              <a:rPr lang="en-GB" sz="4400"/>
              <a:t>Risk factors</a:t>
            </a:r>
          </a:p>
        </p:txBody>
      </p:sp>
      <p:graphicFrame>
        <p:nvGraphicFramePr>
          <p:cNvPr id="130" name="Content Placeholder 1">
            <a:extLst>
              <a:ext uri="{FF2B5EF4-FFF2-40B4-BE49-F238E27FC236}">
                <a16:creationId xmlns:a16="http://schemas.microsoft.com/office/drawing/2014/main" id="{3F6D55C4-8507-664F-FDEF-AFC4EB4F90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6192293"/>
              </p:ext>
            </p:extLst>
          </p:nvPr>
        </p:nvGraphicFramePr>
        <p:xfrm>
          <a:off x="0" y="1228191"/>
          <a:ext cx="5738811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8" name="Picture 47" descr="NNA poster of blood pressure">
            <a:extLst>
              <a:ext uri="{FF2B5EF4-FFF2-40B4-BE49-F238E27FC236}">
                <a16:creationId xmlns:a16="http://schemas.microsoft.com/office/drawing/2014/main" id="{A2E0426E-57A2-8882-1884-CA50ADA79EC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38811" y="1389889"/>
            <a:ext cx="3283149" cy="36934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F820BF-E5AF-8E54-AB68-54C61DFCC6CD}"/>
              </a:ext>
            </a:extLst>
          </p:cNvPr>
          <p:cNvSpPr txBox="1"/>
          <p:nvPr/>
        </p:nvSpPr>
        <p:spPr>
          <a:xfrm>
            <a:off x="122040" y="4983480"/>
            <a:ext cx="2749176" cy="646329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/>
              <a:t>Diagram 1:Showing Risk factors </a:t>
            </a:r>
            <a:r>
              <a:rPr lang="en-GB" b="1" dirty="0"/>
              <a:t>(self created).  </a:t>
            </a:r>
            <a:endParaRPr kumimoji="0" lang="en-US" sz="18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Myriad Pro"/>
              <a:ea typeface="Myriad Pro"/>
              <a:cs typeface="Myriad Pro"/>
              <a:sym typeface="Myriad Pr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8A476B-B3C1-572A-A025-B95E7F9F5273}"/>
              </a:ext>
            </a:extLst>
          </p:cNvPr>
          <p:cNvSpPr txBox="1"/>
          <p:nvPr/>
        </p:nvSpPr>
        <p:spPr>
          <a:xfrm>
            <a:off x="5738811" y="5083374"/>
            <a:ext cx="3405189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sz="1400" dirty="0">
                <a:latin typeface="+mj-lt"/>
              </a:rPr>
              <a:t>Diagram 2: Risk factors associated with stroke </a:t>
            </a:r>
            <a:r>
              <a:rPr lang="en-GB" sz="1400" b="1" dirty="0">
                <a:latin typeface="+mj-lt"/>
              </a:rPr>
              <a:t>(stroke Association, 2022).</a:t>
            </a:r>
            <a:endParaRPr kumimoji="0" lang="en-US" sz="1400" b="1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Myriad Pro"/>
              <a:cs typeface="Myriad Pro"/>
              <a:sym typeface="Myriad Pro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79B8F30-F41B-16A7-1146-11198212BE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11638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Recommendations</a:t>
            </a:r>
          </a:p>
        </p:txBody>
      </p:sp>
      <p:sp>
        <p:nvSpPr>
          <p:cNvPr id="131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1" y="1600200"/>
            <a:ext cx="5376672" cy="3917033"/>
          </a:xfrm>
          <a:prstGeom prst="rect">
            <a:avLst/>
          </a:prstGeom>
        </p:spPr>
        <p:txBody>
          <a:bodyPr lIns="45719" tIns="45720" rIns="45719" bIns="45720" anchor="t">
            <a:normAutofit lnSpcReduction="10000"/>
          </a:bodyPr>
          <a:lstStyle/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Care should focus on rehabilitation, monitoring, and prevention.</a:t>
            </a:r>
            <a:endParaRPr lang="en-US" sz="2000" dirty="0"/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endParaRPr lang="en-US" sz="2000" dirty="0">
              <a:solidFill>
                <a:srgbClr val="0070C0"/>
              </a:solidFill>
              <a:cs typeface="Arial"/>
            </a:endParaRPr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Physiotherapy and speech therapy can support recovery (NICE, 2019).</a:t>
            </a:r>
            <a:endParaRPr lang="en-US" sz="2000" dirty="0"/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endParaRPr lang="en-US" sz="2000" dirty="0">
              <a:solidFill>
                <a:srgbClr val="0070C0"/>
              </a:solidFill>
              <a:cs typeface="Arial"/>
            </a:endParaRPr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Regular monitoring of blood pressure is essential.</a:t>
            </a:r>
            <a:endParaRPr lang="en-US" sz="2000" dirty="0">
              <a:solidFill>
                <a:srgbClr val="0070C0"/>
              </a:solidFill>
              <a:cs typeface="Arial"/>
            </a:endParaRPr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endParaRPr lang="en-US" sz="2000" dirty="0"/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changes, including diet and activity, can reduce future risk (NHS, 2023</a:t>
            </a:r>
            <a:endParaRPr lang="en-US" sz="2000" dirty="0"/>
          </a:p>
          <a:p>
            <a:pPr marL="0" indent="0">
              <a:buNone/>
              <a:defRPr>
                <a:solidFill>
                  <a:srgbClr val="0070C0"/>
                </a:solidFill>
              </a:defRPr>
            </a:pPr>
            <a:endParaRPr lang="en-US" dirty="0"/>
          </a:p>
        </p:txBody>
      </p:sp>
      <p:sp>
        <p:nvSpPr>
          <p:cNvPr id="132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33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9</a:t>
            </a:fld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2E1833-13B9-815E-30ED-D1518BF6B72C}"/>
              </a:ext>
            </a:extLst>
          </p:cNvPr>
          <p:cNvSpPr txBox="1"/>
          <p:nvPr/>
        </p:nvSpPr>
        <p:spPr>
          <a:xfrm>
            <a:off x="6858000" y="5082477"/>
            <a:ext cx="1828799" cy="58477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1pPr>
            <a:lvl2pPr marL="0" marR="0" indent="457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2pPr>
            <a:lvl3pPr marL="0" marR="0" indent="914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3pPr>
            <a:lvl4pPr marL="0" marR="0" indent="1371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4pPr>
            <a:lvl5pPr marL="0" marR="0" indent="18288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5pPr>
            <a:lvl6pPr marL="0" marR="0" indent="22860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6pPr>
            <a:lvl7pPr marL="0" marR="0" indent="27432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7pPr>
            <a:lvl8pPr marL="0" marR="0" indent="32004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8pPr>
            <a:lvl9pPr marL="0" marR="0" indent="365760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Myriad Pro"/>
                <a:ea typeface="Myriad Pro"/>
                <a:cs typeface="Myriad Pro"/>
                <a:sym typeface="Myriad Pro"/>
              </a:defRPr>
            </a:lvl9pPr>
          </a:lstStyle>
          <a:p>
            <a:r>
              <a:rPr lang="en-US" sz="1400" dirty="0"/>
              <a:t>      </a:t>
            </a:r>
            <a:r>
              <a:rPr lang="en-US" sz="1400" b="1" dirty="0"/>
              <a:t>(SCIE, 2023)</a:t>
            </a:r>
          </a:p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Myriad Pro"/>
              <a:ea typeface="Myriad Pro"/>
              <a:cs typeface="Myriad Pro"/>
              <a:sym typeface="Myriad Pro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46330C-F8A6-21A6-E127-5BC1D12F723C}"/>
              </a:ext>
            </a:extLst>
          </p:cNvPr>
          <p:cNvSpPr txBox="1"/>
          <p:nvPr/>
        </p:nvSpPr>
        <p:spPr>
          <a:xfrm>
            <a:off x="5727008" y="4371138"/>
            <a:ext cx="3486150" cy="52321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j-lt"/>
                <a:ea typeface="Myriad Pro"/>
                <a:cs typeface="Myriad Pro"/>
                <a:sym typeface="Myriad Pro"/>
              </a:rPr>
              <a:t>Diagram 1: Multidisciplinary care and recovery support</a:t>
            </a:r>
            <a:endParaRPr kumimoji="0" lang="en-US" sz="14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+mj-lt"/>
              <a:ea typeface="Myriad Pro"/>
              <a:cs typeface="Myriad Pro"/>
              <a:sym typeface="Myriad Pro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6B0D4E4-4292-35E1-87B1-7E0CBBAF23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841" y="1183927"/>
            <a:ext cx="3676452" cy="3266259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27ACD99-8D99-AB7E-9578-5D9744A697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958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Conclusion</a:t>
            </a:r>
          </a:p>
        </p:txBody>
      </p:sp>
      <p:sp>
        <p:nvSpPr>
          <p:cNvPr id="136" name="Content Placeholder 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 lIns="45719" tIns="45720" rIns="45719" bIns="45720" anchor="t">
            <a:normAutofit fontScale="92500"/>
          </a:bodyPr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pPr algn="just"/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A stroke can greatly affect both brain function and everyday life.</a:t>
            </a:r>
            <a:endParaRPr lang="en-US" sz="2400" dirty="0">
              <a:latin typeface="+mj-lt"/>
              <a:cs typeface="Arial"/>
            </a:endParaRPr>
          </a:p>
          <a:p>
            <a:pPr algn="just"/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In A.N.’s case, it has led to difficulties with movement and communication.</a:t>
            </a:r>
            <a:endParaRPr lang="en-US" sz="2400" dirty="0">
              <a:latin typeface="+mj-lt"/>
              <a:cs typeface="Arial"/>
            </a:endParaRPr>
          </a:p>
          <a:p>
            <a:pPr algn="just"/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This presentation has discussed the structure and function of the brain, key risk factors, and the impact of stroke.</a:t>
            </a:r>
            <a:endParaRPr lang="en-US" sz="2400" dirty="0">
              <a:latin typeface="+mj-lt"/>
              <a:cs typeface="Arial"/>
            </a:endParaRPr>
          </a:p>
          <a:p>
            <a:pPr algn="just"/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A planned care approach, including rehabilitation and lifestyle changes, can support recovery.</a:t>
            </a:r>
            <a:endParaRPr lang="en-US" sz="2400" dirty="0">
              <a:latin typeface="+mj-lt"/>
              <a:cs typeface="Arial"/>
            </a:endParaRPr>
          </a:p>
          <a:p>
            <a:pPr algn="just"/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Person-</a:t>
            </a:r>
            <a:r>
              <a:rPr lang="en-US" sz="2400" dirty="0" err="1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centred</a:t>
            </a:r>
            <a:r>
              <a:rPr lang="en-US" sz="2400" dirty="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 care is important to maintain independence and improve quality of life</a:t>
            </a:r>
            <a:endParaRPr lang="en-US" sz="2400" dirty="0">
              <a:latin typeface="+mj-lt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37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38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13144" y="6416992"/>
            <a:ext cx="273656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10</a:t>
            </a:fld>
            <a:endParaRPr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30F8489-4DCD-FFF4-9E08-710A0DF6A5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8236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itle 1"/>
          <p:cNvSpPr txBox="1">
            <a:spLocks noGrp="1"/>
          </p:cNvSpPr>
          <p:nvPr>
            <p:ph type="title"/>
          </p:nvPr>
        </p:nvSpPr>
        <p:spPr>
          <a:xfrm>
            <a:off x="457200" y="-1894"/>
            <a:ext cx="8229600" cy="4148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sz="3600" b="1"/>
            </a:lvl1pPr>
          </a:lstStyle>
          <a:p>
            <a:r>
              <a:rPr dirty="0"/>
              <a:t>References</a:t>
            </a:r>
          </a:p>
        </p:txBody>
      </p:sp>
      <p:sp>
        <p:nvSpPr>
          <p:cNvPr id="142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43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24381" y="6416992"/>
            <a:ext cx="262420" cy="269241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rPr/>
              <a:t>11</a:t>
            </a:fld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58DF3D-FC2E-A8E3-AEAC-C61CEAD66C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11113"/>
            <a:ext cx="8229600" cy="5106120"/>
          </a:xfrm>
        </p:spPr>
        <p:txBody>
          <a:bodyPr lIns="45719" tIns="45720" rIns="45719" bIns="45720" anchor="t">
            <a:normAutofit/>
          </a:bodyPr>
          <a:lstStyle/>
          <a:p>
            <a:pPr marL="0" indent="0">
              <a:buNone/>
            </a:pPr>
            <a:endParaRPr lang="en-US" sz="1200" i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Feigin, V.L., </a:t>
            </a:r>
            <a:r>
              <a:rPr lang="en-US" sz="1200" i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Norrving</a:t>
            </a: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B. and Mensah, G.A., 2017. Global burden of stroke. Circulation research, 120(3), pp.439-448.</a:t>
            </a:r>
            <a:endParaRPr lang="en-US" sz="1200" i="1" dirty="0"/>
          </a:p>
          <a:p>
            <a:pPr marL="0" indent="0">
              <a:buNone/>
            </a:pP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Kumar, P. and Clark, M.L., 2020. Kumar &amp; Clark's Cases in Clinical Medicine E-Book: Kumar &amp; Clark's Cases in Clinical Medicine E-Book. Elsevier Health Sciences.</a:t>
            </a:r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National Clinical Guideline Centre Final Full Guideline Stroke Rehabilitation Long term rehabilitation after stroke Clinical guideline 162 Methods, evidence and recommendations. (2013). Available at: </a:t>
            </a:r>
            <a:r>
              <a:rPr lang="en-US" sz="1200" i="1" dirty="0">
                <a:latin typeface="Times New Roman"/>
                <a:cs typeface="Times New Roman"/>
                <a:hlinkClick r:id="rId5"/>
              </a:rPr>
              <a:t>https://www.nice.org.uk/guidance/ng236/evidence/full-guideline-june-2013-pdf-13192133005</a:t>
            </a:r>
            <a:r>
              <a:rPr lang="en-US" sz="1200" i="1" dirty="0">
                <a:latin typeface="Times New Roman"/>
                <a:cs typeface="Times New Roman"/>
              </a:rPr>
              <a:t>.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NHS (2022). Stroke. [online] NHS. Available at: </a:t>
            </a:r>
            <a:r>
              <a:rPr lang="en-US" sz="1200" i="1" dirty="0">
                <a:latin typeface="Times New Roman"/>
                <a:cs typeface="Times New Roman"/>
                <a:hlinkClick r:id="rId6"/>
              </a:rPr>
              <a:t>https://www.nhs.uk/conditions/stroke/</a:t>
            </a:r>
            <a:r>
              <a:rPr lang="en-US" sz="1200" i="1" dirty="0">
                <a:latin typeface="Times New Roman"/>
                <a:cs typeface="Times New Roman"/>
              </a:rPr>
              <a:t>.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NICE (2025). NICE | the National Institute for Health and Care Excellence. [online] NICE. Available at: </a:t>
            </a:r>
            <a:r>
              <a:rPr lang="en-US" sz="1200" i="1" dirty="0">
                <a:latin typeface="Times New Roman"/>
                <a:cs typeface="Times New Roman"/>
                <a:hlinkClick r:id="rId7"/>
              </a:rPr>
              <a:t>https://www.nice.org.uk/</a:t>
            </a:r>
            <a:r>
              <a:rPr lang="en-US" sz="1200" i="1" dirty="0">
                <a:latin typeface="Times New Roman"/>
                <a:cs typeface="Times New Roman"/>
              </a:rPr>
              <a:t>.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North Bristol NHS Trust. (2021). World Stroke Day - Art Exhibition | North Bristol NHS Trust. [online] Available at: </a:t>
            </a:r>
            <a:r>
              <a:rPr lang="en-US" sz="1200" i="1" dirty="0">
                <a:latin typeface="Times New Roman"/>
                <a:cs typeface="Times New Roman"/>
                <a:hlinkClick r:id="rId8"/>
              </a:rPr>
              <a:t>https://share.google/Naz1dRveAmKohOR4I</a:t>
            </a:r>
            <a:r>
              <a:rPr lang="en-US" sz="1200" i="1" dirty="0">
                <a:latin typeface="Times New Roman"/>
                <a:cs typeface="Times New Roman"/>
              </a:rPr>
              <a:t> [Accessed 18 Apr. 2026].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SCIE. (2023). MCA: Care planning, involvement and person-</a:t>
            </a:r>
            <a:r>
              <a:rPr lang="en-US" sz="1200" i="1" dirty="0" err="1">
                <a:latin typeface="Times New Roman"/>
                <a:cs typeface="Times New Roman"/>
              </a:rPr>
              <a:t>centred</a:t>
            </a:r>
            <a:r>
              <a:rPr lang="en-US" sz="1200" i="1" dirty="0">
                <a:latin typeface="Times New Roman"/>
                <a:cs typeface="Times New Roman"/>
              </a:rPr>
              <a:t> care - SCIE. [online] Available at: </a:t>
            </a:r>
            <a:r>
              <a:rPr lang="en-US" sz="1200" i="1" dirty="0">
                <a:latin typeface="Times New Roman"/>
                <a:cs typeface="Times New Roman"/>
                <a:hlinkClick r:id="rId9"/>
              </a:rPr>
              <a:t>https://www.scie.org.uk/mca/practice/care-planning/person-centred-care/?utm_source=chatgpt.com</a:t>
            </a:r>
            <a:r>
              <a:rPr lang="en-US" sz="1200" i="1" dirty="0">
                <a:latin typeface="Times New Roman"/>
                <a:cs typeface="Times New Roman"/>
              </a:rPr>
              <a:t> .(Accessed on  20 Apr.2026)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Standring, S., Ellis, H., Healy, J., Johnson, D., Williams, A., Collins, P. and Wigley, C., 2005. Gray's anatomy: the anatomical basis of clinical practice. American journal of neuroradiology, 26(10), p.2703.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Stroke Association (2024). Physiotherapy after a stroke | Stroke Association. [online] </a:t>
            </a:r>
            <a:r>
              <a:rPr lang="en-US" sz="1200" i="1" dirty="0">
                <a:latin typeface="Times New Roman"/>
                <a:cs typeface="Times New Roman"/>
                <a:hlinkClick r:id="rId10"/>
              </a:rPr>
              <a:t>www.stroke.org.uk</a:t>
            </a:r>
            <a:r>
              <a:rPr lang="en-US" sz="1200" i="1" dirty="0">
                <a:latin typeface="Times New Roman"/>
                <a:cs typeface="Times New Roman"/>
              </a:rPr>
              <a:t>. Available at: </a:t>
            </a:r>
            <a:r>
              <a:rPr lang="en-US" sz="1200" i="1" dirty="0">
                <a:latin typeface="Times New Roman"/>
                <a:cs typeface="Times New Roman"/>
                <a:hlinkClick r:id="rId11"/>
              </a:rPr>
              <a:t>https://www.stroke.org.uk/stroke/life-after-stroke/physiotherapy</a:t>
            </a:r>
            <a:r>
              <a:rPr lang="en-US" sz="1200" i="1" dirty="0">
                <a:latin typeface="Times New Roman"/>
                <a:cs typeface="Times New Roman"/>
              </a:rPr>
              <a:t>. (Accessed on 20 Apr. 2026)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Stroke.org.uk. (2023). Press Office | Stroke Association. [online] Available at: </a:t>
            </a:r>
            <a:r>
              <a:rPr lang="en-US" sz="1200" i="1" dirty="0">
                <a:latin typeface="Times New Roman"/>
                <a:cs typeface="Times New Roman"/>
                <a:hlinkClick r:id="rId12"/>
              </a:rPr>
              <a:t>https://www.stroke.org.uk/about-us/press-office#/</a:t>
            </a:r>
            <a:r>
              <a:rPr lang="en-US" sz="1200" i="1" dirty="0">
                <a:latin typeface="Times New Roman"/>
                <a:cs typeface="Times New Roman"/>
              </a:rPr>
              <a:t> [Accessed 20 Apr. 2026].</a:t>
            </a:r>
            <a:endParaRPr lang="en-US" sz="1200" i="1" dirty="0"/>
          </a:p>
          <a:p>
            <a:pPr>
              <a:buNone/>
            </a:pPr>
            <a:r>
              <a:rPr lang="en-US" sz="1200" i="1" dirty="0">
                <a:latin typeface="Times New Roman"/>
                <a:cs typeface="Times New Roman"/>
              </a:rPr>
              <a:t>World Health Organization (2025). World Health </a:t>
            </a:r>
            <a:r>
              <a:rPr lang="en-US" sz="1200" i="1" dirty="0" err="1">
                <a:latin typeface="Times New Roman"/>
                <a:cs typeface="Times New Roman"/>
              </a:rPr>
              <a:t>Organisation</a:t>
            </a:r>
            <a:r>
              <a:rPr lang="en-US" sz="1200" i="1" dirty="0">
                <a:latin typeface="Times New Roman"/>
                <a:cs typeface="Times New Roman"/>
              </a:rPr>
              <a:t>. [online] Who.int. Available at: </a:t>
            </a:r>
            <a:r>
              <a:rPr lang="en-US" sz="1200" i="1" dirty="0">
                <a:latin typeface="Times New Roman"/>
                <a:cs typeface="Times New Roman"/>
                <a:hlinkClick r:id="rId13"/>
              </a:rPr>
              <a:t>https://www.who.int/</a:t>
            </a:r>
            <a:r>
              <a:rPr lang="en-US" sz="1200" i="1" dirty="0">
                <a:latin typeface="Times New Roman"/>
                <a:cs typeface="Times New Roman"/>
              </a:rPr>
              <a:t>. (Accessed 18 April .2026)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DEF3BA2-F292-6E34-10E2-5A350ED3C0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5340BE3D-8C38-D9FE-106C-909BECF55D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36267"/>
            <a:ext cx="223138" cy="184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med" advTm="1071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074e783dc84f4a5085c0e165860de2dc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315ac7854cf790decf00d78db4dc28e2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9E8EDF18-E114-4F5F-9250-327ACBC1FF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9CA735-C3E9-4065-89D2-10BF968860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F207012-74AE-4EE4-93FC-70E3B0A0BC87}">
  <ds:schemaRefs>
    <ds:schemaRef ds:uri="http://purl.org/dc/terms/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37a0acea-1511-41cc-bfdb-5619dd373231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5755</TotalTime>
  <Words>1174</Words>
  <Application>Microsoft Office PowerPoint</Application>
  <PresentationFormat>On-screen Show (4:3)</PresentationFormat>
  <Paragraphs>111</Paragraphs>
  <Slides>11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Times New Roman</vt:lpstr>
      <vt:lpstr>Wingdings</vt:lpstr>
      <vt:lpstr>20140311PresentationUWTSDTemplate</vt:lpstr>
      <vt:lpstr>PowerPoint Presentation</vt:lpstr>
      <vt:lpstr>            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Alice Naromba (2425145)</cp:lastModifiedBy>
  <cp:revision>408</cp:revision>
  <dcterms:modified xsi:type="dcterms:W3CDTF">2026-04-21T05:39:00Z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