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02" y="-4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8E65F-93FE-402C-A7BF-61D241DC7B27}" type="datetimeFigureOut">
              <a:rPr lang="en-GB" smtClean="0"/>
              <a:t>25/03/2015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AC6D0-7542-4AE8-BBF9-8D6D5AF78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472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8E65F-93FE-402C-A7BF-61D241DC7B27}" type="datetimeFigureOut">
              <a:rPr lang="en-GB" smtClean="0"/>
              <a:t>25/03/2015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AC6D0-7542-4AE8-BBF9-8D6D5AF78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2369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8E65F-93FE-402C-A7BF-61D241DC7B27}" type="datetimeFigureOut">
              <a:rPr lang="en-GB" smtClean="0"/>
              <a:t>25/03/2015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AC6D0-7542-4AE8-BBF9-8D6D5AF78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9867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8E65F-93FE-402C-A7BF-61D241DC7B27}" type="datetimeFigureOut">
              <a:rPr lang="en-GB" smtClean="0"/>
              <a:t>25/03/2015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AC6D0-7542-4AE8-BBF9-8D6D5AF78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655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8E65F-93FE-402C-A7BF-61D241DC7B27}" type="datetimeFigureOut">
              <a:rPr lang="en-GB" smtClean="0"/>
              <a:t>25/03/2015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AC6D0-7542-4AE8-BBF9-8D6D5AF78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5819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8E65F-93FE-402C-A7BF-61D241DC7B27}" type="datetimeFigureOut">
              <a:rPr lang="en-GB" smtClean="0"/>
              <a:t>25/03/2015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AC6D0-7542-4AE8-BBF9-8D6D5AF78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985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8E65F-93FE-402C-A7BF-61D241DC7B27}" type="datetimeFigureOut">
              <a:rPr lang="en-GB" smtClean="0"/>
              <a:t>25/03/2015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AC6D0-7542-4AE8-BBF9-8D6D5AF78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730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8E65F-93FE-402C-A7BF-61D241DC7B27}" type="datetimeFigureOut">
              <a:rPr lang="en-GB" smtClean="0"/>
              <a:t>25/03/2015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AC6D0-7542-4AE8-BBF9-8D6D5AF78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924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8E65F-93FE-402C-A7BF-61D241DC7B27}" type="datetimeFigureOut">
              <a:rPr lang="en-GB" smtClean="0"/>
              <a:t>25/03/2015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AC6D0-7542-4AE8-BBF9-8D6D5AF78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060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8E65F-93FE-402C-A7BF-61D241DC7B27}" type="datetimeFigureOut">
              <a:rPr lang="en-GB" smtClean="0"/>
              <a:t>25/03/2015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AC6D0-7542-4AE8-BBF9-8D6D5AF78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046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8E65F-93FE-402C-A7BF-61D241DC7B27}" type="datetimeFigureOut">
              <a:rPr lang="en-GB" smtClean="0"/>
              <a:t>25/03/2015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AC6D0-7542-4AE8-BBF9-8D6D5AF78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646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08E65F-93FE-402C-A7BF-61D241DC7B27}" type="datetimeFigureOut">
              <a:rPr lang="en-GB" smtClean="0"/>
              <a:t>25/03/2015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AC6D0-7542-4AE8-BBF9-8D6D5AF78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1863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Crusading in the Middle Ages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Fourth Crusade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2903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Image result for route of fourth crusad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8" name="Picture 4" descr="http://www.boglewood.com/murano/crusad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949" y="520396"/>
            <a:ext cx="8202507" cy="5583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31509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animatedmaps.div.ed.ac.uk/Divinity2/images/C4still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0195"/>
            <a:ext cx="9200944" cy="5025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68388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8</Words>
  <Application>Microsoft Office PowerPoint</Application>
  <PresentationFormat>On-screen Show (4:3)</PresentationFormat>
  <Paragraphs>2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Crusading in the Middle Ages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Crusading in the Middle Ages</dc:title>
  <dc:creator>Administrator</dc:creator>
  <cp:lastModifiedBy>Administrator</cp:lastModifiedBy>
  <cp:revision>1</cp:revision>
  <dcterms:created xsi:type="dcterms:W3CDTF">2015-03-25T16:53:59Z</dcterms:created>
  <dcterms:modified xsi:type="dcterms:W3CDTF">2015-03-25T17:00:05Z</dcterms:modified>
</cp:coreProperties>
</file>