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1019" r:id="rId6"/>
    <p:sldId id="307" r:id="rId7"/>
    <p:sldId id="310" r:id="rId8"/>
    <p:sldId id="311" r:id="rId9"/>
    <p:sldId id="312" r:id="rId10"/>
    <p:sldId id="314" r:id="rId11"/>
    <p:sldId id="313" r:id="rId12"/>
    <p:sldId id="315" r:id="rId13"/>
    <p:sldId id="316" r:id="rId14"/>
    <p:sldId id="317" r:id="rId15"/>
    <p:sldId id="318" r:id="rId16"/>
    <p:sldId id="308" r:id="rId17"/>
  </p:sldIdLst>
  <p:sldSz cx="9144000" cy="6858000" type="screen4x3"/>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84"/>
    <p:restoredTop sz="94690"/>
  </p:normalViewPr>
  <p:slideViewPr>
    <p:cSldViewPr>
      <p:cViewPr varScale="1">
        <p:scale>
          <a:sx n="104" d="100"/>
          <a:sy n="104" d="100"/>
        </p:scale>
        <p:origin x="1680"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5A82F9-C6B8-4E7E-B8B7-3A3FED1585DE}"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76292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 BMSW4003</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3: Topic 2:</a:t>
            </a:r>
          </a:p>
          <a:p>
            <a:r>
              <a:rPr lang="en-GB" sz="2400" b="1" dirty="0"/>
              <a:t> MS Word Practical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971600" y="193382"/>
            <a:ext cx="6840760" cy="1470909"/>
          </a:xfrm>
        </p:spPr>
        <p:txBody>
          <a:bodyPr>
            <a:noAutofit/>
          </a:bodyPr>
          <a:lstStyle/>
          <a:p>
            <a:r>
              <a:rPr lang="en-GB" altLang="en-US" sz="2800" dirty="0"/>
              <a:t>Week 3 Topic 2</a:t>
            </a:r>
            <a:br>
              <a:rPr lang="en-GB" altLang="en-US" sz="2800" dirty="0"/>
            </a:br>
            <a:r>
              <a:rPr lang="en-GB" altLang="en-US" sz="2800" dirty="0"/>
              <a:t> </a:t>
            </a:r>
            <a:r>
              <a:rPr lang="en-GB" altLang="en-US" sz="2800" b="1" dirty="0"/>
              <a:t>Microsoft Word Practice </a:t>
            </a:r>
            <a:br>
              <a:rPr lang="en-GB" altLang="en-US" sz="2800" b="1" dirty="0"/>
            </a:br>
            <a:r>
              <a:rPr lang="en-GB" altLang="en-US" sz="2800" dirty="0"/>
              <a:t>Learning </a:t>
            </a:r>
            <a:r>
              <a:rPr lang="en-GB" altLang="en-US" sz="2800" u="sng" dirty="0"/>
              <a:t>Outcomes</a:t>
            </a:r>
          </a:p>
        </p:txBody>
      </p:sp>
      <p:sp>
        <p:nvSpPr>
          <p:cNvPr id="1843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AE730AE-77FB-4539-AC11-D48FB35DBCE4}" type="slidenum">
              <a:rPr kumimoji="0" lang="en-US" altLang="en-US" sz="1200" b="0" i="0" u="none" strike="noStrike" kern="1200" cap="none" spc="0" normalizeH="0" baseline="0" noProof="0">
                <a:ln>
                  <a:noFill/>
                </a:ln>
                <a:solidFill>
                  <a:srgbClr val="898989"/>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898989"/>
              </a:solidFill>
              <a:effectLst/>
              <a:uLnTx/>
              <a:uFillTx/>
              <a:latin typeface="Calibri" panose="020F0502020204030204" pitchFamily="34" charset="0"/>
              <a:ea typeface="+mn-ea"/>
              <a:cs typeface="Arial" panose="020B0604020202020204" pitchFamily="34" charset="0"/>
            </a:endParaRPr>
          </a:p>
        </p:txBody>
      </p:sp>
      <p:sp>
        <p:nvSpPr>
          <p:cNvPr id="6" name="Content Placeholder 2">
            <a:extLst>
              <a:ext uri="{FF2B5EF4-FFF2-40B4-BE49-F238E27FC236}">
                <a16:creationId xmlns:a16="http://schemas.microsoft.com/office/drawing/2014/main" id="{67F33DE3-07A0-43A8-8A2B-FD7CA1778723}"/>
              </a:ext>
            </a:extLst>
          </p:cNvPr>
          <p:cNvSpPr txBox="1">
            <a:spLocks/>
          </p:cNvSpPr>
          <p:nvPr/>
        </p:nvSpPr>
        <p:spPr bwMode="auto">
          <a:xfrm>
            <a:off x="971600" y="1921917"/>
            <a:ext cx="7704856" cy="244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spcBef>
                <a:spcPts val="600"/>
              </a:spcBef>
              <a:spcAft>
                <a:spcPts val="600"/>
              </a:spcAft>
              <a:buNone/>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Upon successful completion of this session, you should be able to perform:</a:t>
            </a:r>
          </a:p>
          <a:p>
            <a:pPr marL="514350" lvl="0" indent="-514350">
              <a:spcBef>
                <a:spcPts val="600"/>
              </a:spcBef>
              <a:spcAft>
                <a:spcPts val="600"/>
              </a:spcAft>
              <a:buFont typeface="+mj-lt"/>
              <a:buAutoNum type="arabicPeriod"/>
              <a:defRPr/>
            </a:pPr>
            <a:r>
              <a:rPr lang="en-GB" sz="2600" dirty="0">
                <a:solidFill>
                  <a:prstClr val="black"/>
                </a:solidFill>
              </a:rPr>
              <a:t>Various </a:t>
            </a:r>
            <a:r>
              <a:rPr lang="en-GB" sz="2600" dirty="0">
                <a:solidFill>
                  <a:srgbClr val="0070C0"/>
                </a:solidFill>
              </a:rPr>
              <a:t>practical tasks </a:t>
            </a:r>
            <a:r>
              <a:rPr lang="en-GB" sz="2600" dirty="0">
                <a:solidFill>
                  <a:prstClr val="black"/>
                </a:solidFill>
              </a:rPr>
              <a:t>of using MS Word.</a:t>
            </a: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25532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980728"/>
            <a:ext cx="7848872"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1663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401205"/>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name DSR</a:t>
            </a:r>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735473"/>
            <a:ext cx="7848872"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9383"/>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987694"/>
            <a:ext cx="7848872" cy="4093428"/>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a:t>
            </a:r>
          </a:p>
          <a:p>
            <a:pPr algn="just"/>
            <a:r>
              <a:rPr lang="en-GB" sz="2000" dirty="0"/>
              <a:t>			4.2.1: Cloud Computing </a:t>
            </a:r>
          </a:p>
          <a:p>
            <a:pPr algn="just"/>
            <a:r>
              <a:rPr lang="en-GB" sz="2000" dirty="0"/>
              <a:t>			4.2.2: Dropbox </a:t>
            </a:r>
          </a:p>
          <a:p>
            <a:pPr algn="just"/>
            <a:r>
              <a:rPr lang="en-GB" sz="2000" dirty="0"/>
              <a:t>			4.2.3: iCloud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894730"/>
            <a:ext cx="7848872" cy="440120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r>
              <a:rPr lang="en-GB" sz="2000" i="1" dirty="0"/>
              <a:t>Cloud computing is not a technical orientation, a set of computer architectures, or computing standards developed by the technocrats of the twenty-first-century” </a:t>
            </a:r>
          </a:p>
          <a:p>
            <a:pPr algn="just"/>
            <a:endParaRPr lang="en-GB" sz="2000" i="1" dirty="0"/>
          </a:p>
          <a:p>
            <a:pPr algn="just"/>
            <a:r>
              <a:rPr lang="en-GB" sz="2000" b="1" dirty="0"/>
              <a:t>Source: Michael Gendron, Business Intelligence and the Cloud, 2014, New Jersey, John Wiley &amp; Sons, Inc.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539552" y="188640"/>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124744"/>
            <a:ext cx="7848872" cy="4093428"/>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US" sz="2000" dirty="0"/>
              <a:t>4. Write down the following texts: </a:t>
            </a:r>
          </a:p>
          <a:p>
            <a:pPr algn="just"/>
            <a:r>
              <a:rPr lang="en-US" sz="2000" dirty="0"/>
              <a:t>	“Cloud storage/online storage is a virtual storage space, where data and information can be stored and accessed with the support of Internet wherever and whenever you want”</a:t>
            </a:r>
          </a:p>
          <a:p>
            <a:pPr algn="just"/>
            <a:endParaRPr lang="en-US" sz="2000" dirty="0"/>
          </a:p>
          <a:p>
            <a:pPr algn="just"/>
            <a:r>
              <a:rPr lang="en-US" sz="2000" b="1" dirty="0"/>
              <a:t>Source: Anupam Mazumdar &amp; </a:t>
            </a:r>
            <a:r>
              <a:rPr lang="en-US" sz="2000" b="1" dirty="0" err="1"/>
              <a:t>Husam</a:t>
            </a:r>
            <a:r>
              <a:rPr lang="en-US" sz="2000" b="1" dirty="0"/>
              <a:t> </a:t>
            </a:r>
            <a:r>
              <a:rPr lang="en-US" sz="2000" b="1" dirty="0" err="1"/>
              <a:t>Alharahsheh</a:t>
            </a:r>
            <a:r>
              <a:rPr lang="en-US" sz="2000" b="1" dirty="0"/>
              <a:t>, Insights of Trends and Developments in Cloud Computing, 2019, South Asian Research Journal of Engineering and Technology, Volume - 1, Issue – 3</a:t>
            </a:r>
          </a:p>
          <a:p>
            <a:pPr algn="just"/>
            <a:endParaRPr lang="en-US" sz="2000" b="1" dirty="0"/>
          </a:p>
          <a:p>
            <a:pPr algn="just"/>
            <a:r>
              <a:rPr lang="en-US" sz="2000" dirty="0"/>
              <a:t>5. </a:t>
            </a:r>
            <a:r>
              <a:rPr lang="en-GB" sz="2000" dirty="0"/>
              <a:t>Please use the above source to create a Harvard Style citation at the beginning and end of the texts</a:t>
            </a:r>
            <a:endParaRPr lang="en-US" sz="2000"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1663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8324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476672"/>
            <a:ext cx="7632848" cy="4708981"/>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solidFill>
                  <a:srgbClr val="FF0000"/>
                </a:solidFill>
              </a:rPr>
              <a:t>Dear Students, </a:t>
            </a:r>
          </a:p>
          <a:p>
            <a:pPr algn="just"/>
            <a:r>
              <a:rPr lang="en-US" sz="2400" b="1" dirty="0">
                <a:solidFill>
                  <a:srgbClr val="FF0000"/>
                </a:solidFill>
              </a:rPr>
              <a:t>Please try to complete all the practical tasks during the class. If you cannot complete all the tasks during class, then please follow week 4 tutorials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64336b6-cc56-4429-92e3-ed06d3e49b88"/>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E8086A66F2C64EA7AC6C9C922E0B13" ma:contentTypeVersion="1" ma:contentTypeDescription="Create a new document." ma:contentTypeScope="" ma:versionID="f1fa08ce3d8a26c7675fee31e4ea5c41">
  <xsd:schema xmlns:xsd="http://www.w3.org/2001/XMLSchema" xmlns:xs="http://www.w3.org/2001/XMLSchema" xmlns:p="http://schemas.microsoft.com/office/2006/metadata/properties" xmlns:ns2="14d37734-30ab-4540-a293-4100446118d2" targetNamespace="http://schemas.microsoft.com/office/2006/metadata/properties" ma:root="true" ma:fieldsID="07680a2ecabfe9c1cac9dd9ed101c9ae" ns2:_="">
    <xsd:import namespace="14d37734-30ab-4540-a293-4100446118d2"/>
    <xsd:element name="properties">
      <xsd:complexType>
        <xsd:sequence>
          <xsd:element name="documentManagement">
            <xsd:complexType>
              <xsd:all>
                <xsd:element ref="ns2:Reference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d37734-30ab-4540-a293-4100446118d2"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ReferenceId xmlns="14d37734-30ab-4540-a293-4100446118d2"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6924F6B-E1CE-4CC7-8A88-F1A9EA805D29}"/>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41682</TotalTime>
  <Words>1211</Words>
  <Application>Microsoft Office PowerPoint</Application>
  <PresentationFormat>On-screen Show (4:3)</PresentationFormat>
  <Paragraphs>121</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Times New Roman</vt:lpstr>
      <vt:lpstr>20140311PresentationUWTSDTemplate</vt:lpstr>
      <vt:lpstr>Digital Skills and Research Methods – BMSW4003</vt:lpstr>
      <vt:lpstr>Week 3 Topic 2  Microsoft Word Practice  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John Malagila</cp:lastModifiedBy>
  <cp:revision>195</cp:revision>
  <dcterms:created xsi:type="dcterms:W3CDTF">2015-04-14T15:21:28Z</dcterms:created>
  <dcterms:modified xsi:type="dcterms:W3CDTF">2021-03-01T13:34:04Z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0x010100E2E8086A66F2C64EA7AC6C9C922E0B13</vt:lpwstr>
  </property>
</Properties>
</file>