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260" r:id="rId5"/>
    <p:sldId id="257" r:id="rId6"/>
    <p:sldId id="310" r:id="rId7"/>
    <p:sldId id="1389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F197B9-950F-4072-9138-074DFAA1E308}" v="1" dt="2026-01-25T11:56:45.4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100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57E77E40-CE06-446B-B0D2-22DA026FB82A}"/>
    <pc:docChg chg="modSld">
      <pc:chgData name="Aishat Bakre" userId="839b68a6-4a2b-45ef-9a5a-14f954bfea5f" providerId="ADAL" clId="{57E77E40-CE06-446B-B0D2-22DA026FB82A}" dt="2026-01-25T11:56:57.580" v="6" actId="20577"/>
      <pc:docMkLst>
        <pc:docMk/>
      </pc:docMkLst>
      <pc:sldChg chg="modSp mod">
        <pc:chgData name="Aishat Bakre" userId="839b68a6-4a2b-45ef-9a5a-14f954bfea5f" providerId="ADAL" clId="{57E77E40-CE06-446B-B0D2-22DA026FB82A}" dt="2026-01-25T11:56:51.241" v="1" actId="34135"/>
        <pc:sldMkLst>
          <pc:docMk/>
          <pc:sldMk cId="1395684286" sldId="260"/>
        </pc:sldMkLst>
        <pc:spChg chg="mod">
          <ac:chgData name="Aishat Bakre" userId="839b68a6-4a2b-45ef-9a5a-14f954bfea5f" providerId="ADAL" clId="{57E77E40-CE06-446B-B0D2-22DA026FB82A}" dt="2026-01-25T11:56:45.492" v="0"/>
          <ac:spMkLst>
            <pc:docMk/>
            <pc:sldMk cId="1395684286" sldId="260"/>
            <ac:spMk id="2" creationId="{00000000-0000-0000-0000-000000000000}"/>
          </ac:spMkLst>
        </pc:spChg>
        <pc:spChg chg="mod">
          <ac:chgData name="Aishat Bakre" userId="839b68a6-4a2b-45ef-9a5a-14f954bfea5f" providerId="ADAL" clId="{57E77E40-CE06-446B-B0D2-22DA026FB82A}" dt="2026-01-25T11:56:51.241" v="1" actId="34135"/>
          <ac:spMkLst>
            <pc:docMk/>
            <pc:sldMk cId="1395684286" sldId="260"/>
            <ac:spMk id="5" creationId="{ADFE276F-6869-41C6-B887-3EC4A210430D}"/>
          </ac:spMkLst>
        </pc:spChg>
      </pc:sldChg>
      <pc:sldChg chg="modSp mod">
        <pc:chgData name="Aishat Bakre" userId="839b68a6-4a2b-45ef-9a5a-14f954bfea5f" providerId="ADAL" clId="{57E77E40-CE06-446B-B0D2-22DA026FB82A}" dt="2026-01-25T11:56:57.580" v="6" actId="20577"/>
        <pc:sldMkLst>
          <pc:docMk/>
          <pc:sldMk cId="197473447" sldId="1389"/>
        </pc:sldMkLst>
        <pc:spChg chg="mod">
          <ac:chgData name="Aishat Bakre" userId="839b68a6-4a2b-45ef-9a5a-14f954bfea5f" providerId="ADAL" clId="{57E77E40-CE06-446B-B0D2-22DA026FB82A}" dt="2026-01-25T11:56:57.580" v="6" actId="20577"/>
          <ac:spMkLst>
            <pc:docMk/>
            <pc:sldMk cId="197473447" sldId="1389"/>
            <ac:spMk id="3" creationId="{8C3C9EE7-2C99-D5C6-424C-556734DB265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147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25/01/2026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2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Care and Management of Longer-term Conditions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Term </a:t>
            </a: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187624" y="3064605"/>
            <a:ext cx="741682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Component 2</a:t>
            </a:r>
          </a:p>
          <a:p>
            <a:pPr algn="ctr"/>
            <a:r>
              <a:rPr lang="en-GB" sz="3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Presentation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Aishat Bakre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E9F5D-9048-ECD6-5EF1-16BDE1909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CAF27-9EE9-F2D3-86E5-13B2858E7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Today you will be doing your individual presentations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will be presenting in front of the class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will be marked as you present today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must share your taught professionally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Take some time to rehearse before your turn.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6208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05FD3-2A18-4D63-9097-C67E6B08C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Remember: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D0262-A3C5-4396-87AA-634EC25E33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Speak clearly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 not speak too fast or too slow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Speak loud enough for everyone to hear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Show off your knowledge in your presentation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you address all the questions relating to your assessment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Good luck!</a:t>
            </a:r>
          </a:p>
        </p:txBody>
      </p:sp>
    </p:spTree>
    <p:extLst>
      <p:ext uri="{BB962C8B-B14F-4D97-AF65-F5344CB8AC3E}">
        <p14:creationId xmlns:p14="http://schemas.microsoft.com/office/powerpoint/2010/main" val="1797734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FB004-737D-3A28-689D-288A3C2D7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 slot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C9EE7-2C99-D5C6-424C-556734DB2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time slot is </a:t>
            </a:r>
          </a:p>
          <a:p>
            <a:pPr marL="0" indent="0">
              <a:buNone/>
            </a:pPr>
            <a:endParaRPr lang="en-GB" dirty="0"/>
          </a:p>
          <a:p>
            <a:pPr algn="ctr"/>
            <a:r>
              <a:rPr lang="en-GB" b="1" dirty="0"/>
              <a:t>10mins each </a:t>
            </a:r>
          </a:p>
        </p:txBody>
      </p:sp>
    </p:spTree>
    <p:extLst>
      <p:ext uri="{BB962C8B-B14F-4D97-AF65-F5344CB8AC3E}">
        <p14:creationId xmlns:p14="http://schemas.microsoft.com/office/powerpoint/2010/main" val="1974734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114</Words>
  <Application>Microsoft Office PowerPoint</Application>
  <PresentationFormat>On-screen Show (4:3)</PresentationFormat>
  <Paragraphs>23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Myriad Pro</vt:lpstr>
      <vt:lpstr>Arial</vt:lpstr>
      <vt:lpstr>Calibri</vt:lpstr>
      <vt:lpstr>20140311PresentationUWTSDTemplate</vt:lpstr>
      <vt:lpstr>  Community Care and Management of Longer-term Conditions     Term 1</vt:lpstr>
      <vt:lpstr>Today’s session</vt:lpstr>
      <vt:lpstr>Remember:</vt:lpstr>
      <vt:lpstr>Time slot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36</cp:revision>
  <dcterms:created xsi:type="dcterms:W3CDTF">2015-04-14T15:21:28Z</dcterms:created>
  <dcterms:modified xsi:type="dcterms:W3CDTF">2026-01-25T11:57:03Z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