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960" r:id="rId4"/>
    <p:sldId id="966" r:id="rId5"/>
    <p:sldId id="984" r:id="rId6"/>
    <p:sldId id="964" r:id="rId7"/>
    <p:sldId id="972" r:id="rId8"/>
    <p:sldId id="976" r:id="rId9"/>
    <p:sldId id="977" r:id="rId10"/>
    <p:sldId id="975" r:id="rId11"/>
    <p:sldId id="980" r:id="rId12"/>
    <p:sldId id="959" r:id="rId13"/>
    <p:sldId id="404" r:id="rId14"/>
    <p:sldId id="412" r:id="rId15"/>
    <p:sldId id="413" r:id="rId16"/>
    <p:sldId id="414" r:id="rId17"/>
    <p:sldId id="403" r:id="rId18"/>
    <p:sldId id="990" r:id="rId19"/>
    <p:sldId id="991" r:id="rId20"/>
    <p:sldId id="979" r:id="rId21"/>
    <p:sldId id="958" r:id="rId22"/>
    <p:sldId id="988" r:id="rId23"/>
    <p:sldId id="989" r:id="rId24"/>
    <p:sldId id="3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0" d="100"/>
          <a:sy n="110" d="100"/>
        </p:scale>
        <p:origin x="1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i Koutsogeorgou" userId="86d9f3f5-3762-4174-84ee-39565c36ee82" providerId="ADAL" clId="{ACD7A5B6-DFE2-4415-85FD-FA180A276D2E}"/>
    <pc:docChg chg="custSel addSld delSld modSld">
      <pc:chgData name="Eleni Koutsogeorgou" userId="86d9f3f5-3762-4174-84ee-39565c36ee82" providerId="ADAL" clId="{ACD7A5B6-DFE2-4415-85FD-FA180A276D2E}" dt="2023-02-12T18:05:27.126" v="2329" actId="20577"/>
      <pc:docMkLst>
        <pc:docMk/>
      </pc:docMkLst>
      <pc:sldChg chg="modSp mod">
        <pc:chgData name="Eleni Koutsogeorgou" userId="86d9f3f5-3762-4174-84ee-39565c36ee82" providerId="ADAL" clId="{ACD7A5B6-DFE2-4415-85FD-FA180A276D2E}" dt="2023-02-12T17:00:00.032" v="116" actId="20577"/>
        <pc:sldMkLst>
          <pc:docMk/>
          <pc:sldMk cId="3408955283" sldId="257"/>
        </pc:sldMkLst>
        <pc:spChg chg="mod">
          <ac:chgData name="Eleni Koutsogeorgou" userId="86d9f3f5-3762-4174-84ee-39565c36ee82" providerId="ADAL" clId="{ACD7A5B6-DFE2-4415-85FD-FA180A276D2E}" dt="2023-02-12T17:00:00.032" v="116" actId="20577"/>
          <ac:spMkLst>
            <pc:docMk/>
            <pc:sldMk cId="3408955283" sldId="257"/>
            <ac:spMk id="3" creationId="{9D1C96DE-C090-4E6B-AC0B-470FD4653840}"/>
          </ac:spMkLst>
        </pc:spChg>
      </pc:sldChg>
      <pc:sldChg chg="del">
        <pc:chgData name="Eleni Koutsogeorgou" userId="86d9f3f5-3762-4174-84ee-39565c36ee82" providerId="ADAL" clId="{ACD7A5B6-DFE2-4415-85FD-FA180A276D2E}" dt="2023-02-11T16:01:42.943" v="12" actId="47"/>
        <pc:sldMkLst>
          <pc:docMk/>
          <pc:sldMk cId="3747094560" sldId="259"/>
        </pc:sldMkLst>
      </pc:sldChg>
      <pc:sldChg chg="modSp mod">
        <pc:chgData name="Eleni Koutsogeorgou" userId="86d9f3f5-3762-4174-84ee-39565c36ee82" providerId="ADAL" clId="{ACD7A5B6-DFE2-4415-85FD-FA180A276D2E}" dt="2023-02-12T17:05:16.699" v="159" actId="5793"/>
        <pc:sldMkLst>
          <pc:docMk/>
          <pc:sldMk cId="0" sldId="263"/>
        </pc:sldMkLst>
        <pc:spChg chg="mod">
          <ac:chgData name="Eleni Koutsogeorgou" userId="86d9f3f5-3762-4174-84ee-39565c36ee82" providerId="ADAL" clId="{ACD7A5B6-DFE2-4415-85FD-FA180A276D2E}" dt="2023-02-12T17:05:16.699" v="159" actId="5793"/>
          <ac:spMkLst>
            <pc:docMk/>
            <pc:sldMk cId="0" sldId="263"/>
            <ac:spMk id="7171" creationId="{620EF349-0E7F-46A8-B505-BE0AB7438167}"/>
          </ac:spMkLst>
        </pc:spChg>
      </pc:sldChg>
      <pc:sldChg chg="del">
        <pc:chgData name="Eleni Koutsogeorgou" userId="86d9f3f5-3762-4174-84ee-39565c36ee82" providerId="ADAL" clId="{ACD7A5B6-DFE2-4415-85FD-FA180A276D2E}" dt="2023-02-11T16:01:54.494" v="36" actId="47"/>
        <pc:sldMkLst>
          <pc:docMk/>
          <pc:sldMk cId="3773224343" sldId="264"/>
        </pc:sldMkLst>
      </pc:sldChg>
      <pc:sldChg chg="del">
        <pc:chgData name="Eleni Koutsogeorgou" userId="86d9f3f5-3762-4174-84ee-39565c36ee82" providerId="ADAL" clId="{ACD7A5B6-DFE2-4415-85FD-FA180A276D2E}" dt="2023-02-11T16:01:53.141" v="34" actId="47"/>
        <pc:sldMkLst>
          <pc:docMk/>
          <pc:sldMk cId="2851287689" sldId="265"/>
        </pc:sldMkLst>
      </pc:sldChg>
      <pc:sldChg chg="del">
        <pc:chgData name="Eleni Koutsogeorgou" userId="86d9f3f5-3762-4174-84ee-39565c36ee82" providerId="ADAL" clId="{ACD7A5B6-DFE2-4415-85FD-FA180A276D2E}" dt="2023-02-11T16:01:46.096" v="22" actId="47"/>
        <pc:sldMkLst>
          <pc:docMk/>
          <pc:sldMk cId="0" sldId="272"/>
        </pc:sldMkLst>
      </pc:sldChg>
      <pc:sldChg chg="modSp del mod">
        <pc:chgData name="Eleni Koutsogeorgou" userId="86d9f3f5-3762-4174-84ee-39565c36ee82" providerId="ADAL" clId="{ACD7A5B6-DFE2-4415-85FD-FA180A276D2E}" dt="2023-02-12T17:35:41.446" v="457" actId="47"/>
        <pc:sldMkLst>
          <pc:docMk/>
          <pc:sldMk cId="0" sldId="273"/>
        </pc:sldMkLst>
        <pc:spChg chg="mod">
          <ac:chgData name="Eleni Koutsogeorgou" userId="86d9f3f5-3762-4174-84ee-39565c36ee82" providerId="ADAL" clId="{ACD7A5B6-DFE2-4415-85FD-FA180A276D2E}" dt="2023-02-12T17:34:48.189" v="448" actId="14100"/>
          <ac:spMkLst>
            <pc:docMk/>
            <pc:sldMk cId="0" sldId="273"/>
            <ac:spMk id="3" creationId="{24594BC3-0164-4DCC-A4D0-1F36B55C5895}"/>
          </ac:spMkLst>
        </pc:spChg>
      </pc:sldChg>
      <pc:sldChg chg="del">
        <pc:chgData name="Eleni Koutsogeorgou" userId="86d9f3f5-3762-4174-84ee-39565c36ee82" providerId="ADAL" clId="{ACD7A5B6-DFE2-4415-85FD-FA180A276D2E}" dt="2023-02-12T17:34:53.269" v="449" actId="47"/>
        <pc:sldMkLst>
          <pc:docMk/>
          <pc:sldMk cId="0" sldId="363"/>
        </pc:sldMkLst>
      </pc:sldChg>
      <pc:sldChg chg="modSp del mod">
        <pc:chgData name="Eleni Koutsogeorgou" userId="86d9f3f5-3762-4174-84ee-39565c36ee82" providerId="ADAL" clId="{ACD7A5B6-DFE2-4415-85FD-FA180A276D2E}" dt="2023-02-12T17:00:10.795" v="117" actId="47"/>
        <pc:sldMkLst>
          <pc:docMk/>
          <pc:sldMk cId="351399739" sldId="379"/>
        </pc:sldMkLst>
        <pc:spChg chg="mod">
          <ac:chgData name="Eleni Koutsogeorgou" userId="86d9f3f5-3762-4174-84ee-39565c36ee82" providerId="ADAL" clId="{ACD7A5B6-DFE2-4415-85FD-FA180A276D2E}" dt="2023-02-11T16:01:36.502" v="0" actId="27636"/>
          <ac:spMkLst>
            <pc:docMk/>
            <pc:sldMk cId="351399739" sldId="379"/>
            <ac:spMk id="2" creationId="{6C281547-00E2-4026-8694-6C7A35455F87}"/>
          </ac:spMkLst>
        </pc:spChg>
        <pc:spChg chg="mod">
          <ac:chgData name="Eleni Koutsogeorgou" userId="86d9f3f5-3762-4174-84ee-39565c36ee82" providerId="ADAL" clId="{ACD7A5B6-DFE2-4415-85FD-FA180A276D2E}" dt="2023-02-11T16:01:36.507" v="1" actId="27636"/>
          <ac:spMkLst>
            <pc:docMk/>
            <pc:sldMk cId="351399739" sldId="379"/>
            <ac:spMk id="3" creationId="{C7B138C1-31DE-484D-A132-6CBD1E9AE571}"/>
          </ac:spMkLst>
        </pc:spChg>
      </pc:sldChg>
      <pc:sldChg chg="del">
        <pc:chgData name="Eleni Koutsogeorgou" userId="86d9f3f5-3762-4174-84ee-39565c36ee82" providerId="ADAL" clId="{ACD7A5B6-DFE2-4415-85FD-FA180A276D2E}" dt="2023-02-11T16:01:43.710" v="14" actId="47"/>
        <pc:sldMkLst>
          <pc:docMk/>
          <pc:sldMk cId="1001621021" sldId="391"/>
        </pc:sldMkLst>
      </pc:sldChg>
      <pc:sldChg chg="del">
        <pc:chgData name="Eleni Koutsogeorgou" userId="86d9f3f5-3762-4174-84ee-39565c36ee82" providerId="ADAL" clId="{ACD7A5B6-DFE2-4415-85FD-FA180A276D2E}" dt="2023-02-11T16:01:43.374" v="13" actId="47"/>
        <pc:sldMkLst>
          <pc:docMk/>
          <pc:sldMk cId="3332401859" sldId="392"/>
        </pc:sldMkLst>
      </pc:sldChg>
      <pc:sldChg chg="del">
        <pc:chgData name="Eleni Koutsogeorgou" userId="86d9f3f5-3762-4174-84ee-39565c36ee82" providerId="ADAL" clId="{ACD7A5B6-DFE2-4415-85FD-FA180A276D2E}" dt="2023-02-11T16:01:46.376" v="23" actId="47"/>
        <pc:sldMkLst>
          <pc:docMk/>
          <pc:sldMk cId="2853183014" sldId="393"/>
        </pc:sldMkLst>
      </pc:sldChg>
      <pc:sldChg chg="del">
        <pc:chgData name="Eleni Koutsogeorgou" userId="86d9f3f5-3762-4174-84ee-39565c36ee82" providerId="ADAL" clId="{ACD7A5B6-DFE2-4415-85FD-FA180A276D2E}" dt="2023-02-11T16:01:45.789" v="21" actId="47"/>
        <pc:sldMkLst>
          <pc:docMk/>
          <pc:sldMk cId="2094382991" sldId="394"/>
        </pc:sldMkLst>
      </pc:sldChg>
      <pc:sldChg chg="del">
        <pc:chgData name="Eleni Koutsogeorgou" userId="86d9f3f5-3762-4174-84ee-39565c36ee82" providerId="ADAL" clId="{ACD7A5B6-DFE2-4415-85FD-FA180A276D2E}" dt="2023-02-11T16:01:45.214" v="19" actId="47"/>
        <pc:sldMkLst>
          <pc:docMk/>
          <pc:sldMk cId="714525658" sldId="395"/>
        </pc:sldMkLst>
      </pc:sldChg>
      <pc:sldChg chg="del">
        <pc:chgData name="Eleni Koutsogeorgou" userId="86d9f3f5-3762-4174-84ee-39565c36ee82" providerId="ADAL" clId="{ACD7A5B6-DFE2-4415-85FD-FA180A276D2E}" dt="2023-02-11T16:01:44.924" v="18" actId="47"/>
        <pc:sldMkLst>
          <pc:docMk/>
          <pc:sldMk cId="1805849793" sldId="396"/>
        </pc:sldMkLst>
      </pc:sldChg>
      <pc:sldChg chg="del">
        <pc:chgData name="Eleni Koutsogeorgou" userId="86d9f3f5-3762-4174-84ee-39565c36ee82" providerId="ADAL" clId="{ACD7A5B6-DFE2-4415-85FD-FA180A276D2E}" dt="2023-02-11T16:01:44.605" v="17" actId="47"/>
        <pc:sldMkLst>
          <pc:docMk/>
          <pc:sldMk cId="1659307257" sldId="397"/>
        </pc:sldMkLst>
      </pc:sldChg>
      <pc:sldChg chg="del">
        <pc:chgData name="Eleni Koutsogeorgou" userId="86d9f3f5-3762-4174-84ee-39565c36ee82" providerId="ADAL" clId="{ACD7A5B6-DFE2-4415-85FD-FA180A276D2E}" dt="2023-02-11T16:01:44.303" v="16" actId="47"/>
        <pc:sldMkLst>
          <pc:docMk/>
          <pc:sldMk cId="1381756725" sldId="398"/>
        </pc:sldMkLst>
      </pc:sldChg>
      <pc:sldChg chg="del">
        <pc:chgData name="Eleni Koutsogeorgou" userId="86d9f3f5-3762-4174-84ee-39565c36ee82" providerId="ADAL" clId="{ACD7A5B6-DFE2-4415-85FD-FA180A276D2E}" dt="2023-02-11T16:01:43.992" v="15" actId="47"/>
        <pc:sldMkLst>
          <pc:docMk/>
          <pc:sldMk cId="3064850636" sldId="399"/>
        </pc:sldMkLst>
      </pc:sldChg>
      <pc:sldChg chg="del">
        <pc:chgData name="Eleni Koutsogeorgou" userId="86d9f3f5-3762-4174-84ee-39565c36ee82" providerId="ADAL" clId="{ACD7A5B6-DFE2-4415-85FD-FA180A276D2E}" dt="2023-02-11T16:01:45.519" v="20" actId="47"/>
        <pc:sldMkLst>
          <pc:docMk/>
          <pc:sldMk cId="355454509" sldId="400"/>
        </pc:sldMkLst>
      </pc:sldChg>
      <pc:sldChg chg="del">
        <pc:chgData name="Eleni Koutsogeorgou" userId="86d9f3f5-3762-4174-84ee-39565c36ee82" providerId="ADAL" clId="{ACD7A5B6-DFE2-4415-85FD-FA180A276D2E}" dt="2023-02-11T16:01:47.851" v="26" actId="47"/>
        <pc:sldMkLst>
          <pc:docMk/>
          <pc:sldMk cId="285640366" sldId="401"/>
        </pc:sldMkLst>
      </pc:sldChg>
      <pc:sldChg chg="del">
        <pc:chgData name="Eleni Koutsogeorgou" userId="86d9f3f5-3762-4174-84ee-39565c36ee82" providerId="ADAL" clId="{ACD7A5B6-DFE2-4415-85FD-FA180A276D2E}" dt="2023-02-11T16:01:47.248" v="24" actId="47"/>
        <pc:sldMkLst>
          <pc:docMk/>
          <pc:sldMk cId="1724226629" sldId="402"/>
        </pc:sldMkLst>
      </pc:sldChg>
      <pc:sldChg chg="del">
        <pc:chgData name="Eleni Koutsogeorgou" userId="86d9f3f5-3762-4174-84ee-39565c36ee82" providerId="ADAL" clId="{ACD7A5B6-DFE2-4415-85FD-FA180A276D2E}" dt="2023-02-11T16:01:50.210" v="31" actId="47"/>
        <pc:sldMkLst>
          <pc:docMk/>
          <pc:sldMk cId="816467859" sldId="403"/>
        </pc:sldMkLst>
      </pc:sldChg>
      <pc:sldChg chg="del">
        <pc:chgData name="Eleni Koutsogeorgou" userId="86d9f3f5-3762-4174-84ee-39565c36ee82" providerId="ADAL" clId="{ACD7A5B6-DFE2-4415-85FD-FA180A276D2E}" dt="2023-02-11T16:01:48.212" v="27" actId="47"/>
        <pc:sldMkLst>
          <pc:docMk/>
          <pc:sldMk cId="1303223018" sldId="404"/>
        </pc:sldMkLst>
      </pc:sldChg>
      <pc:sldChg chg="modSp del mod">
        <pc:chgData name="Eleni Koutsogeorgou" userId="86d9f3f5-3762-4174-84ee-39565c36ee82" providerId="ADAL" clId="{ACD7A5B6-DFE2-4415-85FD-FA180A276D2E}" dt="2023-02-12T17:39:32.560" v="567" actId="47"/>
        <pc:sldMkLst>
          <pc:docMk/>
          <pc:sldMk cId="3454411007" sldId="405"/>
        </pc:sldMkLst>
        <pc:spChg chg="mod">
          <ac:chgData name="Eleni Koutsogeorgou" userId="86d9f3f5-3762-4174-84ee-39565c36ee82" providerId="ADAL" clId="{ACD7A5B6-DFE2-4415-85FD-FA180A276D2E}" dt="2023-02-12T17:39:02.296" v="566" actId="20577"/>
          <ac:spMkLst>
            <pc:docMk/>
            <pc:sldMk cId="3454411007" sldId="405"/>
            <ac:spMk id="3" creationId="{63AC2A1C-047D-4993-840F-646AC498D311}"/>
          </ac:spMkLst>
        </pc:spChg>
      </pc:sldChg>
      <pc:sldChg chg="del">
        <pc:chgData name="Eleni Koutsogeorgou" userId="86d9f3f5-3762-4174-84ee-39565c36ee82" providerId="ADAL" clId="{ACD7A5B6-DFE2-4415-85FD-FA180A276D2E}" dt="2023-02-11T16:01:53.639" v="35" actId="47"/>
        <pc:sldMkLst>
          <pc:docMk/>
          <pc:sldMk cId="1381223004" sldId="410"/>
        </pc:sldMkLst>
      </pc:sldChg>
      <pc:sldChg chg="del">
        <pc:chgData name="Eleni Koutsogeorgou" userId="86d9f3f5-3762-4174-84ee-39565c36ee82" providerId="ADAL" clId="{ACD7A5B6-DFE2-4415-85FD-FA180A276D2E}" dt="2023-02-11T16:01:47.562" v="25" actId="47"/>
        <pc:sldMkLst>
          <pc:docMk/>
          <pc:sldMk cId="2514295478" sldId="411"/>
        </pc:sldMkLst>
      </pc:sldChg>
      <pc:sldChg chg="del">
        <pc:chgData name="Eleni Koutsogeorgou" userId="86d9f3f5-3762-4174-84ee-39565c36ee82" providerId="ADAL" clId="{ACD7A5B6-DFE2-4415-85FD-FA180A276D2E}" dt="2023-02-11T16:01:48.942" v="28" actId="47"/>
        <pc:sldMkLst>
          <pc:docMk/>
          <pc:sldMk cId="2752827740" sldId="412"/>
        </pc:sldMkLst>
      </pc:sldChg>
      <pc:sldChg chg="modSp del mod">
        <pc:chgData name="Eleni Koutsogeorgou" userId="86d9f3f5-3762-4174-84ee-39565c36ee82" providerId="ADAL" clId="{ACD7A5B6-DFE2-4415-85FD-FA180A276D2E}" dt="2023-02-12T17:43:07.431" v="772" actId="20577"/>
        <pc:sldMkLst>
          <pc:docMk/>
          <pc:sldMk cId="1258685994" sldId="413"/>
        </pc:sldMkLst>
        <pc:spChg chg="mod">
          <ac:chgData name="Eleni Koutsogeorgou" userId="86d9f3f5-3762-4174-84ee-39565c36ee82" providerId="ADAL" clId="{ACD7A5B6-DFE2-4415-85FD-FA180A276D2E}" dt="2023-02-12T17:43:07.431" v="772" actId="20577"/>
          <ac:spMkLst>
            <pc:docMk/>
            <pc:sldMk cId="1258685994" sldId="413"/>
            <ac:spMk id="3" creationId="{76335461-2EF3-4752-98EA-5F0A70C3110D}"/>
          </ac:spMkLst>
        </pc:spChg>
      </pc:sldChg>
      <pc:sldChg chg="del">
        <pc:chgData name="Eleni Koutsogeorgou" userId="86d9f3f5-3762-4174-84ee-39565c36ee82" providerId="ADAL" clId="{ACD7A5B6-DFE2-4415-85FD-FA180A276D2E}" dt="2023-02-11T16:01:49.710" v="30" actId="47"/>
        <pc:sldMkLst>
          <pc:docMk/>
          <pc:sldMk cId="1508062648" sldId="414"/>
        </pc:sldMkLst>
      </pc:sldChg>
      <pc:sldChg chg="del">
        <pc:chgData name="Eleni Koutsogeorgou" userId="86d9f3f5-3762-4174-84ee-39565c36ee82" providerId="ADAL" clId="{ACD7A5B6-DFE2-4415-85FD-FA180A276D2E}" dt="2023-02-11T16:01:51.617" v="33" actId="47"/>
        <pc:sldMkLst>
          <pc:docMk/>
          <pc:sldMk cId="3887196030" sldId="415"/>
        </pc:sldMkLst>
      </pc:sldChg>
      <pc:sldChg chg="modSp mod">
        <pc:chgData name="Eleni Koutsogeorgou" userId="86d9f3f5-3762-4174-84ee-39565c36ee82" providerId="ADAL" clId="{ACD7A5B6-DFE2-4415-85FD-FA180A276D2E}" dt="2023-02-12T18:04:35.207" v="2315" actId="20577"/>
        <pc:sldMkLst>
          <pc:docMk/>
          <pc:sldMk cId="2808040394" sldId="958"/>
        </pc:sldMkLst>
        <pc:spChg chg="mod">
          <ac:chgData name="Eleni Koutsogeorgou" userId="86d9f3f5-3762-4174-84ee-39565c36ee82" providerId="ADAL" clId="{ACD7A5B6-DFE2-4415-85FD-FA180A276D2E}" dt="2023-02-11T16:01:36.586" v="10" actId="27636"/>
          <ac:spMkLst>
            <pc:docMk/>
            <pc:sldMk cId="2808040394" sldId="958"/>
            <ac:spMk id="2" creationId="{21474E05-A35E-46DD-A9F6-49DBA9DE080F}"/>
          </ac:spMkLst>
        </pc:spChg>
        <pc:spChg chg="mod">
          <ac:chgData name="Eleni Koutsogeorgou" userId="86d9f3f5-3762-4174-84ee-39565c36ee82" providerId="ADAL" clId="{ACD7A5B6-DFE2-4415-85FD-FA180A276D2E}" dt="2023-02-12T18:04:35.207" v="2315" actId="20577"/>
          <ac:spMkLst>
            <pc:docMk/>
            <pc:sldMk cId="2808040394" sldId="958"/>
            <ac:spMk id="3" creationId="{C518EDD1-59AB-4C16-A61D-A2F3A7F6C414}"/>
          </ac:spMkLst>
        </pc:spChg>
      </pc:sldChg>
      <pc:sldChg chg="modSp mod">
        <pc:chgData name="Eleni Koutsogeorgou" userId="86d9f3f5-3762-4174-84ee-39565c36ee82" providerId="ADAL" clId="{ACD7A5B6-DFE2-4415-85FD-FA180A276D2E}" dt="2023-02-11T16:01:36.581" v="9" actId="27636"/>
        <pc:sldMkLst>
          <pc:docMk/>
          <pc:sldMk cId="2575227168" sldId="959"/>
        </pc:sldMkLst>
        <pc:spChg chg="mod">
          <ac:chgData name="Eleni Koutsogeorgou" userId="86d9f3f5-3762-4174-84ee-39565c36ee82" providerId="ADAL" clId="{ACD7A5B6-DFE2-4415-85FD-FA180A276D2E}" dt="2023-02-11T16:01:36.581" v="9" actId="27636"/>
          <ac:spMkLst>
            <pc:docMk/>
            <pc:sldMk cId="2575227168" sldId="959"/>
            <ac:spMk id="2" creationId="{1E3E3C01-AA47-42A5-9442-CC834ECBD442}"/>
          </ac:spMkLst>
        </pc:spChg>
      </pc:sldChg>
      <pc:sldChg chg="modSp del mod">
        <pc:chgData name="Eleni Koutsogeorgou" userId="86d9f3f5-3762-4174-84ee-39565c36ee82" providerId="ADAL" clId="{ACD7A5B6-DFE2-4415-85FD-FA180A276D2E}" dt="2023-02-12T17:13:00.071" v="442" actId="47"/>
        <pc:sldMkLst>
          <pc:docMk/>
          <pc:sldMk cId="2150009291" sldId="961"/>
        </pc:sldMkLst>
        <pc:spChg chg="mod">
          <ac:chgData name="Eleni Koutsogeorgou" userId="86d9f3f5-3762-4174-84ee-39565c36ee82" providerId="ADAL" clId="{ACD7A5B6-DFE2-4415-85FD-FA180A276D2E}" dt="2023-02-12T17:12:53.396" v="441" actId="14100"/>
          <ac:spMkLst>
            <pc:docMk/>
            <pc:sldMk cId="2150009291" sldId="961"/>
            <ac:spMk id="3" creationId="{BB4205AD-6B5E-4553-A6D2-2E3C75E91D0C}"/>
          </ac:spMkLst>
        </pc:spChg>
      </pc:sldChg>
      <pc:sldChg chg="del">
        <pc:chgData name="Eleni Koutsogeorgou" userId="86d9f3f5-3762-4174-84ee-39565c36ee82" providerId="ADAL" clId="{ACD7A5B6-DFE2-4415-85FD-FA180A276D2E}" dt="2023-02-12T17:04:42.664" v="120" actId="47"/>
        <pc:sldMkLst>
          <pc:docMk/>
          <pc:sldMk cId="3597900064" sldId="962"/>
        </pc:sldMkLst>
      </pc:sldChg>
      <pc:sldChg chg="del">
        <pc:chgData name="Eleni Koutsogeorgou" userId="86d9f3f5-3762-4174-84ee-39565c36ee82" providerId="ADAL" clId="{ACD7A5B6-DFE2-4415-85FD-FA180A276D2E}" dt="2023-02-12T17:11:23.097" v="420" actId="47"/>
        <pc:sldMkLst>
          <pc:docMk/>
          <pc:sldMk cId="3673752022" sldId="963"/>
        </pc:sldMkLst>
      </pc:sldChg>
      <pc:sldChg chg="modSp mod">
        <pc:chgData name="Eleni Koutsogeorgou" userId="86d9f3f5-3762-4174-84ee-39565c36ee82" providerId="ADAL" clId="{ACD7A5B6-DFE2-4415-85FD-FA180A276D2E}" dt="2023-02-12T17:11:40.959" v="423" actId="27636"/>
        <pc:sldMkLst>
          <pc:docMk/>
          <pc:sldMk cId="1363479272" sldId="964"/>
        </pc:sldMkLst>
        <pc:spChg chg="mod">
          <ac:chgData name="Eleni Koutsogeorgou" userId="86d9f3f5-3762-4174-84ee-39565c36ee82" providerId="ADAL" clId="{ACD7A5B6-DFE2-4415-85FD-FA180A276D2E}" dt="2023-02-12T17:11:40.959" v="423" actId="27636"/>
          <ac:spMkLst>
            <pc:docMk/>
            <pc:sldMk cId="1363479272" sldId="964"/>
            <ac:spMk id="3" creationId="{67FF0126-246D-4525-934D-E456F49DA918}"/>
          </ac:spMkLst>
        </pc:spChg>
      </pc:sldChg>
      <pc:sldChg chg="del">
        <pc:chgData name="Eleni Koutsogeorgou" userId="86d9f3f5-3762-4174-84ee-39565c36ee82" providerId="ADAL" clId="{ACD7A5B6-DFE2-4415-85FD-FA180A276D2E}" dt="2023-02-12T17:09:14.912" v="414" actId="47"/>
        <pc:sldMkLst>
          <pc:docMk/>
          <pc:sldMk cId="2560648310" sldId="965"/>
        </pc:sldMkLst>
      </pc:sldChg>
      <pc:sldChg chg="modSp mod">
        <pc:chgData name="Eleni Koutsogeorgou" userId="86d9f3f5-3762-4174-84ee-39565c36ee82" providerId="ADAL" clId="{ACD7A5B6-DFE2-4415-85FD-FA180A276D2E}" dt="2023-02-12T17:08:33.753" v="413" actId="20577"/>
        <pc:sldMkLst>
          <pc:docMk/>
          <pc:sldMk cId="1112694907" sldId="966"/>
        </pc:sldMkLst>
        <pc:spChg chg="mod">
          <ac:chgData name="Eleni Koutsogeorgou" userId="86d9f3f5-3762-4174-84ee-39565c36ee82" providerId="ADAL" clId="{ACD7A5B6-DFE2-4415-85FD-FA180A276D2E}" dt="2023-02-11T16:01:36.532" v="2" actId="27636"/>
          <ac:spMkLst>
            <pc:docMk/>
            <pc:sldMk cId="1112694907" sldId="966"/>
            <ac:spMk id="2" creationId="{DB6ABE6A-2174-4517-A89A-9AA06AE1E937}"/>
          </ac:spMkLst>
        </pc:spChg>
        <pc:spChg chg="mod">
          <ac:chgData name="Eleni Koutsogeorgou" userId="86d9f3f5-3762-4174-84ee-39565c36ee82" providerId="ADAL" clId="{ACD7A5B6-DFE2-4415-85FD-FA180A276D2E}" dt="2023-02-12T17:08:33.753" v="413" actId="20577"/>
          <ac:spMkLst>
            <pc:docMk/>
            <pc:sldMk cId="1112694907" sldId="966"/>
            <ac:spMk id="3" creationId="{A73F4D69-F983-4741-A28B-BA37AE34C185}"/>
          </ac:spMkLst>
        </pc:spChg>
      </pc:sldChg>
      <pc:sldChg chg="del">
        <pc:chgData name="Eleni Koutsogeorgou" userId="86d9f3f5-3762-4174-84ee-39565c36ee82" providerId="ADAL" clId="{ACD7A5B6-DFE2-4415-85FD-FA180A276D2E}" dt="2023-02-12T17:09:17.588" v="419" actId="47"/>
        <pc:sldMkLst>
          <pc:docMk/>
          <pc:sldMk cId="2995275102" sldId="969"/>
        </pc:sldMkLst>
      </pc:sldChg>
      <pc:sldChg chg="del">
        <pc:chgData name="Eleni Koutsogeorgou" userId="86d9f3f5-3762-4174-84ee-39565c36ee82" providerId="ADAL" clId="{ACD7A5B6-DFE2-4415-85FD-FA180A276D2E}" dt="2023-02-12T17:09:16.028" v="416" actId="47"/>
        <pc:sldMkLst>
          <pc:docMk/>
          <pc:sldMk cId="4165164047" sldId="970"/>
        </pc:sldMkLst>
      </pc:sldChg>
      <pc:sldChg chg="del">
        <pc:chgData name="Eleni Koutsogeorgou" userId="86d9f3f5-3762-4174-84ee-39565c36ee82" providerId="ADAL" clId="{ACD7A5B6-DFE2-4415-85FD-FA180A276D2E}" dt="2023-02-12T17:09:17.047" v="418" actId="47"/>
        <pc:sldMkLst>
          <pc:docMk/>
          <pc:sldMk cId="2669364568" sldId="971"/>
        </pc:sldMkLst>
      </pc:sldChg>
      <pc:sldChg chg="modSp del mod">
        <pc:chgData name="Eleni Koutsogeorgou" userId="86d9f3f5-3762-4174-84ee-39565c36ee82" providerId="ADAL" clId="{ACD7A5B6-DFE2-4415-85FD-FA180A276D2E}" dt="2023-02-12T17:12:46.782" v="439" actId="47"/>
        <pc:sldMkLst>
          <pc:docMk/>
          <pc:sldMk cId="3158387932" sldId="974"/>
        </pc:sldMkLst>
        <pc:spChg chg="mod">
          <ac:chgData name="Eleni Koutsogeorgou" userId="86d9f3f5-3762-4174-84ee-39565c36ee82" providerId="ADAL" clId="{ACD7A5B6-DFE2-4415-85FD-FA180A276D2E}" dt="2023-02-11T16:01:36.578" v="8" actId="27636"/>
          <ac:spMkLst>
            <pc:docMk/>
            <pc:sldMk cId="3158387932" sldId="974"/>
            <ac:spMk id="2" creationId="{5E4CB398-81DC-4A1A-AB9C-BDD68091435F}"/>
          </ac:spMkLst>
        </pc:spChg>
      </pc:sldChg>
      <pc:sldChg chg="modSp mod">
        <pc:chgData name="Eleni Koutsogeorgou" userId="86d9f3f5-3762-4174-84ee-39565c36ee82" providerId="ADAL" clId="{ACD7A5B6-DFE2-4415-85FD-FA180A276D2E}" dt="2023-02-12T17:12:17.404" v="432" actId="14100"/>
        <pc:sldMkLst>
          <pc:docMk/>
          <pc:sldMk cId="3248106591" sldId="975"/>
        </pc:sldMkLst>
        <pc:spChg chg="mod">
          <ac:chgData name="Eleni Koutsogeorgou" userId="86d9f3f5-3762-4174-84ee-39565c36ee82" providerId="ADAL" clId="{ACD7A5B6-DFE2-4415-85FD-FA180A276D2E}" dt="2023-02-12T17:12:14.916" v="431" actId="1076"/>
          <ac:spMkLst>
            <pc:docMk/>
            <pc:sldMk cId="3248106591" sldId="975"/>
            <ac:spMk id="2" creationId="{387A56A0-E1D2-40AA-BF90-4A444617F6C7}"/>
          </ac:spMkLst>
        </pc:spChg>
        <pc:spChg chg="mod">
          <ac:chgData name="Eleni Koutsogeorgou" userId="86d9f3f5-3762-4174-84ee-39565c36ee82" providerId="ADAL" clId="{ACD7A5B6-DFE2-4415-85FD-FA180A276D2E}" dt="2023-02-12T17:12:17.404" v="432" actId="14100"/>
          <ac:spMkLst>
            <pc:docMk/>
            <pc:sldMk cId="3248106591" sldId="975"/>
            <ac:spMk id="3" creationId="{F842B4AB-8799-4FA2-920C-F0BA4D42AC81}"/>
          </ac:spMkLst>
        </pc:spChg>
      </pc:sldChg>
      <pc:sldChg chg="modSp mod">
        <pc:chgData name="Eleni Koutsogeorgou" userId="86d9f3f5-3762-4174-84ee-39565c36ee82" providerId="ADAL" clId="{ACD7A5B6-DFE2-4415-85FD-FA180A276D2E}" dt="2023-02-12T17:11:56.917" v="425" actId="14100"/>
        <pc:sldMkLst>
          <pc:docMk/>
          <pc:sldMk cId="625815486" sldId="976"/>
        </pc:sldMkLst>
        <pc:spChg chg="mod">
          <ac:chgData name="Eleni Koutsogeorgou" userId="86d9f3f5-3762-4174-84ee-39565c36ee82" providerId="ADAL" clId="{ACD7A5B6-DFE2-4415-85FD-FA180A276D2E}" dt="2023-02-12T17:11:56.917" v="425" actId="14100"/>
          <ac:spMkLst>
            <pc:docMk/>
            <pc:sldMk cId="625815486" sldId="976"/>
            <ac:spMk id="3" creationId="{89799333-0F90-4CC0-81B4-8848A59195AC}"/>
          </ac:spMkLst>
        </pc:spChg>
      </pc:sldChg>
      <pc:sldChg chg="modSp mod">
        <pc:chgData name="Eleni Koutsogeorgou" userId="86d9f3f5-3762-4174-84ee-39565c36ee82" providerId="ADAL" clId="{ACD7A5B6-DFE2-4415-85FD-FA180A276D2E}" dt="2023-02-12T17:12:05.508" v="428" actId="14100"/>
        <pc:sldMkLst>
          <pc:docMk/>
          <pc:sldMk cId="3099612290" sldId="977"/>
        </pc:sldMkLst>
        <pc:spChg chg="mod">
          <ac:chgData name="Eleni Koutsogeorgou" userId="86d9f3f5-3762-4174-84ee-39565c36ee82" providerId="ADAL" clId="{ACD7A5B6-DFE2-4415-85FD-FA180A276D2E}" dt="2023-02-12T17:12:05.508" v="428" actId="14100"/>
          <ac:spMkLst>
            <pc:docMk/>
            <pc:sldMk cId="3099612290" sldId="977"/>
            <ac:spMk id="3" creationId="{3F9997B8-838B-46BE-9485-B4FBBF325714}"/>
          </ac:spMkLst>
        </pc:spChg>
      </pc:sldChg>
      <pc:sldChg chg="modSp del mod">
        <pc:chgData name="Eleni Koutsogeorgou" userId="86d9f3f5-3762-4174-84ee-39565c36ee82" providerId="ADAL" clId="{ACD7A5B6-DFE2-4415-85FD-FA180A276D2E}" dt="2023-02-12T17:35:34.995" v="456" actId="47"/>
        <pc:sldMkLst>
          <pc:docMk/>
          <pc:sldMk cId="4019885428" sldId="978"/>
        </pc:sldMkLst>
        <pc:spChg chg="mod">
          <ac:chgData name="Eleni Koutsogeorgou" userId="86d9f3f5-3762-4174-84ee-39565c36ee82" providerId="ADAL" clId="{ACD7A5B6-DFE2-4415-85FD-FA180A276D2E}" dt="2023-02-12T17:35:01.509" v="451" actId="14100"/>
          <ac:spMkLst>
            <pc:docMk/>
            <pc:sldMk cId="4019885428" sldId="978"/>
            <ac:spMk id="3" creationId="{36A8F709-434B-4B31-9C88-78CE635A037B}"/>
          </ac:spMkLst>
        </pc:spChg>
      </pc:sldChg>
      <pc:sldChg chg="modSp mod">
        <pc:chgData name="Eleni Koutsogeorgou" userId="86d9f3f5-3762-4174-84ee-39565c36ee82" providerId="ADAL" clId="{ACD7A5B6-DFE2-4415-85FD-FA180A276D2E}" dt="2023-02-12T18:03:38.542" v="2215" actId="5793"/>
        <pc:sldMkLst>
          <pc:docMk/>
          <pc:sldMk cId="3055532858" sldId="979"/>
        </pc:sldMkLst>
        <pc:spChg chg="mod">
          <ac:chgData name="Eleni Koutsogeorgou" userId="86d9f3f5-3762-4174-84ee-39565c36ee82" providerId="ADAL" clId="{ACD7A5B6-DFE2-4415-85FD-FA180A276D2E}" dt="2023-02-12T18:03:38.542" v="2215" actId="5793"/>
          <ac:spMkLst>
            <pc:docMk/>
            <pc:sldMk cId="3055532858" sldId="979"/>
            <ac:spMk id="3" creationId="{E858AC3B-83C9-4474-AF50-1BFE49951F61}"/>
          </ac:spMkLst>
        </pc:spChg>
      </pc:sldChg>
      <pc:sldChg chg="modSp mod">
        <pc:chgData name="Eleni Koutsogeorgou" userId="86d9f3f5-3762-4174-84ee-39565c36ee82" providerId="ADAL" clId="{ACD7A5B6-DFE2-4415-85FD-FA180A276D2E}" dt="2023-02-12T17:12:27.595" v="434" actId="14100"/>
        <pc:sldMkLst>
          <pc:docMk/>
          <pc:sldMk cId="399397888" sldId="980"/>
        </pc:sldMkLst>
        <pc:spChg chg="mod">
          <ac:chgData name="Eleni Koutsogeorgou" userId="86d9f3f5-3762-4174-84ee-39565c36ee82" providerId="ADAL" clId="{ACD7A5B6-DFE2-4415-85FD-FA180A276D2E}" dt="2023-02-11T16:01:36.571" v="6" actId="27636"/>
          <ac:spMkLst>
            <pc:docMk/>
            <pc:sldMk cId="399397888" sldId="980"/>
            <ac:spMk id="2" creationId="{029D6D71-C265-428D-B148-EF63537D2FC4}"/>
          </ac:spMkLst>
        </pc:spChg>
        <pc:spChg chg="mod">
          <ac:chgData name="Eleni Koutsogeorgou" userId="86d9f3f5-3762-4174-84ee-39565c36ee82" providerId="ADAL" clId="{ACD7A5B6-DFE2-4415-85FD-FA180A276D2E}" dt="2023-02-12T17:12:27.595" v="434" actId="14100"/>
          <ac:spMkLst>
            <pc:docMk/>
            <pc:sldMk cId="399397888" sldId="980"/>
            <ac:spMk id="3" creationId="{E2CA587F-D606-4325-B268-27A80C3E0F3E}"/>
          </ac:spMkLst>
        </pc:spChg>
      </pc:sldChg>
      <pc:sldChg chg="modSp mod">
        <pc:chgData name="Eleni Koutsogeorgou" userId="86d9f3f5-3762-4174-84ee-39565c36ee82" providerId="ADAL" clId="{ACD7A5B6-DFE2-4415-85FD-FA180A276D2E}" dt="2023-02-12T17:14:14.787" v="446" actId="14100"/>
        <pc:sldMkLst>
          <pc:docMk/>
          <pc:sldMk cId="3804518810" sldId="984"/>
        </pc:sldMkLst>
        <pc:spChg chg="mod">
          <ac:chgData name="Eleni Koutsogeorgou" userId="86d9f3f5-3762-4174-84ee-39565c36ee82" providerId="ADAL" clId="{ACD7A5B6-DFE2-4415-85FD-FA180A276D2E}" dt="2023-02-12T17:14:14.787" v="446" actId="14100"/>
          <ac:spMkLst>
            <pc:docMk/>
            <pc:sldMk cId="3804518810" sldId="984"/>
            <ac:spMk id="3" creationId="{C9BB81EB-2B03-45AC-9E84-7BC20CC4B05E}"/>
          </ac:spMkLst>
        </pc:spChg>
      </pc:sldChg>
      <pc:sldChg chg="del">
        <pc:chgData name="Eleni Koutsogeorgou" userId="86d9f3f5-3762-4174-84ee-39565c36ee82" providerId="ADAL" clId="{ACD7A5B6-DFE2-4415-85FD-FA180A276D2E}" dt="2023-02-12T17:09:15.510" v="415" actId="47"/>
        <pc:sldMkLst>
          <pc:docMk/>
          <pc:sldMk cId="1952171100" sldId="985"/>
        </pc:sldMkLst>
      </pc:sldChg>
      <pc:sldChg chg="del">
        <pc:chgData name="Eleni Koutsogeorgou" userId="86d9f3f5-3762-4174-84ee-39565c36ee82" providerId="ADAL" clId="{ACD7A5B6-DFE2-4415-85FD-FA180A276D2E}" dt="2023-02-12T17:09:16.541" v="417" actId="47"/>
        <pc:sldMkLst>
          <pc:docMk/>
          <pc:sldMk cId="1074040870" sldId="986"/>
        </pc:sldMkLst>
      </pc:sldChg>
      <pc:sldChg chg="modSp del mod">
        <pc:chgData name="Eleni Koutsogeorgou" userId="86d9f3f5-3762-4174-84ee-39565c36ee82" providerId="ADAL" clId="{ACD7A5B6-DFE2-4415-85FD-FA180A276D2E}" dt="2023-02-12T17:12:45.845" v="438" actId="47"/>
        <pc:sldMkLst>
          <pc:docMk/>
          <pc:sldMk cId="3185282253" sldId="987"/>
        </pc:sldMkLst>
        <pc:spChg chg="mod">
          <ac:chgData name="Eleni Koutsogeorgou" userId="86d9f3f5-3762-4174-84ee-39565c36ee82" providerId="ADAL" clId="{ACD7A5B6-DFE2-4415-85FD-FA180A276D2E}" dt="2023-02-12T17:12:34.460" v="437" actId="14100"/>
          <ac:spMkLst>
            <pc:docMk/>
            <pc:sldMk cId="3185282253" sldId="987"/>
            <ac:spMk id="3" creationId="{F7E4A16C-B3FC-4F11-93DE-7DC0D0216BA2}"/>
          </ac:spMkLst>
        </pc:spChg>
      </pc:sldChg>
      <pc:sldChg chg="modSp mod">
        <pc:chgData name="Eleni Koutsogeorgou" userId="86d9f3f5-3762-4174-84ee-39565c36ee82" providerId="ADAL" clId="{ACD7A5B6-DFE2-4415-85FD-FA180A276D2E}" dt="2023-02-12T18:05:03.751" v="2320" actId="115"/>
        <pc:sldMkLst>
          <pc:docMk/>
          <pc:sldMk cId="1907291497" sldId="988"/>
        </pc:sldMkLst>
        <pc:spChg chg="mod">
          <ac:chgData name="Eleni Koutsogeorgou" userId="86d9f3f5-3762-4174-84ee-39565c36ee82" providerId="ADAL" clId="{ACD7A5B6-DFE2-4415-85FD-FA180A276D2E}" dt="2023-02-11T16:01:36.587" v="11" actId="27636"/>
          <ac:spMkLst>
            <pc:docMk/>
            <pc:sldMk cId="1907291497" sldId="988"/>
            <ac:spMk id="2" creationId="{21474E05-A35E-46DD-A9F6-49DBA9DE080F}"/>
          </ac:spMkLst>
        </pc:spChg>
        <pc:spChg chg="mod">
          <ac:chgData name="Eleni Koutsogeorgou" userId="86d9f3f5-3762-4174-84ee-39565c36ee82" providerId="ADAL" clId="{ACD7A5B6-DFE2-4415-85FD-FA180A276D2E}" dt="2023-02-12T18:05:03.751" v="2320" actId="115"/>
          <ac:spMkLst>
            <pc:docMk/>
            <pc:sldMk cId="1907291497" sldId="988"/>
            <ac:spMk id="3" creationId="{C518EDD1-59AB-4C16-A61D-A2F3A7F6C414}"/>
          </ac:spMkLst>
        </pc:spChg>
      </pc:sldChg>
      <pc:sldChg chg="modSp mod">
        <pc:chgData name="Eleni Koutsogeorgou" userId="86d9f3f5-3762-4174-84ee-39565c36ee82" providerId="ADAL" clId="{ACD7A5B6-DFE2-4415-85FD-FA180A276D2E}" dt="2023-02-12T18:05:27.126" v="2329" actId="20577"/>
        <pc:sldMkLst>
          <pc:docMk/>
          <pc:sldMk cId="1089771632" sldId="989"/>
        </pc:sldMkLst>
        <pc:spChg chg="mod">
          <ac:chgData name="Eleni Koutsogeorgou" userId="86d9f3f5-3762-4174-84ee-39565c36ee82" providerId="ADAL" clId="{ACD7A5B6-DFE2-4415-85FD-FA180A276D2E}" dt="2023-02-12T18:05:27.126" v="2329" actId="20577"/>
          <ac:spMkLst>
            <pc:docMk/>
            <pc:sldMk cId="1089771632" sldId="989"/>
            <ac:spMk id="3" creationId="{9038C342-21BF-4050-B074-00609E19488C}"/>
          </ac:spMkLst>
        </pc:spChg>
      </pc:sldChg>
      <pc:sldChg chg="modSp new mod">
        <pc:chgData name="Eleni Koutsogeorgou" userId="86d9f3f5-3762-4174-84ee-39565c36ee82" providerId="ADAL" clId="{ACD7A5B6-DFE2-4415-85FD-FA180A276D2E}" dt="2023-02-12T18:02:02.791" v="2111" actId="20577"/>
        <pc:sldMkLst>
          <pc:docMk/>
          <pc:sldMk cId="3220216377" sldId="990"/>
        </pc:sldMkLst>
        <pc:spChg chg="mod">
          <ac:chgData name="Eleni Koutsogeorgou" userId="86d9f3f5-3762-4174-84ee-39565c36ee82" providerId="ADAL" clId="{ACD7A5B6-DFE2-4415-85FD-FA180A276D2E}" dt="2023-02-12T18:01:19.976" v="2060" actId="14100"/>
          <ac:spMkLst>
            <pc:docMk/>
            <pc:sldMk cId="3220216377" sldId="990"/>
            <ac:spMk id="2" creationId="{81AF66BA-A707-85F7-AB99-F21AAEF7CC9B}"/>
          </ac:spMkLst>
        </pc:spChg>
        <pc:spChg chg="mod">
          <ac:chgData name="Eleni Koutsogeorgou" userId="86d9f3f5-3762-4174-84ee-39565c36ee82" providerId="ADAL" clId="{ACD7A5B6-DFE2-4415-85FD-FA180A276D2E}" dt="2023-02-12T18:02:02.791" v="2111" actId="20577"/>
          <ac:spMkLst>
            <pc:docMk/>
            <pc:sldMk cId="3220216377" sldId="990"/>
            <ac:spMk id="3" creationId="{5EA8676A-CEFD-7866-E025-06CE1C14A84A}"/>
          </ac:spMkLst>
        </pc:spChg>
      </pc:sldChg>
      <pc:sldChg chg="modSp add mod">
        <pc:chgData name="Eleni Koutsogeorgou" userId="86d9f3f5-3762-4174-84ee-39565c36ee82" providerId="ADAL" clId="{ACD7A5B6-DFE2-4415-85FD-FA180A276D2E}" dt="2023-02-12T18:03:12.636" v="2187" actId="20577"/>
        <pc:sldMkLst>
          <pc:docMk/>
          <pc:sldMk cId="2072600484" sldId="991"/>
        </pc:sldMkLst>
        <pc:spChg chg="mod">
          <ac:chgData name="Eleni Koutsogeorgou" userId="86d9f3f5-3762-4174-84ee-39565c36ee82" providerId="ADAL" clId="{ACD7A5B6-DFE2-4415-85FD-FA180A276D2E}" dt="2023-02-12T18:03:12.636" v="2187" actId="20577"/>
          <ac:spMkLst>
            <pc:docMk/>
            <pc:sldMk cId="2072600484" sldId="991"/>
            <ac:spMk id="3" creationId="{5EA8676A-CEFD-7866-E025-06CE1C14A84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LfCGoWtF_t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E5nqB0ugv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plos.org/resource/how-to-write-conclusion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(BMHP6020)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1200329"/>
          </a:xfrm>
          <a:prstGeom prst="rect">
            <a:avLst/>
          </a:prstGeom>
          <a:noFill/>
        </p:spPr>
        <p:txBody>
          <a:bodyPr wrap="square" rtlCol="0">
            <a:spAutoFit/>
          </a:bodyPr>
          <a:lstStyle/>
          <a:p>
            <a:pPr algn="ctr"/>
            <a:r>
              <a:rPr lang="en-US" sz="3600" b="1" i="1" dirty="0">
                <a:solidFill>
                  <a:prstClr val="white"/>
                </a:solidFill>
                <a:latin typeface="Myriad Pro"/>
              </a:rPr>
              <a:t>Discussion of Your Findings &amp; Recommendations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2999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1431721" y="1739261"/>
            <a:ext cx="9328557" cy="3600400"/>
          </a:xfrm>
        </p:spPr>
        <p:txBody>
          <a:bodyPr/>
          <a:lstStyle/>
          <a:p>
            <a:pPr marL="0" indent="0">
              <a:buNone/>
              <a:defRPr/>
            </a:pPr>
            <a:r>
              <a:rPr lang="en-US" altLang="en-US" sz="2800" dirty="0"/>
              <a:t>Understand the meaning and processes of:</a:t>
            </a:r>
          </a:p>
          <a:p>
            <a:pPr>
              <a:defRPr/>
            </a:pPr>
            <a:r>
              <a:rPr lang="en-US" altLang="en-US" sz="2800" dirty="0"/>
              <a:t>The Discussion section</a:t>
            </a:r>
          </a:p>
          <a:p>
            <a:pPr>
              <a:defRPr/>
            </a:pPr>
            <a:r>
              <a:rPr lang="en-US" altLang="en-US" sz="2800" dirty="0"/>
              <a:t>How to structure a Discussion section</a:t>
            </a:r>
          </a:p>
          <a:p>
            <a:pPr>
              <a:defRPr/>
            </a:pPr>
            <a:r>
              <a:rPr lang="en-US" altLang="en-US" sz="2800" dirty="0"/>
              <a:t>What to consider when writing a Discussion section</a:t>
            </a:r>
          </a:p>
          <a:p>
            <a:pPr>
              <a:defRPr/>
            </a:pPr>
            <a:r>
              <a:rPr lang="en-US" altLang="en-US" sz="2800" dirty="0"/>
              <a:t>Writing the Recommendations </a:t>
            </a:r>
          </a:p>
          <a:p>
            <a:pPr>
              <a:defRPr/>
            </a:pPr>
            <a:r>
              <a:rPr lang="en-US" altLang="en-US" sz="2800" dirty="0"/>
              <a:t>Writing the Conclusion</a:t>
            </a:r>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marL="0" indent="0">
              <a:buNone/>
              <a:defRPr/>
            </a:pPr>
            <a:endParaRPr lang="en-US" altLang="en-US" sz="2800" dirty="0"/>
          </a:p>
          <a:p>
            <a:pPr marL="0" indent="0">
              <a:buNone/>
              <a:defRPr/>
            </a:pPr>
            <a:endParaRPr lang="en-US" altLang="en-US" sz="2800" dirty="0"/>
          </a:p>
          <a:p>
            <a:pPr marL="0" indent="0">
              <a:buNone/>
              <a:defRPr/>
            </a:pPr>
            <a:endParaRPr lang="en-US" altLang="en-US" sz="2800" dirty="0"/>
          </a:p>
          <a:p>
            <a:pPr marL="0" indent="0">
              <a:buNone/>
              <a:defRPr/>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00A2F-9EFC-4B21-BF24-D1AFF489B0AB}"/>
              </a:ext>
            </a:extLst>
          </p:cNvPr>
          <p:cNvSpPr>
            <a:spLocks noGrp="1"/>
          </p:cNvSpPr>
          <p:nvPr>
            <p:ph type="title"/>
          </p:nvPr>
        </p:nvSpPr>
        <p:spPr/>
        <p:txBody>
          <a:bodyPr/>
          <a:lstStyle/>
          <a:p>
            <a:r>
              <a:rPr lang="en-GB" dirty="0"/>
              <a:t>Discussion of findings</a:t>
            </a:r>
          </a:p>
        </p:txBody>
      </p:sp>
      <p:sp>
        <p:nvSpPr>
          <p:cNvPr id="3" name="Content Placeholder 2">
            <a:extLst>
              <a:ext uri="{FF2B5EF4-FFF2-40B4-BE49-F238E27FC236}">
                <a16:creationId xmlns:a16="http://schemas.microsoft.com/office/drawing/2014/main" id="{1275DFB6-984C-4DBE-833F-1F255B1914D0}"/>
              </a:ext>
            </a:extLst>
          </p:cNvPr>
          <p:cNvSpPr>
            <a:spLocks noGrp="1"/>
          </p:cNvSpPr>
          <p:nvPr>
            <p:ph idx="1"/>
          </p:nvPr>
        </p:nvSpPr>
        <p:spPr/>
        <p:txBody>
          <a:bodyPr/>
          <a:lstStyle/>
          <a:p>
            <a:r>
              <a:rPr lang="en-GB" dirty="0"/>
              <a:t>Introductory video:</a:t>
            </a:r>
          </a:p>
          <a:p>
            <a:r>
              <a:rPr lang="en-US" b="1" dirty="0"/>
              <a:t>How to Write a Discussion Section</a:t>
            </a:r>
          </a:p>
          <a:p>
            <a:endParaRPr lang="en-GB" dirty="0"/>
          </a:p>
          <a:p>
            <a:r>
              <a:rPr lang="en-GB" dirty="0">
                <a:hlinkClick r:id="rId2"/>
              </a:rPr>
              <a:t>https://www.youtube.com/watch?v=LfCGoWtF_tc</a:t>
            </a:r>
            <a:r>
              <a:rPr lang="en-GB" dirty="0"/>
              <a:t> </a:t>
            </a:r>
          </a:p>
          <a:p>
            <a:endParaRPr lang="en-GB" dirty="0"/>
          </a:p>
          <a:p>
            <a:r>
              <a:rPr lang="en-GB" i="1" dirty="0"/>
              <a:t>What are the main points of this video?</a:t>
            </a:r>
          </a:p>
        </p:txBody>
      </p:sp>
    </p:spTree>
    <p:extLst>
      <p:ext uri="{BB962C8B-B14F-4D97-AF65-F5344CB8AC3E}">
        <p14:creationId xmlns:p14="http://schemas.microsoft.com/office/powerpoint/2010/main" val="2055169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BE6A-2174-4517-A89A-9AA06AE1E937}"/>
              </a:ext>
            </a:extLst>
          </p:cNvPr>
          <p:cNvSpPr>
            <a:spLocks noGrp="1"/>
          </p:cNvSpPr>
          <p:nvPr>
            <p:ph type="title"/>
          </p:nvPr>
        </p:nvSpPr>
        <p:spPr>
          <a:xfrm>
            <a:off x="1981200" y="274638"/>
            <a:ext cx="8229600" cy="706090"/>
          </a:xfrm>
        </p:spPr>
        <p:txBody>
          <a:bodyPr>
            <a:normAutofit fontScale="90000"/>
          </a:bodyPr>
          <a:lstStyle/>
          <a:p>
            <a:r>
              <a:rPr lang="en-GB" dirty="0"/>
              <a:t>Discussion of study findings</a:t>
            </a:r>
          </a:p>
        </p:txBody>
      </p:sp>
      <p:sp>
        <p:nvSpPr>
          <p:cNvPr id="3" name="Content Placeholder 2">
            <a:extLst>
              <a:ext uri="{FF2B5EF4-FFF2-40B4-BE49-F238E27FC236}">
                <a16:creationId xmlns:a16="http://schemas.microsoft.com/office/drawing/2014/main" id="{A73F4D69-F983-4741-A28B-BA37AE34C185}"/>
              </a:ext>
            </a:extLst>
          </p:cNvPr>
          <p:cNvSpPr>
            <a:spLocks noGrp="1"/>
          </p:cNvSpPr>
          <p:nvPr>
            <p:ph idx="1"/>
          </p:nvPr>
        </p:nvSpPr>
        <p:spPr>
          <a:xfrm>
            <a:off x="1126222" y="1141801"/>
            <a:ext cx="9939556" cy="4208551"/>
          </a:xfrm>
        </p:spPr>
        <p:txBody>
          <a:bodyPr/>
          <a:lstStyle/>
          <a:p>
            <a:r>
              <a:rPr lang="en-US" sz="2100" dirty="0"/>
              <a:t>The purpose of the Discussion is to describe the importance of your findings considering of what was already known about the research topic based on previous studies, and to explain any new insights about the problem after </a:t>
            </a:r>
            <a:r>
              <a:rPr lang="en-US" sz="2100" dirty="0" err="1"/>
              <a:t>analysing</a:t>
            </a:r>
            <a:r>
              <a:rPr lang="en-US" sz="2100" dirty="0"/>
              <a:t> your findings. </a:t>
            </a:r>
          </a:p>
          <a:p>
            <a:endParaRPr lang="en-US" sz="2100" dirty="0"/>
          </a:p>
          <a:p>
            <a:r>
              <a:rPr lang="en-US" sz="2100" dirty="0"/>
              <a:t>The Discussion will always connect to the aim of your research, as stated in your Introduction, but it does not mean to repeat what you said in the Introduction.</a:t>
            </a:r>
          </a:p>
          <a:p>
            <a:pPr marL="0" indent="0">
              <a:buNone/>
            </a:pPr>
            <a:endParaRPr lang="en-US" sz="2100" dirty="0"/>
          </a:p>
          <a:p>
            <a:r>
              <a:rPr lang="en-US" sz="2100" dirty="0"/>
              <a:t>The Discussion should always explain how your results have moved the reader's understanding of the research topic forward, from where you left them at the end of the Introduction.</a:t>
            </a:r>
            <a:endParaRPr lang="en-GB" sz="2100" dirty="0"/>
          </a:p>
        </p:txBody>
      </p:sp>
      <p:sp>
        <p:nvSpPr>
          <p:cNvPr id="5" name="TextBox 4">
            <a:extLst>
              <a:ext uri="{FF2B5EF4-FFF2-40B4-BE49-F238E27FC236}">
                <a16:creationId xmlns:a16="http://schemas.microsoft.com/office/drawing/2014/main" id="{1D0498F4-7A31-4D29-89EE-D7BF54A6517B}"/>
              </a:ext>
            </a:extLst>
          </p:cNvPr>
          <p:cNvSpPr txBox="1"/>
          <p:nvPr/>
        </p:nvSpPr>
        <p:spPr>
          <a:xfrm>
            <a:off x="4007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112694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350D8-0093-456B-93B1-6FBD0FCA7BD7}"/>
              </a:ext>
            </a:extLst>
          </p:cNvPr>
          <p:cNvSpPr>
            <a:spLocks noGrp="1"/>
          </p:cNvSpPr>
          <p:nvPr>
            <p:ph type="title"/>
          </p:nvPr>
        </p:nvSpPr>
        <p:spPr>
          <a:xfrm>
            <a:off x="1703512" y="274638"/>
            <a:ext cx="8712968" cy="1143000"/>
          </a:xfrm>
        </p:spPr>
        <p:txBody>
          <a:bodyPr/>
          <a:lstStyle/>
          <a:p>
            <a:r>
              <a:rPr lang="en-US" sz="3500" dirty="0"/>
              <a:t>Recap – main steps for writing a Discussion</a:t>
            </a:r>
            <a:endParaRPr lang="en-GB" sz="3500" dirty="0"/>
          </a:p>
        </p:txBody>
      </p:sp>
      <p:sp>
        <p:nvSpPr>
          <p:cNvPr id="3" name="Content Placeholder 2">
            <a:extLst>
              <a:ext uri="{FF2B5EF4-FFF2-40B4-BE49-F238E27FC236}">
                <a16:creationId xmlns:a16="http://schemas.microsoft.com/office/drawing/2014/main" id="{C9BB81EB-2B03-45AC-9E84-7BC20CC4B05E}"/>
              </a:ext>
            </a:extLst>
          </p:cNvPr>
          <p:cNvSpPr>
            <a:spLocks noGrp="1"/>
          </p:cNvSpPr>
          <p:nvPr>
            <p:ph idx="1"/>
          </p:nvPr>
        </p:nvSpPr>
        <p:spPr>
          <a:xfrm>
            <a:off x="1308683" y="1844824"/>
            <a:ext cx="9571838" cy="3629000"/>
          </a:xfrm>
        </p:spPr>
        <p:txBody>
          <a:bodyPr/>
          <a:lstStyle/>
          <a:p>
            <a:r>
              <a:rPr lang="en-GB" sz="2400" dirty="0"/>
              <a:t>Based on what we have discussed so far, which do you think are the main steps for writing a Discussion?</a:t>
            </a:r>
          </a:p>
          <a:p>
            <a:endParaRPr lang="en-GB" sz="2400" dirty="0"/>
          </a:p>
          <a:p>
            <a:r>
              <a:rPr lang="en-GB" sz="2400" dirty="0"/>
              <a:t>Let’s watch a video to remember the main points </a:t>
            </a:r>
            <a:r>
              <a:rPr lang="en-US" sz="2400" dirty="0"/>
              <a:t>that should be included in the Discussion section:</a:t>
            </a:r>
            <a:endParaRPr lang="en-GB" sz="2400" dirty="0"/>
          </a:p>
          <a:p>
            <a:r>
              <a:rPr lang="en-GB" sz="2400" dirty="0">
                <a:hlinkClick r:id="rId2"/>
              </a:rPr>
              <a:t>https://www.youtube.com/watch?v=-E5nqB0ugv4</a:t>
            </a:r>
            <a:r>
              <a:rPr lang="en-GB" sz="2400" dirty="0"/>
              <a:t>  </a:t>
            </a:r>
          </a:p>
        </p:txBody>
      </p:sp>
    </p:spTree>
    <p:extLst>
      <p:ext uri="{BB962C8B-B14F-4D97-AF65-F5344CB8AC3E}">
        <p14:creationId xmlns:p14="http://schemas.microsoft.com/office/powerpoint/2010/main" val="3804518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E84D-18E2-44F9-923B-057B8123B005}"/>
              </a:ext>
            </a:extLst>
          </p:cNvPr>
          <p:cNvSpPr>
            <a:spLocks noGrp="1"/>
          </p:cNvSpPr>
          <p:nvPr>
            <p:ph type="title"/>
          </p:nvPr>
        </p:nvSpPr>
        <p:spPr/>
        <p:txBody>
          <a:bodyPr/>
          <a:lstStyle/>
          <a:p>
            <a:r>
              <a:rPr lang="en-GB" dirty="0"/>
              <a:t>How to structure a Discussion </a:t>
            </a:r>
          </a:p>
        </p:txBody>
      </p:sp>
      <p:sp>
        <p:nvSpPr>
          <p:cNvPr id="3" name="Content Placeholder 2">
            <a:extLst>
              <a:ext uri="{FF2B5EF4-FFF2-40B4-BE49-F238E27FC236}">
                <a16:creationId xmlns:a16="http://schemas.microsoft.com/office/drawing/2014/main" id="{67FF0126-246D-4525-934D-E456F49DA918}"/>
              </a:ext>
            </a:extLst>
          </p:cNvPr>
          <p:cNvSpPr>
            <a:spLocks noGrp="1"/>
          </p:cNvSpPr>
          <p:nvPr>
            <p:ph idx="1"/>
          </p:nvPr>
        </p:nvSpPr>
        <p:spPr>
          <a:xfrm>
            <a:off x="1249959" y="1417639"/>
            <a:ext cx="9664117" cy="3595538"/>
          </a:xfrm>
        </p:spPr>
        <p:txBody>
          <a:bodyPr>
            <a:normAutofit/>
          </a:bodyPr>
          <a:lstStyle/>
          <a:p>
            <a:r>
              <a:rPr lang="en-US" sz="1900" dirty="0"/>
              <a:t>A discussion should be prepared by organizing information in the following order: </a:t>
            </a:r>
          </a:p>
          <a:p>
            <a:pPr>
              <a:buFont typeface="Wingdings" panose="05000000000000000000" pitchFamily="2" charset="2"/>
              <a:buChar char="ü"/>
            </a:pPr>
            <a:r>
              <a:rPr lang="en-US" sz="1900" b="1" dirty="0"/>
              <a:t>(a) statement of principal findings</a:t>
            </a:r>
          </a:p>
          <a:p>
            <a:pPr>
              <a:buFont typeface="Wingdings" panose="05000000000000000000" pitchFamily="2" charset="2"/>
              <a:buChar char="ü"/>
            </a:pPr>
            <a:r>
              <a:rPr lang="en-US" sz="1900" b="1" dirty="0"/>
              <a:t>(b) strengths and weaknesses in relation to other studies, discussing particularly any differences in results</a:t>
            </a:r>
          </a:p>
          <a:p>
            <a:pPr>
              <a:buFont typeface="Wingdings" panose="05000000000000000000" pitchFamily="2" charset="2"/>
              <a:buChar char="ü"/>
            </a:pPr>
            <a:r>
              <a:rPr lang="en-US" sz="1900" b="1" dirty="0"/>
              <a:t>(c) strengths and weaknesses of the study </a:t>
            </a:r>
          </a:p>
          <a:p>
            <a:pPr>
              <a:buFont typeface="Wingdings" panose="05000000000000000000" pitchFamily="2" charset="2"/>
              <a:buChar char="ü"/>
            </a:pPr>
            <a:r>
              <a:rPr lang="en-US" sz="1900" b="1" dirty="0"/>
              <a:t>(d) meaning of the study: possible mechanisms and implications</a:t>
            </a:r>
          </a:p>
          <a:p>
            <a:pPr>
              <a:buFont typeface="Wingdings" panose="05000000000000000000" pitchFamily="2" charset="2"/>
              <a:buChar char="ü"/>
            </a:pPr>
            <a:r>
              <a:rPr lang="en-US" sz="1900" b="1" dirty="0"/>
              <a:t>(e) unanswered questions and future research. </a:t>
            </a:r>
          </a:p>
          <a:p>
            <a:endParaRPr lang="en-US" sz="1900" dirty="0"/>
          </a:p>
          <a:p>
            <a:r>
              <a:rPr lang="en-US" sz="1900" dirty="0"/>
              <a:t>Each component of this sequence should be discussed in detail with examples drawn from the literature.</a:t>
            </a:r>
            <a:endParaRPr lang="en-GB" sz="1900" dirty="0"/>
          </a:p>
        </p:txBody>
      </p:sp>
      <p:sp>
        <p:nvSpPr>
          <p:cNvPr id="4" name="TextBox 3">
            <a:extLst>
              <a:ext uri="{FF2B5EF4-FFF2-40B4-BE49-F238E27FC236}">
                <a16:creationId xmlns:a16="http://schemas.microsoft.com/office/drawing/2014/main" id="{A1713C23-1EA1-46DA-A137-17FA78E193AD}"/>
              </a:ext>
            </a:extLst>
          </p:cNvPr>
          <p:cNvSpPr txBox="1"/>
          <p:nvPr/>
        </p:nvSpPr>
        <p:spPr>
          <a:xfrm>
            <a:off x="1739516" y="5301208"/>
            <a:ext cx="8712968" cy="400110"/>
          </a:xfrm>
          <a:prstGeom prst="rect">
            <a:avLst/>
          </a:prstGeom>
          <a:noFill/>
        </p:spPr>
        <p:txBody>
          <a:bodyPr wrap="square">
            <a:spAutoFit/>
          </a:bodyPr>
          <a:lstStyle/>
          <a:p>
            <a:r>
              <a:rPr lang="en-US" sz="1000" dirty="0"/>
              <a:t>Source: Based on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1363479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8E4AA-0C3B-4818-8DBD-3BFB099001DE}"/>
              </a:ext>
            </a:extLst>
          </p:cNvPr>
          <p:cNvSpPr>
            <a:spLocks noGrp="1"/>
          </p:cNvSpPr>
          <p:nvPr>
            <p:ph type="title"/>
          </p:nvPr>
        </p:nvSpPr>
        <p:spPr>
          <a:xfrm>
            <a:off x="1847528" y="274638"/>
            <a:ext cx="8363272" cy="1143000"/>
          </a:xfrm>
        </p:spPr>
        <p:txBody>
          <a:bodyPr/>
          <a:lstStyle/>
          <a:p>
            <a:r>
              <a:rPr lang="en-GB" dirty="0"/>
              <a:t>a) Statement of principal findings</a:t>
            </a:r>
          </a:p>
        </p:txBody>
      </p:sp>
      <p:sp>
        <p:nvSpPr>
          <p:cNvPr id="3" name="Content Placeholder 2">
            <a:extLst>
              <a:ext uri="{FF2B5EF4-FFF2-40B4-BE49-F238E27FC236}">
                <a16:creationId xmlns:a16="http://schemas.microsoft.com/office/drawing/2014/main" id="{2FDA38D7-7940-41A5-9AFA-05795B3FAE89}"/>
              </a:ext>
            </a:extLst>
          </p:cNvPr>
          <p:cNvSpPr>
            <a:spLocks noGrp="1"/>
          </p:cNvSpPr>
          <p:nvPr>
            <p:ph idx="1"/>
          </p:nvPr>
        </p:nvSpPr>
        <p:spPr/>
        <p:txBody>
          <a:bodyPr/>
          <a:lstStyle/>
          <a:p>
            <a:r>
              <a:rPr lang="en-US" sz="1800" dirty="0"/>
              <a:t>Open the discussion by briefly restating the key finding(s) of your study. </a:t>
            </a:r>
          </a:p>
          <a:p>
            <a:r>
              <a:rPr lang="en-US" sz="1800" dirty="0"/>
              <a:t>The key findings should address the research question/purpose stated in the Introduction using the same key terms. If the research question was only answered partially, explain which aspects of the question were answered and why. </a:t>
            </a:r>
          </a:p>
          <a:p>
            <a:r>
              <a:rPr lang="en-US" sz="1800" dirty="0"/>
              <a:t>The answer to the research question represents the finale of the paper. Hence, it should be included in the beginning of the Discussion and should be used to initiate a discussion of broader implications or generalizations drawn from the results. </a:t>
            </a:r>
          </a:p>
          <a:p>
            <a:r>
              <a:rPr lang="en-US" sz="1800" dirty="0"/>
              <a:t>After stating the relevant results, you should </a:t>
            </a:r>
            <a:r>
              <a:rPr lang="en-US" sz="1800" dirty="0" err="1"/>
              <a:t>summarise</a:t>
            </a:r>
            <a:r>
              <a:rPr lang="en-US" sz="1800" dirty="0"/>
              <a:t> the important findings, rather than repeating what was found.</a:t>
            </a:r>
            <a:endParaRPr lang="en-GB" sz="1800" dirty="0"/>
          </a:p>
        </p:txBody>
      </p:sp>
      <p:sp>
        <p:nvSpPr>
          <p:cNvPr id="4" name="TextBox 3">
            <a:extLst>
              <a:ext uri="{FF2B5EF4-FFF2-40B4-BE49-F238E27FC236}">
                <a16:creationId xmlns:a16="http://schemas.microsoft.com/office/drawing/2014/main" id="{CA174BB3-E26F-4ACB-91DC-AEFEBA1B927B}"/>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2940758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0BEA-7F37-416A-88BA-839F6F2BF695}"/>
              </a:ext>
            </a:extLst>
          </p:cNvPr>
          <p:cNvSpPr>
            <a:spLocks noGrp="1"/>
          </p:cNvSpPr>
          <p:nvPr>
            <p:ph type="title"/>
          </p:nvPr>
        </p:nvSpPr>
        <p:spPr/>
        <p:txBody>
          <a:bodyPr/>
          <a:lstStyle/>
          <a:p>
            <a:r>
              <a:rPr lang="en-US" sz="3200" dirty="0"/>
              <a:t>b) Strengths and weaknesses in relation to other studies, discussing particularly any differences in results</a:t>
            </a:r>
            <a:endParaRPr lang="en-GB" sz="3200" dirty="0"/>
          </a:p>
        </p:txBody>
      </p:sp>
      <p:sp>
        <p:nvSpPr>
          <p:cNvPr id="3" name="Content Placeholder 2">
            <a:extLst>
              <a:ext uri="{FF2B5EF4-FFF2-40B4-BE49-F238E27FC236}">
                <a16:creationId xmlns:a16="http://schemas.microsoft.com/office/drawing/2014/main" id="{89799333-0F90-4CC0-81B4-8848A59195AC}"/>
              </a:ext>
            </a:extLst>
          </p:cNvPr>
          <p:cNvSpPr>
            <a:spLocks noGrp="1"/>
          </p:cNvSpPr>
          <p:nvPr>
            <p:ph idx="1"/>
          </p:nvPr>
        </p:nvSpPr>
        <p:spPr>
          <a:xfrm>
            <a:off x="1300293" y="1772816"/>
            <a:ext cx="9815119" cy="3528392"/>
          </a:xfrm>
        </p:spPr>
        <p:txBody>
          <a:bodyPr/>
          <a:lstStyle/>
          <a:p>
            <a:r>
              <a:rPr lang="en-US" sz="2000" dirty="0"/>
              <a:t>Once key findings have been presented, the next step is to strengthen the discussion by commenting on the key findings of your study in relation to studies available in the literature. </a:t>
            </a:r>
          </a:p>
          <a:p>
            <a:r>
              <a:rPr lang="en-US" sz="2000" dirty="0"/>
              <a:t>Your study may confirm </a:t>
            </a:r>
            <a:r>
              <a:rPr lang="en-US" sz="2000" i="1" dirty="0"/>
              <a:t>[you could write: The study confirms…, The results are consistent with…) </a:t>
            </a:r>
            <a:r>
              <a:rPr lang="en-US" sz="2000" dirty="0"/>
              <a:t>or contradict </a:t>
            </a:r>
            <a:r>
              <a:rPr lang="en-US" sz="2000" i="1" dirty="0"/>
              <a:t>(The study differs from…; However, other studies found that…)] </a:t>
            </a:r>
            <a:r>
              <a:rPr lang="en-US" sz="2000" dirty="0"/>
              <a:t>the current state of knowledge. </a:t>
            </a:r>
          </a:p>
          <a:p>
            <a:r>
              <a:rPr lang="en-US" sz="2000" dirty="0"/>
              <a:t>The strengths of your study relative to those of other studies may help you convince your readers about the quality of your research and the correctness of your conclusion, but do not hide the limitations of your study.</a:t>
            </a:r>
            <a:endParaRPr lang="en-GB" sz="2000" dirty="0"/>
          </a:p>
        </p:txBody>
      </p:sp>
      <p:sp>
        <p:nvSpPr>
          <p:cNvPr id="4" name="TextBox 3">
            <a:extLst>
              <a:ext uri="{FF2B5EF4-FFF2-40B4-BE49-F238E27FC236}">
                <a16:creationId xmlns:a16="http://schemas.microsoft.com/office/drawing/2014/main" id="{D89CA6A7-CFD0-4766-98CB-32E7892CF6DF}"/>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625815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8BB-3D70-4699-B5B6-019B795F5AC7}"/>
              </a:ext>
            </a:extLst>
          </p:cNvPr>
          <p:cNvSpPr>
            <a:spLocks noGrp="1"/>
          </p:cNvSpPr>
          <p:nvPr>
            <p:ph type="title"/>
          </p:nvPr>
        </p:nvSpPr>
        <p:spPr/>
        <p:txBody>
          <a:bodyPr/>
          <a:lstStyle/>
          <a:p>
            <a:r>
              <a:rPr lang="en-US" dirty="0"/>
              <a:t>c) Strengths and weaknesses of the study</a:t>
            </a:r>
            <a:endParaRPr lang="en-GB" dirty="0"/>
          </a:p>
        </p:txBody>
      </p:sp>
      <p:sp>
        <p:nvSpPr>
          <p:cNvPr id="3" name="Content Placeholder 2">
            <a:extLst>
              <a:ext uri="{FF2B5EF4-FFF2-40B4-BE49-F238E27FC236}">
                <a16:creationId xmlns:a16="http://schemas.microsoft.com/office/drawing/2014/main" id="{3F9997B8-838B-46BE-9485-B4FBBF325714}"/>
              </a:ext>
            </a:extLst>
          </p:cNvPr>
          <p:cNvSpPr>
            <a:spLocks noGrp="1"/>
          </p:cNvSpPr>
          <p:nvPr>
            <p:ph idx="1"/>
          </p:nvPr>
        </p:nvSpPr>
        <p:spPr>
          <a:xfrm>
            <a:off x="1090569" y="1700808"/>
            <a:ext cx="9840286" cy="3528392"/>
          </a:xfrm>
        </p:spPr>
        <p:txBody>
          <a:bodyPr>
            <a:normAutofit/>
          </a:bodyPr>
          <a:lstStyle/>
          <a:p>
            <a:r>
              <a:rPr lang="en-US" sz="2000" dirty="0"/>
              <a:t>Here, you must highlight the strengths and weaknesses (or limitations) of your methods and approach. </a:t>
            </a:r>
          </a:p>
          <a:p>
            <a:r>
              <a:rPr lang="en-US" sz="2000" dirty="0"/>
              <a:t>If you do not criticize your own study, the readers will do so anyway. </a:t>
            </a:r>
          </a:p>
          <a:p>
            <a:r>
              <a:rPr lang="en-US" sz="2000" dirty="0"/>
              <a:t>We present study limitations in papers for ethical and pragmatic reasons. As a pragmatic reason, limitations indicate to readers which ‘mistakes’ we made so they can avoid making similar mistakes. </a:t>
            </a:r>
          </a:p>
          <a:p>
            <a:r>
              <a:rPr lang="en-US" sz="2000" dirty="0"/>
              <a:t>You must explain the reasons for the limitations found and explain the implications of these limitations for the conclusions of your study, and can propose modifications and improvements to the study design to minimize or eliminate “mistakes” from similar future work.</a:t>
            </a:r>
            <a:endParaRPr lang="en-GB" sz="2000" dirty="0"/>
          </a:p>
        </p:txBody>
      </p:sp>
      <p:sp>
        <p:nvSpPr>
          <p:cNvPr id="4" name="TextBox 3">
            <a:extLst>
              <a:ext uri="{FF2B5EF4-FFF2-40B4-BE49-F238E27FC236}">
                <a16:creationId xmlns:a16="http://schemas.microsoft.com/office/drawing/2014/main" id="{6B6CE124-3008-41EF-BEB1-B2DD7142DCD7}"/>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3099612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A56A0-E1D2-40AA-BF90-4A444617F6C7}"/>
              </a:ext>
            </a:extLst>
          </p:cNvPr>
          <p:cNvSpPr>
            <a:spLocks noGrp="1"/>
          </p:cNvSpPr>
          <p:nvPr>
            <p:ph type="title"/>
          </p:nvPr>
        </p:nvSpPr>
        <p:spPr>
          <a:xfrm>
            <a:off x="1309587" y="197767"/>
            <a:ext cx="9572826" cy="1143000"/>
          </a:xfrm>
        </p:spPr>
        <p:txBody>
          <a:bodyPr>
            <a:normAutofit fontScale="90000"/>
          </a:bodyPr>
          <a:lstStyle/>
          <a:p>
            <a:r>
              <a:rPr lang="en-US" dirty="0"/>
              <a:t>d) Meaning of the study: possible mechanisms and implications</a:t>
            </a:r>
            <a:endParaRPr lang="en-GB" dirty="0"/>
          </a:p>
        </p:txBody>
      </p:sp>
      <p:sp>
        <p:nvSpPr>
          <p:cNvPr id="3" name="Content Placeholder 2">
            <a:extLst>
              <a:ext uri="{FF2B5EF4-FFF2-40B4-BE49-F238E27FC236}">
                <a16:creationId xmlns:a16="http://schemas.microsoft.com/office/drawing/2014/main" id="{F842B4AB-8799-4FA2-920C-F0BA4D42AC81}"/>
              </a:ext>
            </a:extLst>
          </p:cNvPr>
          <p:cNvSpPr>
            <a:spLocks noGrp="1"/>
          </p:cNvSpPr>
          <p:nvPr>
            <p:ph idx="1"/>
          </p:nvPr>
        </p:nvSpPr>
        <p:spPr>
          <a:xfrm>
            <a:off x="1006679" y="1772816"/>
            <a:ext cx="9815119" cy="3744417"/>
          </a:xfrm>
        </p:spPr>
        <p:txBody>
          <a:bodyPr/>
          <a:lstStyle/>
          <a:p>
            <a:r>
              <a:rPr lang="en-US" sz="2100" dirty="0"/>
              <a:t>At this point in the Discussion, you should inform your readers the mechanisms that could have produced the phenomenon and the implications of the results for your research area. </a:t>
            </a:r>
          </a:p>
          <a:p>
            <a:r>
              <a:rPr lang="en-US" sz="2100" dirty="0"/>
              <a:t>Identifying theoretical or practical implications involves finding ways in which your results may be used or may lead to the development of new applications in the future. </a:t>
            </a:r>
          </a:p>
          <a:p>
            <a:r>
              <a:rPr lang="en-US" sz="2100" dirty="0"/>
              <a:t>Listing applications allows the reader to understand the value of your research beyond the narrow objectives of the study.</a:t>
            </a:r>
            <a:endParaRPr lang="en-GB" sz="2100" dirty="0"/>
          </a:p>
        </p:txBody>
      </p:sp>
      <p:sp>
        <p:nvSpPr>
          <p:cNvPr id="4" name="TextBox 3">
            <a:extLst>
              <a:ext uri="{FF2B5EF4-FFF2-40B4-BE49-F238E27FC236}">
                <a16:creationId xmlns:a16="http://schemas.microsoft.com/office/drawing/2014/main" id="{4D65EBD8-1693-4129-A012-78CC9015997C}"/>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3248106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D6D71-C265-428D-B148-EF63537D2FC4}"/>
              </a:ext>
            </a:extLst>
          </p:cNvPr>
          <p:cNvSpPr>
            <a:spLocks noGrp="1"/>
          </p:cNvSpPr>
          <p:nvPr>
            <p:ph type="title"/>
          </p:nvPr>
        </p:nvSpPr>
        <p:spPr/>
        <p:txBody>
          <a:bodyPr>
            <a:normAutofit fontScale="90000"/>
          </a:bodyPr>
          <a:lstStyle/>
          <a:p>
            <a:r>
              <a:rPr lang="en-US" dirty="0"/>
              <a:t>e) Unanswered questions and future research</a:t>
            </a:r>
            <a:endParaRPr lang="en-GB" dirty="0"/>
          </a:p>
        </p:txBody>
      </p:sp>
      <p:sp>
        <p:nvSpPr>
          <p:cNvPr id="3" name="Content Placeholder 2">
            <a:extLst>
              <a:ext uri="{FF2B5EF4-FFF2-40B4-BE49-F238E27FC236}">
                <a16:creationId xmlns:a16="http://schemas.microsoft.com/office/drawing/2014/main" id="{E2CA587F-D606-4325-B268-27A80C3E0F3E}"/>
              </a:ext>
            </a:extLst>
          </p:cNvPr>
          <p:cNvSpPr>
            <a:spLocks noGrp="1"/>
          </p:cNvSpPr>
          <p:nvPr>
            <p:ph idx="1"/>
          </p:nvPr>
        </p:nvSpPr>
        <p:spPr>
          <a:xfrm>
            <a:off x="922789" y="1916832"/>
            <a:ext cx="10360404" cy="3600401"/>
          </a:xfrm>
        </p:spPr>
        <p:txBody>
          <a:bodyPr/>
          <a:lstStyle/>
          <a:p>
            <a:r>
              <a:rPr lang="en-US" sz="2400" dirty="0"/>
              <a:t>Finally, you should discuss questions that remain unanswered. </a:t>
            </a:r>
          </a:p>
          <a:p>
            <a:r>
              <a:rPr lang="en-US" sz="2400" dirty="0"/>
              <a:t>Briefly propose avenues for future research to further address these questions. </a:t>
            </a:r>
          </a:p>
          <a:p>
            <a:r>
              <a:rPr lang="en-US" sz="2400" dirty="0"/>
              <a:t>Add what you suggest can be done in terms of health and social care practice in order to address any issues found through your research. </a:t>
            </a:r>
          </a:p>
        </p:txBody>
      </p:sp>
      <p:sp>
        <p:nvSpPr>
          <p:cNvPr id="4" name="TextBox 3">
            <a:extLst>
              <a:ext uri="{FF2B5EF4-FFF2-40B4-BE49-F238E27FC236}">
                <a16:creationId xmlns:a16="http://schemas.microsoft.com/office/drawing/2014/main" id="{812913DC-1CBA-408F-ADA3-923BFC57E8AB}"/>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399397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3C01-AA47-42A5-9442-CC834ECBD442}"/>
              </a:ext>
            </a:extLst>
          </p:cNvPr>
          <p:cNvSpPr>
            <a:spLocks noGrp="1"/>
          </p:cNvSpPr>
          <p:nvPr>
            <p:ph type="title"/>
          </p:nvPr>
        </p:nvSpPr>
        <p:spPr>
          <a:xfrm>
            <a:off x="1981200" y="116632"/>
            <a:ext cx="8229600" cy="648072"/>
          </a:xfrm>
        </p:spPr>
        <p:txBody>
          <a:bodyPr>
            <a:normAutofit fontScale="90000"/>
          </a:bodyPr>
          <a:lstStyle/>
          <a:p>
            <a:r>
              <a:rPr lang="en-US" dirty="0"/>
              <a:t>Writing tips for the Discussion</a:t>
            </a:r>
            <a:endParaRPr lang="en-GB" dirty="0"/>
          </a:p>
        </p:txBody>
      </p:sp>
      <p:pic>
        <p:nvPicPr>
          <p:cNvPr id="6" name="Content Placeholder 5">
            <a:extLst>
              <a:ext uri="{FF2B5EF4-FFF2-40B4-BE49-F238E27FC236}">
                <a16:creationId xmlns:a16="http://schemas.microsoft.com/office/drawing/2014/main" id="{BBD2F77E-54CA-48C5-9B45-B17C1582F9EE}"/>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colorTemperature colorTemp="5300"/>
                    </a14:imgEffect>
                    <a14:imgEffect>
                      <a14:saturation sat="400000"/>
                    </a14:imgEffect>
                    <a14:imgEffect>
                      <a14:brightnessContrast bright="20000" contrast="-20000"/>
                    </a14:imgEffect>
                  </a14:imgLayer>
                </a14:imgProps>
              </a:ext>
              <a:ext uri="{28A0092B-C50C-407E-A947-70E740481C1C}">
                <a14:useLocalDpi xmlns:a14="http://schemas.microsoft.com/office/drawing/2010/main" val="0"/>
              </a:ext>
            </a:extLst>
          </a:blip>
          <a:srcRect t="3683" b="1802"/>
          <a:stretch/>
        </p:blipFill>
        <p:spPr>
          <a:xfrm>
            <a:off x="3431704" y="836712"/>
            <a:ext cx="5724128" cy="590465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EB71F7AC-5DA1-444C-9DD1-C70789E987D6}"/>
              </a:ext>
            </a:extLst>
          </p:cNvPr>
          <p:cNvSpPr txBox="1"/>
          <p:nvPr/>
        </p:nvSpPr>
        <p:spPr>
          <a:xfrm>
            <a:off x="9155832" y="4797153"/>
            <a:ext cx="1512168" cy="769441"/>
          </a:xfrm>
          <a:prstGeom prst="rect">
            <a:avLst/>
          </a:prstGeom>
          <a:noFill/>
        </p:spPr>
        <p:txBody>
          <a:bodyPr wrap="square">
            <a:spAutoFit/>
          </a:bodyPr>
          <a:lstStyle/>
          <a:p>
            <a:r>
              <a:rPr lang="en-GB" sz="1100" dirty="0"/>
              <a:t>Source: </a:t>
            </a:r>
            <a:r>
              <a:rPr lang="en-GB" sz="1100" dirty="0">
                <a:hlinkClick r:id="rId4"/>
              </a:rPr>
              <a:t>https://plos.org/resource/how-to-write-conclusions/</a:t>
            </a:r>
            <a:r>
              <a:rPr lang="en-GB" sz="1100" dirty="0"/>
              <a:t> </a:t>
            </a:r>
          </a:p>
        </p:txBody>
      </p:sp>
    </p:spTree>
    <p:extLst>
      <p:ext uri="{BB962C8B-B14F-4D97-AF65-F5344CB8AC3E}">
        <p14:creationId xmlns:p14="http://schemas.microsoft.com/office/powerpoint/2010/main" val="2575227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9BC2-021C-4F1E-9174-8A61EE3155A3}"/>
              </a:ext>
            </a:extLst>
          </p:cNvPr>
          <p:cNvSpPr>
            <a:spLocks noGrp="1"/>
          </p:cNvSpPr>
          <p:nvPr>
            <p:ph type="title"/>
          </p:nvPr>
        </p:nvSpPr>
        <p:spPr/>
        <p:txBody>
          <a:bodyPr>
            <a:normAutofit/>
          </a:bodyPr>
          <a:lstStyle/>
          <a:p>
            <a:r>
              <a:rPr lang="en-GB" dirty="0"/>
              <a:t>Question the evidence</a:t>
            </a:r>
          </a:p>
        </p:txBody>
      </p:sp>
      <p:sp>
        <p:nvSpPr>
          <p:cNvPr id="3" name="Content Placeholder 2">
            <a:extLst>
              <a:ext uri="{FF2B5EF4-FFF2-40B4-BE49-F238E27FC236}">
                <a16:creationId xmlns:a16="http://schemas.microsoft.com/office/drawing/2014/main" id="{76335461-2EF3-4752-98EA-5F0A70C3110D}"/>
              </a:ext>
            </a:extLst>
          </p:cNvPr>
          <p:cNvSpPr>
            <a:spLocks noGrp="1"/>
          </p:cNvSpPr>
          <p:nvPr>
            <p:ph idx="1"/>
          </p:nvPr>
        </p:nvSpPr>
        <p:spPr>
          <a:xfrm>
            <a:off x="609600" y="1600200"/>
            <a:ext cx="10972800" cy="4076699"/>
          </a:xfrm>
        </p:spPr>
        <p:txBody>
          <a:bodyPr>
            <a:noAutofit/>
          </a:bodyPr>
          <a:lstStyle/>
          <a:p>
            <a:r>
              <a:rPr lang="en-US" sz="2400" i="1" dirty="0"/>
              <a:t>"Good critical thinking includes </a:t>
            </a:r>
            <a:r>
              <a:rPr lang="en-US" sz="2400" i="1" dirty="0" err="1"/>
              <a:t>recognising</a:t>
            </a:r>
            <a:r>
              <a:rPr lang="en-US" sz="2400" i="1" dirty="0"/>
              <a:t> good arguments even when we disagree with them, and poor arguments even when these support our own point of view" </a:t>
            </a:r>
            <a:r>
              <a:rPr lang="en-US" sz="2400" dirty="0"/>
              <a:t>Cottrell (2005).</a:t>
            </a:r>
          </a:p>
          <a:p>
            <a:endParaRPr lang="en-US" sz="2400" dirty="0"/>
          </a:p>
          <a:p>
            <a:r>
              <a:rPr lang="en-US" sz="2400" dirty="0"/>
              <a:t>One of the most important aspects when thinking critically is to consider what evidence the claims are based on. This can be a key aspect of critically </a:t>
            </a:r>
            <a:r>
              <a:rPr lang="en-US" sz="2400" dirty="0" err="1"/>
              <a:t>analysing</a:t>
            </a:r>
            <a:r>
              <a:rPr lang="en-US" sz="2400" dirty="0"/>
              <a:t> and evaluating the research you have found.</a:t>
            </a:r>
          </a:p>
          <a:p>
            <a:endParaRPr lang="en-US" sz="2400" dirty="0"/>
          </a:p>
          <a:p>
            <a:endParaRPr lang="en-GB" sz="2400" dirty="0"/>
          </a:p>
        </p:txBody>
      </p:sp>
    </p:spTree>
    <p:extLst>
      <p:ext uri="{BB962C8B-B14F-4D97-AF65-F5344CB8AC3E}">
        <p14:creationId xmlns:p14="http://schemas.microsoft.com/office/powerpoint/2010/main" val="1303223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9BC2-021C-4F1E-9174-8A61EE3155A3}"/>
              </a:ext>
            </a:extLst>
          </p:cNvPr>
          <p:cNvSpPr>
            <a:spLocks noGrp="1"/>
          </p:cNvSpPr>
          <p:nvPr>
            <p:ph type="title"/>
          </p:nvPr>
        </p:nvSpPr>
        <p:spPr/>
        <p:txBody>
          <a:bodyPr>
            <a:normAutofit/>
          </a:bodyPr>
          <a:lstStyle/>
          <a:p>
            <a:r>
              <a:rPr lang="en-GB" dirty="0"/>
              <a:t>Question the evidence</a:t>
            </a:r>
          </a:p>
        </p:txBody>
      </p:sp>
      <p:sp>
        <p:nvSpPr>
          <p:cNvPr id="3" name="Content Placeholder 2">
            <a:extLst>
              <a:ext uri="{FF2B5EF4-FFF2-40B4-BE49-F238E27FC236}">
                <a16:creationId xmlns:a16="http://schemas.microsoft.com/office/drawing/2014/main" id="{76335461-2EF3-4752-98EA-5F0A70C3110D}"/>
              </a:ext>
            </a:extLst>
          </p:cNvPr>
          <p:cNvSpPr>
            <a:spLocks noGrp="1"/>
          </p:cNvSpPr>
          <p:nvPr>
            <p:ph idx="1"/>
          </p:nvPr>
        </p:nvSpPr>
        <p:spPr>
          <a:xfrm>
            <a:off x="609600" y="1417638"/>
            <a:ext cx="10972800" cy="4259261"/>
          </a:xfrm>
        </p:spPr>
        <p:txBody>
          <a:bodyPr>
            <a:noAutofit/>
          </a:bodyPr>
          <a:lstStyle/>
          <a:p>
            <a:pPr marL="0" indent="0">
              <a:buNone/>
            </a:pPr>
            <a:r>
              <a:rPr lang="en-US" sz="2000" b="1" dirty="0"/>
              <a:t>Some points to consider are:</a:t>
            </a:r>
          </a:p>
          <a:p>
            <a:pPr>
              <a:buFont typeface="Wingdings" panose="05000000000000000000" pitchFamily="2" charset="2"/>
              <a:buChar char="q"/>
            </a:pPr>
            <a:r>
              <a:rPr lang="en-US" sz="2000" dirty="0"/>
              <a:t>Are the claims they make clear within the evidence? Is there enough evidence to support their claim?</a:t>
            </a:r>
          </a:p>
          <a:p>
            <a:pPr>
              <a:buFont typeface="Wingdings" panose="05000000000000000000" pitchFamily="2" charset="2"/>
              <a:buChar char="q"/>
            </a:pPr>
            <a:r>
              <a:rPr lang="en-US" sz="2000" dirty="0"/>
              <a:t>How many people/participants took part in the study? 5,000 questionnaire responses would be far more reliable than 50. In which area did they undertake the research? For example, if a study regarding use of outdoors in education was based in rural North Wales and the results </a:t>
            </a:r>
            <a:r>
              <a:rPr lang="en-US" sz="2000" dirty="0" err="1"/>
              <a:t>generalised</a:t>
            </a:r>
            <a:r>
              <a:rPr lang="en-US" sz="2000" dirty="0"/>
              <a:t> across the UK - how reliable is this?</a:t>
            </a:r>
          </a:p>
          <a:p>
            <a:pPr>
              <a:buFont typeface="Wingdings" panose="05000000000000000000" pitchFamily="2" charset="2"/>
              <a:buChar char="q"/>
            </a:pPr>
            <a:r>
              <a:rPr lang="en-US" sz="2000" dirty="0"/>
              <a:t>Did they use their own setting/design/intervention as the basis of their research evidence? What bias is there in this?</a:t>
            </a:r>
          </a:p>
          <a:p>
            <a:pPr>
              <a:buFont typeface="Wingdings" panose="05000000000000000000" pitchFamily="2" charset="2"/>
              <a:buChar char="q"/>
            </a:pPr>
            <a:r>
              <a:rPr lang="en-US" sz="2000" dirty="0"/>
              <a:t>Is the methodology used appropriate for their study and/or claims? For example, a study could claim that children's levels of interaction improved following a certain intervention, however, it was the level of adult interaction that was measured by the data collection tool.</a:t>
            </a:r>
          </a:p>
        </p:txBody>
      </p:sp>
    </p:spTree>
    <p:extLst>
      <p:ext uri="{BB962C8B-B14F-4D97-AF65-F5344CB8AC3E}">
        <p14:creationId xmlns:p14="http://schemas.microsoft.com/office/powerpoint/2010/main" val="2752827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9BC2-021C-4F1E-9174-8A61EE3155A3}"/>
              </a:ext>
            </a:extLst>
          </p:cNvPr>
          <p:cNvSpPr>
            <a:spLocks noGrp="1"/>
          </p:cNvSpPr>
          <p:nvPr>
            <p:ph type="title"/>
          </p:nvPr>
        </p:nvSpPr>
        <p:spPr/>
        <p:txBody>
          <a:bodyPr>
            <a:normAutofit/>
          </a:bodyPr>
          <a:lstStyle/>
          <a:p>
            <a:r>
              <a:rPr lang="en-GB" dirty="0"/>
              <a:t>Question the evidence</a:t>
            </a:r>
          </a:p>
        </p:txBody>
      </p:sp>
      <p:sp>
        <p:nvSpPr>
          <p:cNvPr id="3" name="Content Placeholder 2">
            <a:extLst>
              <a:ext uri="{FF2B5EF4-FFF2-40B4-BE49-F238E27FC236}">
                <a16:creationId xmlns:a16="http://schemas.microsoft.com/office/drawing/2014/main" id="{76335461-2EF3-4752-98EA-5F0A70C3110D}"/>
              </a:ext>
            </a:extLst>
          </p:cNvPr>
          <p:cNvSpPr>
            <a:spLocks noGrp="1"/>
          </p:cNvSpPr>
          <p:nvPr>
            <p:ph idx="1"/>
          </p:nvPr>
        </p:nvSpPr>
        <p:spPr>
          <a:xfrm>
            <a:off x="609600" y="1876425"/>
            <a:ext cx="10972800" cy="3800474"/>
          </a:xfrm>
        </p:spPr>
        <p:txBody>
          <a:bodyPr>
            <a:noAutofit/>
          </a:bodyPr>
          <a:lstStyle/>
          <a:p>
            <a:r>
              <a:rPr lang="en-US" sz="2800" b="1" i="1" u="sng" dirty="0">
                <a:solidFill>
                  <a:schemeClr val="accent6">
                    <a:lumMod val="75000"/>
                  </a:schemeClr>
                </a:solidFill>
              </a:rPr>
              <a:t>Be objective! Researchers try to present all sides of the issue, even if we do not fully agree with all of them. </a:t>
            </a:r>
          </a:p>
          <a:p>
            <a:r>
              <a:rPr lang="en-US" sz="2800" dirty="0"/>
              <a:t>Identifying any limitations here of other people’s research, does not mean you cannot use the evidence or information within your own work, you just need to include the critique. </a:t>
            </a:r>
          </a:p>
          <a:p>
            <a:r>
              <a:rPr lang="en-US" sz="2800" dirty="0"/>
              <a:t>This will show that you can identify, and critique relevant evidence and research in your field of study.</a:t>
            </a:r>
            <a:endParaRPr lang="en-GB" sz="2800" dirty="0"/>
          </a:p>
        </p:txBody>
      </p:sp>
    </p:spTree>
    <p:extLst>
      <p:ext uri="{BB962C8B-B14F-4D97-AF65-F5344CB8AC3E}">
        <p14:creationId xmlns:p14="http://schemas.microsoft.com/office/powerpoint/2010/main" val="1258685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5993-2003-4058-82C5-9F3668347FEF}"/>
              </a:ext>
            </a:extLst>
          </p:cNvPr>
          <p:cNvSpPr>
            <a:spLocks noGrp="1"/>
          </p:cNvSpPr>
          <p:nvPr>
            <p:ph type="title"/>
          </p:nvPr>
        </p:nvSpPr>
        <p:spPr/>
        <p:txBody>
          <a:bodyPr/>
          <a:lstStyle/>
          <a:p>
            <a:r>
              <a:rPr lang="en-GB" dirty="0"/>
              <a:t>Other points of view</a:t>
            </a:r>
          </a:p>
        </p:txBody>
      </p:sp>
      <p:sp>
        <p:nvSpPr>
          <p:cNvPr id="3" name="Content Placeholder 2">
            <a:extLst>
              <a:ext uri="{FF2B5EF4-FFF2-40B4-BE49-F238E27FC236}">
                <a16:creationId xmlns:a16="http://schemas.microsoft.com/office/drawing/2014/main" id="{BC27D38A-171B-4B83-B77E-799F66DC3161}"/>
              </a:ext>
            </a:extLst>
          </p:cNvPr>
          <p:cNvSpPr>
            <a:spLocks noGrp="1"/>
          </p:cNvSpPr>
          <p:nvPr>
            <p:ph idx="1"/>
          </p:nvPr>
        </p:nvSpPr>
        <p:spPr>
          <a:xfrm>
            <a:off x="609600" y="1417638"/>
            <a:ext cx="10972800" cy="4099595"/>
          </a:xfrm>
        </p:spPr>
        <p:txBody>
          <a:bodyPr>
            <a:noAutofit/>
          </a:bodyPr>
          <a:lstStyle/>
          <a:p>
            <a:r>
              <a:rPr lang="en-US" sz="2400" dirty="0"/>
              <a:t>Critical thinking is not just looking at one particular piece of research or theory, you can demonstrate critical thinking through comparing and contrasting different points of view, research findings and theories. </a:t>
            </a:r>
          </a:p>
          <a:p>
            <a:endParaRPr lang="en-US" sz="2400" dirty="0"/>
          </a:p>
          <a:p>
            <a:r>
              <a:rPr lang="en-US" sz="2400" dirty="0"/>
              <a:t>If we look at the learning theories of Piaget and Vygotsky for example, Piaget's theory of cognitive development states that children learn through active self-discovery and awareness, however, Vygotsky's theory states that children need constructed guidance in order to develop and it does not happen alone.</a:t>
            </a:r>
          </a:p>
          <a:p>
            <a:endParaRPr lang="en-US" sz="2400" dirty="0"/>
          </a:p>
          <a:p>
            <a:endParaRPr lang="en-GB" sz="2400" dirty="0"/>
          </a:p>
        </p:txBody>
      </p:sp>
    </p:spTree>
    <p:extLst>
      <p:ext uri="{BB962C8B-B14F-4D97-AF65-F5344CB8AC3E}">
        <p14:creationId xmlns:p14="http://schemas.microsoft.com/office/powerpoint/2010/main" val="1508062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5993-2003-4058-82C5-9F3668347FEF}"/>
              </a:ext>
            </a:extLst>
          </p:cNvPr>
          <p:cNvSpPr>
            <a:spLocks noGrp="1"/>
          </p:cNvSpPr>
          <p:nvPr>
            <p:ph type="title"/>
          </p:nvPr>
        </p:nvSpPr>
        <p:spPr/>
        <p:txBody>
          <a:bodyPr/>
          <a:lstStyle/>
          <a:p>
            <a:r>
              <a:rPr lang="en-GB" dirty="0"/>
              <a:t>Other points of view</a:t>
            </a:r>
          </a:p>
        </p:txBody>
      </p:sp>
      <p:sp>
        <p:nvSpPr>
          <p:cNvPr id="3" name="Content Placeholder 2">
            <a:extLst>
              <a:ext uri="{FF2B5EF4-FFF2-40B4-BE49-F238E27FC236}">
                <a16:creationId xmlns:a16="http://schemas.microsoft.com/office/drawing/2014/main" id="{BC27D38A-171B-4B83-B77E-799F66DC3161}"/>
              </a:ext>
            </a:extLst>
          </p:cNvPr>
          <p:cNvSpPr>
            <a:spLocks noGrp="1"/>
          </p:cNvSpPr>
          <p:nvPr>
            <p:ph idx="1"/>
          </p:nvPr>
        </p:nvSpPr>
        <p:spPr>
          <a:xfrm>
            <a:off x="609600" y="1417638"/>
            <a:ext cx="10972800" cy="4099595"/>
          </a:xfrm>
        </p:spPr>
        <p:txBody>
          <a:bodyPr>
            <a:noAutofit/>
          </a:bodyPr>
          <a:lstStyle/>
          <a:p>
            <a:r>
              <a:rPr lang="en-US" sz="2400" dirty="0"/>
              <a:t>Despite the differences within these theories, they both </a:t>
            </a:r>
            <a:r>
              <a:rPr lang="en-US" sz="2400" dirty="0" err="1"/>
              <a:t>recognise</a:t>
            </a:r>
            <a:r>
              <a:rPr lang="en-US" sz="2400" dirty="0"/>
              <a:t> the importance of the adult when supporting children's learning and development.</a:t>
            </a:r>
          </a:p>
          <a:p>
            <a:endParaRPr lang="en-US" sz="2400" dirty="0"/>
          </a:p>
          <a:p>
            <a:r>
              <a:rPr lang="en-US" sz="2400" dirty="0"/>
              <a:t>In the example above, you can see a comparison of two seemingly opposing points of view, that are then brought together to highlight their similarities.</a:t>
            </a:r>
          </a:p>
          <a:p>
            <a:endParaRPr lang="en-US" sz="2400" dirty="0"/>
          </a:p>
        </p:txBody>
      </p:sp>
    </p:spTree>
    <p:extLst>
      <p:ext uri="{BB962C8B-B14F-4D97-AF65-F5344CB8AC3E}">
        <p14:creationId xmlns:p14="http://schemas.microsoft.com/office/powerpoint/2010/main" val="816467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66BA-A707-85F7-AB99-F21AAEF7CC9B}"/>
              </a:ext>
            </a:extLst>
          </p:cNvPr>
          <p:cNvSpPr>
            <a:spLocks noGrp="1"/>
          </p:cNvSpPr>
          <p:nvPr>
            <p:ph type="title"/>
          </p:nvPr>
        </p:nvSpPr>
        <p:spPr>
          <a:xfrm>
            <a:off x="609600" y="274638"/>
            <a:ext cx="10972800" cy="924988"/>
          </a:xfrm>
        </p:spPr>
        <p:txBody>
          <a:bodyPr/>
          <a:lstStyle/>
          <a:p>
            <a:r>
              <a:rPr lang="en-GB" dirty="0"/>
              <a:t>Writing the Recommendations </a:t>
            </a:r>
          </a:p>
        </p:txBody>
      </p:sp>
      <p:sp>
        <p:nvSpPr>
          <p:cNvPr id="3" name="Content Placeholder 2">
            <a:extLst>
              <a:ext uri="{FF2B5EF4-FFF2-40B4-BE49-F238E27FC236}">
                <a16:creationId xmlns:a16="http://schemas.microsoft.com/office/drawing/2014/main" id="{5EA8676A-CEFD-7866-E025-06CE1C14A84A}"/>
              </a:ext>
            </a:extLst>
          </p:cNvPr>
          <p:cNvSpPr>
            <a:spLocks noGrp="1"/>
          </p:cNvSpPr>
          <p:nvPr>
            <p:ph idx="1"/>
          </p:nvPr>
        </p:nvSpPr>
        <p:spPr>
          <a:xfrm>
            <a:off x="609600" y="1417638"/>
            <a:ext cx="10972800" cy="4099595"/>
          </a:xfrm>
        </p:spPr>
        <p:txBody>
          <a:bodyPr>
            <a:normAutofit fontScale="77500" lnSpcReduction="20000"/>
          </a:bodyPr>
          <a:lstStyle/>
          <a:p>
            <a:r>
              <a:rPr lang="en-GB" dirty="0"/>
              <a:t>The Recommendations should include the researcher’s suggestions based on the research presented in this project. </a:t>
            </a:r>
          </a:p>
          <a:p>
            <a:endParaRPr lang="en-GB" dirty="0"/>
          </a:p>
          <a:p>
            <a:r>
              <a:rPr lang="en-GB" dirty="0"/>
              <a:t>You should not repeat the recommendations of other researchers, but present your recommendations for future research, policy, and health and social care practice, charities, organisations, departments, services, etc. related to your topic of focus / aim / issue in health and social care of your research.</a:t>
            </a:r>
          </a:p>
          <a:p>
            <a:endParaRPr lang="en-GB" dirty="0"/>
          </a:p>
          <a:p>
            <a:r>
              <a:rPr lang="en-GB" dirty="0"/>
              <a:t>Your recommendations should be about UK’s health and social care. Can you link your recommendations to specific services/bodies/providers in the UK?</a:t>
            </a:r>
          </a:p>
          <a:p>
            <a:pPr marL="0" indent="0">
              <a:buNone/>
            </a:pPr>
            <a:endParaRPr lang="en-GB" dirty="0"/>
          </a:p>
        </p:txBody>
      </p:sp>
    </p:spTree>
    <p:extLst>
      <p:ext uri="{BB962C8B-B14F-4D97-AF65-F5344CB8AC3E}">
        <p14:creationId xmlns:p14="http://schemas.microsoft.com/office/powerpoint/2010/main" val="3220216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66BA-A707-85F7-AB99-F21AAEF7CC9B}"/>
              </a:ext>
            </a:extLst>
          </p:cNvPr>
          <p:cNvSpPr>
            <a:spLocks noGrp="1"/>
          </p:cNvSpPr>
          <p:nvPr>
            <p:ph type="title"/>
          </p:nvPr>
        </p:nvSpPr>
        <p:spPr/>
        <p:txBody>
          <a:bodyPr/>
          <a:lstStyle/>
          <a:p>
            <a:r>
              <a:rPr lang="en-GB" dirty="0"/>
              <a:t>Writing the Recommendations </a:t>
            </a:r>
          </a:p>
        </p:txBody>
      </p:sp>
      <p:sp>
        <p:nvSpPr>
          <p:cNvPr id="3" name="Content Placeholder 2">
            <a:extLst>
              <a:ext uri="{FF2B5EF4-FFF2-40B4-BE49-F238E27FC236}">
                <a16:creationId xmlns:a16="http://schemas.microsoft.com/office/drawing/2014/main" id="{5EA8676A-CEFD-7866-E025-06CE1C14A84A}"/>
              </a:ext>
            </a:extLst>
          </p:cNvPr>
          <p:cNvSpPr>
            <a:spLocks noGrp="1"/>
          </p:cNvSpPr>
          <p:nvPr>
            <p:ph idx="1"/>
          </p:nvPr>
        </p:nvSpPr>
        <p:spPr>
          <a:xfrm>
            <a:off x="609600" y="1495697"/>
            <a:ext cx="10972800" cy="4086497"/>
          </a:xfrm>
        </p:spPr>
        <p:txBody>
          <a:bodyPr>
            <a:normAutofit fontScale="77500" lnSpcReduction="20000"/>
          </a:bodyPr>
          <a:lstStyle/>
          <a:p>
            <a:r>
              <a:rPr lang="en-GB" dirty="0"/>
              <a:t>Your recommendations should include suggestions for improvements for the UK health system, services, education, implementation issues, strategies, intervention, etc.</a:t>
            </a:r>
          </a:p>
          <a:p>
            <a:endParaRPr lang="en-GB" dirty="0"/>
          </a:p>
          <a:p>
            <a:r>
              <a:rPr lang="en-GB" dirty="0"/>
              <a:t>Now that you completed your research, based on your findings and critical analysis, what could be useful for the patients / service users and their families and/or health and social care practitioners in the UK?</a:t>
            </a:r>
          </a:p>
          <a:p>
            <a:endParaRPr lang="en-GB" dirty="0"/>
          </a:p>
          <a:p>
            <a:r>
              <a:rPr lang="en-GB" dirty="0"/>
              <a:t>Any lessons learned from other countries (that you explored in the ‘International Context’ section of your Background?) which could potentially be applied in the UK as well?</a:t>
            </a:r>
          </a:p>
        </p:txBody>
      </p:sp>
    </p:spTree>
    <p:extLst>
      <p:ext uri="{BB962C8B-B14F-4D97-AF65-F5344CB8AC3E}">
        <p14:creationId xmlns:p14="http://schemas.microsoft.com/office/powerpoint/2010/main" val="2072600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1BB9F-7D80-455D-A383-AC919AD286BF}"/>
              </a:ext>
            </a:extLst>
          </p:cNvPr>
          <p:cNvSpPr>
            <a:spLocks noGrp="1"/>
          </p:cNvSpPr>
          <p:nvPr>
            <p:ph type="title"/>
          </p:nvPr>
        </p:nvSpPr>
        <p:spPr/>
        <p:txBody>
          <a:bodyPr/>
          <a:lstStyle/>
          <a:p>
            <a:r>
              <a:rPr lang="en-US" dirty="0"/>
              <a:t>Writing the Conclusion </a:t>
            </a:r>
            <a:endParaRPr lang="en-GB" dirty="0"/>
          </a:p>
        </p:txBody>
      </p:sp>
      <p:sp>
        <p:nvSpPr>
          <p:cNvPr id="3" name="Content Placeholder 2">
            <a:extLst>
              <a:ext uri="{FF2B5EF4-FFF2-40B4-BE49-F238E27FC236}">
                <a16:creationId xmlns:a16="http://schemas.microsoft.com/office/drawing/2014/main" id="{E858AC3B-83C9-4474-AF50-1BFE49951F61}"/>
              </a:ext>
            </a:extLst>
          </p:cNvPr>
          <p:cNvSpPr>
            <a:spLocks noGrp="1"/>
          </p:cNvSpPr>
          <p:nvPr>
            <p:ph idx="1"/>
          </p:nvPr>
        </p:nvSpPr>
        <p:spPr>
          <a:xfrm>
            <a:off x="838899" y="1383755"/>
            <a:ext cx="10544962" cy="3917032"/>
          </a:xfrm>
        </p:spPr>
        <p:txBody>
          <a:bodyPr/>
          <a:lstStyle/>
          <a:p>
            <a:r>
              <a:rPr lang="en-US" sz="2200" dirty="0"/>
              <a:t>You should provide closure by writing a concluding summary of the main points you want the reader to remember based on all aspects discussed. </a:t>
            </a:r>
          </a:p>
          <a:p>
            <a:pPr marL="0" indent="0">
              <a:buNone/>
            </a:pPr>
            <a:endParaRPr lang="en-US" sz="2200" dirty="0"/>
          </a:p>
          <a:p>
            <a:r>
              <a:rPr lang="en-US" sz="2200" dirty="0"/>
              <a:t>The conclusion is the most important message of your paper. Hence, it should be written with great care in the present tense (use the past tense when describing results). </a:t>
            </a:r>
          </a:p>
          <a:p>
            <a:pPr marL="0" indent="0">
              <a:buNone/>
            </a:pPr>
            <a:endParaRPr lang="en-US" sz="2200" dirty="0"/>
          </a:p>
          <a:p>
            <a:r>
              <a:rPr lang="en-US" sz="2200" dirty="0"/>
              <a:t>The conclusion should match both the aim/objectives posed in the Introduction section and the main results presented in the beginning of the Discussion section. </a:t>
            </a:r>
          </a:p>
        </p:txBody>
      </p:sp>
      <p:sp>
        <p:nvSpPr>
          <p:cNvPr id="4" name="TextBox 3">
            <a:extLst>
              <a:ext uri="{FF2B5EF4-FFF2-40B4-BE49-F238E27FC236}">
                <a16:creationId xmlns:a16="http://schemas.microsoft.com/office/drawing/2014/main" id="{E577EF3E-142C-4D76-893C-2EB9A04F7ECD}"/>
              </a:ext>
            </a:extLst>
          </p:cNvPr>
          <p:cNvSpPr txBox="1"/>
          <p:nvPr/>
        </p:nvSpPr>
        <p:spPr>
          <a:xfrm>
            <a:off x="1739516" y="5440362"/>
            <a:ext cx="8712968" cy="246221"/>
          </a:xfrm>
          <a:prstGeom prst="rect">
            <a:avLst/>
          </a:prstGeom>
          <a:noFill/>
        </p:spPr>
        <p:txBody>
          <a:bodyPr wrap="square">
            <a:spAutoFit/>
          </a:bodyPr>
          <a:lstStyle/>
          <a:p>
            <a:r>
              <a:rPr lang="en-US" sz="1000" dirty="0"/>
              <a:t>Source: Vieira, R. F., Lima, R. C. D., &amp; </a:t>
            </a:r>
            <a:r>
              <a:rPr lang="en-US" sz="1000" dirty="0" err="1"/>
              <a:t>Mizubuti</a:t>
            </a:r>
            <a:r>
              <a:rPr lang="en-US" sz="1000" dirty="0"/>
              <a:t>, E. S. G. (2019). How to write the discussion section of a scientific article. </a:t>
            </a:r>
            <a:r>
              <a:rPr lang="en-US" sz="1000" i="1" dirty="0"/>
              <a:t>Acta </a:t>
            </a:r>
            <a:r>
              <a:rPr lang="en-US" sz="1000" i="1" dirty="0" err="1"/>
              <a:t>Scientiarum</a:t>
            </a:r>
            <a:r>
              <a:rPr lang="en-US" sz="1000" i="1" dirty="0"/>
              <a:t>. Agronomy</a:t>
            </a:r>
            <a:r>
              <a:rPr lang="en-US" sz="1000" dirty="0"/>
              <a:t>, </a:t>
            </a:r>
            <a:r>
              <a:rPr lang="en-US" sz="1000" i="1" dirty="0"/>
              <a:t>41</a:t>
            </a:r>
            <a:endParaRPr lang="en-GB" sz="1000" dirty="0"/>
          </a:p>
        </p:txBody>
      </p:sp>
    </p:spTree>
    <p:extLst>
      <p:ext uri="{BB962C8B-B14F-4D97-AF65-F5344CB8AC3E}">
        <p14:creationId xmlns:p14="http://schemas.microsoft.com/office/powerpoint/2010/main" val="3055532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1981200" y="274638"/>
            <a:ext cx="8229600" cy="706090"/>
          </a:xfrm>
        </p:spPr>
        <p:txBody>
          <a:bodyPr>
            <a:normAutofit fontScale="90000"/>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1066800" y="1498069"/>
            <a:ext cx="10058400" cy="3577897"/>
          </a:xfrm>
        </p:spPr>
        <p:txBody>
          <a:bodyPr>
            <a:normAutofit lnSpcReduction="10000"/>
          </a:bodyPr>
          <a:lstStyle/>
          <a:p>
            <a:r>
              <a:rPr lang="en-US" sz="2400" dirty="0"/>
              <a:t>The conclusion should make the overall message and argument clear to the reader. A conclusion is not a summary of everything you have just written.</a:t>
            </a:r>
          </a:p>
          <a:p>
            <a:endParaRPr lang="en-US" sz="2400" dirty="0"/>
          </a:p>
          <a:p>
            <a:r>
              <a:rPr lang="en-US" sz="2400" dirty="0"/>
              <a:t>It should end in a way that is thought-provoking and looks to the future.</a:t>
            </a:r>
          </a:p>
          <a:p>
            <a:endParaRPr lang="en-US" sz="2400" dirty="0"/>
          </a:p>
          <a:p>
            <a:r>
              <a:rPr lang="en-US" sz="2400" dirty="0"/>
              <a:t>What is the take-away message you want the readers to remember from your research findings? </a:t>
            </a:r>
          </a:p>
          <a:p>
            <a:pPr marL="0" indent="0">
              <a:buNone/>
            </a:pPr>
            <a:endParaRPr lang="en-US" sz="24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3431704" y="5403166"/>
            <a:ext cx="4572000" cy="246221"/>
          </a:xfrm>
          <a:prstGeom prst="rect">
            <a:avLst/>
          </a:prstGeom>
          <a:noFill/>
        </p:spPr>
        <p:txBody>
          <a:bodyPr wrap="square">
            <a:spAutoFit/>
          </a:bodyPr>
          <a:lstStyle/>
          <a:p>
            <a:r>
              <a:rPr lang="en-GB" sz="1000" dirty="0"/>
              <a:t>Source: </a:t>
            </a:r>
            <a:r>
              <a:rPr lang="en-GB" sz="1000" dirty="0">
                <a:hlinkClick r:id="rId2"/>
              </a:rPr>
              <a:t>https://library.leeds.ac.uk/info/14011/writing/112/essay_writing/7</a:t>
            </a:r>
            <a:r>
              <a:rPr lang="en-GB" sz="1000" dirty="0"/>
              <a:t> </a:t>
            </a:r>
          </a:p>
        </p:txBody>
      </p:sp>
    </p:spTree>
    <p:extLst>
      <p:ext uri="{BB962C8B-B14F-4D97-AF65-F5344CB8AC3E}">
        <p14:creationId xmlns:p14="http://schemas.microsoft.com/office/powerpoint/2010/main" val="2808040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1981200" y="274638"/>
            <a:ext cx="8229600" cy="706090"/>
          </a:xfrm>
        </p:spPr>
        <p:txBody>
          <a:bodyPr>
            <a:normAutofit fontScale="90000"/>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1057013" y="1340769"/>
            <a:ext cx="10075178" cy="3793920"/>
          </a:xfrm>
        </p:spPr>
        <p:txBody>
          <a:bodyPr/>
          <a:lstStyle/>
          <a:p>
            <a:pPr marL="0" indent="0">
              <a:buNone/>
            </a:pPr>
            <a:r>
              <a:rPr lang="en-US" sz="2000" b="1" dirty="0"/>
              <a:t>What should be in the conclusion?</a:t>
            </a:r>
          </a:p>
          <a:p>
            <a:r>
              <a:rPr lang="en-US" sz="2000" dirty="0"/>
              <a:t>Generally, you should briefly explain your main findings or ideas. </a:t>
            </a:r>
          </a:p>
          <a:p>
            <a:r>
              <a:rPr lang="en-US" sz="2000" dirty="0"/>
              <a:t>You should also present the main message or argument that you want your reader to take away. </a:t>
            </a:r>
          </a:p>
          <a:p>
            <a:r>
              <a:rPr lang="en-US" sz="2000" dirty="0"/>
              <a:t>Make sure your conclusion is clearly supported by the evidence presented in the essay.</a:t>
            </a:r>
          </a:p>
          <a:p>
            <a:r>
              <a:rPr lang="en-US" sz="2000" dirty="0"/>
              <a:t>You must </a:t>
            </a:r>
            <a:r>
              <a:rPr lang="en-US" sz="2000" u="sng" dirty="0"/>
              <a:t>not include any new material or evidence</a:t>
            </a:r>
            <a:r>
              <a:rPr lang="en-US" sz="2000" dirty="0"/>
              <a:t> in your conclusion. </a:t>
            </a:r>
          </a:p>
          <a:p>
            <a:r>
              <a:rPr lang="en-US" sz="2000" dirty="0"/>
              <a:t>At the end of your conclusion, move from the specific to the general. Try to set your discussion into a different or wider context.</a:t>
            </a:r>
            <a:endParaRPr lang="en-GB" sz="20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3431704" y="5403166"/>
            <a:ext cx="4572000" cy="246221"/>
          </a:xfrm>
          <a:prstGeom prst="rect">
            <a:avLst/>
          </a:prstGeom>
          <a:noFill/>
        </p:spPr>
        <p:txBody>
          <a:bodyPr wrap="square">
            <a:spAutoFit/>
          </a:bodyPr>
          <a:lstStyle/>
          <a:p>
            <a:r>
              <a:rPr lang="en-GB" sz="1000" dirty="0"/>
              <a:t>Source: </a:t>
            </a:r>
            <a:r>
              <a:rPr lang="en-GB" sz="1000" dirty="0">
                <a:hlinkClick r:id="rId2"/>
              </a:rPr>
              <a:t>https://library.leeds.ac.uk/info/14011/writing/112/essay_writing/7</a:t>
            </a:r>
            <a:r>
              <a:rPr lang="en-GB" sz="1000" dirty="0"/>
              <a:t> </a:t>
            </a:r>
          </a:p>
        </p:txBody>
      </p:sp>
    </p:spTree>
    <p:extLst>
      <p:ext uri="{BB962C8B-B14F-4D97-AF65-F5344CB8AC3E}">
        <p14:creationId xmlns:p14="http://schemas.microsoft.com/office/powerpoint/2010/main" val="1907291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AB17-7E55-46F3-87AA-8B3B25888683}"/>
              </a:ext>
            </a:extLst>
          </p:cNvPr>
          <p:cNvSpPr>
            <a:spLocks noGrp="1"/>
          </p:cNvSpPr>
          <p:nvPr>
            <p:ph type="title"/>
          </p:nvPr>
        </p:nvSpPr>
        <p:spPr/>
        <p:txBody>
          <a:bodyPr/>
          <a:lstStyle/>
          <a:p>
            <a:r>
              <a:rPr lang="en-GB" dirty="0"/>
              <a:t>Recap / Conclusion</a:t>
            </a:r>
          </a:p>
        </p:txBody>
      </p:sp>
      <p:sp>
        <p:nvSpPr>
          <p:cNvPr id="3" name="Content Placeholder 2">
            <a:extLst>
              <a:ext uri="{FF2B5EF4-FFF2-40B4-BE49-F238E27FC236}">
                <a16:creationId xmlns:a16="http://schemas.microsoft.com/office/drawing/2014/main" id="{9038C342-21BF-4050-B074-00609E19488C}"/>
              </a:ext>
            </a:extLst>
          </p:cNvPr>
          <p:cNvSpPr>
            <a:spLocks noGrp="1"/>
          </p:cNvSpPr>
          <p:nvPr>
            <p:ph idx="1"/>
          </p:nvPr>
        </p:nvSpPr>
        <p:spPr/>
        <p:txBody>
          <a:bodyPr/>
          <a:lstStyle/>
          <a:p>
            <a:r>
              <a:rPr lang="en-GB" dirty="0"/>
              <a:t>What did you learn today?</a:t>
            </a:r>
          </a:p>
          <a:p>
            <a:r>
              <a:rPr lang="en-GB" dirty="0"/>
              <a:t>How can you implement what you learned today in your research practice?</a:t>
            </a:r>
          </a:p>
        </p:txBody>
      </p:sp>
    </p:spTree>
    <p:extLst>
      <p:ext uri="{BB962C8B-B14F-4D97-AF65-F5344CB8AC3E}">
        <p14:creationId xmlns:p14="http://schemas.microsoft.com/office/powerpoint/2010/main" val="1089771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83163A22-5B42-486F-926E-9F7912B1F01B}"/>
              </a:ext>
            </a:extLst>
          </p:cNvPr>
          <p:cNvSpPr>
            <a:spLocks noGrp="1"/>
          </p:cNvSpPr>
          <p:nvPr>
            <p:ph type="title"/>
          </p:nvPr>
        </p:nvSpPr>
        <p:spPr>
          <a:xfrm>
            <a:off x="1981200" y="1844675"/>
            <a:ext cx="8229600" cy="1143000"/>
          </a:xfrm>
        </p:spPr>
        <p:txBody>
          <a:bodyPr/>
          <a:lstStyle/>
          <a:p>
            <a:r>
              <a:rPr lang="en-GB" altLang="en-US" sz="6600" dirty="0"/>
              <a:t>Any Questions?</a:t>
            </a:r>
          </a:p>
        </p:txBody>
      </p:sp>
      <p:sp>
        <p:nvSpPr>
          <p:cNvPr id="11268" name="TextBox 1">
            <a:extLst>
              <a:ext uri="{FF2B5EF4-FFF2-40B4-BE49-F238E27FC236}">
                <a16:creationId xmlns:a16="http://schemas.microsoft.com/office/drawing/2014/main" id="{DB302ED3-1B1F-4ED3-91E2-60344FADACA6}"/>
              </a:ext>
            </a:extLst>
          </p:cNvPr>
          <p:cNvSpPr txBox="1">
            <a:spLocks noChangeArrowheads="1"/>
          </p:cNvSpPr>
          <p:nvPr/>
        </p:nvSpPr>
        <p:spPr bwMode="auto">
          <a:xfrm>
            <a:off x="3810000" y="3687764"/>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2197</Words>
  <Application>Microsoft Office PowerPoint</Application>
  <PresentationFormat>Widescreen</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Myriad Pro</vt:lpstr>
      <vt:lpstr>Arial</vt:lpstr>
      <vt:lpstr>Wingdings</vt:lpstr>
      <vt:lpstr>20140311PresentationUWTSDTemplate</vt:lpstr>
      <vt:lpstr>Independent Project (BMHP6020)</vt:lpstr>
      <vt:lpstr>Lesson Objectives</vt:lpstr>
      <vt:lpstr>Discussion of findings</vt:lpstr>
      <vt:lpstr>Discussion of study findings</vt:lpstr>
      <vt:lpstr>Recap – main steps for writing a Discussion</vt:lpstr>
      <vt:lpstr>How to structure a Discussion </vt:lpstr>
      <vt:lpstr>a) Statement of principal findings</vt:lpstr>
      <vt:lpstr>b) Strengths and weaknesses in relation to other studies, discussing particularly any differences in results</vt:lpstr>
      <vt:lpstr>c) Strengths and weaknesses of the study</vt:lpstr>
      <vt:lpstr>d) Meaning of the study: possible mechanisms and implications</vt:lpstr>
      <vt:lpstr>e) Unanswered questions and future research</vt:lpstr>
      <vt:lpstr>Writing tips for the Discussion</vt:lpstr>
      <vt:lpstr>Question the evidence</vt:lpstr>
      <vt:lpstr>Question the evidence</vt:lpstr>
      <vt:lpstr>Question the evidence</vt:lpstr>
      <vt:lpstr>Other points of view</vt:lpstr>
      <vt:lpstr>Other points of view</vt:lpstr>
      <vt:lpstr>Writing the Recommendations </vt:lpstr>
      <vt:lpstr>Writing the Recommendations </vt:lpstr>
      <vt:lpstr>Writing the Conclusion </vt:lpstr>
      <vt:lpstr>Writing the Conclusion</vt:lpstr>
      <vt:lpstr>Writing the Conclusion</vt:lpstr>
      <vt:lpstr>Recap / Conclusion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cp:lastModifiedBy>
  <cp:revision>41</cp:revision>
  <dcterms:created xsi:type="dcterms:W3CDTF">2021-06-30T17:36:36Z</dcterms:created>
  <dcterms:modified xsi:type="dcterms:W3CDTF">2023-02-12T18:05:35Z</dcterms:modified>
</cp:coreProperties>
</file>