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ppt/theme/themeOverride2.xml" ContentType="application/vnd.openxmlformats-officedocument.themeOverr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6"/>
  </p:notesMasterIdLst>
  <p:sldIdLst>
    <p:sldId id="264" r:id="rId5"/>
    <p:sldId id="312" r:id="rId6"/>
    <p:sldId id="316" r:id="rId7"/>
    <p:sldId id="317" r:id="rId8"/>
    <p:sldId id="315" r:id="rId9"/>
    <p:sldId id="319" r:id="rId10"/>
    <p:sldId id="313" r:id="rId11"/>
    <p:sldId id="321" r:id="rId12"/>
    <p:sldId id="322" r:id="rId13"/>
    <p:sldId id="320" r:id="rId14"/>
    <p:sldId id="31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9C60C6E-5613-4562-83D6-1C045EE7E909}" v="95" dt="2021-01-08T11:43:45.339"/>
    <p1510:client id="{BEB74DE6-43AB-4F38-A4F5-A046D49DD672}" v="26" dt="2021-01-07T09:36:26.4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706" autoAdjust="0"/>
    <p:restoredTop sz="86965" autoAdjust="0"/>
  </p:normalViewPr>
  <p:slideViewPr>
    <p:cSldViewPr snapToGrid="0">
      <p:cViewPr>
        <p:scale>
          <a:sx n="70" d="100"/>
          <a:sy n="70" d="100"/>
        </p:scale>
        <p:origin x="750" y="-258"/>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Y. Davis" userId="S::j.y.davis@uwtsd.ac.uk::c09c923e-016a-4e18-b742-99caf2192ef7" providerId="AD" clId="Web-{79C60C6E-5613-4562-83D6-1C045EE7E909}"/>
    <pc:docChg chg="modSld">
      <pc:chgData name="Julie Y. Davis" userId="S::j.y.davis@uwtsd.ac.uk::c09c923e-016a-4e18-b742-99caf2192ef7" providerId="AD" clId="Web-{79C60C6E-5613-4562-83D6-1C045EE7E909}" dt="2021-01-08T11:43:45.339" v="91" actId="20577"/>
      <pc:docMkLst>
        <pc:docMk/>
      </pc:docMkLst>
      <pc:sldChg chg="modSp">
        <pc:chgData name="Julie Y. Davis" userId="S::j.y.davis@uwtsd.ac.uk::c09c923e-016a-4e18-b742-99caf2192ef7" providerId="AD" clId="Web-{79C60C6E-5613-4562-83D6-1C045EE7E909}" dt="2021-01-08T11:36:27.908" v="1" actId="20577"/>
        <pc:sldMkLst>
          <pc:docMk/>
          <pc:sldMk cId="3192257811" sldId="312"/>
        </pc:sldMkLst>
        <pc:spChg chg="mod">
          <ac:chgData name="Julie Y. Davis" userId="S::j.y.davis@uwtsd.ac.uk::c09c923e-016a-4e18-b742-99caf2192ef7" providerId="AD" clId="Web-{79C60C6E-5613-4562-83D6-1C045EE7E909}" dt="2021-01-08T11:36:27.908" v="1" actId="20577"/>
          <ac:spMkLst>
            <pc:docMk/>
            <pc:sldMk cId="3192257811" sldId="312"/>
            <ac:spMk id="5" creationId="{C7B9B6A4-9693-4D41-9DF2-08B686662E1E}"/>
          </ac:spMkLst>
        </pc:spChg>
      </pc:sldChg>
      <pc:sldChg chg="modSp">
        <pc:chgData name="Julie Y. Davis" userId="S::j.y.davis@uwtsd.ac.uk::c09c923e-016a-4e18-b742-99caf2192ef7" providerId="AD" clId="Web-{79C60C6E-5613-4562-83D6-1C045EE7E909}" dt="2021-01-08T11:42:52.026" v="68" actId="20577"/>
        <pc:sldMkLst>
          <pc:docMk/>
          <pc:sldMk cId="3348646228" sldId="313"/>
        </pc:sldMkLst>
        <pc:spChg chg="mod">
          <ac:chgData name="Julie Y. Davis" userId="S::j.y.davis@uwtsd.ac.uk::c09c923e-016a-4e18-b742-99caf2192ef7" providerId="AD" clId="Web-{79C60C6E-5613-4562-83D6-1C045EE7E909}" dt="2021-01-08T11:42:52.026" v="68" actId="20577"/>
          <ac:spMkLst>
            <pc:docMk/>
            <pc:sldMk cId="3348646228" sldId="313"/>
            <ac:spMk id="3" creationId="{A5B600D3-AB7E-43B3-991F-6CC065017566}"/>
          </ac:spMkLst>
        </pc:spChg>
      </pc:sldChg>
      <pc:sldChg chg="modSp">
        <pc:chgData name="Julie Y. Davis" userId="S::j.y.davis@uwtsd.ac.uk::c09c923e-016a-4e18-b742-99caf2192ef7" providerId="AD" clId="Web-{79C60C6E-5613-4562-83D6-1C045EE7E909}" dt="2021-01-08T11:41:03.054" v="46" actId="20577"/>
        <pc:sldMkLst>
          <pc:docMk/>
          <pc:sldMk cId="1999346064" sldId="315"/>
        </pc:sldMkLst>
        <pc:spChg chg="mod">
          <ac:chgData name="Julie Y. Davis" userId="S::j.y.davis@uwtsd.ac.uk::c09c923e-016a-4e18-b742-99caf2192ef7" providerId="AD" clId="Web-{79C60C6E-5613-4562-83D6-1C045EE7E909}" dt="2021-01-08T11:41:03.054" v="46" actId="20577"/>
          <ac:spMkLst>
            <pc:docMk/>
            <pc:sldMk cId="1999346064" sldId="315"/>
            <ac:spMk id="3" creationId="{39C52AA0-E4F0-41B0-840B-847CE146CC8F}"/>
          </ac:spMkLst>
        </pc:spChg>
      </pc:sldChg>
      <pc:sldChg chg="modSp">
        <pc:chgData name="Julie Y. Davis" userId="S::j.y.davis@uwtsd.ac.uk::c09c923e-016a-4e18-b742-99caf2192ef7" providerId="AD" clId="Web-{79C60C6E-5613-4562-83D6-1C045EE7E909}" dt="2021-01-08T11:37:28.440" v="6" actId="20577"/>
        <pc:sldMkLst>
          <pc:docMk/>
          <pc:sldMk cId="2800258511" sldId="316"/>
        </pc:sldMkLst>
        <pc:spChg chg="mod">
          <ac:chgData name="Julie Y. Davis" userId="S::j.y.davis@uwtsd.ac.uk::c09c923e-016a-4e18-b742-99caf2192ef7" providerId="AD" clId="Web-{79C60C6E-5613-4562-83D6-1C045EE7E909}" dt="2021-01-08T11:37:28.440" v="6" actId="20577"/>
          <ac:spMkLst>
            <pc:docMk/>
            <pc:sldMk cId="2800258511" sldId="316"/>
            <ac:spMk id="3" creationId="{911E06B5-DCED-4EDC-9564-46633222C068}"/>
          </ac:spMkLst>
        </pc:spChg>
      </pc:sldChg>
      <pc:sldChg chg="modSp">
        <pc:chgData name="Julie Y. Davis" userId="S::j.y.davis@uwtsd.ac.uk::c09c923e-016a-4e18-b742-99caf2192ef7" providerId="AD" clId="Web-{79C60C6E-5613-4562-83D6-1C045EE7E909}" dt="2021-01-08T11:38:44.817" v="16" actId="20577"/>
        <pc:sldMkLst>
          <pc:docMk/>
          <pc:sldMk cId="1605340749" sldId="317"/>
        </pc:sldMkLst>
        <pc:spChg chg="mod">
          <ac:chgData name="Julie Y. Davis" userId="S::j.y.davis@uwtsd.ac.uk::c09c923e-016a-4e18-b742-99caf2192ef7" providerId="AD" clId="Web-{79C60C6E-5613-4562-83D6-1C045EE7E909}" dt="2021-01-08T11:38:44.817" v="16" actId="20577"/>
          <ac:spMkLst>
            <pc:docMk/>
            <pc:sldMk cId="1605340749" sldId="317"/>
            <ac:spMk id="3" creationId="{036669E4-F56F-4363-9B4F-34BD748CC83B}"/>
          </ac:spMkLst>
        </pc:spChg>
      </pc:sldChg>
      <pc:sldChg chg="modSp">
        <pc:chgData name="Julie Y. Davis" userId="S::j.y.davis@uwtsd.ac.uk::c09c923e-016a-4e18-b742-99caf2192ef7" providerId="AD" clId="Web-{79C60C6E-5613-4562-83D6-1C045EE7E909}" dt="2021-01-08T11:42:13.228" v="64" actId="20577"/>
        <pc:sldMkLst>
          <pc:docMk/>
          <pc:sldMk cId="2879311084" sldId="319"/>
        </pc:sldMkLst>
        <pc:spChg chg="mod">
          <ac:chgData name="Julie Y. Davis" userId="S::j.y.davis@uwtsd.ac.uk::c09c923e-016a-4e18-b742-99caf2192ef7" providerId="AD" clId="Web-{79C60C6E-5613-4562-83D6-1C045EE7E909}" dt="2021-01-08T11:42:13.228" v="64" actId="20577"/>
          <ac:spMkLst>
            <pc:docMk/>
            <pc:sldMk cId="2879311084" sldId="319"/>
            <ac:spMk id="3" creationId="{44A8DE7F-0502-47BE-8033-84F7DB7CE291}"/>
          </ac:spMkLst>
        </pc:spChg>
      </pc:sldChg>
      <pc:sldChg chg="modSp">
        <pc:chgData name="Julie Y. Davis" userId="S::j.y.davis@uwtsd.ac.uk::c09c923e-016a-4e18-b742-99caf2192ef7" providerId="AD" clId="Web-{79C60C6E-5613-4562-83D6-1C045EE7E909}" dt="2021-01-08T11:43:45.339" v="90" actId="20577"/>
        <pc:sldMkLst>
          <pc:docMk/>
          <pc:sldMk cId="62372966" sldId="322"/>
        </pc:sldMkLst>
        <pc:spChg chg="mod">
          <ac:chgData name="Julie Y. Davis" userId="S::j.y.davis@uwtsd.ac.uk::c09c923e-016a-4e18-b742-99caf2192ef7" providerId="AD" clId="Web-{79C60C6E-5613-4562-83D6-1C045EE7E909}" dt="2021-01-08T11:43:45.339" v="90" actId="20577"/>
          <ac:spMkLst>
            <pc:docMk/>
            <pc:sldMk cId="62372966" sldId="322"/>
            <ac:spMk id="3" creationId="{3EFFE590-6DDD-448F-990D-98961317CAB8}"/>
          </ac:spMkLst>
        </pc:spChg>
      </pc:sldChg>
    </pc:docChg>
  </pc:docChgLst>
  <pc:docChgLst>
    <pc:chgData name="Jessica staples" userId="b21b1f4786744c46" providerId="LiveId" clId="{BEB74DE6-43AB-4F38-A4F5-A046D49DD672}"/>
    <pc:docChg chg="undo redo custSel mod addSld delSld modSld sldOrd">
      <pc:chgData name="Jessica staples" userId="b21b1f4786744c46" providerId="LiveId" clId="{BEB74DE6-43AB-4F38-A4F5-A046D49DD672}" dt="2021-01-07T09:37:40.876" v="10357" actId="26606"/>
      <pc:docMkLst>
        <pc:docMk/>
      </pc:docMkLst>
      <pc:sldChg chg="addSp delSp modSp mod setClrOvrMap">
        <pc:chgData name="Jessica staples" userId="b21b1f4786744c46" providerId="LiveId" clId="{BEB74DE6-43AB-4F38-A4F5-A046D49DD672}" dt="2021-01-07T09:37:40.876" v="10357" actId="26606"/>
        <pc:sldMkLst>
          <pc:docMk/>
          <pc:sldMk cId="42028081" sldId="264"/>
        </pc:sldMkLst>
        <pc:spChg chg="mod">
          <ac:chgData name="Jessica staples" userId="b21b1f4786744c46" providerId="LiveId" clId="{BEB74DE6-43AB-4F38-A4F5-A046D49DD672}" dt="2021-01-07T09:37:40.876" v="10357" actId="26606"/>
          <ac:spMkLst>
            <pc:docMk/>
            <pc:sldMk cId="42028081" sldId="264"/>
            <ac:spMk id="2" creationId="{18C3B467-088C-4F3D-A9A7-105C4E1E20CD}"/>
          </ac:spMkLst>
        </pc:spChg>
        <pc:spChg chg="mod">
          <ac:chgData name="Jessica staples" userId="b21b1f4786744c46" providerId="LiveId" clId="{BEB74DE6-43AB-4F38-A4F5-A046D49DD672}" dt="2021-01-07T09:37:40.876" v="10357" actId="26606"/>
          <ac:spMkLst>
            <pc:docMk/>
            <pc:sldMk cId="42028081" sldId="264"/>
            <ac:spMk id="3" creationId="{C8722DDC-8EEE-4A06-8DFE-B44871EAA2CF}"/>
          </ac:spMkLst>
        </pc:spChg>
        <pc:spChg chg="add del">
          <ac:chgData name="Jessica staples" userId="b21b1f4786744c46" providerId="LiveId" clId="{BEB74DE6-43AB-4F38-A4F5-A046D49DD672}" dt="2021-01-07T09:37:40.876" v="10357" actId="26606"/>
          <ac:spMkLst>
            <pc:docMk/>
            <pc:sldMk cId="42028081" sldId="264"/>
            <ac:spMk id="73" creationId="{BF9FFE17-DE95-4821-ACC1-B90C95449294}"/>
          </ac:spMkLst>
        </pc:spChg>
        <pc:spChg chg="add del">
          <ac:chgData name="Jessica staples" userId="b21b1f4786744c46" providerId="LiveId" clId="{BEB74DE6-43AB-4F38-A4F5-A046D49DD672}" dt="2021-01-07T09:37:40.876" v="10357" actId="26606"/>
          <ac:spMkLst>
            <pc:docMk/>
            <pc:sldMk cId="42028081" sldId="264"/>
            <ac:spMk id="75" creationId="{03CF76AF-FF72-4430-A772-05840329020B}"/>
          </ac:spMkLst>
        </pc:spChg>
        <pc:spChg chg="add del">
          <ac:chgData name="Jessica staples" userId="b21b1f4786744c46" providerId="LiveId" clId="{BEB74DE6-43AB-4F38-A4F5-A046D49DD672}" dt="2021-01-07T09:37:40.876" v="10357" actId="26606"/>
          <ac:spMkLst>
            <pc:docMk/>
            <pc:sldMk cId="42028081" sldId="264"/>
            <ac:spMk id="77" creationId="{0B1C8180-2FDD-4202-8C45-4057CB1AB26F}"/>
          </ac:spMkLst>
        </pc:spChg>
        <pc:spChg chg="add del">
          <ac:chgData name="Jessica staples" userId="b21b1f4786744c46" providerId="LiveId" clId="{BEB74DE6-43AB-4F38-A4F5-A046D49DD672}" dt="2021-01-07T09:37:35.065" v="10354" actId="26606"/>
          <ac:spMkLst>
            <pc:docMk/>
            <pc:sldMk cId="42028081" sldId="264"/>
            <ac:spMk id="88" creationId="{87FD26E4-041F-4EF2-B92D-6034C0F85CCF}"/>
          </ac:spMkLst>
        </pc:spChg>
        <pc:spChg chg="add del">
          <ac:chgData name="Jessica staples" userId="b21b1f4786744c46" providerId="LiveId" clId="{BEB74DE6-43AB-4F38-A4F5-A046D49DD672}" dt="2021-01-07T09:37:40.736" v="10356" actId="26606"/>
          <ac:spMkLst>
            <pc:docMk/>
            <pc:sldMk cId="42028081" sldId="264"/>
            <ac:spMk id="90" creationId="{0344D4FE-ABEF-4230-9E4E-AD5782FC78AC}"/>
          </ac:spMkLst>
        </pc:spChg>
        <pc:spChg chg="add del">
          <ac:chgData name="Jessica staples" userId="b21b1f4786744c46" providerId="LiveId" clId="{BEB74DE6-43AB-4F38-A4F5-A046D49DD672}" dt="2021-01-07T09:37:40.736" v="10356" actId="26606"/>
          <ac:spMkLst>
            <pc:docMk/>
            <pc:sldMk cId="42028081" sldId="264"/>
            <ac:spMk id="91" creationId="{6F40FBDA-CEB1-40F0-9AB9-BD9C402D70FE}"/>
          </ac:spMkLst>
        </pc:spChg>
        <pc:spChg chg="add del">
          <ac:chgData name="Jessica staples" userId="b21b1f4786744c46" providerId="LiveId" clId="{BEB74DE6-43AB-4F38-A4F5-A046D49DD672}" dt="2021-01-07T09:37:40.736" v="10356" actId="26606"/>
          <ac:spMkLst>
            <pc:docMk/>
            <pc:sldMk cId="42028081" sldId="264"/>
            <ac:spMk id="92" creationId="{9325F979-D3F9-4926-81B7-7ACCB31A501B}"/>
          </ac:spMkLst>
        </pc:spChg>
        <pc:spChg chg="add">
          <ac:chgData name="Jessica staples" userId="b21b1f4786744c46" providerId="LiveId" clId="{BEB74DE6-43AB-4F38-A4F5-A046D49DD672}" dt="2021-01-07T09:37:40.876" v="10357" actId="26606"/>
          <ac:spMkLst>
            <pc:docMk/>
            <pc:sldMk cId="42028081" sldId="264"/>
            <ac:spMk id="95" creationId="{DB4A12B6-EF0D-43E8-8C17-4FAD4D2766E4}"/>
          </ac:spMkLst>
        </pc:spChg>
        <pc:spChg chg="add">
          <ac:chgData name="Jessica staples" userId="b21b1f4786744c46" providerId="LiveId" clId="{BEB74DE6-43AB-4F38-A4F5-A046D49DD672}" dt="2021-01-07T09:37:40.876" v="10357" actId="26606"/>
          <ac:spMkLst>
            <pc:docMk/>
            <pc:sldMk cId="42028081" sldId="264"/>
            <ac:spMk id="97" creationId="{AE107525-0C02-447F-8A3F-553320A7230E}"/>
          </ac:spMkLst>
        </pc:spChg>
        <pc:spChg chg="add">
          <ac:chgData name="Jessica staples" userId="b21b1f4786744c46" providerId="LiveId" clId="{BEB74DE6-43AB-4F38-A4F5-A046D49DD672}" dt="2021-01-07T09:37:40.876" v="10357" actId="26606"/>
          <ac:spMkLst>
            <pc:docMk/>
            <pc:sldMk cId="42028081" sldId="264"/>
            <ac:spMk id="99" creationId="{AB7A42E3-05D8-4A0B-9D4E-20EF581E57C0}"/>
          </ac:spMkLst>
        </pc:spChg>
        <pc:picChg chg="mod">
          <ac:chgData name="Jessica staples" userId="b21b1f4786744c46" providerId="LiveId" clId="{BEB74DE6-43AB-4F38-A4F5-A046D49DD672}" dt="2021-01-07T09:37:40.876" v="10357" actId="26606"/>
          <ac:picMkLst>
            <pc:docMk/>
            <pc:sldMk cId="42028081" sldId="264"/>
            <ac:picMk id="8" creationId="{46768272-0F6A-4E58-A45C-F10D015D8952}"/>
          </ac:picMkLst>
        </pc:picChg>
        <pc:cxnChg chg="add del">
          <ac:chgData name="Jessica staples" userId="b21b1f4786744c46" providerId="LiveId" clId="{BEB74DE6-43AB-4F38-A4F5-A046D49DD672}" dt="2021-01-07T09:37:40.876" v="10357" actId="26606"/>
          <ac:cxnSpMkLst>
            <pc:docMk/>
            <pc:sldMk cId="42028081" sldId="264"/>
            <ac:cxnSpMk id="79" creationId="{D6E86CC6-13EA-4A88-86AD-CF27BF52CC95}"/>
          </ac:cxnSpMkLst>
        </pc:cxnChg>
        <pc:cxnChg chg="add del">
          <ac:chgData name="Jessica staples" userId="b21b1f4786744c46" providerId="LiveId" clId="{BEB74DE6-43AB-4F38-A4F5-A046D49DD672}" dt="2021-01-07T09:37:40.876" v="10357" actId="26606"/>
          <ac:cxnSpMkLst>
            <pc:docMk/>
            <pc:sldMk cId="42028081" sldId="264"/>
            <ac:cxnSpMk id="81" creationId="{3F80B441-4F7D-4B40-8A13-FED03A1F3A16}"/>
          </ac:cxnSpMkLst>
        </pc:cxnChg>
        <pc:cxnChg chg="add del">
          <ac:chgData name="Jessica staples" userId="b21b1f4786744c46" providerId="LiveId" clId="{BEB74DE6-43AB-4F38-A4F5-A046D49DD672}" dt="2021-01-07T09:37:40.876" v="10357" actId="26606"/>
          <ac:cxnSpMkLst>
            <pc:docMk/>
            <pc:sldMk cId="42028081" sldId="264"/>
            <ac:cxnSpMk id="83" creationId="{70C7FD1A-44B1-4E4C-B0C9-A8103DCCDCC2}"/>
          </ac:cxnSpMkLst>
        </pc:cxnChg>
        <pc:cxnChg chg="add">
          <ac:chgData name="Jessica staples" userId="b21b1f4786744c46" providerId="LiveId" clId="{BEB74DE6-43AB-4F38-A4F5-A046D49DD672}" dt="2021-01-07T09:37:40.876" v="10357" actId="26606"/>
          <ac:cxnSpMkLst>
            <pc:docMk/>
            <pc:sldMk cId="42028081" sldId="264"/>
            <ac:cxnSpMk id="94" creationId="{6EE9A54B-189D-4645-8254-FDC4210EC6DB}"/>
          </ac:cxnSpMkLst>
        </pc:cxnChg>
        <pc:cxnChg chg="add">
          <ac:chgData name="Jessica staples" userId="b21b1f4786744c46" providerId="LiveId" clId="{BEB74DE6-43AB-4F38-A4F5-A046D49DD672}" dt="2021-01-07T09:37:40.876" v="10357" actId="26606"/>
          <ac:cxnSpMkLst>
            <pc:docMk/>
            <pc:sldMk cId="42028081" sldId="264"/>
            <ac:cxnSpMk id="96" creationId="{511CE48F-D5E4-4520-AF1E-8F85CFBDA596}"/>
          </ac:cxnSpMkLst>
        </pc:cxnChg>
        <pc:cxnChg chg="add">
          <ac:chgData name="Jessica staples" userId="b21b1f4786744c46" providerId="LiveId" clId="{BEB74DE6-43AB-4F38-A4F5-A046D49DD672}" dt="2021-01-07T09:37:40.876" v="10357" actId="26606"/>
          <ac:cxnSpMkLst>
            <pc:docMk/>
            <pc:sldMk cId="42028081" sldId="264"/>
            <ac:cxnSpMk id="98" creationId="{41448851-39AD-4943-BF9C-C50704E08377}"/>
          </ac:cxnSpMkLst>
        </pc:cxnChg>
      </pc:sldChg>
      <pc:sldChg chg="addSp modSp mod modNotesTx">
        <pc:chgData name="Jessica staples" userId="b21b1f4786744c46" providerId="LiveId" clId="{BEB74DE6-43AB-4F38-A4F5-A046D49DD672}" dt="2021-01-07T04:45:54.091" v="6168" actId="20577"/>
        <pc:sldMkLst>
          <pc:docMk/>
          <pc:sldMk cId="3192257811" sldId="312"/>
        </pc:sldMkLst>
        <pc:spChg chg="mod">
          <ac:chgData name="Jessica staples" userId="b21b1f4786744c46" providerId="LiveId" clId="{BEB74DE6-43AB-4F38-A4F5-A046D49DD672}" dt="2021-01-06T13:15:05.998" v="308" actId="2711"/>
          <ac:spMkLst>
            <pc:docMk/>
            <pc:sldMk cId="3192257811" sldId="312"/>
            <ac:spMk id="2" creationId="{66A47F5C-50EC-416A-AE8C-6F6BB4225673}"/>
          </ac:spMkLst>
        </pc:spChg>
        <pc:spChg chg="mod">
          <ac:chgData name="Jessica staples" userId="b21b1f4786744c46" providerId="LiveId" clId="{BEB74DE6-43AB-4F38-A4F5-A046D49DD672}" dt="2021-01-07T04:45:54.091" v="6168" actId="20577"/>
          <ac:spMkLst>
            <pc:docMk/>
            <pc:sldMk cId="3192257811" sldId="312"/>
            <ac:spMk id="5" creationId="{C7B9B6A4-9693-4D41-9DF2-08B686662E1E}"/>
          </ac:spMkLst>
        </pc:spChg>
        <pc:spChg chg="add mod">
          <ac:chgData name="Jessica staples" userId="b21b1f4786744c46" providerId="LiveId" clId="{BEB74DE6-43AB-4F38-A4F5-A046D49DD672}" dt="2021-01-06T13:18:43.214" v="372"/>
          <ac:spMkLst>
            <pc:docMk/>
            <pc:sldMk cId="3192257811" sldId="312"/>
            <ac:spMk id="8" creationId="{8B338B4D-7393-4402-AE39-1BB3B53B3094}"/>
          </ac:spMkLst>
        </pc:spChg>
        <pc:grpChg chg="add mod">
          <ac:chgData name="Jessica staples" userId="b21b1f4786744c46" providerId="LiveId" clId="{BEB74DE6-43AB-4F38-A4F5-A046D49DD672}" dt="2021-01-06T13:18:58.308" v="375" actId="14100"/>
          <ac:grpSpMkLst>
            <pc:docMk/>
            <pc:sldMk cId="3192257811" sldId="312"/>
            <ac:grpSpMk id="4" creationId="{0E883AAE-863C-4A6B-96A5-151C2FD96585}"/>
          </ac:grpSpMkLst>
        </pc:grpChg>
        <pc:picChg chg="add mod">
          <ac:chgData name="Jessica staples" userId="b21b1f4786744c46" providerId="LiveId" clId="{BEB74DE6-43AB-4F38-A4F5-A046D49DD672}" dt="2021-01-06T13:18:43.214" v="372"/>
          <ac:picMkLst>
            <pc:docMk/>
            <pc:sldMk cId="3192257811" sldId="312"/>
            <ac:picMk id="6" creationId="{33B30218-BD9D-4401-911A-6B2F14359C27}"/>
          </ac:picMkLst>
        </pc:picChg>
        <pc:picChg chg="add mod">
          <ac:chgData name="Jessica staples" userId="b21b1f4786744c46" providerId="LiveId" clId="{BEB74DE6-43AB-4F38-A4F5-A046D49DD672}" dt="2021-01-06T13:18:43.214" v="372"/>
          <ac:picMkLst>
            <pc:docMk/>
            <pc:sldMk cId="3192257811" sldId="312"/>
            <ac:picMk id="7" creationId="{C53BE47F-0126-4AC8-B2CD-71697EA91312}"/>
          </ac:picMkLst>
        </pc:picChg>
      </pc:sldChg>
      <pc:sldChg chg="modSp mod ord modNotesTx">
        <pc:chgData name="Jessica staples" userId="b21b1f4786744c46" providerId="LiveId" clId="{BEB74DE6-43AB-4F38-A4F5-A046D49DD672}" dt="2021-01-07T09:14:01.643" v="10152" actId="20577"/>
        <pc:sldMkLst>
          <pc:docMk/>
          <pc:sldMk cId="3348646228" sldId="313"/>
        </pc:sldMkLst>
        <pc:spChg chg="mod">
          <ac:chgData name="Jessica staples" userId="b21b1f4786744c46" providerId="LiveId" clId="{BEB74DE6-43AB-4F38-A4F5-A046D49DD672}" dt="2021-01-06T13:15:11.967" v="309" actId="2711"/>
          <ac:spMkLst>
            <pc:docMk/>
            <pc:sldMk cId="3348646228" sldId="313"/>
            <ac:spMk id="2" creationId="{68E3C278-B4B0-4A86-9029-8FA9A743253A}"/>
          </ac:spMkLst>
        </pc:spChg>
        <pc:spChg chg="mod">
          <ac:chgData name="Jessica staples" userId="b21b1f4786744c46" providerId="LiveId" clId="{BEB74DE6-43AB-4F38-A4F5-A046D49DD672}" dt="2021-01-07T09:14:01.643" v="10152" actId="20577"/>
          <ac:spMkLst>
            <pc:docMk/>
            <pc:sldMk cId="3348646228" sldId="313"/>
            <ac:spMk id="3" creationId="{A5B600D3-AB7E-43B3-991F-6CC065017566}"/>
          </ac:spMkLst>
        </pc:spChg>
      </pc:sldChg>
      <pc:sldChg chg="modSp del mod modNotesTx">
        <pc:chgData name="Jessica staples" userId="b21b1f4786744c46" providerId="LiveId" clId="{BEB74DE6-43AB-4F38-A4F5-A046D49DD672}" dt="2021-01-07T06:26:12.062" v="6169" actId="2696"/>
        <pc:sldMkLst>
          <pc:docMk/>
          <pc:sldMk cId="2600969377" sldId="314"/>
        </pc:sldMkLst>
        <pc:spChg chg="mod">
          <ac:chgData name="Jessica staples" userId="b21b1f4786744c46" providerId="LiveId" clId="{BEB74DE6-43AB-4F38-A4F5-A046D49DD672}" dt="2021-01-06T13:15:26.639" v="311" actId="2711"/>
          <ac:spMkLst>
            <pc:docMk/>
            <pc:sldMk cId="2600969377" sldId="314"/>
            <ac:spMk id="2" creationId="{4A41FCB4-67F3-44F7-8B18-666C90C37AFD}"/>
          </ac:spMkLst>
        </pc:spChg>
        <pc:spChg chg="mod">
          <ac:chgData name="Jessica staples" userId="b21b1f4786744c46" providerId="LiveId" clId="{BEB74DE6-43AB-4F38-A4F5-A046D49DD672}" dt="2021-01-07T04:12:32.593" v="5107" actId="1076"/>
          <ac:spMkLst>
            <pc:docMk/>
            <pc:sldMk cId="2600969377" sldId="314"/>
            <ac:spMk id="3" creationId="{C0148939-AD9B-469D-B70C-3160D462BA38}"/>
          </ac:spMkLst>
        </pc:spChg>
      </pc:sldChg>
      <pc:sldChg chg="modSp mod ord modNotesTx">
        <pc:chgData name="Jessica staples" userId="b21b1f4786744c46" providerId="LiveId" clId="{BEB74DE6-43AB-4F38-A4F5-A046D49DD672}" dt="2021-01-07T08:47:47.984" v="9379" actId="20577"/>
        <pc:sldMkLst>
          <pc:docMk/>
          <pc:sldMk cId="1999346064" sldId="315"/>
        </pc:sldMkLst>
        <pc:spChg chg="mod">
          <ac:chgData name="Jessica staples" userId="b21b1f4786744c46" providerId="LiveId" clId="{BEB74DE6-43AB-4F38-A4F5-A046D49DD672}" dt="2021-01-07T04:13:30.845" v="5186" actId="20577"/>
          <ac:spMkLst>
            <pc:docMk/>
            <pc:sldMk cId="1999346064" sldId="315"/>
            <ac:spMk id="2" creationId="{EAABC7D3-A4E0-48D2-B2F5-C77F1C7A609A}"/>
          </ac:spMkLst>
        </pc:spChg>
        <pc:spChg chg="mod">
          <ac:chgData name="Jessica staples" userId="b21b1f4786744c46" providerId="LiveId" clId="{BEB74DE6-43AB-4F38-A4F5-A046D49DD672}" dt="2021-01-07T08:45:39.092" v="9033" actId="20577"/>
          <ac:spMkLst>
            <pc:docMk/>
            <pc:sldMk cId="1999346064" sldId="315"/>
            <ac:spMk id="3" creationId="{39C52AA0-E4F0-41B0-840B-847CE146CC8F}"/>
          </ac:spMkLst>
        </pc:spChg>
      </pc:sldChg>
      <pc:sldChg chg="addSp delSp modSp mod ord modNotesTx">
        <pc:chgData name="Jessica staples" userId="b21b1f4786744c46" providerId="LiveId" clId="{BEB74DE6-43AB-4F38-A4F5-A046D49DD672}" dt="2021-01-07T09:37:17.145" v="10352" actId="20577"/>
        <pc:sldMkLst>
          <pc:docMk/>
          <pc:sldMk cId="2800258511" sldId="316"/>
        </pc:sldMkLst>
        <pc:spChg chg="mod">
          <ac:chgData name="Jessica staples" userId="b21b1f4786744c46" providerId="LiveId" clId="{BEB74DE6-43AB-4F38-A4F5-A046D49DD672}" dt="2021-01-07T00:35:33.206" v="2441" actId="2711"/>
          <ac:spMkLst>
            <pc:docMk/>
            <pc:sldMk cId="2800258511" sldId="316"/>
            <ac:spMk id="2" creationId="{2F6BBA51-51FF-48BA-A79B-4C90DC5FFE93}"/>
          </ac:spMkLst>
        </pc:spChg>
        <pc:spChg chg="mod">
          <ac:chgData name="Jessica staples" userId="b21b1f4786744c46" providerId="LiveId" clId="{BEB74DE6-43AB-4F38-A4F5-A046D49DD672}" dt="2021-01-07T09:36:47.126" v="10302" actId="14100"/>
          <ac:spMkLst>
            <pc:docMk/>
            <pc:sldMk cId="2800258511" sldId="316"/>
            <ac:spMk id="3" creationId="{911E06B5-DCED-4EDC-9564-46633222C068}"/>
          </ac:spMkLst>
        </pc:spChg>
        <pc:spChg chg="add del mod">
          <ac:chgData name="Jessica staples" userId="b21b1f4786744c46" providerId="LiveId" clId="{BEB74DE6-43AB-4F38-A4F5-A046D49DD672}" dt="2021-01-07T09:34:29.157" v="10253"/>
          <ac:spMkLst>
            <pc:docMk/>
            <pc:sldMk cId="2800258511" sldId="316"/>
            <ac:spMk id="4" creationId="{0FE05C8E-56EF-4FA2-8BF1-7478936FCCFF}"/>
          </ac:spMkLst>
        </pc:spChg>
        <pc:spChg chg="add mod">
          <ac:chgData name="Jessica staples" userId="b21b1f4786744c46" providerId="LiveId" clId="{BEB74DE6-43AB-4F38-A4F5-A046D49DD672}" dt="2021-01-07T09:36:26.421" v="10301" actId="164"/>
          <ac:spMkLst>
            <pc:docMk/>
            <pc:sldMk cId="2800258511" sldId="316"/>
            <ac:spMk id="5" creationId="{A68C748B-12F0-456B-932D-9580D1DB53F9}"/>
          </ac:spMkLst>
        </pc:spChg>
        <pc:grpChg chg="add mod">
          <ac:chgData name="Jessica staples" userId="b21b1f4786744c46" providerId="LiveId" clId="{BEB74DE6-43AB-4F38-A4F5-A046D49DD672}" dt="2021-01-07T09:36:26.421" v="10301" actId="164"/>
          <ac:grpSpMkLst>
            <pc:docMk/>
            <pc:sldMk cId="2800258511" sldId="316"/>
            <ac:grpSpMk id="6" creationId="{5ACF4470-751F-420C-86FE-7356B7F97590}"/>
          </ac:grpSpMkLst>
        </pc:grpChg>
        <pc:picChg chg="add mod">
          <ac:chgData name="Jessica staples" userId="b21b1f4786744c46" providerId="LiveId" clId="{BEB74DE6-43AB-4F38-A4F5-A046D49DD672}" dt="2021-01-07T09:36:26.421" v="10301" actId="164"/>
          <ac:picMkLst>
            <pc:docMk/>
            <pc:sldMk cId="2800258511" sldId="316"/>
            <ac:picMk id="1026" creationId="{C2F9B5A4-CB18-43B8-BD10-57A22E768F0B}"/>
          </ac:picMkLst>
        </pc:picChg>
      </pc:sldChg>
      <pc:sldChg chg="addSp delSp modSp mod ord setBg modNotesTx">
        <pc:chgData name="Jessica staples" userId="b21b1f4786744c46" providerId="LiveId" clId="{BEB74DE6-43AB-4F38-A4F5-A046D49DD672}" dt="2021-01-07T09:35:45.208" v="10292" actId="20577"/>
        <pc:sldMkLst>
          <pc:docMk/>
          <pc:sldMk cId="1605340749" sldId="317"/>
        </pc:sldMkLst>
        <pc:spChg chg="mod">
          <ac:chgData name="Jessica staples" userId="b21b1f4786744c46" providerId="LiveId" clId="{BEB74DE6-43AB-4F38-A4F5-A046D49DD672}" dt="2021-01-07T07:17:31.285" v="7265" actId="26606"/>
          <ac:spMkLst>
            <pc:docMk/>
            <pc:sldMk cId="1605340749" sldId="317"/>
            <ac:spMk id="2" creationId="{AA8AE14A-51F6-48C0-A8D5-38638E5C1668}"/>
          </ac:spMkLst>
        </pc:spChg>
        <pc:spChg chg="mod">
          <ac:chgData name="Jessica staples" userId="b21b1f4786744c46" providerId="LiveId" clId="{BEB74DE6-43AB-4F38-A4F5-A046D49DD672}" dt="2021-01-07T07:17:31.285" v="7265" actId="26606"/>
          <ac:spMkLst>
            <pc:docMk/>
            <pc:sldMk cId="1605340749" sldId="317"/>
            <ac:spMk id="3" creationId="{036669E4-F56F-4363-9B4F-34BD748CC83B}"/>
          </ac:spMkLst>
        </pc:spChg>
        <pc:spChg chg="add mod">
          <ac:chgData name="Jessica staples" userId="b21b1f4786744c46" providerId="LiveId" clId="{BEB74DE6-43AB-4F38-A4F5-A046D49DD672}" dt="2021-01-07T09:35:45.208" v="10292" actId="20577"/>
          <ac:spMkLst>
            <pc:docMk/>
            <pc:sldMk cId="1605340749" sldId="317"/>
            <ac:spMk id="5" creationId="{0AB9D42B-9323-4B7B-BF05-24D1641AD280}"/>
          </ac:spMkLst>
        </pc:spChg>
        <pc:spChg chg="add del">
          <ac:chgData name="Jessica staples" userId="b21b1f4786744c46" providerId="LiveId" clId="{BEB74DE6-43AB-4F38-A4F5-A046D49DD672}" dt="2021-01-07T07:17:31.285" v="7265" actId="26606"/>
          <ac:spMkLst>
            <pc:docMk/>
            <pc:sldMk cId="1605340749" sldId="317"/>
            <ac:spMk id="8" creationId="{352B744B-0F81-487E-A851-51A3233F0E66}"/>
          </ac:spMkLst>
        </pc:spChg>
        <pc:spChg chg="add del">
          <ac:chgData name="Jessica staples" userId="b21b1f4786744c46" providerId="LiveId" clId="{BEB74DE6-43AB-4F38-A4F5-A046D49DD672}" dt="2021-01-07T07:14:41.103" v="7228" actId="26606"/>
          <ac:spMkLst>
            <pc:docMk/>
            <pc:sldMk cId="1605340749" sldId="317"/>
            <ac:spMk id="9" creationId="{11657BF2-BFFB-4FF0-9FE2-4D7F7A7C9D50}"/>
          </ac:spMkLst>
        </pc:spChg>
        <pc:spChg chg="add del">
          <ac:chgData name="Jessica staples" userId="b21b1f4786744c46" providerId="LiveId" clId="{BEB74DE6-43AB-4F38-A4F5-A046D49DD672}" dt="2021-01-07T07:17:31.285" v="7265" actId="26606"/>
          <ac:spMkLst>
            <pc:docMk/>
            <pc:sldMk cId="1605340749" sldId="317"/>
            <ac:spMk id="10" creationId="{4D6D39BE-B8E2-4FCD-92BE-1E88F59736D0}"/>
          </ac:spMkLst>
        </pc:spChg>
        <pc:spChg chg="add del">
          <ac:chgData name="Jessica staples" userId="b21b1f4786744c46" providerId="LiveId" clId="{BEB74DE6-43AB-4F38-A4F5-A046D49DD672}" dt="2021-01-07T07:14:41.103" v="7228" actId="26606"/>
          <ac:spMkLst>
            <pc:docMk/>
            <pc:sldMk cId="1605340749" sldId="317"/>
            <ac:spMk id="11" creationId="{25397171-E233-4F26-9A8C-29C436537DC4}"/>
          </ac:spMkLst>
        </pc:spChg>
        <pc:spChg chg="add del">
          <ac:chgData name="Jessica staples" userId="b21b1f4786744c46" providerId="LiveId" clId="{BEB74DE6-43AB-4F38-A4F5-A046D49DD672}" dt="2021-01-07T07:14:41.103" v="7228" actId="26606"/>
          <ac:spMkLst>
            <pc:docMk/>
            <pc:sldMk cId="1605340749" sldId="317"/>
            <ac:spMk id="13" creationId="{EA830B9C-C9EB-4D80-9552-AE9DE30758C9}"/>
          </ac:spMkLst>
        </pc:spChg>
        <pc:spChg chg="add del">
          <ac:chgData name="Jessica staples" userId="b21b1f4786744c46" providerId="LiveId" clId="{BEB74DE6-43AB-4F38-A4F5-A046D49DD672}" dt="2021-01-07T07:17:31.285" v="7265" actId="26606"/>
          <ac:spMkLst>
            <pc:docMk/>
            <pc:sldMk cId="1605340749" sldId="317"/>
            <ac:spMk id="15" creationId="{C13A2EBD-9403-4884-A9BD-8B154778C35E}"/>
          </ac:spMkLst>
        </pc:spChg>
        <pc:grpChg chg="add mod">
          <ac:chgData name="Jessica staples" userId="b21b1f4786744c46" providerId="LiveId" clId="{BEB74DE6-43AB-4F38-A4F5-A046D49DD672}" dt="2021-01-07T07:17:31.285" v="7265" actId="26606"/>
          <ac:grpSpMkLst>
            <pc:docMk/>
            <pc:sldMk cId="1605340749" sldId="317"/>
            <ac:grpSpMk id="6" creationId="{2F55B63D-017F-4F8F-8D5F-EF057B24CBEA}"/>
          </ac:grpSpMkLst>
        </pc:grpChg>
        <pc:picChg chg="add mod">
          <ac:chgData name="Jessica staples" userId="b21b1f4786744c46" providerId="LiveId" clId="{BEB74DE6-43AB-4F38-A4F5-A046D49DD672}" dt="2021-01-07T07:16:14.189" v="7251" actId="164"/>
          <ac:picMkLst>
            <pc:docMk/>
            <pc:sldMk cId="1605340749" sldId="317"/>
            <ac:picMk id="4" creationId="{1442C37D-B89C-4CFC-92C0-3615E39E0E21}"/>
          </ac:picMkLst>
        </pc:picChg>
      </pc:sldChg>
      <pc:sldChg chg="modSp mod ord">
        <pc:chgData name="Jessica staples" userId="b21b1f4786744c46" providerId="LiveId" clId="{BEB74DE6-43AB-4F38-A4F5-A046D49DD672}" dt="2021-01-07T09:35:20.508" v="10286" actId="20577"/>
        <pc:sldMkLst>
          <pc:docMk/>
          <pc:sldMk cId="3441873069" sldId="318"/>
        </pc:sldMkLst>
        <pc:spChg chg="mod">
          <ac:chgData name="Jessica staples" userId="b21b1f4786744c46" providerId="LiveId" clId="{BEB74DE6-43AB-4F38-A4F5-A046D49DD672}" dt="2021-01-06T13:14:27.954" v="302" actId="2711"/>
          <ac:spMkLst>
            <pc:docMk/>
            <pc:sldMk cId="3441873069" sldId="318"/>
            <ac:spMk id="2" creationId="{813331BF-159E-4E57-9824-5A30FF2F4C9C}"/>
          </ac:spMkLst>
        </pc:spChg>
        <pc:spChg chg="mod">
          <ac:chgData name="Jessica staples" userId="b21b1f4786744c46" providerId="LiveId" clId="{BEB74DE6-43AB-4F38-A4F5-A046D49DD672}" dt="2021-01-07T09:35:20.508" v="10286" actId="20577"/>
          <ac:spMkLst>
            <pc:docMk/>
            <pc:sldMk cId="3441873069" sldId="318"/>
            <ac:spMk id="3" creationId="{F39CCB95-7585-40F2-B363-CFA0D0B94536}"/>
          </ac:spMkLst>
        </pc:spChg>
      </pc:sldChg>
      <pc:sldChg chg="modSp mod ord modNotesTx">
        <pc:chgData name="Jessica staples" userId="b21b1f4786744c46" providerId="LiveId" clId="{BEB74DE6-43AB-4F38-A4F5-A046D49DD672}" dt="2021-01-07T09:08:04.004" v="9705" actId="20577"/>
        <pc:sldMkLst>
          <pc:docMk/>
          <pc:sldMk cId="2879311084" sldId="319"/>
        </pc:sldMkLst>
        <pc:spChg chg="mod">
          <ac:chgData name="Jessica staples" userId="b21b1f4786744c46" providerId="LiveId" clId="{BEB74DE6-43AB-4F38-A4F5-A046D49DD672}" dt="2021-01-07T07:48:43.982" v="7321" actId="20577"/>
          <ac:spMkLst>
            <pc:docMk/>
            <pc:sldMk cId="2879311084" sldId="319"/>
            <ac:spMk id="2" creationId="{77392980-B11F-4B23-83CA-1BE149662AAF}"/>
          </ac:spMkLst>
        </pc:spChg>
        <pc:spChg chg="mod">
          <ac:chgData name="Jessica staples" userId="b21b1f4786744c46" providerId="LiveId" clId="{BEB74DE6-43AB-4F38-A4F5-A046D49DD672}" dt="2021-01-07T09:03:52.564" v="9507" actId="20577"/>
          <ac:spMkLst>
            <pc:docMk/>
            <pc:sldMk cId="2879311084" sldId="319"/>
            <ac:spMk id="3" creationId="{44A8DE7F-0502-47BE-8033-84F7DB7CE291}"/>
          </ac:spMkLst>
        </pc:spChg>
      </pc:sldChg>
      <pc:sldChg chg="modSp mod ord">
        <pc:chgData name="Jessica staples" userId="b21b1f4786744c46" providerId="LiveId" clId="{BEB74DE6-43AB-4F38-A4F5-A046D49DD672}" dt="2021-01-07T09:27:47.652" v="10243" actId="20577"/>
        <pc:sldMkLst>
          <pc:docMk/>
          <pc:sldMk cId="2794193657" sldId="320"/>
        </pc:sldMkLst>
        <pc:spChg chg="mod">
          <ac:chgData name="Jessica staples" userId="b21b1f4786744c46" providerId="LiveId" clId="{BEB74DE6-43AB-4F38-A4F5-A046D49DD672}" dt="2021-01-06T13:14:33.898" v="303" actId="2711"/>
          <ac:spMkLst>
            <pc:docMk/>
            <pc:sldMk cId="2794193657" sldId="320"/>
            <ac:spMk id="2" creationId="{6B1E3F25-78C7-4D90-8E1D-D086536D98FC}"/>
          </ac:spMkLst>
        </pc:spChg>
        <pc:spChg chg="mod">
          <ac:chgData name="Jessica staples" userId="b21b1f4786744c46" providerId="LiveId" clId="{BEB74DE6-43AB-4F38-A4F5-A046D49DD672}" dt="2021-01-07T09:27:47.652" v="10243" actId="20577"/>
          <ac:spMkLst>
            <pc:docMk/>
            <pc:sldMk cId="2794193657" sldId="320"/>
            <ac:spMk id="3" creationId="{94369DC1-354A-484E-8E2D-7CFCCE67F5F8}"/>
          </ac:spMkLst>
        </pc:spChg>
      </pc:sldChg>
      <pc:sldChg chg="addSp delSp modSp new mod ord modNotesTx">
        <pc:chgData name="Jessica staples" userId="b21b1f4786744c46" providerId="LiveId" clId="{BEB74DE6-43AB-4F38-A4F5-A046D49DD672}" dt="2021-01-07T09:35:36.186" v="10290" actId="20577"/>
        <pc:sldMkLst>
          <pc:docMk/>
          <pc:sldMk cId="699070" sldId="321"/>
        </pc:sldMkLst>
        <pc:spChg chg="del">
          <ac:chgData name="Jessica staples" userId="b21b1f4786744c46" providerId="LiveId" clId="{BEB74DE6-43AB-4F38-A4F5-A046D49DD672}" dt="2021-01-06T23:25:23.620" v="1199" actId="478"/>
          <ac:spMkLst>
            <pc:docMk/>
            <pc:sldMk cId="699070" sldId="321"/>
            <ac:spMk id="2" creationId="{411D07E2-FF91-4600-A658-9CD376A0385C}"/>
          </ac:spMkLst>
        </pc:spChg>
        <pc:spChg chg="del">
          <ac:chgData name="Jessica staples" userId="b21b1f4786744c46" providerId="LiveId" clId="{BEB74DE6-43AB-4F38-A4F5-A046D49DD672}" dt="2021-01-06T23:25:20.661" v="1198" actId="478"/>
          <ac:spMkLst>
            <pc:docMk/>
            <pc:sldMk cId="699070" sldId="321"/>
            <ac:spMk id="3" creationId="{985D28C2-76E4-40F1-B149-91557372B37F}"/>
          </ac:spMkLst>
        </pc:spChg>
        <pc:spChg chg="add mod">
          <ac:chgData name="Jessica staples" userId="b21b1f4786744c46" providerId="LiveId" clId="{BEB74DE6-43AB-4F38-A4F5-A046D49DD672}" dt="2021-01-06T23:59:05.379" v="1455" actId="20577"/>
          <ac:spMkLst>
            <pc:docMk/>
            <pc:sldMk cId="699070" sldId="321"/>
            <ac:spMk id="5" creationId="{1EB1D1EC-E576-4BA2-89AC-ABB3C9369B68}"/>
          </ac:spMkLst>
        </pc:spChg>
        <pc:spChg chg="add mod">
          <ac:chgData name="Jessica staples" userId="b21b1f4786744c46" providerId="LiveId" clId="{BEB74DE6-43AB-4F38-A4F5-A046D49DD672}" dt="2021-01-07T09:35:36.186" v="10290" actId="20577"/>
          <ac:spMkLst>
            <pc:docMk/>
            <pc:sldMk cId="699070" sldId="321"/>
            <ac:spMk id="6" creationId="{2203DB35-DEB2-4909-B702-30FBB4B5C442}"/>
          </ac:spMkLst>
        </pc:spChg>
        <pc:grpChg chg="add mod">
          <ac:chgData name="Jessica staples" userId="b21b1f4786744c46" providerId="LiveId" clId="{BEB74DE6-43AB-4F38-A4F5-A046D49DD672}" dt="2021-01-06T23:38:20.349" v="1433" actId="164"/>
          <ac:grpSpMkLst>
            <pc:docMk/>
            <pc:sldMk cId="699070" sldId="321"/>
            <ac:grpSpMk id="7" creationId="{5639E55F-1693-4975-9C78-242C2714998C}"/>
          </ac:grpSpMkLst>
        </pc:grpChg>
        <pc:picChg chg="add mod">
          <ac:chgData name="Jessica staples" userId="b21b1f4786744c46" providerId="LiveId" clId="{BEB74DE6-43AB-4F38-A4F5-A046D49DD672}" dt="2021-01-06T23:38:20.349" v="1433" actId="164"/>
          <ac:picMkLst>
            <pc:docMk/>
            <pc:sldMk cId="699070" sldId="321"/>
            <ac:picMk id="4" creationId="{F0F0AB82-453B-4995-8175-16EED0D0CDB6}"/>
          </ac:picMkLst>
        </pc:picChg>
      </pc:sldChg>
      <pc:sldChg chg="modSp new mod">
        <pc:chgData name="Jessica staples" userId="b21b1f4786744c46" providerId="LiveId" clId="{BEB74DE6-43AB-4F38-A4F5-A046D49DD672}" dt="2021-01-07T09:18:16.009" v="10156" actId="2711"/>
        <pc:sldMkLst>
          <pc:docMk/>
          <pc:sldMk cId="62372966" sldId="322"/>
        </pc:sldMkLst>
        <pc:spChg chg="mod">
          <ac:chgData name="Jessica staples" userId="b21b1f4786744c46" providerId="LiveId" clId="{BEB74DE6-43AB-4F38-A4F5-A046D49DD672}" dt="2021-01-07T09:16:53.743" v="10153" actId="2711"/>
          <ac:spMkLst>
            <pc:docMk/>
            <pc:sldMk cId="62372966" sldId="322"/>
            <ac:spMk id="2" creationId="{90C702B8-BC01-4F34-B988-BA72A634AA69}"/>
          </ac:spMkLst>
        </pc:spChg>
        <pc:spChg chg="mod">
          <ac:chgData name="Jessica staples" userId="b21b1f4786744c46" providerId="LiveId" clId="{BEB74DE6-43AB-4F38-A4F5-A046D49DD672}" dt="2021-01-07T09:18:16.009" v="10156" actId="2711"/>
          <ac:spMkLst>
            <pc:docMk/>
            <pc:sldMk cId="62372966" sldId="322"/>
            <ac:spMk id="3" creationId="{3EFFE590-6DDD-448F-990D-98961317CAB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6DBDFE-DD3D-4291-A404-1B97A83A6EA8}" type="datetimeFigureOut">
              <a:rPr lang="en-US" smtClean="0"/>
              <a:t>1/8/2021</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6456DE3-4E01-4AFD-AD42-42312842ED89}" type="slidenum">
              <a:rPr lang="en-US" smtClean="0"/>
              <a:t>‹#›</a:t>
            </a:fld>
            <a:endParaRPr lang="en-US" dirty="0"/>
          </a:p>
        </p:txBody>
      </p:sp>
    </p:spTree>
    <p:extLst>
      <p:ext uri="{BB962C8B-B14F-4D97-AF65-F5344CB8AC3E}">
        <p14:creationId xmlns:p14="http://schemas.microsoft.com/office/powerpoint/2010/main" val="7029615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498700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loop on the head is where a chain of some material would loop through making it a wearable piece of art.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719048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understand the context of not only the pendant but the representation of Pazuzu we first must create a general understanding of what were Mesopotamian Demons, and how Mesopotamian and more specifically Assyrian peoples interacted with them.</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Apotropaic is when a being has the potential to counter act or avert evil and/or bad luck.</a:t>
            </a:r>
          </a:p>
          <a:p>
            <a:r>
              <a:rPr lang="en-GB" dirty="0"/>
              <a:t>In Mesopotamian religion or demonology one demon could counter act another demons. This could even apply to a group of demons which could counter act a gods doing as their inherent natures clash and cancel each other out.</a:t>
            </a:r>
          </a:p>
          <a:p>
            <a:r>
              <a:rPr lang="en-GB" dirty="0"/>
              <a:t>Demons do not control the world order or create something, this is one of the defining characteristics of the gods not the demons.</a:t>
            </a:r>
          </a:p>
          <a:p>
            <a:r>
              <a:rPr lang="en-GB" dirty="0"/>
              <a:t>On the right is an amulet with Lamashtu on it.</a:t>
            </a:r>
          </a:p>
        </p:txBody>
      </p:sp>
      <p:sp>
        <p:nvSpPr>
          <p:cNvPr id="4" name="Slide Number Placeholder 3"/>
          <p:cNvSpPr>
            <a:spLocks noGrp="1"/>
          </p:cNvSpPr>
          <p:nvPr>
            <p:ph type="sldNum" sz="quarter" idx="5"/>
          </p:nvPr>
        </p:nvSpPr>
        <p:spPr/>
        <p:txBody>
          <a:bodyPr/>
          <a:lstStyle/>
          <a:p>
            <a:fld id="{86456DE3-4E01-4AFD-AD42-42312842ED89}" type="slidenum">
              <a:rPr lang="en-US" smtClean="0"/>
              <a:t>3</a:t>
            </a:fld>
            <a:endParaRPr lang="en-US" dirty="0"/>
          </a:p>
        </p:txBody>
      </p:sp>
    </p:spTree>
    <p:extLst>
      <p:ext uri="{BB962C8B-B14F-4D97-AF65-F5344CB8AC3E}">
        <p14:creationId xmlns:p14="http://schemas.microsoft.com/office/powerpoint/2010/main" val="27719703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Apotropaic is when a being has the potential to counter act or avert evil and/or bad luck.</a:t>
            </a:r>
          </a:p>
          <a:p>
            <a:endParaRPr lang="en-GB" dirty="0"/>
          </a:p>
          <a:p>
            <a:r>
              <a:rPr lang="en-GB" dirty="0"/>
              <a:t>Pazuzu doesn’t actually gain a full iconographic depiction until the iron age, this could be due to Neo- Assyria being an iron age empire. Assyria was able to equip itself with iron armoury proving that it does have skilled enough iron mongers/ black smiths to produce a pendant. As aforementioned Pazuzu is most identifiable by his snarling canines, masculine/ prominent jaw line, bird talons, scorpion tale, giant wings, a snake like penis and eyes suppose to represent a domineering stare linked to one of Assyria’s earlier kings who was supposed to be rather notable for his stare.</a:t>
            </a:r>
          </a:p>
          <a:p>
            <a:endParaRPr lang="en-GB" dirty="0"/>
          </a:p>
          <a:p>
            <a:r>
              <a:rPr lang="en-GB" dirty="0"/>
              <a:t>Lamashtu is a female demon who attacks and kills children, both the unborn and infant children. She also attacks pregnant women and new mothers however this is more of an attack aimed at the child.</a:t>
            </a:r>
          </a:p>
        </p:txBody>
      </p:sp>
      <p:sp>
        <p:nvSpPr>
          <p:cNvPr id="4" name="Slide Number Placeholder 3"/>
          <p:cNvSpPr>
            <a:spLocks noGrp="1"/>
          </p:cNvSpPr>
          <p:nvPr>
            <p:ph type="sldNum" sz="quarter" idx="5"/>
          </p:nvPr>
        </p:nvSpPr>
        <p:spPr/>
        <p:txBody>
          <a:bodyPr/>
          <a:lstStyle/>
          <a:p>
            <a:fld id="{86456DE3-4E01-4AFD-AD42-42312842ED89}" type="slidenum">
              <a:rPr lang="en-US" smtClean="0"/>
              <a:t>4</a:t>
            </a:fld>
            <a:endParaRPr lang="en-US" dirty="0"/>
          </a:p>
        </p:txBody>
      </p:sp>
    </p:spTree>
    <p:extLst>
      <p:ext uri="{BB962C8B-B14F-4D97-AF65-F5344CB8AC3E}">
        <p14:creationId xmlns:p14="http://schemas.microsoft.com/office/powerpoint/2010/main" val="34842270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Plethora of mediums is indicative of mass production or at least the indication of a popular make. The need for the an apotropaic being who could protect pregnant women and children is an indication that infant mortality rate was high and affected people of all stature.</a:t>
            </a:r>
          </a:p>
          <a:p>
            <a:endParaRPr lang="en-GB" dirty="0"/>
          </a:p>
          <a:p>
            <a:r>
              <a:rPr lang="en-GB" dirty="0"/>
              <a:t>Infant mortality rate in Mesopotamia is thought to be similar to classical Athens at around 25-25% (Harris, 2003).</a:t>
            </a:r>
          </a:p>
          <a:p>
            <a:endParaRPr lang="en-GB" dirty="0"/>
          </a:p>
          <a:p>
            <a:r>
              <a:rPr lang="en-GB" dirty="0"/>
              <a:t>Typically midwives were older women typically but not strictly family, who had their own children, through this I would argue it is possible that they themselves would seek such votive items to either hold on to themselves or pass on to the mother (to be)</a:t>
            </a:r>
          </a:p>
        </p:txBody>
      </p:sp>
      <p:sp>
        <p:nvSpPr>
          <p:cNvPr id="4" name="Slide Number Placeholder 3"/>
          <p:cNvSpPr>
            <a:spLocks noGrp="1"/>
          </p:cNvSpPr>
          <p:nvPr>
            <p:ph type="sldNum" sz="quarter" idx="5"/>
          </p:nvPr>
        </p:nvSpPr>
        <p:spPr/>
        <p:txBody>
          <a:bodyPr/>
          <a:lstStyle/>
          <a:p>
            <a:fld id="{86456DE3-4E01-4AFD-AD42-42312842ED89}" type="slidenum">
              <a:rPr lang="en-US" smtClean="0"/>
              <a:t>5</a:t>
            </a:fld>
            <a:endParaRPr lang="en-US" dirty="0"/>
          </a:p>
        </p:txBody>
      </p:sp>
    </p:spTree>
    <p:extLst>
      <p:ext uri="{BB962C8B-B14F-4D97-AF65-F5344CB8AC3E}">
        <p14:creationId xmlns:p14="http://schemas.microsoft.com/office/powerpoint/2010/main" val="35850347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Asipu’s place of worship was in the grounds of the palace. They were also legitimised by the Assyrian royal family. Very similarly the act of being Asipu is inherited from father to son as it is said the gods bestowed upon them abilities and divination which is only able to be passed on from father to son (Konstantopoulos, 2020).</a:t>
            </a:r>
          </a:p>
          <a:p>
            <a:r>
              <a:rPr lang="en-GB" dirty="0"/>
              <a:t>One of Pazuzu’s actual incantations describes him going up the ‘mountain that quaked’ which many people have attributed to being a simile of child birth.</a:t>
            </a:r>
          </a:p>
        </p:txBody>
      </p:sp>
      <p:sp>
        <p:nvSpPr>
          <p:cNvPr id="4" name="Slide Number Placeholder 3"/>
          <p:cNvSpPr>
            <a:spLocks noGrp="1"/>
          </p:cNvSpPr>
          <p:nvPr>
            <p:ph type="sldNum" sz="quarter" idx="5"/>
          </p:nvPr>
        </p:nvSpPr>
        <p:spPr/>
        <p:txBody>
          <a:bodyPr/>
          <a:lstStyle/>
          <a:p>
            <a:fld id="{86456DE3-4E01-4AFD-AD42-42312842ED89}" type="slidenum">
              <a:rPr lang="en-US" smtClean="0"/>
              <a:t>6</a:t>
            </a:fld>
            <a:endParaRPr lang="en-US" dirty="0"/>
          </a:p>
        </p:txBody>
      </p:sp>
    </p:spTree>
    <p:extLst>
      <p:ext uri="{BB962C8B-B14F-4D97-AF65-F5344CB8AC3E}">
        <p14:creationId xmlns:p14="http://schemas.microsoft.com/office/powerpoint/2010/main" val="14036056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latin typeface="Century Schoolbook" panose="02040604050505020304" pitchFamily="18" charset="0"/>
              </a:rPr>
              <a:t>I was unable to find what excavation site or how it was found, I was  however able to find out thought that it was sold to the Met Museum in 1993 at Sotheby’s New York. But was first up for sale at Hotel Drouot Paris in May 1987.</a:t>
            </a:r>
          </a:p>
          <a:p>
            <a:endParaRPr lang="en-GB" b="1" dirty="0">
              <a:latin typeface="Century Schoolbook" panose="02040604050505020304" pitchFamily="18" charset="0"/>
            </a:endParaRPr>
          </a:p>
          <a:p>
            <a:endParaRPr lang="en-GB" dirty="0"/>
          </a:p>
        </p:txBody>
      </p:sp>
      <p:sp>
        <p:nvSpPr>
          <p:cNvPr id="4" name="Slide Number Placeholder 3"/>
          <p:cNvSpPr>
            <a:spLocks noGrp="1"/>
          </p:cNvSpPr>
          <p:nvPr>
            <p:ph type="sldNum" sz="quarter" idx="5"/>
          </p:nvPr>
        </p:nvSpPr>
        <p:spPr/>
        <p:txBody>
          <a:bodyPr/>
          <a:lstStyle/>
          <a:p>
            <a:fld id="{86456DE3-4E01-4AFD-AD42-42312842ED89}" type="slidenum">
              <a:rPr lang="en-US" smtClean="0"/>
              <a:t>7</a:t>
            </a:fld>
            <a:endParaRPr lang="en-US" dirty="0"/>
          </a:p>
        </p:txBody>
      </p:sp>
    </p:spTree>
    <p:extLst>
      <p:ext uri="{BB962C8B-B14F-4D97-AF65-F5344CB8AC3E}">
        <p14:creationId xmlns:p14="http://schemas.microsoft.com/office/powerpoint/2010/main" val="14547415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middle of the time period this map is detailing is the 8</a:t>
            </a:r>
            <a:r>
              <a:rPr lang="en-GB" baseline="30000" dirty="0"/>
              <a:t>th</a:t>
            </a:r>
            <a:r>
              <a:rPr lang="en-GB" dirty="0"/>
              <a:t>-7</a:t>
            </a:r>
            <a:r>
              <a:rPr lang="en-GB" baseline="30000" dirty="0"/>
              <a:t>th</a:t>
            </a:r>
            <a:r>
              <a:rPr lang="en-GB" dirty="0"/>
              <a:t> century to when this object is dated to, Its important to keep this in mind as we can see that there is a great expansion in this area, meaning it is difficult to decipher where the Pazuzu pendant was not only found, but also created.</a:t>
            </a:r>
          </a:p>
        </p:txBody>
      </p:sp>
      <p:sp>
        <p:nvSpPr>
          <p:cNvPr id="4" name="Slide Number Placeholder 3"/>
          <p:cNvSpPr>
            <a:spLocks noGrp="1"/>
          </p:cNvSpPr>
          <p:nvPr>
            <p:ph type="sldNum" sz="quarter" idx="5"/>
          </p:nvPr>
        </p:nvSpPr>
        <p:spPr/>
        <p:txBody>
          <a:bodyPr/>
          <a:lstStyle/>
          <a:p>
            <a:fld id="{86456DE3-4E01-4AFD-AD42-42312842ED89}" type="slidenum">
              <a:rPr lang="en-US" smtClean="0"/>
              <a:t>8</a:t>
            </a:fld>
            <a:endParaRPr lang="en-US" dirty="0"/>
          </a:p>
        </p:txBody>
      </p:sp>
    </p:spTree>
    <p:extLst>
      <p:ext uri="{BB962C8B-B14F-4D97-AF65-F5344CB8AC3E}">
        <p14:creationId xmlns:p14="http://schemas.microsoft.com/office/powerpoint/2010/main" val="13274527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1/8/2021</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11847017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5758817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1/8/2021</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1697321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5005825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1/8/2021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0207325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1/8/2021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0735875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1/8/2021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375327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1/8/2021</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321606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1/8/2021</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0991036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1/8/2021</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7209014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hemeOverride" Target="../theme/themeOverride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hemeOverride" Target="../theme/themeOverride2.xml"/><Relationship Id="rId5" Type="http://schemas.openxmlformats.org/officeDocument/2006/relationships/image" Target="../media/image4.pn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descr="flower illustrations">
            <a:extLst>
              <a:ext uri="{FF2B5EF4-FFF2-40B4-BE49-F238E27FC236}">
                <a16:creationId xmlns:a16="http://schemas.microsoft.com/office/drawing/2014/main" id="{46768272-0F6A-4E58-A45C-F10D015D8952}"/>
              </a:ext>
            </a:extLst>
          </p:cNvPr>
          <p:cNvPicPr>
            <a:picLocks noChangeAspect="1"/>
          </p:cNvPicPr>
          <p:nvPr/>
        </p:nvPicPr>
        <p:blipFill rotWithShape="1">
          <a:blip r:embed="rId4">
            <a:alphaModFix amt="90000"/>
            <a:extLst>
              <a:ext uri="{28A0092B-C50C-407E-A947-70E740481C1C}">
                <a14:useLocalDpi xmlns:a14="http://schemas.microsoft.com/office/drawing/2010/main" val="0"/>
              </a:ext>
            </a:extLst>
          </a:blip>
          <a:srcRect/>
          <a:stretch/>
        </p:blipFill>
        <p:spPr>
          <a:xfrm>
            <a:off x="20" y="-839"/>
            <a:ext cx="12191980" cy="6858000"/>
          </a:xfrm>
          <a:prstGeom prst="rect">
            <a:avLst/>
          </a:prstGeom>
        </p:spPr>
      </p:pic>
      <p:sp>
        <p:nvSpPr>
          <p:cNvPr id="95" name="Rectangle 87">
            <a:extLst>
              <a:ext uri="{FF2B5EF4-FFF2-40B4-BE49-F238E27FC236}">
                <a16:creationId xmlns:a16="http://schemas.microsoft.com/office/drawing/2014/main" id="{DB4A12B6-EF0D-43E8-8C17-4FAD4D2766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solidFill>
            <a:schemeClr val="bg1">
              <a:lumMod val="85000"/>
              <a:lumOff val="15000"/>
              <a:alpha val="93000"/>
            </a:schemeClr>
          </a:solidFill>
          <a:ln w="6350" cap="flat" cmpd="sng" algn="ctr">
            <a:noFill/>
            <a:prstDash val="solid"/>
          </a:ln>
          <a:effectLst>
            <a:softEdge rad="0"/>
          </a:effectLst>
        </p:spPr>
      </p:sp>
      <p:sp>
        <p:nvSpPr>
          <p:cNvPr id="97" name="Rectangle 89">
            <a:extLst>
              <a:ext uri="{FF2B5EF4-FFF2-40B4-BE49-F238E27FC236}">
                <a16:creationId xmlns:a16="http://schemas.microsoft.com/office/drawing/2014/main" id="{AE107525-0C02-447F-8A3F-553320A723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2"/>
            </a:solidFill>
            <a:prstDash val="solid"/>
            <a:miter lim="800000"/>
          </a:ln>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1629103" y="2244830"/>
            <a:ext cx="8933796" cy="2437232"/>
          </a:xfrm>
        </p:spPr>
        <p:txBody>
          <a:bodyPr>
            <a:normAutofit/>
          </a:bodyPr>
          <a:lstStyle/>
          <a:p>
            <a:r>
              <a:rPr lang="en-US">
                <a:latin typeface="Century Schoolbook" panose="02040604050505020304" pitchFamily="18" charset="0"/>
              </a:rPr>
              <a:t>Pazuzu Pendant</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1629101" y="4682062"/>
            <a:ext cx="8936846" cy="457201"/>
          </a:xfrm>
        </p:spPr>
        <p:txBody>
          <a:bodyPr>
            <a:normAutofit/>
          </a:bodyPr>
          <a:lstStyle/>
          <a:p>
            <a:pPr>
              <a:spcAft>
                <a:spcPts val="600"/>
              </a:spcAft>
            </a:pPr>
            <a:r>
              <a:rPr lang="en-US">
                <a:latin typeface="Century Schoolbook" panose="02040604050505020304" pitchFamily="18" charset="0"/>
              </a:rPr>
              <a:t>By Jessica A Staples</a:t>
            </a:r>
          </a:p>
        </p:txBody>
      </p:sp>
      <p:sp>
        <p:nvSpPr>
          <p:cNvPr id="99" name="Rectangle 91">
            <a:extLst>
              <a:ext uri="{FF2B5EF4-FFF2-40B4-BE49-F238E27FC236}">
                <a16:creationId xmlns:a16="http://schemas.microsoft.com/office/drawing/2014/main" id="{AB7A42E3-05D8-4A0B-9D4E-20EF581E57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94" name="Straight Connector 93">
            <a:extLst>
              <a:ext uri="{FF2B5EF4-FFF2-40B4-BE49-F238E27FC236}">
                <a16:creationId xmlns:a16="http://schemas.microsoft.com/office/drawing/2014/main" id="{6EE9A54B-189D-4645-8254-FDC4210EC6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267730"/>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511CE48F-D5E4-4520-AF1E-8F85CFBDA5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1267730"/>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41448851-39AD-4943-BF9C-C50704E083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913025"/>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02808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47F5C-50EC-416A-AE8C-6F6BB4225673}"/>
              </a:ext>
            </a:extLst>
          </p:cNvPr>
          <p:cNvSpPr>
            <a:spLocks noGrp="1"/>
          </p:cNvSpPr>
          <p:nvPr>
            <p:ph type="title"/>
          </p:nvPr>
        </p:nvSpPr>
        <p:spPr>
          <a:xfrm>
            <a:off x="1097280" y="286603"/>
            <a:ext cx="10058400" cy="1450757"/>
          </a:xfrm>
        </p:spPr>
        <p:txBody>
          <a:bodyPr>
            <a:normAutofit/>
          </a:bodyPr>
          <a:lstStyle/>
          <a:p>
            <a:r>
              <a:rPr lang="en-US" dirty="0">
                <a:latin typeface="Century Schoolbook" panose="02040604050505020304" pitchFamily="18" charset="0"/>
              </a:rPr>
              <a:t>What is my art object? </a:t>
            </a:r>
          </a:p>
        </p:txBody>
      </p:sp>
      <p:sp>
        <p:nvSpPr>
          <p:cNvPr id="5" name="Content Placeholder 4">
            <a:extLst>
              <a:ext uri="{FF2B5EF4-FFF2-40B4-BE49-F238E27FC236}">
                <a16:creationId xmlns:a16="http://schemas.microsoft.com/office/drawing/2014/main" id="{C7B9B6A4-9693-4D41-9DF2-08B686662E1E}"/>
              </a:ext>
            </a:extLst>
          </p:cNvPr>
          <p:cNvSpPr>
            <a:spLocks noGrp="1"/>
          </p:cNvSpPr>
          <p:nvPr>
            <p:ph idx="1"/>
          </p:nvPr>
        </p:nvSpPr>
        <p:spPr>
          <a:xfrm>
            <a:off x="1097280" y="1505243"/>
            <a:ext cx="4631635" cy="4226969"/>
          </a:xfrm>
        </p:spPr>
        <p:txBody>
          <a:bodyPr vert="horz" lIns="91440" tIns="45720" rIns="91440" bIns="45720" rtlCol="0" anchor="t">
            <a:noAutofit/>
          </a:bodyPr>
          <a:lstStyle/>
          <a:p>
            <a:r>
              <a:rPr lang="en-GB" sz="1800" dirty="0">
                <a:latin typeface="Century Schoolbook" panose="02040604050505020304" pitchFamily="18" charset="0"/>
              </a:rPr>
              <a:t>On the right is the images of the Pazuzu Pendant.</a:t>
            </a:r>
          </a:p>
          <a:p>
            <a:r>
              <a:rPr lang="en-GB" sz="1800" dirty="0">
                <a:latin typeface="Century Schoolbook"/>
              </a:rPr>
              <a:t>This object dates back to the 8</a:t>
            </a:r>
            <a:r>
              <a:rPr lang="en-GB" sz="1800" baseline="30000" dirty="0">
                <a:latin typeface="Century Schoolbook"/>
              </a:rPr>
              <a:t>th</a:t>
            </a:r>
            <a:r>
              <a:rPr lang="en-GB" sz="1800" dirty="0">
                <a:latin typeface="Century Schoolbook"/>
              </a:rPr>
              <a:t>-7</a:t>
            </a:r>
            <a:r>
              <a:rPr lang="en-GB" sz="1800" baseline="30000" dirty="0">
                <a:latin typeface="Century Schoolbook"/>
              </a:rPr>
              <a:t>th</a:t>
            </a:r>
            <a:r>
              <a:rPr lang="en-GB" sz="1800" dirty="0">
                <a:latin typeface="Century Schoolbook"/>
              </a:rPr>
              <a:t> century B.C.</a:t>
            </a:r>
          </a:p>
          <a:p>
            <a:r>
              <a:rPr lang="en-GB" sz="1800" dirty="0">
                <a:latin typeface="Century Schoolbook" panose="02040604050505020304" pitchFamily="18" charset="0"/>
              </a:rPr>
              <a:t>The medium is bronze.</a:t>
            </a:r>
          </a:p>
          <a:p>
            <a:r>
              <a:rPr lang="en-GB" sz="1800" dirty="0">
                <a:latin typeface="Century Schoolbook" panose="02040604050505020304" pitchFamily="18" charset="0"/>
              </a:rPr>
              <a:t>It 4.3 x 2.65 x 2.65cm (H x L x W).</a:t>
            </a:r>
          </a:p>
          <a:p>
            <a:r>
              <a:rPr lang="en-GB" sz="1800" dirty="0">
                <a:latin typeface="Century Schoolbook" panose="02040604050505020304" pitchFamily="18" charset="0"/>
              </a:rPr>
              <a:t>It belongs to the Assyrian culture.</a:t>
            </a:r>
          </a:p>
          <a:p>
            <a:r>
              <a:rPr lang="en-GB" sz="1800" dirty="0">
                <a:latin typeface="Century Schoolbook"/>
              </a:rPr>
              <a:t>The facial features are striking, pointed teeth, a wide stare, big eyebrows, masculine entity.</a:t>
            </a:r>
          </a:p>
          <a:p>
            <a:r>
              <a:rPr lang="en-GB" sz="1800" dirty="0">
                <a:latin typeface="Century Schoolbook" panose="02040604050505020304" pitchFamily="18" charset="0"/>
              </a:rPr>
              <a:t>There is a loop on top of the head.</a:t>
            </a:r>
          </a:p>
        </p:txBody>
      </p:sp>
      <p:grpSp>
        <p:nvGrpSpPr>
          <p:cNvPr id="4" name="Group 3">
            <a:extLst>
              <a:ext uri="{FF2B5EF4-FFF2-40B4-BE49-F238E27FC236}">
                <a16:creationId xmlns:a16="http://schemas.microsoft.com/office/drawing/2014/main" id="{0E883AAE-863C-4A6B-96A5-151C2FD96585}"/>
              </a:ext>
            </a:extLst>
          </p:cNvPr>
          <p:cNvGrpSpPr/>
          <p:nvPr/>
        </p:nvGrpSpPr>
        <p:grpSpPr>
          <a:xfrm>
            <a:off x="6096000" y="1505244"/>
            <a:ext cx="5383237" cy="4684542"/>
            <a:chOff x="0" y="0"/>
            <a:chExt cx="5712120" cy="4770648"/>
          </a:xfrm>
        </p:grpSpPr>
        <p:pic>
          <p:nvPicPr>
            <p:cNvPr id="6" name="Picture 5">
              <a:extLst>
                <a:ext uri="{FF2B5EF4-FFF2-40B4-BE49-F238E27FC236}">
                  <a16:creationId xmlns:a16="http://schemas.microsoft.com/office/drawing/2014/main" id="{33B30218-BD9D-4401-911A-6B2F14359C27}"/>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28520" t="27315" r="31349" b="19922"/>
            <a:stretch/>
          </p:blipFill>
          <p:spPr bwMode="auto">
            <a:xfrm>
              <a:off x="0" y="0"/>
              <a:ext cx="2667000" cy="4305300"/>
            </a:xfrm>
            <a:prstGeom prst="rect">
              <a:avLst/>
            </a:prstGeom>
            <a:ln>
              <a:noFill/>
            </a:ln>
            <a:extLst>
              <a:ext uri="{53640926-AAD7-44D8-BBD7-CCE9431645EC}">
                <a14:shadowObscured xmlns:a14="http://schemas.microsoft.com/office/drawing/2010/main"/>
              </a:ext>
            </a:extLst>
          </p:spPr>
        </p:pic>
        <p:pic>
          <p:nvPicPr>
            <p:cNvPr id="7" name="Picture 6">
              <a:extLst>
                <a:ext uri="{FF2B5EF4-FFF2-40B4-BE49-F238E27FC236}">
                  <a16:creationId xmlns:a16="http://schemas.microsoft.com/office/drawing/2014/main" id="{C53BE47F-0126-4AC8-B2CD-71697EA91312}"/>
                </a:ext>
              </a:extLst>
            </p:cNvPr>
            <p:cNvPicPr>
              <a:picLocks noChangeAspect="1"/>
            </p:cNvPicPr>
            <p:nvPr/>
          </p:nvPicPr>
          <p:blipFill rotWithShape="1">
            <a:blip r:embed="rId5">
              <a:extLst>
                <a:ext uri="{28A0092B-C50C-407E-A947-70E740481C1C}">
                  <a14:useLocalDpi xmlns:a14="http://schemas.microsoft.com/office/drawing/2010/main" val="0"/>
                </a:ext>
              </a:extLst>
            </a:blip>
            <a:srcRect l="33107" t="21142" r="23180" b="27114"/>
            <a:stretch/>
          </p:blipFill>
          <p:spPr bwMode="auto">
            <a:xfrm>
              <a:off x="2806995" y="0"/>
              <a:ext cx="2905125" cy="4304665"/>
            </a:xfrm>
            <a:prstGeom prst="rect">
              <a:avLst/>
            </a:prstGeom>
            <a:ln>
              <a:noFill/>
            </a:ln>
            <a:extLst>
              <a:ext uri="{53640926-AAD7-44D8-BBD7-CCE9431645EC}">
                <a14:shadowObscured xmlns:a14="http://schemas.microsoft.com/office/drawing/2010/main"/>
              </a:ext>
            </a:extLst>
          </p:spPr>
        </p:pic>
        <p:sp>
          <p:nvSpPr>
            <p:cNvPr id="8" name="Text Box 2">
              <a:extLst>
                <a:ext uri="{FF2B5EF4-FFF2-40B4-BE49-F238E27FC236}">
                  <a16:creationId xmlns:a16="http://schemas.microsoft.com/office/drawing/2014/main" id="{8B338B4D-7393-4402-AE39-1BB3B53B3094}"/>
                </a:ext>
              </a:extLst>
            </p:cNvPr>
            <p:cNvSpPr txBox="1">
              <a:spLocks noChangeArrowheads="1"/>
            </p:cNvSpPr>
            <p:nvPr/>
          </p:nvSpPr>
          <p:spPr bwMode="auto">
            <a:xfrm>
              <a:off x="306960" y="4369963"/>
              <a:ext cx="5151194" cy="400685"/>
            </a:xfrm>
            <a:prstGeom prst="rect">
              <a:avLst/>
            </a:prstGeom>
            <a:noFill/>
            <a:ln w="9525">
              <a:noFill/>
              <a:miter lim="800000"/>
              <a:headEnd/>
              <a:tailEnd/>
            </a:ln>
          </p:spPr>
          <p:txBody>
            <a:bodyPr rot="0" vert="horz" wrap="square" lIns="91440" tIns="45720" rIns="91440" bIns="45720" anchor="t" anchorCtr="0">
              <a:noAutofit/>
            </a:bodyPr>
            <a:lstStyle/>
            <a:p>
              <a:r>
                <a:rPr lang="en-GB" sz="1000">
                  <a:solidFill>
                    <a:srgbClr val="000000"/>
                  </a:solidFill>
                  <a:effectLst/>
                  <a:latin typeface="Verdana" panose="020B0604030504040204" pitchFamily="34" charset="0"/>
                  <a:ea typeface="Times New Roman" panose="02020603050405020304" pitchFamily="18" charset="0"/>
                </a:rPr>
                <a:t>Figure 1 and Figure 2. The Met Museum. (Unknown).</a:t>
              </a:r>
              <a:endParaRPr lang="en-GB" sz="1000">
                <a:effectLst/>
                <a:latin typeface="Times New Roman" panose="02020603050405020304" pitchFamily="18" charset="0"/>
                <a:ea typeface="Times New Roman" panose="02020603050405020304" pitchFamily="18" charset="0"/>
              </a:endParaRPr>
            </a:p>
            <a:p>
              <a:r>
                <a:rPr lang="en-GB" sz="1000">
                  <a:effectLst/>
                  <a:latin typeface="Times New Roman" panose="02020603050405020304" pitchFamily="18" charset="0"/>
                  <a:ea typeface="Times New Roman" panose="02020603050405020304" pitchFamily="18" charset="0"/>
                </a:rPr>
                <a:t> </a:t>
              </a:r>
            </a:p>
          </p:txBody>
        </p:sp>
      </p:grpSp>
    </p:spTree>
    <p:extLst>
      <p:ext uri="{BB962C8B-B14F-4D97-AF65-F5344CB8AC3E}">
        <p14:creationId xmlns:p14="http://schemas.microsoft.com/office/powerpoint/2010/main" val="31922578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6BBA51-51FF-48BA-A79B-4C90DC5FFE93}"/>
              </a:ext>
            </a:extLst>
          </p:cNvPr>
          <p:cNvSpPr>
            <a:spLocks noGrp="1"/>
          </p:cNvSpPr>
          <p:nvPr>
            <p:ph type="title"/>
          </p:nvPr>
        </p:nvSpPr>
        <p:spPr/>
        <p:txBody>
          <a:bodyPr/>
          <a:lstStyle/>
          <a:p>
            <a:r>
              <a:rPr lang="en-GB" dirty="0">
                <a:latin typeface="Century Schoolbook" panose="02040604050505020304" pitchFamily="18" charset="0"/>
              </a:rPr>
              <a:t>Demons In Mesopotamia</a:t>
            </a:r>
          </a:p>
        </p:txBody>
      </p:sp>
      <p:sp>
        <p:nvSpPr>
          <p:cNvPr id="3" name="Content Placeholder 2">
            <a:extLst>
              <a:ext uri="{FF2B5EF4-FFF2-40B4-BE49-F238E27FC236}">
                <a16:creationId xmlns:a16="http://schemas.microsoft.com/office/drawing/2014/main" id="{911E06B5-DCED-4EDC-9564-46633222C068}"/>
              </a:ext>
            </a:extLst>
          </p:cNvPr>
          <p:cNvSpPr>
            <a:spLocks noGrp="1"/>
          </p:cNvSpPr>
          <p:nvPr>
            <p:ph idx="1"/>
          </p:nvPr>
        </p:nvSpPr>
        <p:spPr>
          <a:xfrm>
            <a:off x="1066800" y="2014194"/>
            <a:ext cx="7670042" cy="3849624"/>
          </a:xfrm>
        </p:spPr>
        <p:txBody>
          <a:bodyPr vert="horz" lIns="91440" tIns="45720" rIns="91440" bIns="45720" rtlCol="0" anchor="t">
            <a:normAutofit/>
          </a:bodyPr>
          <a:lstStyle/>
          <a:p>
            <a:r>
              <a:rPr lang="en-GB" sz="1800" dirty="0">
                <a:latin typeface="Century Schoolbook"/>
              </a:rPr>
              <a:t>Demons in Mesopotamia were not on the same spectrum as deities nor were they inherently good or evil.</a:t>
            </a:r>
          </a:p>
          <a:p>
            <a:r>
              <a:rPr lang="en-GB" sz="1800" dirty="0">
                <a:latin typeface="Century Schoolbook"/>
              </a:rPr>
              <a:t>Instead, demons were believed to be similar to humans and act on their nature rather than acting on conscious decisions.</a:t>
            </a:r>
          </a:p>
          <a:p>
            <a:r>
              <a:rPr lang="en-GB" sz="1800" dirty="0">
                <a:latin typeface="Century Schoolbook" panose="02040604050505020304" pitchFamily="18" charset="0"/>
              </a:rPr>
              <a:t>One demon could counter act another demon.</a:t>
            </a:r>
          </a:p>
          <a:p>
            <a:r>
              <a:rPr lang="en-GB" sz="1800" dirty="0">
                <a:latin typeface="Century Schoolbook" panose="02040604050505020304" pitchFamily="18" charset="0"/>
              </a:rPr>
              <a:t>Some demons were apotropaic by nature, others by circumstance. </a:t>
            </a:r>
          </a:p>
          <a:p>
            <a:r>
              <a:rPr lang="en-GB" sz="1800" dirty="0">
                <a:latin typeface="Century Schoolbook" panose="02040604050505020304" pitchFamily="18" charset="0"/>
              </a:rPr>
              <a:t>Only Demons can attach themselves to a body.</a:t>
            </a:r>
          </a:p>
        </p:txBody>
      </p:sp>
      <p:grpSp>
        <p:nvGrpSpPr>
          <p:cNvPr id="6" name="Group 5">
            <a:extLst>
              <a:ext uri="{FF2B5EF4-FFF2-40B4-BE49-F238E27FC236}">
                <a16:creationId xmlns:a16="http://schemas.microsoft.com/office/drawing/2014/main" id="{5ACF4470-751F-420C-86FE-7356B7F97590}"/>
              </a:ext>
            </a:extLst>
          </p:cNvPr>
          <p:cNvGrpSpPr/>
          <p:nvPr/>
        </p:nvGrpSpPr>
        <p:grpSpPr>
          <a:xfrm>
            <a:off x="9048466" y="1391291"/>
            <a:ext cx="2797791" cy="4824115"/>
            <a:chOff x="9048466" y="1391291"/>
            <a:chExt cx="2797791" cy="4824115"/>
          </a:xfrm>
        </p:grpSpPr>
        <p:pic>
          <p:nvPicPr>
            <p:cNvPr id="1026" name="Picture 2">
              <a:extLst>
                <a:ext uri="{FF2B5EF4-FFF2-40B4-BE49-F238E27FC236}">
                  <a16:creationId xmlns:a16="http://schemas.microsoft.com/office/drawing/2014/main" id="{C2F9B5A4-CB18-43B8-BD10-57A22E768F0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6347" r="35755"/>
            <a:stretch/>
          </p:blipFill>
          <p:spPr bwMode="auto">
            <a:xfrm>
              <a:off x="9048466" y="1391291"/>
              <a:ext cx="2388358" cy="436245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68C748B-12F0-456B-932D-9580D1DB53F9}"/>
                </a:ext>
              </a:extLst>
            </p:cNvPr>
            <p:cNvSpPr txBox="1"/>
            <p:nvPr/>
          </p:nvSpPr>
          <p:spPr>
            <a:xfrm>
              <a:off x="9048466" y="5753741"/>
              <a:ext cx="2797791" cy="461665"/>
            </a:xfrm>
            <a:prstGeom prst="rect">
              <a:avLst/>
            </a:prstGeom>
            <a:noFill/>
          </p:spPr>
          <p:txBody>
            <a:bodyPr wrap="square" rtlCol="0">
              <a:spAutoFit/>
            </a:bodyPr>
            <a:lstStyle/>
            <a:p>
              <a:r>
                <a:rPr lang="en-GB" sz="1200" dirty="0">
                  <a:solidFill>
                    <a:srgbClr val="000000"/>
                  </a:solidFill>
                  <a:latin typeface="Century Schoolbook" panose="02040604050505020304" pitchFamily="18" charset="0"/>
                  <a:ea typeface="Times New Roman" panose="02020603050405020304" pitchFamily="18" charset="0"/>
                </a:rPr>
                <a:t>Figure 3: </a:t>
              </a:r>
              <a:r>
                <a:rPr lang="en-GB" sz="1200" b="0" i="0" dirty="0">
                  <a:solidFill>
                    <a:srgbClr val="000000"/>
                  </a:solidFill>
                  <a:effectLst/>
                  <a:latin typeface="Century Schoolbook" panose="02040604050505020304" pitchFamily="18" charset="0"/>
                </a:rPr>
                <a:t>The British Museum. (Unknown). </a:t>
              </a:r>
              <a:endParaRPr lang="en-GB" sz="1200" dirty="0"/>
            </a:p>
          </p:txBody>
        </p:sp>
      </p:grpSp>
    </p:spTree>
    <p:extLst>
      <p:ext uri="{BB962C8B-B14F-4D97-AF65-F5344CB8AC3E}">
        <p14:creationId xmlns:p14="http://schemas.microsoft.com/office/powerpoint/2010/main" val="28002585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AE14A-51F6-48C0-A8D5-38638E5C1668}"/>
              </a:ext>
            </a:extLst>
          </p:cNvPr>
          <p:cNvSpPr>
            <a:spLocks noGrp="1"/>
          </p:cNvSpPr>
          <p:nvPr>
            <p:ph type="title"/>
          </p:nvPr>
        </p:nvSpPr>
        <p:spPr/>
        <p:txBody>
          <a:bodyPr/>
          <a:lstStyle/>
          <a:p>
            <a:r>
              <a:rPr lang="en-GB" dirty="0">
                <a:latin typeface="Century Schoolbook" panose="02040604050505020304" pitchFamily="18" charset="0"/>
              </a:rPr>
              <a:t>Who is Pazuzu?</a:t>
            </a:r>
          </a:p>
        </p:txBody>
      </p:sp>
      <p:sp>
        <p:nvSpPr>
          <p:cNvPr id="3" name="Content Placeholder 2">
            <a:extLst>
              <a:ext uri="{FF2B5EF4-FFF2-40B4-BE49-F238E27FC236}">
                <a16:creationId xmlns:a16="http://schemas.microsoft.com/office/drawing/2014/main" id="{036669E4-F56F-4363-9B4F-34BD748CC83B}"/>
              </a:ext>
            </a:extLst>
          </p:cNvPr>
          <p:cNvSpPr>
            <a:spLocks noGrp="1"/>
          </p:cNvSpPr>
          <p:nvPr>
            <p:ph idx="1"/>
          </p:nvPr>
        </p:nvSpPr>
        <p:spPr>
          <a:xfrm>
            <a:off x="807492" y="1856096"/>
            <a:ext cx="6848901" cy="4110296"/>
          </a:xfrm>
        </p:spPr>
        <p:txBody>
          <a:bodyPr vert="horz" lIns="91440" tIns="45720" rIns="91440" bIns="45720" rtlCol="0" anchor="t">
            <a:normAutofit/>
          </a:bodyPr>
          <a:lstStyle/>
          <a:p>
            <a:r>
              <a:rPr lang="en-GB" sz="2000" dirty="0">
                <a:latin typeface="Century Schoolbook"/>
              </a:rPr>
              <a:t>Pazuzu is the son of the King of the 4 winds, one of these winds he represents.</a:t>
            </a:r>
          </a:p>
          <a:p>
            <a:r>
              <a:rPr lang="en-GB" sz="2000" dirty="0">
                <a:latin typeface="Century Schoolbook"/>
              </a:rPr>
              <a:t>He is the counter demon of Lamashtu.</a:t>
            </a:r>
          </a:p>
          <a:p>
            <a:r>
              <a:rPr lang="en-GB" sz="2000" dirty="0">
                <a:latin typeface="Century Schoolbook"/>
              </a:rPr>
              <a:t>He is an apotropaic demon.</a:t>
            </a:r>
          </a:p>
          <a:p>
            <a:r>
              <a:rPr lang="en-GB" sz="2000" dirty="0">
                <a:latin typeface="Century Schoolbook"/>
              </a:rPr>
              <a:t>He is a winged demon, with a canine grin, big eyes which are always depicted snarling, he has a scorpion tale and often is depicted with a snake for a penis. A complete opposite from his counterpart Lamashtu, who is female and has a lion's head, donkey teeth and breasts filled with snake poison.</a:t>
            </a:r>
          </a:p>
          <a:p>
            <a:endParaRPr lang="en-GB" sz="2000" dirty="0">
              <a:latin typeface="Century Schoolbook" panose="02040604050505020304" pitchFamily="18" charset="0"/>
            </a:endParaRPr>
          </a:p>
        </p:txBody>
      </p:sp>
      <p:grpSp>
        <p:nvGrpSpPr>
          <p:cNvPr id="6" name="Group 5">
            <a:extLst>
              <a:ext uri="{FF2B5EF4-FFF2-40B4-BE49-F238E27FC236}">
                <a16:creationId xmlns:a16="http://schemas.microsoft.com/office/drawing/2014/main" id="{2F55B63D-017F-4F8F-8D5F-EF057B24CBEA}"/>
              </a:ext>
            </a:extLst>
          </p:cNvPr>
          <p:cNvGrpSpPr/>
          <p:nvPr/>
        </p:nvGrpSpPr>
        <p:grpSpPr>
          <a:xfrm>
            <a:off x="7656393" y="642594"/>
            <a:ext cx="3900483" cy="5515687"/>
            <a:chOff x="7656393" y="503818"/>
            <a:chExt cx="3900483" cy="5515687"/>
          </a:xfrm>
        </p:grpSpPr>
        <p:pic>
          <p:nvPicPr>
            <p:cNvPr id="4" name="Picture 3">
              <a:extLst>
                <a:ext uri="{FF2B5EF4-FFF2-40B4-BE49-F238E27FC236}">
                  <a16:creationId xmlns:a16="http://schemas.microsoft.com/office/drawing/2014/main" id="{1442C37D-B89C-4CFC-92C0-3615E39E0E21}"/>
                </a:ext>
              </a:extLst>
            </p:cNvPr>
            <p:cNvPicPr>
              <a:picLocks noChangeAspect="1"/>
            </p:cNvPicPr>
            <p:nvPr/>
          </p:nvPicPr>
          <p:blipFill>
            <a:blip r:embed="rId3"/>
            <a:stretch>
              <a:fillRect/>
            </a:stretch>
          </p:blipFill>
          <p:spPr>
            <a:xfrm>
              <a:off x="7656393" y="503818"/>
              <a:ext cx="3900483" cy="5048147"/>
            </a:xfrm>
            <a:prstGeom prst="rect">
              <a:avLst/>
            </a:prstGeom>
          </p:spPr>
        </p:pic>
        <p:sp>
          <p:nvSpPr>
            <p:cNvPr id="5" name="TextBox 4">
              <a:extLst>
                <a:ext uri="{FF2B5EF4-FFF2-40B4-BE49-F238E27FC236}">
                  <a16:creationId xmlns:a16="http://schemas.microsoft.com/office/drawing/2014/main" id="{0AB9D42B-9323-4B7B-BF05-24D1641AD280}"/>
                </a:ext>
              </a:extLst>
            </p:cNvPr>
            <p:cNvSpPr txBox="1"/>
            <p:nvPr/>
          </p:nvSpPr>
          <p:spPr>
            <a:xfrm>
              <a:off x="7656393" y="5650173"/>
              <a:ext cx="3900483" cy="369332"/>
            </a:xfrm>
            <a:prstGeom prst="rect">
              <a:avLst/>
            </a:prstGeom>
            <a:noFill/>
          </p:spPr>
          <p:txBody>
            <a:bodyPr wrap="square" rtlCol="0">
              <a:spAutoFit/>
            </a:bodyPr>
            <a:lstStyle/>
            <a:p>
              <a:r>
                <a:rPr lang="en-GB" sz="1800" dirty="0">
                  <a:solidFill>
                    <a:srgbClr val="000000"/>
                  </a:solidFill>
                  <a:latin typeface="Century Schoolbook" panose="02040604050505020304" pitchFamily="18" charset="0"/>
                </a:rPr>
                <a:t>Figure 4: </a:t>
              </a:r>
              <a:r>
                <a:rPr lang="en-GB" sz="1800" b="0" i="0" dirty="0">
                  <a:solidFill>
                    <a:srgbClr val="000000"/>
                  </a:solidFill>
                  <a:effectLst/>
                  <a:latin typeface="Century Schoolbook" panose="02040604050505020304" pitchFamily="18" charset="0"/>
                </a:rPr>
                <a:t>Thierry Ollivier. (2007). </a:t>
              </a:r>
              <a:endParaRPr lang="en-GB" dirty="0"/>
            </a:p>
          </p:txBody>
        </p:sp>
      </p:grpSp>
    </p:spTree>
    <p:extLst>
      <p:ext uri="{BB962C8B-B14F-4D97-AF65-F5344CB8AC3E}">
        <p14:creationId xmlns:p14="http://schemas.microsoft.com/office/powerpoint/2010/main" val="16053407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BC7D3-A4E0-48D2-B2F5-C77F1C7A609A}"/>
              </a:ext>
            </a:extLst>
          </p:cNvPr>
          <p:cNvSpPr>
            <a:spLocks noGrp="1"/>
          </p:cNvSpPr>
          <p:nvPr>
            <p:ph type="title"/>
          </p:nvPr>
        </p:nvSpPr>
        <p:spPr/>
        <p:txBody>
          <a:bodyPr/>
          <a:lstStyle/>
          <a:p>
            <a:r>
              <a:rPr lang="en-GB" dirty="0">
                <a:latin typeface="Century Schoolbook" panose="02040604050505020304" pitchFamily="18" charset="0"/>
              </a:rPr>
              <a:t>Who was it significant to?</a:t>
            </a:r>
          </a:p>
        </p:txBody>
      </p:sp>
      <p:sp>
        <p:nvSpPr>
          <p:cNvPr id="3" name="Content Placeholder 2">
            <a:extLst>
              <a:ext uri="{FF2B5EF4-FFF2-40B4-BE49-F238E27FC236}">
                <a16:creationId xmlns:a16="http://schemas.microsoft.com/office/drawing/2014/main" id="{39C52AA0-E4F0-41B0-840B-847CE146CC8F}"/>
              </a:ext>
            </a:extLst>
          </p:cNvPr>
          <p:cNvSpPr>
            <a:spLocks noGrp="1"/>
          </p:cNvSpPr>
          <p:nvPr>
            <p:ph idx="1"/>
          </p:nvPr>
        </p:nvSpPr>
        <p:spPr/>
        <p:txBody>
          <a:bodyPr vert="horz" lIns="91440" tIns="45720" rIns="91440" bIns="45720" rtlCol="0" anchor="t">
            <a:normAutofit lnSpcReduction="10000"/>
          </a:bodyPr>
          <a:lstStyle/>
          <a:p>
            <a:r>
              <a:rPr lang="en-GB" sz="1800" dirty="0">
                <a:latin typeface="Century Schoolbook"/>
              </a:rPr>
              <a:t>Pazuzu’s most counteractive power is considered to be in his head; as a result there have been a number of Pazuzu headed amulets/ pendants found.</a:t>
            </a:r>
          </a:p>
          <a:p>
            <a:r>
              <a:rPr lang="en-GB" sz="1800" dirty="0">
                <a:latin typeface="Century Schoolbook" panose="02040604050505020304" pitchFamily="18" charset="0"/>
              </a:rPr>
              <a:t>The medium of these pendants has a wide variety, such as glass, bronze, clay, gold and terracotta.</a:t>
            </a:r>
          </a:p>
          <a:p>
            <a:r>
              <a:rPr lang="en-GB" sz="1800" dirty="0">
                <a:latin typeface="Century Schoolbook" panose="02040604050505020304" pitchFamily="18" charset="0"/>
              </a:rPr>
              <a:t>Maiden (2018) talks about how pregnant women would wear Pazuzu headed amulets/ pendants as protection to ward off evils.</a:t>
            </a:r>
          </a:p>
          <a:p>
            <a:r>
              <a:rPr lang="en-GB" sz="1800" dirty="0">
                <a:latin typeface="Century Schoolbook"/>
              </a:rPr>
              <a:t>Infant mortality rate in Mesopotamia was estimated to be around 25-35%.</a:t>
            </a:r>
          </a:p>
          <a:p>
            <a:r>
              <a:rPr lang="en-GB" sz="1800" dirty="0">
                <a:latin typeface="Century Schoolbook"/>
              </a:rPr>
              <a:t>This was a votive piece of art that the Mesopotamians called </a:t>
            </a:r>
            <a:r>
              <a:rPr lang="en-GB" sz="1800" dirty="0" err="1">
                <a:latin typeface="Century Schoolbook"/>
              </a:rPr>
              <a:t>arua</a:t>
            </a:r>
            <a:r>
              <a:rPr lang="en-GB" sz="1800" dirty="0">
                <a:latin typeface="Century Schoolbook"/>
              </a:rPr>
              <a:t>, this item would have been dedicated to something and would be made out of the most precious materials that a person could afford.</a:t>
            </a:r>
          </a:p>
          <a:p>
            <a:r>
              <a:rPr lang="en-GB" sz="1800" dirty="0">
                <a:latin typeface="Century Schoolbook"/>
              </a:rPr>
              <a:t>Midwives may have carried these pedants.</a:t>
            </a:r>
          </a:p>
        </p:txBody>
      </p:sp>
    </p:spTree>
    <p:extLst>
      <p:ext uri="{BB962C8B-B14F-4D97-AF65-F5344CB8AC3E}">
        <p14:creationId xmlns:p14="http://schemas.microsoft.com/office/powerpoint/2010/main" val="19993460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92980-B11F-4B23-83CA-1BE149662AAF}"/>
              </a:ext>
            </a:extLst>
          </p:cNvPr>
          <p:cNvSpPr>
            <a:spLocks noGrp="1"/>
          </p:cNvSpPr>
          <p:nvPr>
            <p:ph type="title"/>
          </p:nvPr>
        </p:nvSpPr>
        <p:spPr/>
        <p:txBody>
          <a:bodyPr/>
          <a:lstStyle/>
          <a:p>
            <a:r>
              <a:rPr lang="en-GB" dirty="0">
                <a:latin typeface="Century Schoolbook" panose="02040604050505020304" pitchFamily="18" charset="0"/>
              </a:rPr>
              <a:t>Religious implications</a:t>
            </a:r>
          </a:p>
        </p:txBody>
      </p:sp>
      <p:sp>
        <p:nvSpPr>
          <p:cNvPr id="3" name="Content Placeholder 2">
            <a:extLst>
              <a:ext uri="{FF2B5EF4-FFF2-40B4-BE49-F238E27FC236}">
                <a16:creationId xmlns:a16="http://schemas.microsoft.com/office/drawing/2014/main" id="{44A8DE7F-0502-47BE-8033-84F7DB7CE291}"/>
              </a:ext>
            </a:extLst>
          </p:cNvPr>
          <p:cNvSpPr>
            <a:spLocks noGrp="1"/>
          </p:cNvSpPr>
          <p:nvPr>
            <p:ph idx="1"/>
          </p:nvPr>
        </p:nvSpPr>
        <p:spPr>
          <a:xfrm>
            <a:off x="1066800" y="2014194"/>
            <a:ext cx="10058400" cy="3849624"/>
          </a:xfrm>
        </p:spPr>
        <p:txBody>
          <a:bodyPr vert="horz" lIns="91440" tIns="45720" rIns="91440" bIns="45720" rtlCol="0" anchor="t">
            <a:normAutofit/>
          </a:bodyPr>
          <a:lstStyle/>
          <a:p>
            <a:r>
              <a:rPr lang="en-GB" sz="1800" dirty="0">
                <a:latin typeface="Century Schoolbook"/>
              </a:rPr>
              <a:t>In Mesopotamia one of the most important religious figures is the </a:t>
            </a:r>
            <a:r>
              <a:rPr lang="en-GB" sz="1800" dirty="0" err="1">
                <a:latin typeface="Century Schoolbook"/>
              </a:rPr>
              <a:t>Asipu</a:t>
            </a:r>
            <a:r>
              <a:rPr lang="en-GB" sz="1800" dirty="0">
                <a:latin typeface="Century Schoolbook"/>
              </a:rPr>
              <a:t>.</a:t>
            </a:r>
            <a:endParaRPr lang="en-GB" sz="1800" dirty="0">
              <a:latin typeface="Century Schoolbook" panose="02040604050505020304" pitchFamily="18" charset="0"/>
            </a:endParaRPr>
          </a:p>
          <a:p>
            <a:r>
              <a:rPr lang="en-GB" sz="1800" dirty="0">
                <a:latin typeface="Century Schoolbook"/>
              </a:rPr>
              <a:t>The Asipu are Mesopotamia’s equivalent of an exorcist.</a:t>
            </a:r>
            <a:endParaRPr lang="en-GB" sz="1800" dirty="0">
              <a:latin typeface="Century Schoolbook" panose="02040604050505020304" pitchFamily="18" charset="0"/>
            </a:endParaRPr>
          </a:p>
          <a:p>
            <a:r>
              <a:rPr lang="en-GB" sz="1800" dirty="0">
                <a:latin typeface="Century Schoolbook"/>
              </a:rPr>
              <a:t>They were regarded highly and even held a place in royal life. </a:t>
            </a:r>
            <a:endParaRPr lang="en-GB" sz="1800" dirty="0">
              <a:latin typeface="Century Schoolbook" panose="02040604050505020304" pitchFamily="18" charset="0"/>
            </a:endParaRPr>
          </a:p>
          <a:p>
            <a:r>
              <a:rPr lang="en-GB" sz="1800" dirty="0">
                <a:latin typeface="Century Schoolbook"/>
              </a:rPr>
              <a:t>Pazuzu did have his own incantations.</a:t>
            </a:r>
            <a:endParaRPr lang="en-GB" sz="1800" dirty="0">
              <a:latin typeface="Century Schoolbook" panose="02040604050505020304" pitchFamily="18" charset="0"/>
            </a:endParaRPr>
          </a:p>
          <a:p>
            <a:r>
              <a:rPr lang="en-GB" sz="1800" dirty="0">
                <a:latin typeface="Century Schoolbook"/>
              </a:rPr>
              <a:t>Some amulets did have written incantations on them; for an incantation to be performed on an amulet as protection that would need an Asipu.</a:t>
            </a:r>
          </a:p>
          <a:p>
            <a:r>
              <a:rPr lang="en-GB" sz="1800" dirty="0">
                <a:latin typeface="Century Schoolbook" panose="02040604050505020304" pitchFamily="18" charset="0"/>
              </a:rPr>
              <a:t>The Asipu used incantations and medicinal herbs as part of their rituals.</a:t>
            </a:r>
          </a:p>
        </p:txBody>
      </p:sp>
    </p:spTree>
    <p:extLst>
      <p:ext uri="{BB962C8B-B14F-4D97-AF65-F5344CB8AC3E}">
        <p14:creationId xmlns:p14="http://schemas.microsoft.com/office/powerpoint/2010/main" val="28793110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E3C278-B4B0-4A86-9029-8FA9A743253A}"/>
              </a:ext>
            </a:extLst>
          </p:cNvPr>
          <p:cNvSpPr>
            <a:spLocks noGrp="1"/>
          </p:cNvSpPr>
          <p:nvPr>
            <p:ph type="title"/>
          </p:nvPr>
        </p:nvSpPr>
        <p:spPr/>
        <p:txBody>
          <a:bodyPr/>
          <a:lstStyle/>
          <a:p>
            <a:r>
              <a:rPr lang="en-GB" dirty="0">
                <a:latin typeface="Century Schoolbook" panose="02040604050505020304" pitchFamily="18" charset="0"/>
              </a:rPr>
              <a:t>The life history of my art object</a:t>
            </a:r>
          </a:p>
        </p:txBody>
      </p:sp>
      <p:sp>
        <p:nvSpPr>
          <p:cNvPr id="3" name="Content Placeholder 2">
            <a:extLst>
              <a:ext uri="{FF2B5EF4-FFF2-40B4-BE49-F238E27FC236}">
                <a16:creationId xmlns:a16="http://schemas.microsoft.com/office/drawing/2014/main" id="{A5B600D3-AB7E-43B3-991F-6CC065017566}"/>
              </a:ext>
            </a:extLst>
          </p:cNvPr>
          <p:cNvSpPr>
            <a:spLocks noGrp="1"/>
          </p:cNvSpPr>
          <p:nvPr>
            <p:ph idx="1"/>
          </p:nvPr>
        </p:nvSpPr>
        <p:spPr>
          <a:xfrm>
            <a:off x="1066800" y="2014194"/>
            <a:ext cx="10058400" cy="3849624"/>
          </a:xfrm>
        </p:spPr>
        <p:txBody>
          <a:bodyPr vert="horz" lIns="91440" tIns="45720" rIns="91440" bIns="45720" rtlCol="0" anchor="t">
            <a:normAutofit/>
          </a:bodyPr>
          <a:lstStyle/>
          <a:p>
            <a:r>
              <a:rPr lang="en-US" sz="1800" dirty="0">
                <a:latin typeface="Century Schoolbook" panose="02040604050505020304" pitchFamily="18" charset="0"/>
              </a:rPr>
              <a:t>Created in the 8</a:t>
            </a:r>
            <a:r>
              <a:rPr lang="en-US" sz="1800" baseline="30000" dirty="0">
                <a:latin typeface="Century Schoolbook" panose="02040604050505020304" pitchFamily="18" charset="0"/>
              </a:rPr>
              <a:t>th</a:t>
            </a:r>
            <a:r>
              <a:rPr lang="en-US" sz="1800" dirty="0">
                <a:latin typeface="Century Schoolbook" panose="02040604050505020304" pitchFamily="18" charset="0"/>
              </a:rPr>
              <a:t>-7</a:t>
            </a:r>
            <a:r>
              <a:rPr lang="en-US" sz="1800" baseline="30000" dirty="0">
                <a:latin typeface="Century Schoolbook" panose="02040604050505020304" pitchFamily="18" charset="0"/>
              </a:rPr>
              <a:t>th</a:t>
            </a:r>
            <a:r>
              <a:rPr lang="en-US" sz="1800" dirty="0">
                <a:latin typeface="Century Schoolbook" panose="02040604050505020304" pitchFamily="18" charset="0"/>
              </a:rPr>
              <a:t> century BC Neo-Assyrian empire.</a:t>
            </a:r>
          </a:p>
          <a:p>
            <a:r>
              <a:rPr lang="en-US" sz="1800" dirty="0">
                <a:latin typeface="Century Schoolbook"/>
              </a:rPr>
              <a:t>It was possibly commissioned by a person with some wealth or someone who wanted to have the best votive they could afford.</a:t>
            </a:r>
          </a:p>
          <a:p>
            <a:r>
              <a:rPr lang="en-US" sz="1800" dirty="0">
                <a:latin typeface="Century Schoolbook" panose="02040604050505020304" pitchFamily="18" charset="0"/>
              </a:rPr>
              <a:t>It was more than likely blessed by an Asipu.</a:t>
            </a:r>
          </a:p>
          <a:p>
            <a:r>
              <a:rPr lang="en-US" sz="1800" dirty="0">
                <a:latin typeface="Century Schoolbook" panose="02040604050505020304" pitchFamily="18" charset="0"/>
              </a:rPr>
              <a:t>It was probably worn by a pregnant woman or mother.</a:t>
            </a:r>
          </a:p>
          <a:p>
            <a:r>
              <a:rPr lang="en-US" sz="1800" dirty="0">
                <a:latin typeface="Century Schoolbook" panose="02040604050505020304" pitchFamily="18" charset="0"/>
              </a:rPr>
              <a:t>It may have been discarded when it had no more use, in a ritual or burial.</a:t>
            </a:r>
          </a:p>
          <a:p>
            <a:r>
              <a:rPr lang="en-US" sz="1800" dirty="0">
                <a:latin typeface="Century Schoolbook" panose="02040604050505020304" pitchFamily="18" charset="0"/>
              </a:rPr>
              <a:t>It was sold to the Met Museum in 1993 at Sotheby’s New York, but was first up for sale at Hotel Drouot Paris in May 1987.</a:t>
            </a:r>
          </a:p>
          <a:p>
            <a:endParaRPr lang="en-GB" dirty="0">
              <a:latin typeface="Century Schoolbook" panose="02040604050505020304" pitchFamily="18" charset="0"/>
            </a:endParaRPr>
          </a:p>
        </p:txBody>
      </p:sp>
    </p:spTree>
    <p:extLst>
      <p:ext uri="{BB962C8B-B14F-4D97-AF65-F5344CB8AC3E}">
        <p14:creationId xmlns:p14="http://schemas.microsoft.com/office/powerpoint/2010/main" val="33486462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EB1D1EC-E576-4BA2-89AC-ABB3C9369B68}"/>
              </a:ext>
            </a:extLst>
          </p:cNvPr>
          <p:cNvSpPr txBox="1"/>
          <p:nvPr/>
        </p:nvSpPr>
        <p:spPr>
          <a:xfrm>
            <a:off x="9089408" y="574272"/>
            <a:ext cx="2415655" cy="2031325"/>
          </a:xfrm>
          <a:prstGeom prst="rect">
            <a:avLst/>
          </a:prstGeom>
          <a:noFill/>
        </p:spPr>
        <p:txBody>
          <a:bodyPr wrap="square" rtlCol="0">
            <a:spAutoFit/>
          </a:bodyPr>
          <a:lstStyle/>
          <a:p>
            <a:r>
              <a:rPr lang="en-GB" sz="1800" b="0" i="0" dirty="0">
                <a:solidFill>
                  <a:srgbClr val="000000"/>
                </a:solidFill>
                <a:effectLst/>
                <a:latin typeface="Century Schoolbook" panose="02040604050505020304" pitchFamily="18" charset="0"/>
              </a:rPr>
              <a:t>On the left is a map of Assyria, with two different colours representing the size of Assyria </a:t>
            </a:r>
            <a:r>
              <a:rPr lang="en-GB" dirty="0">
                <a:solidFill>
                  <a:srgbClr val="000000"/>
                </a:solidFill>
                <a:latin typeface="Century Schoolbook" panose="02040604050505020304" pitchFamily="18" charset="0"/>
              </a:rPr>
              <a:t>from the mid 9</a:t>
            </a:r>
            <a:r>
              <a:rPr lang="en-GB" baseline="30000" dirty="0">
                <a:solidFill>
                  <a:srgbClr val="000000"/>
                </a:solidFill>
                <a:latin typeface="Century Schoolbook" panose="02040604050505020304" pitchFamily="18" charset="0"/>
              </a:rPr>
              <a:t>th</a:t>
            </a:r>
            <a:r>
              <a:rPr lang="en-GB" dirty="0">
                <a:solidFill>
                  <a:srgbClr val="000000"/>
                </a:solidFill>
                <a:latin typeface="Century Schoolbook" panose="02040604050505020304" pitchFamily="18" charset="0"/>
              </a:rPr>
              <a:t>- mid 6</a:t>
            </a:r>
            <a:r>
              <a:rPr lang="en-GB" baseline="30000" dirty="0">
                <a:solidFill>
                  <a:srgbClr val="000000"/>
                </a:solidFill>
                <a:latin typeface="Century Schoolbook" panose="02040604050505020304" pitchFamily="18" charset="0"/>
              </a:rPr>
              <a:t>th</a:t>
            </a:r>
            <a:r>
              <a:rPr lang="en-GB" dirty="0">
                <a:solidFill>
                  <a:srgbClr val="000000"/>
                </a:solidFill>
                <a:latin typeface="Century Schoolbook" panose="02040604050505020304" pitchFamily="18" charset="0"/>
              </a:rPr>
              <a:t> century BC. </a:t>
            </a:r>
            <a:endParaRPr lang="en-GB" dirty="0"/>
          </a:p>
        </p:txBody>
      </p:sp>
      <p:grpSp>
        <p:nvGrpSpPr>
          <p:cNvPr id="7" name="Group 6">
            <a:extLst>
              <a:ext uri="{FF2B5EF4-FFF2-40B4-BE49-F238E27FC236}">
                <a16:creationId xmlns:a16="http://schemas.microsoft.com/office/drawing/2014/main" id="{5639E55F-1693-4975-9C78-242C2714998C}"/>
              </a:ext>
            </a:extLst>
          </p:cNvPr>
          <p:cNvGrpSpPr/>
          <p:nvPr/>
        </p:nvGrpSpPr>
        <p:grpSpPr>
          <a:xfrm>
            <a:off x="686937" y="465090"/>
            <a:ext cx="10720318" cy="5818638"/>
            <a:chOff x="686937" y="465090"/>
            <a:chExt cx="10720318" cy="5818638"/>
          </a:xfrm>
        </p:grpSpPr>
        <p:pic>
          <p:nvPicPr>
            <p:cNvPr id="4" name="Picture 3">
              <a:extLst>
                <a:ext uri="{FF2B5EF4-FFF2-40B4-BE49-F238E27FC236}">
                  <a16:creationId xmlns:a16="http://schemas.microsoft.com/office/drawing/2014/main" id="{F0F0AB82-453B-4995-8175-16EED0D0CDB6}"/>
                </a:ext>
              </a:extLst>
            </p:cNvPr>
            <p:cNvPicPr>
              <a:picLocks noChangeAspect="1"/>
            </p:cNvPicPr>
            <p:nvPr/>
          </p:nvPicPr>
          <p:blipFill>
            <a:blip r:embed="rId3"/>
            <a:stretch>
              <a:fillRect/>
            </a:stretch>
          </p:blipFill>
          <p:spPr>
            <a:xfrm>
              <a:off x="686937" y="465090"/>
              <a:ext cx="8304663" cy="5709456"/>
            </a:xfrm>
            <a:prstGeom prst="rect">
              <a:avLst/>
            </a:prstGeom>
          </p:spPr>
        </p:pic>
        <p:sp>
          <p:nvSpPr>
            <p:cNvPr id="6" name="TextBox 5">
              <a:extLst>
                <a:ext uri="{FF2B5EF4-FFF2-40B4-BE49-F238E27FC236}">
                  <a16:creationId xmlns:a16="http://schemas.microsoft.com/office/drawing/2014/main" id="{2203DB35-DEB2-4909-B702-30FBB4B5C442}"/>
                </a:ext>
              </a:extLst>
            </p:cNvPr>
            <p:cNvSpPr txBox="1"/>
            <p:nvPr/>
          </p:nvSpPr>
          <p:spPr>
            <a:xfrm>
              <a:off x="8991600" y="5637397"/>
              <a:ext cx="2415655" cy="646331"/>
            </a:xfrm>
            <a:prstGeom prst="rect">
              <a:avLst/>
            </a:prstGeom>
            <a:noFill/>
          </p:spPr>
          <p:txBody>
            <a:bodyPr wrap="square" rtlCol="0">
              <a:spAutoFit/>
            </a:bodyPr>
            <a:lstStyle/>
            <a:p>
              <a:r>
                <a:rPr lang="en-GB" sz="1800" b="0" i="0" dirty="0">
                  <a:solidFill>
                    <a:srgbClr val="000000"/>
                  </a:solidFill>
                  <a:effectLst/>
                  <a:latin typeface="Century Schoolbook" panose="02040604050505020304" pitchFamily="18" charset="0"/>
                </a:rPr>
                <a:t>Figure 5. Anirudh. (2018)</a:t>
              </a:r>
              <a:endParaRPr lang="en-GB" dirty="0"/>
            </a:p>
          </p:txBody>
        </p:sp>
      </p:grpSp>
    </p:spTree>
    <p:extLst>
      <p:ext uri="{BB962C8B-B14F-4D97-AF65-F5344CB8AC3E}">
        <p14:creationId xmlns:p14="http://schemas.microsoft.com/office/powerpoint/2010/main" val="6990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C702B8-BC01-4F34-B988-BA72A634AA69}"/>
              </a:ext>
            </a:extLst>
          </p:cNvPr>
          <p:cNvSpPr>
            <a:spLocks noGrp="1"/>
          </p:cNvSpPr>
          <p:nvPr>
            <p:ph type="title"/>
          </p:nvPr>
        </p:nvSpPr>
        <p:spPr/>
        <p:txBody>
          <a:bodyPr/>
          <a:lstStyle/>
          <a:p>
            <a:r>
              <a:rPr lang="en-GB" dirty="0">
                <a:latin typeface="Century Schoolbook" panose="02040604050505020304" pitchFamily="18" charset="0"/>
              </a:rPr>
              <a:t>Conclusion</a:t>
            </a:r>
          </a:p>
        </p:txBody>
      </p:sp>
      <p:sp>
        <p:nvSpPr>
          <p:cNvPr id="3" name="Content Placeholder 2">
            <a:extLst>
              <a:ext uri="{FF2B5EF4-FFF2-40B4-BE49-F238E27FC236}">
                <a16:creationId xmlns:a16="http://schemas.microsoft.com/office/drawing/2014/main" id="{3EFFE590-6DDD-448F-990D-98961317CAB8}"/>
              </a:ext>
            </a:extLst>
          </p:cNvPr>
          <p:cNvSpPr>
            <a:spLocks noGrp="1"/>
          </p:cNvSpPr>
          <p:nvPr>
            <p:ph idx="1"/>
          </p:nvPr>
        </p:nvSpPr>
        <p:spPr/>
        <p:txBody>
          <a:bodyPr vert="horz" lIns="91440" tIns="45720" rIns="91440" bIns="45720" rtlCol="0" anchor="t">
            <a:normAutofit/>
          </a:bodyPr>
          <a:lstStyle/>
          <a:p>
            <a:r>
              <a:rPr lang="en-GB" sz="1800" dirty="0">
                <a:latin typeface="Century Schoolbook"/>
              </a:rPr>
              <a:t>A Pazuzu amulet was mostly important for women but also society as a whole.</a:t>
            </a:r>
          </a:p>
          <a:p>
            <a:r>
              <a:rPr lang="en-GB" sz="1800" dirty="0">
                <a:latin typeface="Century Schoolbook"/>
              </a:rPr>
              <a:t>Infant mortality rate was high and no one was exempt from this.</a:t>
            </a:r>
          </a:p>
          <a:p>
            <a:r>
              <a:rPr lang="en-GB" sz="1800" dirty="0">
                <a:latin typeface="Century Schoolbook"/>
              </a:rPr>
              <a:t>Mesopotamian ideas of what counteracted each other was interesting.</a:t>
            </a:r>
          </a:p>
          <a:p>
            <a:r>
              <a:rPr lang="en-GB" sz="1800" dirty="0">
                <a:latin typeface="Century Schoolbook" panose="02040604050505020304" pitchFamily="18" charset="0"/>
              </a:rPr>
              <a:t>Demons are not inherently bad nor good.</a:t>
            </a:r>
          </a:p>
          <a:p>
            <a:r>
              <a:rPr lang="en-GB" sz="1800" dirty="0">
                <a:latin typeface="Century Schoolbook" panose="02040604050505020304" pitchFamily="18" charset="0"/>
              </a:rPr>
              <a:t>Pazuzu was apotropaic.</a:t>
            </a:r>
          </a:p>
          <a:p>
            <a:endParaRPr lang="en-GB" dirty="0"/>
          </a:p>
        </p:txBody>
      </p:sp>
    </p:spTree>
    <p:extLst>
      <p:ext uri="{BB962C8B-B14F-4D97-AF65-F5344CB8AC3E}">
        <p14:creationId xmlns:p14="http://schemas.microsoft.com/office/powerpoint/2010/main" val="623729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E3F25-78C7-4D90-8E1D-D086536D98FC}"/>
              </a:ext>
            </a:extLst>
          </p:cNvPr>
          <p:cNvSpPr>
            <a:spLocks noGrp="1"/>
          </p:cNvSpPr>
          <p:nvPr>
            <p:ph type="title"/>
          </p:nvPr>
        </p:nvSpPr>
        <p:spPr/>
        <p:txBody>
          <a:bodyPr/>
          <a:lstStyle/>
          <a:p>
            <a:r>
              <a:rPr lang="en-GB" dirty="0">
                <a:latin typeface="Century Schoolbook" panose="02040604050505020304" pitchFamily="18" charset="0"/>
              </a:rPr>
              <a:t>Bibliography</a:t>
            </a:r>
          </a:p>
        </p:txBody>
      </p:sp>
      <p:sp>
        <p:nvSpPr>
          <p:cNvPr id="3" name="Content Placeholder 2">
            <a:extLst>
              <a:ext uri="{FF2B5EF4-FFF2-40B4-BE49-F238E27FC236}">
                <a16:creationId xmlns:a16="http://schemas.microsoft.com/office/drawing/2014/main" id="{94369DC1-354A-484E-8E2D-7CFCCE67F5F8}"/>
              </a:ext>
            </a:extLst>
          </p:cNvPr>
          <p:cNvSpPr>
            <a:spLocks noGrp="1"/>
          </p:cNvSpPr>
          <p:nvPr>
            <p:ph idx="1"/>
          </p:nvPr>
        </p:nvSpPr>
        <p:spPr>
          <a:xfrm>
            <a:off x="1066800" y="1610436"/>
            <a:ext cx="10058400" cy="4604970"/>
          </a:xfrm>
        </p:spPr>
        <p:txBody>
          <a:bodyPr>
            <a:normAutofit/>
          </a:bodyPr>
          <a:lstStyle/>
          <a:p>
            <a:r>
              <a:rPr lang="en-GB" sz="1400" b="0" i="0" dirty="0" err="1">
                <a:effectLst/>
                <a:latin typeface="Century Schoolbook" panose="02040604050505020304" pitchFamily="18" charset="0"/>
              </a:rPr>
              <a:t>Bottéro</a:t>
            </a:r>
            <a:r>
              <a:rPr lang="en-GB" sz="1400" b="0" i="0" dirty="0">
                <a:effectLst/>
                <a:latin typeface="Century Schoolbook" panose="02040604050505020304" pitchFamily="18" charset="0"/>
              </a:rPr>
              <a:t>, J., 1992. </a:t>
            </a:r>
            <a:r>
              <a:rPr lang="en-GB" sz="1400" b="0" i="1" dirty="0">
                <a:effectLst/>
                <a:latin typeface="Century Schoolbook" panose="02040604050505020304" pitchFamily="18" charset="0"/>
              </a:rPr>
              <a:t>Mesopotamia : writing, reasoning, and the gods</a:t>
            </a:r>
            <a:r>
              <a:rPr lang="en-GB" sz="1400" b="0" i="0" dirty="0">
                <a:effectLst/>
                <a:latin typeface="Century Schoolbook" panose="02040604050505020304" pitchFamily="18" charset="0"/>
              </a:rPr>
              <a:t>, Chicago: University of Chicago Press. </a:t>
            </a:r>
          </a:p>
          <a:p>
            <a:r>
              <a:rPr lang="en-GB" sz="1400" b="0" i="0" dirty="0" err="1">
                <a:effectLst/>
                <a:latin typeface="Century Schoolbook" panose="02040604050505020304" pitchFamily="18" charset="0"/>
              </a:rPr>
              <a:t>Dalley</a:t>
            </a:r>
            <a:r>
              <a:rPr lang="en-GB" sz="1400" b="0" i="0" dirty="0">
                <a:effectLst/>
                <a:latin typeface="Century Schoolbook" panose="02040604050505020304" pitchFamily="18" charset="0"/>
              </a:rPr>
              <a:t> &amp; </a:t>
            </a:r>
            <a:r>
              <a:rPr lang="en-GB" sz="1400" b="0" i="0" dirty="0" err="1">
                <a:effectLst/>
                <a:latin typeface="Century Schoolbook" panose="02040604050505020304" pitchFamily="18" charset="0"/>
              </a:rPr>
              <a:t>Dalley</a:t>
            </a:r>
            <a:r>
              <a:rPr lang="en-GB" sz="1400" b="0" i="0" dirty="0">
                <a:effectLst/>
                <a:latin typeface="Century Schoolbook" panose="02040604050505020304" pitchFamily="18" charset="0"/>
              </a:rPr>
              <a:t>, Stephanie, 2000. </a:t>
            </a:r>
            <a:r>
              <a:rPr lang="en-GB" sz="1400" b="0" i="1" dirty="0">
                <a:effectLst/>
                <a:latin typeface="Century Schoolbook" panose="02040604050505020304" pitchFamily="18" charset="0"/>
              </a:rPr>
              <a:t>Myths from Mesopotamia : creation, the flood, Gilgamesh, and others</a:t>
            </a:r>
            <a:r>
              <a:rPr lang="en-GB" sz="1400" b="0" i="0" dirty="0">
                <a:effectLst/>
                <a:latin typeface="Century Schoolbook" panose="02040604050505020304" pitchFamily="18" charset="0"/>
              </a:rPr>
              <a:t> Rev., Oxford ; New York: Oxford University Press.</a:t>
            </a:r>
          </a:p>
          <a:p>
            <a:r>
              <a:rPr lang="en-GB" sz="1400" b="0" i="0" dirty="0" err="1">
                <a:effectLst/>
                <a:latin typeface="Century Schoolbook" panose="02040604050505020304" pitchFamily="18" charset="0"/>
              </a:rPr>
              <a:t>Sandars</a:t>
            </a:r>
            <a:r>
              <a:rPr lang="en-GB" sz="1400" b="0" i="0" dirty="0">
                <a:effectLst/>
                <a:latin typeface="Century Schoolbook" panose="02040604050505020304" pitchFamily="18" charset="0"/>
              </a:rPr>
              <a:t> &amp; </a:t>
            </a:r>
            <a:r>
              <a:rPr lang="en-GB" sz="1400" b="0" i="0" dirty="0" err="1">
                <a:effectLst/>
                <a:latin typeface="Century Schoolbook" panose="02040604050505020304" pitchFamily="18" charset="0"/>
              </a:rPr>
              <a:t>Sandars</a:t>
            </a:r>
            <a:r>
              <a:rPr lang="en-GB" sz="1400" b="0" i="0" dirty="0">
                <a:effectLst/>
                <a:latin typeface="Century Schoolbook" panose="02040604050505020304" pitchFamily="18" charset="0"/>
              </a:rPr>
              <a:t>, N. K., 1971. </a:t>
            </a:r>
            <a:r>
              <a:rPr lang="en-GB" sz="1400" b="0" i="1" dirty="0">
                <a:effectLst/>
                <a:latin typeface="Century Schoolbook" panose="02040604050505020304" pitchFamily="18" charset="0"/>
              </a:rPr>
              <a:t>Poems of heaven and hell from Ancient Mesopotamia</a:t>
            </a:r>
            <a:r>
              <a:rPr lang="en-GB" sz="1400" b="0" i="0" dirty="0">
                <a:effectLst/>
                <a:latin typeface="Century Schoolbook" panose="02040604050505020304" pitchFamily="18" charset="0"/>
              </a:rPr>
              <a:t>, London: Penguin.</a:t>
            </a:r>
            <a:endParaRPr lang="en-GB" sz="1400" u="sng" dirty="0">
              <a:latin typeface="Century Schoolbook" panose="02040604050505020304" pitchFamily="18" charset="0"/>
            </a:endParaRPr>
          </a:p>
          <a:p>
            <a:r>
              <a:rPr lang="en-GB" sz="1700" i="1" u="sng" dirty="0">
                <a:latin typeface="Century Schoolbook" panose="02040604050505020304" pitchFamily="18" charset="0"/>
              </a:rPr>
              <a:t>Reference list:</a:t>
            </a:r>
          </a:p>
          <a:p>
            <a:r>
              <a:rPr lang="en-GB" sz="1200" b="0" i="0" dirty="0">
                <a:effectLst/>
                <a:latin typeface="Century Schoolbook" panose="02040604050505020304" pitchFamily="18" charset="0"/>
              </a:rPr>
              <a:t>Harris, R., 2003. </a:t>
            </a:r>
            <a:r>
              <a:rPr lang="en-GB" sz="1200" b="0" i="1" dirty="0">
                <a:effectLst/>
                <a:latin typeface="Century Schoolbook" panose="02040604050505020304" pitchFamily="18" charset="0"/>
              </a:rPr>
              <a:t>Gender and aging in Mesopotamia : the Gilgamesh epic and other ancient literature</a:t>
            </a:r>
            <a:r>
              <a:rPr lang="en-GB" sz="1200" b="0" i="0" dirty="0">
                <a:effectLst/>
                <a:latin typeface="Century Schoolbook" panose="02040604050505020304" pitchFamily="18" charset="0"/>
              </a:rPr>
              <a:t> Red River Books., Norman: University of Oklahoma Press.</a:t>
            </a:r>
          </a:p>
          <a:p>
            <a:r>
              <a:rPr lang="en-GB" sz="1200" b="0" i="0" dirty="0">
                <a:effectLst/>
                <a:latin typeface="Century Schoolbook" panose="02040604050505020304" pitchFamily="18" charset="0"/>
              </a:rPr>
              <a:t>Johnston, S.I., 2004. </a:t>
            </a:r>
            <a:r>
              <a:rPr lang="en-GB" sz="1200" b="0" i="1" dirty="0">
                <a:effectLst/>
                <a:latin typeface="Century Schoolbook" panose="02040604050505020304" pitchFamily="18" charset="0"/>
              </a:rPr>
              <a:t>Religions of the ancient world : a guide</a:t>
            </a:r>
            <a:r>
              <a:rPr lang="en-GB" sz="1200" b="0" i="0" dirty="0">
                <a:effectLst/>
                <a:latin typeface="Century Schoolbook" panose="02040604050505020304" pitchFamily="18" charset="0"/>
              </a:rPr>
              <a:t>, Cambridge, Mass. ; London: </a:t>
            </a:r>
            <a:r>
              <a:rPr lang="en-GB" sz="1200" b="0" i="0" dirty="0" err="1">
                <a:effectLst/>
                <a:latin typeface="Century Schoolbook" panose="02040604050505020304" pitchFamily="18" charset="0"/>
              </a:rPr>
              <a:t>Belknap</a:t>
            </a:r>
            <a:r>
              <a:rPr lang="en-GB" sz="1200" b="0" i="0" dirty="0">
                <a:effectLst/>
                <a:latin typeface="Century Schoolbook" panose="02040604050505020304" pitchFamily="18" charset="0"/>
              </a:rPr>
              <a:t> Press of Harvard University Press.</a:t>
            </a:r>
            <a:endParaRPr lang="en-GB" sz="1200" i="1" u="sng" dirty="0">
              <a:latin typeface="Century Schoolbook" panose="02040604050505020304" pitchFamily="18" charset="0"/>
            </a:endParaRPr>
          </a:p>
          <a:p>
            <a:r>
              <a:rPr lang="en-GB" sz="1300" dirty="0">
                <a:effectLst/>
                <a:latin typeface="Century Schoolbook" panose="02040604050505020304" pitchFamily="18" charset="0"/>
                <a:ea typeface="Times New Roman" panose="02020603050405020304" pitchFamily="18" charset="0"/>
                <a:cs typeface="Calibri" panose="020F0502020204030204" pitchFamily="34" charset="0"/>
              </a:rPr>
              <a:t>Konstantopoulos, G., 2020. Demons and exorcism in ancient Mesopotamia. </a:t>
            </a:r>
            <a:r>
              <a:rPr lang="en-GB" sz="1300" i="1" dirty="0">
                <a:effectLst/>
                <a:latin typeface="Century Schoolbook" panose="02040604050505020304" pitchFamily="18" charset="0"/>
                <a:ea typeface="Times New Roman" panose="02020603050405020304" pitchFamily="18" charset="0"/>
                <a:cs typeface="Calibri" panose="020F0502020204030204" pitchFamily="34" charset="0"/>
              </a:rPr>
              <a:t>Religion compass</a:t>
            </a:r>
            <a:r>
              <a:rPr lang="en-GB" sz="1300" dirty="0">
                <a:effectLst/>
                <a:latin typeface="Century Schoolbook" panose="02040604050505020304" pitchFamily="18" charset="0"/>
                <a:ea typeface="Times New Roman" panose="02020603050405020304" pitchFamily="18" charset="0"/>
                <a:cs typeface="Calibri" panose="020F0502020204030204" pitchFamily="34" charset="0"/>
              </a:rPr>
              <a:t>, 14(10), pp.1–14.</a:t>
            </a:r>
            <a:endParaRPr lang="en-GB" sz="1300" dirty="0">
              <a:latin typeface="Century Schoolbook" panose="02040604050505020304" pitchFamily="18" charset="0"/>
              <a:ea typeface="Times New Roman" panose="02020603050405020304" pitchFamily="18" charset="0"/>
            </a:endParaRPr>
          </a:p>
          <a:p>
            <a:r>
              <a:rPr lang="en-GB" sz="1300" dirty="0">
                <a:effectLst/>
                <a:latin typeface="Century Schoolbook" panose="02040604050505020304" pitchFamily="18" charset="0"/>
                <a:ea typeface="Times New Roman" panose="02020603050405020304" pitchFamily="18" charset="0"/>
                <a:cs typeface="Calibri" panose="020F0502020204030204" pitchFamily="34" charset="0"/>
              </a:rPr>
              <a:t>Maiden, B., 2018. Counterintuitive Demons: Pazuzu and Lamaštu in Iconography, Text, and Cognition. </a:t>
            </a:r>
            <a:r>
              <a:rPr lang="en-GB" sz="1300" i="1" dirty="0">
                <a:effectLst/>
                <a:latin typeface="Century Schoolbook" panose="02040604050505020304" pitchFamily="18" charset="0"/>
                <a:ea typeface="Times New Roman" panose="02020603050405020304" pitchFamily="18" charset="0"/>
                <a:cs typeface="Calibri" panose="020F0502020204030204" pitchFamily="34" charset="0"/>
              </a:rPr>
              <a:t>Journal of ancient Near Eastern religions</a:t>
            </a:r>
            <a:r>
              <a:rPr lang="en-GB" sz="1300" dirty="0">
                <a:effectLst/>
                <a:latin typeface="Century Schoolbook" panose="02040604050505020304" pitchFamily="18" charset="0"/>
                <a:ea typeface="Times New Roman" panose="02020603050405020304" pitchFamily="18" charset="0"/>
                <a:cs typeface="Calibri" panose="020F0502020204030204" pitchFamily="34" charset="0"/>
              </a:rPr>
              <a:t>, 18(1), pp.86–110.</a:t>
            </a:r>
          </a:p>
          <a:p>
            <a:r>
              <a:rPr lang="en-GB" sz="1300" b="0" i="0" dirty="0" err="1">
                <a:effectLst/>
                <a:latin typeface="Century Schoolbook" panose="02040604050505020304" pitchFamily="18" charset="0"/>
              </a:rPr>
              <a:t>Saggs</a:t>
            </a:r>
            <a:r>
              <a:rPr lang="en-GB" sz="1300" b="0" i="0" dirty="0">
                <a:effectLst/>
                <a:latin typeface="Century Schoolbook" panose="02040604050505020304" pitchFamily="18" charset="0"/>
              </a:rPr>
              <a:t>, H.W.F., 1978. </a:t>
            </a:r>
            <a:r>
              <a:rPr lang="en-GB" sz="1300" b="0" i="1" dirty="0">
                <a:effectLst/>
                <a:latin typeface="Century Schoolbook" panose="02040604050505020304" pitchFamily="18" charset="0"/>
              </a:rPr>
              <a:t>The encounter with the divine in Mesopotamia and Israel</a:t>
            </a:r>
            <a:r>
              <a:rPr lang="en-GB" sz="1300" b="0" i="0" dirty="0">
                <a:effectLst/>
                <a:latin typeface="Century Schoolbook" panose="02040604050505020304" pitchFamily="18" charset="0"/>
              </a:rPr>
              <a:t>, London: Athlone Press.</a:t>
            </a:r>
            <a:endParaRPr lang="en-GB" sz="1300" dirty="0">
              <a:latin typeface="Century Schoolbook" panose="02040604050505020304" pitchFamily="18" charset="0"/>
              <a:ea typeface="Times New Roman" panose="02020603050405020304" pitchFamily="18" charset="0"/>
              <a:cs typeface="Calibri" panose="020F0502020204030204" pitchFamily="34" charset="0"/>
            </a:endParaRPr>
          </a:p>
          <a:p>
            <a:r>
              <a:rPr lang="en-GB" sz="1300" dirty="0">
                <a:effectLst/>
                <a:latin typeface="Century Schoolbook" panose="02040604050505020304" pitchFamily="18" charset="0"/>
                <a:ea typeface="Times New Roman" panose="02020603050405020304" pitchFamily="18" charset="0"/>
              </a:rPr>
              <a:t>The Met Museum. (Unknown). </a:t>
            </a:r>
            <a:r>
              <a:rPr lang="en-GB" sz="1300" i="1" dirty="0">
                <a:effectLst/>
                <a:latin typeface="Century Schoolbook" panose="02040604050505020304" pitchFamily="18" charset="0"/>
                <a:ea typeface="Times New Roman" panose="02020603050405020304" pitchFamily="18" charset="0"/>
              </a:rPr>
              <a:t>Pendant with the head of Pazuzu.</a:t>
            </a:r>
            <a:r>
              <a:rPr lang="en-GB" sz="1300" dirty="0">
                <a:effectLst/>
                <a:latin typeface="Century Schoolbook" panose="02040604050505020304" pitchFamily="18" charset="0"/>
                <a:ea typeface="Times New Roman" panose="02020603050405020304" pitchFamily="18" charset="0"/>
              </a:rPr>
              <a:t> Available: https://www.metmuseum.org/art/collection/search/327485. Last accessed 01/12/2020.</a:t>
            </a:r>
          </a:p>
        </p:txBody>
      </p:sp>
    </p:spTree>
    <p:extLst>
      <p:ext uri="{BB962C8B-B14F-4D97-AF65-F5344CB8AC3E}">
        <p14:creationId xmlns:p14="http://schemas.microsoft.com/office/powerpoint/2010/main" val="27941936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331BF-159E-4E57-9824-5A30FF2F4C9C}"/>
              </a:ext>
            </a:extLst>
          </p:cNvPr>
          <p:cNvSpPr>
            <a:spLocks noGrp="1"/>
          </p:cNvSpPr>
          <p:nvPr>
            <p:ph type="title"/>
          </p:nvPr>
        </p:nvSpPr>
        <p:spPr/>
        <p:txBody>
          <a:bodyPr/>
          <a:lstStyle/>
          <a:p>
            <a:r>
              <a:rPr lang="en-GB" dirty="0">
                <a:latin typeface="Century Schoolbook" panose="02040604050505020304" pitchFamily="18" charset="0"/>
              </a:rPr>
              <a:t>Bibliography</a:t>
            </a:r>
          </a:p>
        </p:txBody>
      </p:sp>
      <p:sp>
        <p:nvSpPr>
          <p:cNvPr id="3" name="Content Placeholder 2">
            <a:extLst>
              <a:ext uri="{FF2B5EF4-FFF2-40B4-BE49-F238E27FC236}">
                <a16:creationId xmlns:a16="http://schemas.microsoft.com/office/drawing/2014/main" id="{F39CCB95-7585-40F2-B363-CFA0D0B94536}"/>
              </a:ext>
            </a:extLst>
          </p:cNvPr>
          <p:cNvSpPr>
            <a:spLocks noGrp="1"/>
          </p:cNvSpPr>
          <p:nvPr>
            <p:ph idx="1"/>
          </p:nvPr>
        </p:nvSpPr>
        <p:spPr/>
        <p:txBody>
          <a:bodyPr>
            <a:normAutofit/>
          </a:bodyPr>
          <a:lstStyle/>
          <a:p>
            <a:r>
              <a:rPr lang="en-GB" dirty="0">
                <a:latin typeface="Century Schoolbook" panose="02040604050505020304" pitchFamily="18" charset="0"/>
              </a:rPr>
              <a:t>Figure list:</a:t>
            </a:r>
          </a:p>
          <a:p>
            <a:r>
              <a:rPr lang="en-GB" sz="1400" dirty="0">
                <a:solidFill>
                  <a:srgbClr val="000000"/>
                </a:solidFill>
                <a:effectLst/>
                <a:latin typeface="Century Schoolbook" panose="02040604050505020304" pitchFamily="18" charset="0"/>
                <a:ea typeface="Times New Roman" panose="02020603050405020304" pitchFamily="18" charset="0"/>
              </a:rPr>
              <a:t>Figure 1. The Met Museum. (Unknown). </a:t>
            </a:r>
            <a:r>
              <a:rPr lang="en-GB" sz="1400" i="1" dirty="0">
                <a:solidFill>
                  <a:srgbClr val="000000"/>
                </a:solidFill>
                <a:effectLst/>
                <a:latin typeface="Century Schoolbook" panose="02040604050505020304" pitchFamily="18" charset="0"/>
                <a:ea typeface="Times New Roman" panose="02020603050405020304" pitchFamily="18" charset="0"/>
              </a:rPr>
              <a:t>Pendant with the head of Pazuzu.</a:t>
            </a:r>
            <a:r>
              <a:rPr lang="en-GB" sz="1400" dirty="0">
                <a:solidFill>
                  <a:srgbClr val="000000"/>
                </a:solidFill>
                <a:effectLst/>
                <a:latin typeface="Century Schoolbook" panose="02040604050505020304" pitchFamily="18" charset="0"/>
                <a:ea typeface="Times New Roman" panose="02020603050405020304" pitchFamily="18" charset="0"/>
              </a:rPr>
              <a:t> Available: https://www.metmuseum.org/art/collection/search/327485. Last accessed 06/01/2021.</a:t>
            </a:r>
          </a:p>
          <a:p>
            <a:r>
              <a:rPr lang="en-GB" sz="1400" dirty="0">
                <a:solidFill>
                  <a:srgbClr val="000000"/>
                </a:solidFill>
                <a:effectLst/>
                <a:latin typeface="Century Schoolbook" panose="02040604050505020304" pitchFamily="18" charset="0"/>
                <a:ea typeface="Times New Roman" panose="02020603050405020304" pitchFamily="18" charset="0"/>
              </a:rPr>
              <a:t>Figure 2. The Met Museum. (Unknown). </a:t>
            </a:r>
            <a:r>
              <a:rPr lang="en-GB" sz="1400" i="1" dirty="0">
                <a:solidFill>
                  <a:srgbClr val="000000"/>
                </a:solidFill>
                <a:effectLst/>
                <a:latin typeface="Century Schoolbook" panose="02040604050505020304" pitchFamily="18" charset="0"/>
                <a:ea typeface="Times New Roman" panose="02020603050405020304" pitchFamily="18" charset="0"/>
              </a:rPr>
              <a:t>Pendant with the head of Pazuzu.</a:t>
            </a:r>
            <a:r>
              <a:rPr lang="en-GB" sz="1400" dirty="0">
                <a:solidFill>
                  <a:srgbClr val="000000"/>
                </a:solidFill>
                <a:effectLst/>
                <a:latin typeface="Century Schoolbook" panose="02040604050505020304" pitchFamily="18" charset="0"/>
                <a:ea typeface="Times New Roman" panose="02020603050405020304" pitchFamily="18" charset="0"/>
              </a:rPr>
              <a:t> Available: https://www.metmuseum.org/art/collection/search/327485. Last accessed 06/01/2021.</a:t>
            </a:r>
          </a:p>
          <a:p>
            <a:r>
              <a:rPr lang="en-GB" sz="1200" dirty="0">
                <a:solidFill>
                  <a:srgbClr val="000000"/>
                </a:solidFill>
                <a:latin typeface="Century Schoolbook" panose="02040604050505020304" pitchFamily="18" charset="0"/>
                <a:ea typeface="Times New Roman" panose="02020603050405020304" pitchFamily="18" charset="0"/>
              </a:rPr>
              <a:t>Figure 3: </a:t>
            </a:r>
            <a:r>
              <a:rPr lang="en-GB" sz="1200" b="0" i="0" dirty="0">
                <a:solidFill>
                  <a:srgbClr val="000000"/>
                </a:solidFill>
                <a:effectLst/>
                <a:latin typeface="Century Schoolbook" panose="02040604050505020304" pitchFamily="18" charset="0"/>
              </a:rPr>
              <a:t>The British Museum. (Unknown). </a:t>
            </a:r>
            <a:r>
              <a:rPr lang="en-GB" sz="1200" b="0" i="1" dirty="0">
                <a:solidFill>
                  <a:srgbClr val="000000"/>
                </a:solidFill>
                <a:effectLst/>
                <a:latin typeface="Century Schoolbook" panose="02040604050505020304" pitchFamily="18" charset="0"/>
              </a:rPr>
              <a:t>Amulet.</a:t>
            </a:r>
            <a:r>
              <a:rPr lang="en-GB" sz="1200" b="0" i="0" dirty="0">
                <a:solidFill>
                  <a:srgbClr val="000000"/>
                </a:solidFill>
                <a:effectLst/>
                <a:latin typeface="Century Schoolbook" panose="02040604050505020304" pitchFamily="18" charset="0"/>
              </a:rPr>
              <a:t> Available: https://www.britishmuseum.org/collection/object/W_1925-0715-1. Last accessed 06/01/2021.</a:t>
            </a:r>
            <a:endParaRPr lang="en-GB" sz="1200" dirty="0">
              <a:solidFill>
                <a:srgbClr val="000000"/>
              </a:solidFill>
              <a:effectLst/>
              <a:latin typeface="Century Schoolbook" panose="02040604050505020304" pitchFamily="18" charset="0"/>
              <a:ea typeface="Times New Roman" panose="02020603050405020304" pitchFamily="18" charset="0"/>
            </a:endParaRPr>
          </a:p>
          <a:p>
            <a:r>
              <a:rPr lang="en-GB" sz="1400" dirty="0">
                <a:solidFill>
                  <a:srgbClr val="000000"/>
                </a:solidFill>
                <a:latin typeface="Century Schoolbook" panose="02040604050505020304" pitchFamily="18" charset="0"/>
              </a:rPr>
              <a:t>Figure 4: </a:t>
            </a:r>
            <a:r>
              <a:rPr lang="en-GB" sz="1400" b="0" i="0" dirty="0">
                <a:solidFill>
                  <a:srgbClr val="000000"/>
                </a:solidFill>
                <a:effectLst/>
                <a:latin typeface="Century Schoolbook" panose="02040604050505020304" pitchFamily="18" charset="0"/>
              </a:rPr>
              <a:t>Thierry Ollivier. (2007). </a:t>
            </a:r>
            <a:r>
              <a:rPr lang="en-GB" sz="1400" b="0" i="1" dirty="0">
                <a:solidFill>
                  <a:srgbClr val="000000"/>
                </a:solidFill>
                <a:effectLst/>
                <a:latin typeface="Century Schoolbook" panose="02040604050505020304" pitchFamily="18" charset="0"/>
              </a:rPr>
              <a:t>The Assyrian Demon Pazuzu.</a:t>
            </a:r>
            <a:r>
              <a:rPr lang="en-GB" sz="1400" b="0" i="0" dirty="0">
                <a:solidFill>
                  <a:srgbClr val="000000"/>
                </a:solidFill>
                <a:effectLst/>
                <a:latin typeface="Century Schoolbook" panose="02040604050505020304" pitchFamily="18" charset="0"/>
              </a:rPr>
              <a:t> Available: https://www.louvre.fr/en/oeuvre-notices/statuette-demon-pazuzu-inscription. Last accessed 06/01/2021.</a:t>
            </a:r>
            <a:endParaRPr lang="en-GB" sz="1400" dirty="0">
              <a:solidFill>
                <a:srgbClr val="000000"/>
              </a:solidFill>
              <a:effectLst/>
              <a:latin typeface="Century Schoolbook" panose="02040604050505020304" pitchFamily="18" charset="0"/>
              <a:ea typeface="Times New Roman" panose="02020603050405020304" pitchFamily="18" charset="0"/>
            </a:endParaRPr>
          </a:p>
          <a:p>
            <a:r>
              <a:rPr lang="en-GB" sz="1400" b="0" i="0" dirty="0">
                <a:solidFill>
                  <a:srgbClr val="000000"/>
                </a:solidFill>
                <a:effectLst/>
                <a:latin typeface="Century Schoolbook" panose="02040604050505020304" pitchFamily="18" charset="0"/>
              </a:rPr>
              <a:t>Figure 5. Anirudh. (2018). </a:t>
            </a:r>
            <a:r>
              <a:rPr lang="en-GB" sz="1400" b="0" i="1" dirty="0">
                <a:solidFill>
                  <a:srgbClr val="000000"/>
                </a:solidFill>
                <a:effectLst/>
                <a:latin typeface="Century Schoolbook" panose="02040604050505020304" pitchFamily="18" charset="0"/>
              </a:rPr>
              <a:t>10 Facts About The Ancient Mesopotamia.</a:t>
            </a:r>
            <a:r>
              <a:rPr lang="en-GB" sz="1400" b="0" i="0" dirty="0">
                <a:solidFill>
                  <a:srgbClr val="000000"/>
                </a:solidFill>
                <a:effectLst/>
                <a:latin typeface="Century Schoolbook" panose="02040604050505020304" pitchFamily="18" charset="0"/>
              </a:rPr>
              <a:t> Available: https://learnodo-newtonic.com/wp-content/uploads/2017/05/Map-of-the-Assyrian-Empire.webp. Last accessed 06/01/2021.</a:t>
            </a:r>
          </a:p>
          <a:p>
            <a:pPr marL="0" indent="0">
              <a:buNone/>
            </a:pPr>
            <a:endParaRPr lang="en-GB" sz="1800" dirty="0">
              <a:effectLst/>
              <a:latin typeface="Century Schoolbook" panose="02040604050505020304" pitchFamily="18" charset="0"/>
              <a:ea typeface="Times New Roman" panose="02020603050405020304" pitchFamily="18" charset="0"/>
            </a:endParaRPr>
          </a:p>
          <a:p>
            <a:pPr marL="0" indent="0">
              <a:buNone/>
            </a:pPr>
            <a:endParaRPr lang="en-GB" sz="1800" dirty="0">
              <a:solidFill>
                <a:srgbClr val="000000"/>
              </a:solidFill>
              <a:effectLst/>
              <a:latin typeface="Verdana" panose="020B0604030504040204" pitchFamily="34" charset="0"/>
              <a:ea typeface="Times New Roman" panose="02020603050405020304" pitchFamily="18" charset="0"/>
            </a:endParaRPr>
          </a:p>
          <a:p>
            <a:pPr marL="0" indent="0">
              <a:buNone/>
            </a:pPr>
            <a:endParaRPr lang="en-GB" sz="1800" dirty="0">
              <a:effectLst/>
              <a:latin typeface="Times New Roman" panose="02020603050405020304" pitchFamily="18" charset="0"/>
              <a:ea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344187306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Savon">
      <a:majorFont>
        <a:latin typeface="Avenir Next LT Pro Ligh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venir Next LT Pro"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46">
    <a:dk1>
      <a:sysClr val="windowText" lastClr="000000"/>
    </a:dk1>
    <a:lt1>
      <a:sysClr val="window" lastClr="FFFFFF"/>
    </a:lt1>
    <a:dk2>
      <a:srgbClr val="121316"/>
    </a:dk2>
    <a:lt2>
      <a:srgbClr val="FEFCF7"/>
    </a:lt2>
    <a:accent1>
      <a:srgbClr val="8394A4"/>
    </a:accent1>
    <a:accent2>
      <a:srgbClr val="65739F"/>
    </a:accent2>
    <a:accent3>
      <a:srgbClr val="B2AC8A"/>
    </a:accent3>
    <a:accent4>
      <a:srgbClr val="879BB3"/>
    </a:accent4>
    <a:accent5>
      <a:srgbClr val="D7B579"/>
    </a:accent5>
    <a:accent6>
      <a:srgbClr val="8A9B89"/>
    </a:accent6>
    <a:hlink>
      <a:srgbClr val="85C4D2"/>
    </a:hlink>
    <a:folHlink>
      <a:srgbClr val="8E8CA7"/>
    </a:folHlink>
  </a:clrScheme>
</a:themeOverride>
</file>

<file path=ppt/theme/themeOverride2.xml><?xml version="1.0" encoding="utf-8"?>
<a:themeOverride xmlns:a="http://schemas.openxmlformats.org/drawingml/2006/main">
  <a:clrScheme name="Custom 46">
    <a:dk1>
      <a:sysClr val="windowText" lastClr="000000"/>
    </a:dk1>
    <a:lt1>
      <a:sysClr val="window" lastClr="FFFFFF"/>
    </a:lt1>
    <a:dk2>
      <a:srgbClr val="121316"/>
    </a:dk2>
    <a:lt2>
      <a:srgbClr val="FEFCF7"/>
    </a:lt2>
    <a:accent1>
      <a:srgbClr val="8394A4"/>
    </a:accent1>
    <a:accent2>
      <a:srgbClr val="65739F"/>
    </a:accent2>
    <a:accent3>
      <a:srgbClr val="B2AC8A"/>
    </a:accent3>
    <a:accent4>
      <a:srgbClr val="879BB3"/>
    </a:accent4>
    <a:accent5>
      <a:srgbClr val="D7B579"/>
    </a:accent5>
    <a:accent6>
      <a:srgbClr val="8A9B89"/>
    </a:accent6>
    <a:hlink>
      <a:srgbClr val="85C4D2"/>
    </a:hlink>
    <a:folHlink>
      <a:srgbClr val="8E8CA7"/>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b1041cbb-386b-44f6-b641-02b5dbaf478b"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FDA58350210E814BBEB002AE780B8382" ma:contentTypeVersion="4" ma:contentTypeDescription="Create a new document." ma:contentTypeScope="" ma:versionID="4d0f85c6524aae5a66de9f08e6b9ee57">
  <xsd:schema xmlns:xsd="http://www.w3.org/2001/XMLSchema" xmlns:xs="http://www.w3.org/2001/XMLSchema" xmlns:p="http://schemas.microsoft.com/office/2006/metadata/properties" xmlns:ns2="b1041cbb-386b-44f6-b641-02b5dbaf478b" targetNamespace="http://schemas.microsoft.com/office/2006/metadata/properties" ma:root="true" ma:fieldsID="7a4eb642fa3703ee6f5df5fd95a642f3" ns2:_="">
    <xsd:import namespace="b1041cbb-386b-44f6-b641-02b5dbaf478b"/>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1041cbb-386b-44f6-b641-02b5dbaf478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46BCBFB-BBC7-42F1-95CD-058E172363A0}">
  <ds:schemaRefs>
    <ds:schemaRef ds:uri="http://schemas.microsoft.com/office/2006/metadata/properties"/>
    <ds:schemaRef ds:uri="http://schemas.microsoft.com/office/infopath/2007/PartnerControls"/>
    <ds:schemaRef ds:uri="71af3243-3dd4-4a8d-8c0d-dd76da1f02a5"/>
    <ds:schemaRef ds:uri="b1041cbb-386b-44f6-b641-02b5dbaf478b"/>
  </ds:schemaRefs>
</ds:datastoreItem>
</file>

<file path=customXml/itemProps2.xml><?xml version="1.0" encoding="utf-8"?>
<ds:datastoreItem xmlns:ds="http://schemas.openxmlformats.org/officeDocument/2006/customXml" ds:itemID="{1259D436-C82E-43E0-8A01-53DF9CED6032}">
  <ds:schemaRefs>
    <ds:schemaRef ds:uri="http://schemas.microsoft.com/sharepoint/v3/contenttype/forms"/>
  </ds:schemaRefs>
</ds:datastoreItem>
</file>

<file path=customXml/itemProps3.xml><?xml version="1.0" encoding="utf-8"?>
<ds:datastoreItem xmlns:ds="http://schemas.openxmlformats.org/officeDocument/2006/customXml" ds:itemID="{C5C41506-6577-4EF9-BF62-5DBEB90F54B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1041cbb-386b-44f6-b641-02b5dbaf47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1804</Words>
  <Application>Microsoft Office PowerPoint</Application>
  <PresentationFormat>Widescreen</PresentationFormat>
  <Paragraphs>102</Paragraphs>
  <Slides>11</Slides>
  <Notes>8</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SavonVTI</vt:lpstr>
      <vt:lpstr>Pazuzu Pendant</vt:lpstr>
      <vt:lpstr>What is my art object? </vt:lpstr>
      <vt:lpstr>Demons In Mesopotamia</vt:lpstr>
      <vt:lpstr>Who is Pazuzu?</vt:lpstr>
      <vt:lpstr>Who was it significant to?</vt:lpstr>
      <vt:lpstr>Religious implications</vt:lpstr>
      <vt:lpstr>The life history of my art object</vt:lpstr>
      <vt:lpstr>PowerPoint Presentation</vt:lpstr>
      <vt:lpstr>Conclusion</vt:lpstr>
      <vt:lpstr>Bibliography</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Pazuzu Pendant</dc:title>
  <dc:creator>Jessica staples</dc:creator>
  <cp:lastModifiedBy>Jessica staples</cp:lastModifiedBy>
  <cp:revision>30</cp:revision>
  <dcterms:created xsi:type="dcterms:W3CDTF">2021-01-07T09:37:40Z</dcterms:created>
  <dcterms:modified xsi:type="dcterms:W3CDTF">2021-01-08T11:43:55Z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0x010100FDA58350210E814BBEB002AE780B8382</vt:lpwstr>
  </property>
</Properties>
</file>