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7556500" cy="106934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7" roundtripDataSignature="AMtx7mhpAzepV4KvuDMJt/BrgeRfb4+lX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2" d="100"/>
          <a:sy n="52" d="100"/>
        </p:scale>
        <p:origin x="2597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notesMaster" Target="notesMasters/notesMaster1.xml"/><Relationship Id="rId7" Type="http://customschemas.google.com/relationships/presentationmetadata" Target="metadata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11" Type="http://schemas.openxmlformats.org/officeDocument/2006/relationships/tableStyles" Target="tableStyles.xml"/><Relationship Id="rId10" Type="http://schemas.openxmlformats.org/officeDocument/2006/relationships/theme" Target="theme/theme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2217738" y="685800"/>
            <a:ext cx="24225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4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4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6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6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7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8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8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8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8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0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0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10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1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1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2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3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3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DE6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10075" y="893738"/>
            <a:ext cx="3492300" cy="2535275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1"/>
          <p:cNvSpPr txBox="1"/>
          <p:nvPr/>
        </p:nvSpPr>
        <p:spPr>
          <a:xfrm>
            <a:off x="-725" y="3010350"/>
            <a:ext cx="3892200" cy="160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Purpose of the Brand Extension</a:t>
            </a:r>
            <a:endParaRPr sz="1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💰Monthly subscription of $15/month leads to 20% growth in revenue.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👥 Reach to 3 million subscribers over 5 years with a customer retention rate of 80% .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🌍5 million sports products are sold in 2 years by reduction of 40% of carbon emission.   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📈Enter circular sports gear in 20 countries, improving 5% of the market share.  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6" name="Google Shape;86;p1"/>
          <p:cNvSpPr txBox="1"/>
          <p:nvPr/>
        </p:nvSpPr>
        <p:spPr>
          <a:xfrm>
            <a:off x="40975" y="2040075"/>
            <a:ext cx="3808800" cy="9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Company Overview</a:t>
            </a:r>
            <a:endParaRPr sz="1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Nike, Inc is the leading athletic and sports brand founded in 1964 operating 190 countries.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Total of $46.4 billion revenue in 2026 with net income of $3.1billion (Nike, 2026; Montgomery, 2026). 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7" name="Google Shape;87;p1"/>
          <p:cNvSpPr txBox="1"/>
          <p:nvPr/>
        </p:nvSpPr>
        <p:spPr>
          <a:xfrm>
            <a:off x="3811525" y="3416325"/>
            <a:ext cx="3689400" cy="175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Proposed Sustainable Brand Extension</a:t>
            </a:r>
            <a:endParaRPr sz="1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🔄Provision of a 90-day gear exchange that will provide new products to customers and improve engagement level.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♻️“Circular Refurbish Product” ensures 85% scheduled strengthening by product maintenance activities. 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🎁Green reward membership for improving sustainable customer awareness.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📱Inclusion of a digital product passport involving QR codes that displays ownership history, refurbishment record, material content and environmental saving aspects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8" name="Google Shape;88;p1"/>
          <p:cNvSpPr txBox="1"/>
          <p:nvPr/>
        </p:nvSpPr>
        <p:spPr>
          <a:xfrm>
            <a:off x="4220175" y="5130750"/>
            <a:ext cx="3242400" cy="12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Why Customers Will Love It</a:t>
            </a:r>
            <a:endParaRPr sz="1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Members are also saved 30% annually due to refraining from purchasing new products.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Customer return used product reduces sportswear waste by up to 25% annually and earns 500 Green Reward Point</a:t>
            </a:r>
            <a:r>
              <a:rPr lang="en-US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s.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9" name="Google Shape;89;p1"/>
          <p:cNvSpPr txBox="1"/>
          <p:nvPr/>
        </p:nvSpPr>
        <p:spPr>
          <a:xfrm>
            <a:off x="143675" y="4498463"/>
            <a:ext cx="3892200" cy="67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Target market</a:t>
            </a:r>
            <a:endParaRPr sz="1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High-volume Athletes and Runners , Teen athletes 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Fitness Enthusiasts, Eco-Conscious Gen Z and millennials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0" name="Google Shape;90;p1"/>
          <p:cNvSpPr txBox="1"/>
          <p:nvPr/>
        </p:nvSpPr>
        <p:spPr>
          <a:xfrm>
            <a:off x="4220175" y="6499350"/>
            <a:ext cx="3242400" cy="113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Emerging trend</a:t>
            </a:r>
            <a:endParaRPr sz="1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growth of sports activewear market grew at a rapid rate of 5.5% with $742.5 Billion by 2034, enabling Nike to more subscription-based consumer engagement in the new diversified sports subscription (Market.US, 2025).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1" name="Google Shape;91;p1"/>
          <p:cNvSpPr txBox="1"/>
          <p:nvPr/>
        </p:nvSpPr>
        <p:spPr>
          <a:xfrm>
            <a:off x="114175" y="7701238"/>
            <a:ext cx="3662400" cy="129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Alignment with Sustainability Goals</a:t>
            </a:r>
            <a:endParaRPr sz="1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Aligns with SDG 9 goals for promoting product innovation services.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Alignment with SDG 12 to monitor sustainable production and consumption volume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21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Times New Roman"/>
              <a:buChar char="●"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Aligns with SDG 13 for reduces climate action of its commodities (United Nations, 2025).. </a:t>
            </a:r>
            <a:endParaRPr sz="1000"/>
          </a:p>
        </p:txBody>
      </p:sp>
      <p:sp>
        <p:nvSpPr>
          <p:cNvPr id="92" name="Google Shape;92;p1"/>
          <p:cNvSpPr txBox="1"/>
          <p:nvPr/>
        </p:nvSpPr>
        <p:spPr>
          <a:xfrm>
            <a:off x="94225" y="8975850"/>
            <a:ext cx="4625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Key message</a:t>
            </a:r>
            <a:endParaRPr sz="1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“Transforming sports ownership into sustainable access for a greener, healthier future.”</a:t>
            </a:r>
            <a:endParaRPr sz="1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3" name="Google Shape;93;p1"/>
          <p:cNvSpPr txBox="1"/>
          <p:nvPr/>
        </p:nvSpPr>
        <p:spPr>
          <a:xfrm>
            <a:off x="94225" y="9784000"/>
            <a:ext cx="74886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 </a:t>
            </a:r>
            <a:endParaRPr sz="8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-US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Market.US (2025). Activewear Market Share, Size, Trend and Report Forecast to 2032. [online] Market.us. Available at: https://market.us/report/activewear-market/ 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-US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Montgomery, T. (2026). Nike CFO: “Our consumer is under pressure around the world”. [online] Shop eat surf outdoors. Available at: https://shop-eat-surf-outdoor.com/news/nike-cfo-our-consumer-is-under-pressure-around-the-world/620865/ 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-US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United Nations (2025). The 17 sustainable development goals. [online] United Nations. Available at: https://sdgs.un.org/goals.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94" name="Google Shape;94;p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363" y="5247688"/>
            <a:ext cx="4114826" cy="2390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811525" y="7715131"/>
            <a:ext cx="3689400" cy="1265206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7388" y="9529438"/>
            <a:ext cx="7421725" cy="343318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1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14175" y="893742"/>
            <a:ext cx="3492300" cy="1197609"/>
          </a:xfrm>
          <a:prstGeom prst="rect">
            <a:avLst/>
          </a:prstGeom>
          <a:noFill/>
          <a:ln>
            <a:noFill/>
          </a:ln>
        </p:spPr>
      </p:pic>
      <p:pic>
        <p:nvPicPr>
          <p:cNvPr id="98" name="Google Shape;98;p1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805150" y="81325"/>
            <a:ext cx="657419" cy="588937"/>
          </a:xfrm>
          <a:prstGeom prst="rect">
            <a:avLst/>
          </a:prstGeom>
          <a:noFill/>
          <a:ln>
            <a:noFill/>
          </a:ln>
        </p:spPr>
      </p:pic>
      <p:pic>
        <p:nvPicPr>
          <p:cNvPr id="99" name="Google Shape;99;p1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2502056" y="-25"/>
            <a:ext cx="2975969" cy="588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Google Shape;100;p1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962725" y="78738"/>
            <a:ext cx="1102467" cy="431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1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2203026" y="644608"/>
            <a:ext cx="3574000" cy="193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463</Words>
  <Application>Microsoft Office PowerPoint</Application>
  <PresentationFormat>Custom</PresentationFormat>
  <Paragraphs>31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Zalak</dc:creator>
  <cp:lastModifiedBy>Charchil Patel</cp:lastModifiedBy>
  <cp:revision>1</cp:revision>
  <dcterms:created xsi:type="dcterms:W3CDTF">2006-08-16T00:00:00Z</dcterms:created>
  <dcterms:modified xsi:type="dcterms:W3CDTF">2026-08-01T14:44:50Z</dcterms:modified>
</cp:coreProperties>
</file>