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363" r:id="rId13"/>
    <p:sldId id="265" r:id="rId14"/>
    <p:sldId id="3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E51AA7-40F6-E0DE-7952-A2409E0E2309}" v="148" dt="2026-02-10T10:59:22.205"/>
    <p1510:client id="{EB1855AE-3B31-2E1F-1ECF-787FEA46CC9D}" v="924" dt="2026-02-10T16:45:53.7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i Oniga (2511159)" userId="S::2511159@student.uwtsd.ac.uk::5405c7aa-a1b3-4118-8752-3bf0a289c743" providerId="AD" clId="Web-{943E0C35-74C2-9A20-24F6-B6DF47FEC55A}"/>
    <pc:docChg chg="modSld">
      <pc:chgData name="Mihai Oniga (2511159)" userId="S::2511159@student.uwtsd.ac.uk::5405c7aa-a1b3-4118-8752-3bf0a289c743" providerId="AD" clId="Web-{943E0C35-74C2-9A20-24F6-B6DF47FEC55A}" dt="2026-02-07T15:33:21.639" v="727"/>
      <pc:docMkLst>
        <pc:docMk/>
      </pc:docMkLst>
      <pc:sldChg chg="addSp delSp modSp">
        <pc:chgData name="Mihai Oniga (2511159)" userId="S::2511159@student.uwtsd.ac.uk::5405c7aa-a1b3-4118-8752-3bf0a289c743" providerId="AD" clId="Web-{943E0C35-74C2-9A20-24F6-B6DF47FEC55A}" dt="2026-02-07T15:33:21.639" v="727"/>
        <pc:sldMkLst>
          <pc:docMk/>
          <pc:sldMk cId="764605052" sldId="261"/>
        </pc:sldMkLst>
        <pc:spChg chg="mod">
          <ac:chgData name="Mihai Oniga (2511159)" userId="S::2511159@student.uwtsd.ac.uk::5405c7aa-a1b3-4118-8752-3bf0a289c743" providerId="AD" clId="Web-{943E0C35-74C2-9A20-24F6-B6DF47FEC55A}" dt="2026-02-07T15:33:00.997" v="722" actId="14100"/>
          <ac:spMkLst>
            <pc:docMk/>
            <pc:sldMk cId="764605052" sldId="261"/>
            <ac:spMk id="3" creationId="{E04C29E1-0FF6-7114-4118-5B68E71110F6}"/>
          </ac:spMkLst>
        </pc:spChg>
        <pc:graphicFrameChg chg="mod modGraphic">
          <ac:chgData name="Mihai Oniga (2511159)" userId="S::2511159@student.uwtsd.ac.uk::5405c7aa-a1b3-4118-8752-3bf0a289c743" providerId="AD" clId="Web-{943E0C35-74C2-9A20-24F6-B6DF47FEC55A}" dt="2026-02-07T15:33:21.639" v="727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Mihai Oniga (2511159)" userId="S::2511159@student.uwtsd.ac.uk::5405c7aa-a1b3-4118-8752-3bf0a289c743" providerId="AD" clId="Web-{943E0C35-74C2-9A20-24F6-B6DF47FEC55A}" dt="2026-02-07T13:24:57.151" v="18" actId="20577"/>
        <pc:sldMkLst>
          <pc:docMk/>
          <pc:sldMk cId="1027608494" sldId="272"/>
        </pc:sldMkLst>
      </pc:sldChg>
      <pc:sldChg chg="addSp delSp modSp">
        <pc:chgData name="Mihai Oniga (2511159)" userId="S::2511159@student.uwtsd.ac.uk::5405c7aa-a1b3-4118-8752-3bf0a289c743" providerId="AD" clId="Web-{943E0C35-74C2-9A20-24F6-B6DF47FEC55A}" dt="2026-02-07T15:31:42.853" v="709" actId="20577"/>
        <pc:sldMkLst>
          <pc:docMk/>
          <pc:sldMk cId="2661610389" sldId="273"/>
        </pc:sldMkLst>
        <pc:spChg chg="add mod">
          <ac:chgData name="Mihai Oniga (2511159)" userId="S::2511159@student.uwtsd.ac.uk::5405c7aa-a1b3-4118-8752-3bf0a289c743" providerId="AD" clId="Web-{943E0C35-74C2-9A20-24F6-B6DF47FEC55A}" dt="2026-02-07T15:31:42.853" v="709" actId="20577"/>
          <ac:spMkLst>
            <pc:docMk/>
            <pc:sldMk cId="2661610389" sldId="273"/>
            <ac:spMk id="6" creationId="{A0992E9B-8261-B336-31A2-DA0F73D97A7A}"/>
          </ac:spMkLst>
        </pc:spChg>
      </pc:sldChg>
      <pc:sldChg chg="addSp delSp modSp">
        <pc:chgData name="Mihai Oniga (2511159)" userId="S::2511159@student.uwtsd.ac.uk::5405c7aa-a1b3-4118-8752-3bf0a289c743" providerId="AD" clId="Web-{943E0C35-74C2-9A20-24F6-B6DF47FEC55A}" dt="2026-02-07T13:40:44.587" v="78" actId="20577"/>
        <pc:sldMkLst>
          <pc:docMk/>
          <pc:sldMk cId="860344735" sldId="274"/>
        </pc:sldMkLst>
        <pc:spChg chg="add mod">
          <ac:chgData name="Mihai Oniga (2511159)" userId="S::2511159@student.uwtsd.ac.uk::5405c7aa-a1b3-4118-8752-3bf0a289c743" providerId="AD" clId="Web-{943E0C35-74C2-9A20-24F6-B6DF47FEC55A}" dt="2026-02-07T13:40:44.587" v="78" actId="20577"/>
          <ac:spMkLst>
            <pc:docMk/>
            <pc:sldMk cId="860344735" sldId="274"/>
            <ac:spMk id="5" creationId="{9AC86205-276F-200F-D4C7-439CD1F4C560}"/>
          </ac:spMkLst>
        </pc:spChg>
      </pc:sldChg>
      <pc:sldChg chg="delSp modSp">
        <pc:chgData name="Mihai Oniga (2511159)" userId="S::2511159@student.uwtsd.ac.uk::5405c7aa-a1b3-4118-8752-3bf0a289c743" providerId="AD" clId="Web-{943E0C35-74C2-9A20-24F6-B6DF47FEC55A}" dt="2026-02-07T15:14:05.402" v="632"/>
        <pc:sldMkLst>
          <pc:docMk/>
          <pc:sldMk cId="2496961718" sldId="336"/>
        </pc:sldMkLst>
        <pc:spChg chg="mod">
          <ac:chgData name="Mihai Oniga (2511159)" userId="S::2511159@student.uwtsd.ac.uk::5405c7aa-a1b3-4118-8752-3bf0a289c743" providerId="AD" clId="Web-{943E0C35-74C2-9A20-24F6-B6DF47FEC55A}" dt="2026-02-07T15:00:54.111" v="472" actId="1076"/>
          <ac:spMkLst>
            <pc:docMk/>
            <pc:sldMk cId="2496961718" sldId="336"/>
            <ac:spMk id="3" creationId="{FEBB8468-B35F-E392-2801-59B9C39538AD}"/>
          </ac:spMkLst>
        </pc:spChg>
        <pc:graphicFrameChg chg="mod modGraphic">
          <ac:chgData name="Mihai Oniga (2511159)" userId="S::2511159@student.uwtsd.ac.uk::5405c7aa-a1b3-4118-8752-3bf0a289c743" providerId="AD" clId="Web-{943E0C35-74C2-9A20-24F6-B6DF47FEC55A}" dt="2026-02-07T15:14:05.402" v="632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</pc:docChg>
  </pc:docChgLst>
  <pc:docChgLst>
    <pc:chgData name="Mihai Oniga (2511159)" userId="S::2511159@student.uwtsd.ac.uk::5405c7aa-a1b3-4118-8752-3bf0a289c743" providerId="AD" clId="Web-{8E3B474F-AA2E-1D0B-E7BD-2DF7FC9A7CEF}"/>
    <pc:docChg chg="modSld">
      <pc:chgData name="Mihai Oniga (2511159)" userId="S::2511159@student.uwtsd.ac.uk::5405c7aa-a1b3-4118-8752-3bf0a289c743" providerId="AD" clId="Web-{8E3B474F-AA2E-1D0B-E7BD-2DF7FC9A7CEF}" dt="2026-02-07T13:11:05.440" v="14" actId="20577"/>
      <pc:docMkLst>
        <pc:docMk/>
      </pc:docMkLst>
      <pc:sldChg chg="modSp">
        <pc:chgData name="Mihai Oniga (2511159)" userId="S::2511159@student.uwtsd.ac.uk::5405c7aa-a1b3-4118-8752-3bf0a289c743" providerId="AD" clId="Web-{8E3B474F-AA2E-1D0B-E7BD-2DF7FC9A7CEF}" dt="2026-02-07T13:11:05.440" v="14" actId="20577"/>
        <pc:sldMkLst>
          <pc:docMk/>
          <pc:sldMk cId="3321023050" sldId="271"/>
        </pc:sldMkLst>
        <pc:spChg chg="mod">
          <ac:chgData name="Mihai Oniga (2511159)" userId="S::2511159@student.uwtsd.ac.uk::5405c7aa-a1b3-4118-8752-3bf0a289c743" providerId="AD" clId="Web-{8E3B474F-AA2E-1D0B-E7BD-2DF7FC9A7CEF}" dt="2026-02-07T13:11:05.440" v="14" actId="20577"/>
          <ac:spMkLst>
            <pc:docMk/>
            <pc:sldMk cId="3321023050" sldId="271"/>
            <ac:spMk id="3" creationId="{04A3744F-9B08-5DB9-23DC-76B7A65F7E67}"/>
          </ac:spMkLst>
        </pc:spChg>
      </pc:sldChg>
    </pc:docChg>
  </pc:docChgLst>
  <pc:docChgLst>
    <pc:chgData name="Mihai Oniga (2511159)" userId="S::2511159@student.uwtsd.ac.uk::5405c7aa-a1b3-4118-8752-3bf0a289c743" providerId="AD" clId="Web-{84E51AA7-40F6-E0DE-7952-A2409E0E2309}"/>
    <pc:docChg chg="addSld delSld modSld">
      <pc:chgData name="Mihai Oniga (2511159)" userId="S::2511159@student.uwtsd.ac.uk::5405c7aa-a1b3-4118-8752-3bf0a289c743" providerId="AD" clId="Web-{84E51AA7-40F6-E0DE-7952-A2409E0E2309}" dt="2026-02-10T10:59:22.205" v="104"/>
      <pc:docMkLst>
        <pc:docMk/>
      </pc:docMkLst>
      <pc:sldChg chg="modSp">
        <pc:chgData name="Mihai Oniga (2511159)" userId="S::2511159@student.uwtsd.ac.uk::5405c7aa-a1b3-4118-8752-3bf0a289c743" providerId="AD" clId="Web-{84E51AA7-40F6-E0DE-7952-A2409E0E2309}" dt="2026-02-10T10:59:22.205" v="104"/>
        <pc:sldMkLst>
          <pc:docMk/>
          <pc:sldMk cId="764605052" sldId="261"/>
        </pc:sldMkLst>
        <pc:spChg chg="mod">
          <ac:chgData name="Mihai Oniga (2511159)" userId="S::2511159@student.uwtsd.ac.uk::5405c7aa-a1b3-4118-8752-3bf0a289c743" providerId="AD" clId="Web-{84E51AA7-40F6-E0DE-7952-A2409E0E2309}" dt="2026-02-10T10:46:18.794" v="45" actId="20577"/>
          <ac:spMkLst>
            <pc:docMk/>
            <pc:sldMk cId="764605052" sldId="261"/>
            <ac:spMk id="3" creationId="{E04C29E1-0FF6-7114-4118-5B68E71110F6}"/>
          </ac:spMkLst>
        </pc:spChg>
        <pc:graphicFrameChg chg="mod modGraphic">
          <ac:chgData name="Mihai Oniga (2511159)" userId="S::2511159@student.uwtsd.ac.uk::5405c7aa-a1b3-4118-8752-3bf0a289c743" providerId="AD" clId="Web-{84E51AA7-40F6-E0DE-7952-A2409E0E2309}" dt="2026-02-10T10:59:22.205" v="104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delSp modSp">
        <pc:chgData name="Mihai Oniga (2511159)" userId="S::2511159@student.uwtsd.ac.uk::5405c7aa-a1b3-4118-8752-3bf0a289c743" providerId="AD" clId="Web-{84E51AA7-40F6-E0DE-7952-A2409E0E2309}" dt="2026-02-10T10:31:07.027" v="11" actId="20577"/>
        <pc:sldMkLst>
          <pc:docMk/>
          <pc:sldMk cId="2661610389" sldId="273"/>
        </pc:sldMkLst>
        <pc:spChg chg="del mod">
          <ac:chgData name="Mihai Oniga (2511159)" userId="S::2511159@student.uwtsd.ac.uk::5405c7aa-a1b3-4118-8752-3bf0a289c743" providerId="AD" clId="Web-{84E51AA7-40F6-E0DE-7952-A2409E0E2309}" dt="2026-02-10T10:29:25.755" v="6"/>
          <ac:spMkLst>
            <pc:docMk/>
            <pc:sldMk cId="2661610389" sldId="273"/>
            <ac:spMk id="5" creationId="{EF01DF79-6A6A-BA50-4722-FF4B95BC5503}"/>
          </ac:spMkLst>
        </pc:spChg>
        <pc:spChg chg="mod">
          <ac:chgData name="Mihai Oniga (2511159)" userId="S::2511159@student.uwtsd.ac.uk::5405c7aa-a1b3-4118-8752-3bf0a289c743" providerId="AD" clId="Web-{84E51AA7-40F6-E0DE-7952-A2409E0E2309}" dt="2026-02-10T10:31:07.027" v="11" actId="20577"/>
          <ac:spMkLst>
            <pc:docMk/>
            <pc:sldMk cId="2661610389" sldId="273"/>
            <ac:spMk id="6" creationId="{A0992E9B-8261-B336-31A2-DA0F73D97A7A}"/>
          </ac:spMkLst>
        </pc:spChg>
      </pc:sldChg>
      <pc:sldChg chg="modSp">
        <pc:chgData name="Mihai Oniga (2511159)" userId="S::2511159@student.uwtsd.ac.uk::5405c7aa-a1b3-4118-8752-3bf0a289c743" providerId="AD" clId="Web-{84E51AA7-40F6-E0DE-7952-A2409E0E2309}" dt="2026-02-10T10:35:10.097" v="40" actId="20577"/>
        <pc:sldMkLst>
          <pc:docMk/>
          <pc:sldMk cId="2496961718" sldId="336"/>
        </pc:sldMkLst>
        <pc:spChg chg="mod">
          <ac:chgData name="Mihai Oniga (2511159)" userId="S::2511159@student.uwtsd.ac.uk::5405c7aa-a1b3-4118-8752-3bf0a289c743" providerId="AD" clId="Web-{84E51AA7-40F6-E0DE-7952-A2409E0E2309}" dt="2026-02-10T10:35:10.097" v="40" actId="20577"/>
          <ac:spMkLst>
            <pc:docMk/>
            <pc:sldMk cId="2496961718" sldId="336"/>
            <ac:spMk id="3" creationId="{FEBB8468-B35F-E392-2801-59B9C39538AD}"/>
          </ac:spMkLst>
        </pc:spChg>
        <pc:graphicFrameChg chg="mod modGraphic">
          <ac:chgData name="Mihai Oniga (2511159)" userId="S::2511159@student.uwtsd.ac.uk::5405c7aa-a1b3-4118-8752-3bf0a289c743" providerId="AD" clId="Web-{84E51AA7-40F6-E0DE-7952-A2409E0E2309}" dt="2026-02-10T10:33:03.031" v="27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modSp">
        <pc:chgData name="Mihai Oniga (2511159)" userId="S::2511159@student.uwtsd.ac.uk::5405c7aa-a1b3-4118-8752-3bf0a289c743" providerId="AD" clId="Web-{84E51AA7-40F6-E0DE-7952-A2409E0E2309}" dt="2026-02-10T10:51:42.401" v="50" actId="20577"/>
        <pc:sldMkLst>
          <pc:docMk/>
          <pc:sldMk cId="2319079123" sldId="337"/>
        </pc:sldMkLst>
        <pc:spChg chg="mod">
          <ac:chgData name="Mihai Oniga (2511159)" userId="S::2511159@student.uwtsd.ac.uk::5405c7aa-a1b3-4118-8752-3bf0a289c743" providerId="AD" clId="Web-{84E51AA7-40F6-E0DE-7952-A2409E0E2309}" dt="2026-02-10T10:51:42.401" v="50" actId="20577"/>
          <ac:spMkLst>
            <pc:docMk/>
            <pc:sldMk cId="2319079123" sldId="337"/>
            <ac:spMk id="3" creationId="{1B4D8426-20C5-630E-80E5-EAB06B11CCD5}"/>
          </ac:spMkLst>
        </pc:spChg>
      </pc:sldChg>
      <pc:sldChg chg="new del mod modShow">
        <pc:chgData name="Mihai Oniga (2511159)" userId="S::2511159@student.uwtsd.ac.uk::5405c7aa-a1b3-4118-8752-3bf0a289c743" providerId="AD" clId="Web-{84E51AA7-40F6-E0DE-7952-A2409E0E2309}" dt="2026-02-10T10:56:24.468" v="71"/>
        <pc:sldMkLst>
          <pc:docMk/>
          <pc:sldMk cId="3293990007" sldId="364"/>
        </pc:sldMkLst>
      </pc:sldChg>
      <pc:sldChg chg="new del">
        <pc:chgData name="Mihai Oniga (2511159)" userId="S::2511159@student.uwtsd.ac.uk::5405c7aa-a1b3-4118-8752-3bf0a289c743" providerId="AD" clId="Web-{84E51AA7-40F6-E0DE-7952-A2409E0E2309}" dt="2026-02-10T10:33:25.704" v="29"/>
        <pc:sldMkLst>
          <pc:docMk/>
          <pc:sldMk cId="3883105280" sldId="364"/>
        </pc:sldMkLst>
      </pc:sldChg>
      <pc:sldChg chg="delSp new del">
        <pc:chgData name="Mihai Oniga (2511159)" userId="S::2511159@student.uwtsd.ac.uk::5405c7aa-a1b3-4118-8752-3bf0a289c743" providerId="AD" clId="Web-{84E51AA7-40F6-E0DE-7952-A2409E0E2309}" dt="2026-02-10T10:56:28.187" v="72"/>
        <pc:sldMkLst>
          <pc:docMk/>
          <pc:sldMk cId="2756718885" sldId="365"/>
        </pc:sldMkLst>
        <pc:spChg chg="del">
          <ac:chgData name="Mihai Oniga (2511159)" userId="S::2511159@student.uwtsd.ac.uk::5405c7aa-a1b3-4118-8752-3bf0a289c743" providerId="AD" clId="Web-{84E51AA7-40F6-E0DE-7952-A2409E0E2309}" dt="2026-02-10T10:53:53.763" v="54"/>
          <ac:spMkLst>
            <pc:docMk/>
            <pc:sldMk cId="2756718885" sldId="365"/>
            <ac:spMk id="3" creationId="{C90E2971-5ADA-124A-32C3-D30AD5C487C3}"/>
          </ac:spMkLst>
        </pc:spChg>
      </pc:sldChg>
      <pc:sldChg chg="delSp modSp new">
        <pc:chgData name="Mihai Oniga (2511159)" userId="S::2511159@student.uwtsd.ac.uk::5405c7aa-a1b3-4118-8752-3bf0a289c743" providerId="AD" clId="Web-{84E51AA7-40F6-E0DE-7952-A2409E0E2309}" dt="2026-02-10T10:56:06.202" v="70" actId="20577"/>
        <pc:sldMkLst>
          <pc:docMk/>
          <pc:sldMk cId="114737287" sldId="366"/>
        </pc:sldMkLst>
        <pc:spChg chg="del">
          <ac:chgData name="Mihai Oniga (2511159)" userId="S::2511159@student.uwtsd.ac.uk::5405c7aa-a1b3-4118-8752-3bf0a289c743" providerId="AD" clId="Web-{84E51AA7-40F6-E0DE-7952-A2409E0E2309}" dt="2026-02-10T10:54:13.326" v="56"/>
          <ac:spMkLst>
            <pc:docMk/>
            <pc:sldMk cId="114737287" sldId="366"/>
            <ac:spMk id="2" creationId="{341E3AB1-B1FF-E4D0-A487-59A6C2355F16}"/>
          </ac:spMkLst>
        </pc:spChg>
        <pc:spChg chg="mod">
          <ac:chgData name="Mihai Oniga (2511159)" userId="S::2511159@student.uwtsd.ac.uk::5405c7aa-a1b3-4118-8752-3bf0a289c743" providerId="AD" clId="Web-{84E51AA7-40F6-E0DE-7952-A2409E0E2309}" dt="2026-02-10T10:56:06.202" v="70" actId="20577"/>
          <ac:spMkLst>
            <pc:docMk/>
            <pc:sldMk cId="114737287" sldId="366"/>
            <ac:spMk id="3" creationId="{4BD06385-F91B-4E88-D252-BA3C07A88621}"/>
          </ac:spMkLst>
        </pc:spChg>
      </pc:sldChg>
    </pc:docChg>
  </pc:docChgLst>
  <pc:docChgLst>
    <pc:chgData name="Mihai Oniga (2511159)" userId="S::2511159@student.uwtsd.ac.uk::5405c7aa-a1b3-4118-8752-3bf0a289c743" providerId="AD" clId="Web-{297343B0-7F79-2995-6F58-601BCBC072DC}"/>
    <pc:docChg chg="delSld modSld">
      <pc:chgData name="Mihai Oniga (2511159)" userId="S::2511159@student.uwtsd.ac.uk::5405c7aa-a1b3-4118-8752-3bf0a289c743" providerId="AD" clId="Web-{297343B0-7F79-2995-6F58-601BCBC072DC}" dt="2026-02-08T00:13:53.945" v="338"/>
      <pc:docMkLst>
        <pc:docMk/>
      </pc:docMkLst>
      <pc:sldChg chg="addSp delSp modSp mod modClrScheme chgLayout">
        <pc:chgData name="Mihai Oniga (2511159)" userId="S::2511159@student.uwtsd.ac.uk::5405c7aa-a1b3-4118-8752-3bf0a289c743" providerId="AD" clId="Web-{297343B0-7F79-2995-6F58-601BCBC072DC}" dt="2026-02-08T00:12:57.788" v="334" actId="20577"/>
        <pc:sldMkLst>
          <pc:docMk/>
          <pc:sldMk cId="642852813" sldId="363"/>
        </pc:sldMkLst>
        <pc:spChg chg="mod">
          <ac:chgData name="Mihai Oniga (2511159)" userId="S::2511159@student.uwtsd.ac.uk::5405c7aa-a1b3-4118-8752-3bf0a289c743" providerId="AD" clId="Web-{297343B0-7F79-2995-6F58-601BCBC072DC}" dt="2026-02-08T00:11:31.348" v="312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Mihai Oniga (2511159)" userId="S::2511159@student.uwtsd.ac.uk::5405c7aa-a1b3-4118-8752-3bf0a289c743" providerId="AD" clId="Web-{297343B0-7F79-2995-6F58-601BCBC072DC}" dt="2026-02-08T00:11:31.348" v="311"/>
          <ac:spMkLst>
            <pc:docMk/>
            <pc:sldMk cId="642852813" sldId="363"/>
            <ac:spMk id="23" creationId="{8F167E83-1CE4-F3CA-7557-1CDDF3628DBE}"/>
          </ac:spMkLst>
        </pc:spChg>
        <pc:spChg chg="mod">
          <ac:chgData name="Mihai Oniga (2511159)" userId="S::2511159@student.uwtsd.ac.uk::5405c7aa-a1b3-4118-8752-3bf0a289c743" providerId="AD" clId="Web-{297343B0-7F79-2995-6F58-601BCBC072DC}" dt="2026-02-08T00:11:31.348" v="310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Mihai Oniga (2511159)" userId="S::2511159@student.uwtsd.ac.uk::5405c7aa-a1b3-4118-8752-3bf0a289c743" providerId="AD" clId="Web-{297343B0-7F79-2995-6F58-601BCBC072DC}" dt="2026-02-08T00:11:31.348" v="309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Mihai Oniga (2511159)" userId="S::2511159@student.uwtsd.ac.uk::5405c7aa-a1b3-4118-8752-3bf0a289c743" providerId="AD" clId="Web-{297343B0-7F79-2995-6F58-601BCBC072DC}" dt="2026-02-08T00:11:31.348" v="308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Mihai Oniga (2511159)" userId="S::2511159@student.uwtsd.ac.uk::5405c7aa-a1b3-4118-8752-3bf0a289c743" providerId="AD" clId="Web-{297343B0-7F79-2995-6F58-601BCBC072DC}" dt="2026-02-08T00:11:31.348" v="307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Mihai Oniga (2511159)" userId="S::2511159@student.uwtsd.ac.uk::5405c7aa-a1b3-4118-8752-3bf0a289c743" providerId="AD" clId="Web-{297343B0-7F79-2995-6F58-601BCBC072DC}" dt="2026-02-08T00:11:31.348" v="306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Mihai Oniga (2511159)" userId="S::2511159@student.uwtsd.ac.uk::5405c7aa-a1b3-4118-8752-3bf0a289c743" providerId="AD" clId="Web-{297343B0-7F79-2995-6F58-601BCBC072DC}" dt="2026-02-08T00:11:31.348" v="305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Mihai Oniga (2511159)" userId="S::2511159@student.uwtsd.ac.uk::5405c7aa-a1b3-4118-8752-3bf0a289c743" providerId="AD" clId="Web-{297343B0-7F79-2995-6F58-601BCBC072DC}" dt="2026-02-08T00:11:31.348" v="304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Mihai Oniga (2511159)" userId="S::2511159@student.uwtsd.ac.uk::5405c7aa-a1b3-4118-8752-3bf0a289c743" providerId="AD" clId="Web-{297343B0-7F79-2995-6F58-601BCBC072DC}" dt="2026-02-08T00:12:01.333" v="326" actId="20577"/>
          <ac:spMkLst>
            <pc:docMk/>
            <pc:sldMk cId="642852813" sldId="363"/>
            <ac:spMk id="31" creationId="{D3B994F6-BB20-88F1-925A-272C4C1BB063}"/>
          </ac:spMkLst>
        </pc:spChg>
        <pc:spChg chg="mod">
          <ac:chgData name="Mihai Oniga (2511159)" userId="S::2511159@student.uwtsd.ac.uk::5405c7aa-a1b3-4118-8752-3bf0a289c743" providerId="AD" clId="Web-{297343B0-7F79-2995-6F58-601BCBC072DC}" dt="2026-02-08T00:11:31.348" v="317"/>
          <ac:spMkLst>
            <pc:docMk/>
            <pc:sldMk cId="642852813" sldId="363"/>
            <ac:spMk id="32" creationId="{5DB6A20C-CFF4-B26B-E98B-7BE2AD6107BC}"/>
          </ac:spMkLst>
        </pc:spChg>
        <pc:spChg chg="mod">
          <ac:chgData name="Mihai Oniga (2511159)" userId="S::2511159@student.uwtsd.ac.uk::5405c7aa-a1b3-4118-8752-3bf0a289c743" providerId="AD" clId="Web-{297343B0-7F79-2995-6F58-601BCBC072DC}" dt="2026-02-08T00:11:31.348" v="316"/>
          <ac:spMkLst>
            <pc:docMk/>
            <pc:sldMk cId="642852813" sldId="363"/>
            <ac:spMk id="33" creationId="{41489ABC-2CE6-75F6-77BF-F7A56B625F65}"/>
          </ac:spMkLst>
        </pc:spChg>
        <pc:spChg chg="mod">
          <ac:chgData name="Mihai Oniga (2511159)" userId="S::2511159@student.uwtsd.ac.uk::5405c7aa-a1b3-4118-8752-3bf0a289c743" providerId="AD" clId="Web-{297343B0-7F79-2995-6F58-601BCBC072DC}" dt="2026-02-08T00:11:31.348" v="315"/>
          <ac:spMkLst>
            <pc:docMk/>
            <pc:sldMk cId="642852813" sldId="363"/>
            <ac:spMk id="34" creationId="{18A0BA3C-0398-33B0-8A61-9B6B82677B43}"/>
          </ac:spMkLst>
        </pc:spChg>
        <pc:spChg chg="mod">
          <ac:chgData name="Mihai Oniga (2511159)" userId="S::2511159@student.uwtsd.ac.uk::5405c7aa-a1b3-4118-8752-3bf0a289c743" providerId="AD" clId="Web-{297343B0-7F79-2995-6F58-601BCBC072DC}" dt="2026-02-08T00:11:31.348" v="314"/>
          <ac:spMkLst>
            <pc:docMk/>
            <pc:sldMk cId="642852813" sldId="363"/>
            <ac:spMk id="35" creationId="{25280725-B1FF-C78B-7A5D-9000F381FF02}"/>
          </ac:spMkLst>
        </pc:spChg>
        <pc:spChg chg="mod">
          <ac:chgData name="Mihai Oniga (2511159)" userId="S::2511159@student.uwtsd.ac.uk::5405c7aa-a1b3-4118-8752-3bf0a289c743" providerId="AD" clId="Web-{297343B0-7F79-2995-6F58-601BCBC072DC}" dt="2026-02-08T00:11:31.348" v="313"/>
          <ac:spMkLst>
            <pc:docMk/>
            <pc:sldMk cId="642852813" sldId="363"/>
            <ac:spMk id="36" creationId="{182A6F30-A98D-AA4B-6D38-F12F52305694}"/>
          </ac:spMkLst>
        </pc:spChg>
        <pc:spChg chg="mod">
          <ac:chgData name="Mihai Oniga (2511159)" userId="S::2511159@student.uwtsd.ac.uk::5405c7aa-a1b3-4118-8752-3bf0a289c743" providerId="AD" clId="Web-{297343B0-7F79-2995-6F58-601BCBC072DC}" dt="2026-02-08T00:11:31.348" v="303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Mihai Oniga (2511159)" userId="S::2511159@student.uwtsd.ac.uk::5405c7aa-a1b3-4118-8752-3bf0a289c743" providerId="AD" clId="Web-{297343B0-7F79-2995-6F58-601BCBC072DC}" dt="2026-02-08T00:12:31.850" v="330" actId="20577"/>
          <ac:spMkLst>
            <pc:docMk/>
            <pc:sldMk cId="642852813" sldId="363"/>
            <ac:spMk id="39" creationId="{D9B946EB-160F-14E8-6E65-A3ACFE53BA8E}"/>
          </ac:spMkLst>
        </pc:spChg>
        <pc:spChg chg="mod">
          <ac:chgData name="Mihai Oniga (2511159)" userId="S::2511159@student.uwtsd.ac.uk::5405c7aa-a1b3-4118-8752-3bf0a289c743" providerId="AD" clId="Web-{297343B0-7F79-2995-6F58-601BCBC072DC}" dt="2026-02-08T00:12:57.788" v="334" actId="20577"/>
          <ac:spMkLst>
            <pc:docMk/>
            <pc:sldMk cId="642852813" sldId="363"/>
            <ac:spMk id="40" creationId="{1A129B97-8AB0-A07D-27D5-16E805A4DFB6}"/>
          </ac:spMkLst>
        </pc:spChg>
        <pc:cxnChg chg="mod">
          <ac:chgData name="Mihai Oniga (2511159)" userId="S::2511159@student.uwtsd.ac.uk::5405c7aa-a1b3-4118-8752-3bf0a289c743" providerId="AD" clId="Web-{297343B0-7F79-2995-6F58-601BCBC072DC}" dt="2026-02-08T00:11:31.364" v="325"/>
          <ac:cxnSpMkLst>
            <pc:docMk/>
            <pc:sldMk cId="642852813" sldId="363"/>
            <ac:cxnSpMk id="4" creationId="{E35EC745-8DDF-8193-3996-4E29B255A570}"/>
          </ac:cxnSpMkLst>
        </pc:cxnChg>
        <pc:cxnChg chg="mod">
          <ac:chgData name="Mihai Oniga (2511159)" userId="S::2511159@student.uwtsd.ac.uk::5405c7aa-a1b3-4118-8752-3bf0a289c743" providerId="AD" clId="Web-{297343B0-7F79-2995-6F58-601BCBC072DC}" dt="2026-02-08T00:11:31.364" v="324"/>
          <ac:cxnSpMkLst>
            <pc:docMk/>
            <pc:sldMk cId="642852813" sldId="363"/>
            <ac:cxnSpMk id="6" creationId="{CEBF51E1-6883-0050-E453-1275DE8C76EA}"/>
          </ac:cxnSpMkLst>
        </pc:cxnChg>
        <pc:cxnChg chg="mod">
          <ac:chgData name="Mihai Oniga (2511159)" userId="S::2511159@student.uwtsd.ac.uk::5405c7aa-a1b3-4118-8752-3bf0a289c743" providerId="AD" clId="Web-{297343B0-7F79-2995-6F58-601BCBC072DC}" dt="2026-02-08T00:11:31.364" v="323"/>
          <ac:cxnSpMkLst>
            <pc:docMk/>
            <pc:sldMk cId="642852813" sldId="363"/>
            <ac:cxnSpMk id="8" creationId="{1902D90E-0568-B698-BA32-5F1274C8837F}"/>
          </ac:cxnSpMkLst>
        </pc:cxnChg>
        <pc:cxnChg chg="mod">
          <ac:chgData name="Mihai Oniga (2511159)" userId="S::2511159@student.uwtsd.ac.uk::5405c7aa-a1b3-4118-8752-3bf0a289c743" providerId="AD" clId="Web-{297343B0-7F79-2995-6F58-601BCBC072DC}" dt="2026-02-08T00:11:31.364" v="322"/>
          <ac:cxnSpMkLst>
            <pc:docMk/>
            <pc:sldMk cId="642852813" sldId="363"/>
            <ac:cxnSpMk id="12" creationId="{39FBF2EE-573C-DA56-3517-AE139519B342}"/>
          </ac:cxnSpMkLst>
        </pc:cxnChg>
        <pc:cxnChg chg="mod">
          <ac:chgData name="Mihai Oniga (2511159)" userId="S::2511159@student.uwtsd.ac.uk::5405c7aa-a1b3-4118-8752-3bf0a289c743" providerId="AD" clId="Web-{297343B0-7F79-2995-6F58-601BCBC072DC}" dt="2026-02-08T00:11:31.364" v="321"/>
          <ac:cxnSpMkLst>
            <pc:docMk/>
            <pc:sldMk cId="642852813" sldId="363"/>
            <ac:cxnSpMk id="13" creationId="{E696966A-8DDB-1540-1AA9-A6B1EC86C103}"/>
          </ac:cxnSpMkLst>
        </pc:cxnChg>
        <pc:cxnChg chg="mod">
          <ac:chgData name="Mihai Oniga (2511159)" userId="S::2511159@student.uwtsd.ac.uk::5405c7aa-a1b3-4118-8752-3bf0a289c743" providerId="AD" clId="Web-{297343B0-7F79-2995-6F58-601BCBC072DC}" dt="2026-02-08T00:11:31.364" v="320"/>
          <ac:cxnSpMkLst>
            <pc:docMk/>
            <pc:sldMk cId="642852813" sldId="363"/>
            <ac:cxnSpMk id="15" creationId="{7629CFFD-B4EB-9320-8F6D-4F5EB8E5314C}"/>
          </ac:cxnSpMkLst>
        </pc:cxnChg>
        <pc:cxnChg chg="mod">
          <ac:chgData name="Mihai Oniga (2511159)" userId="S::2511159@student.uwtsd.ac.uk::5405c7aa-a1b3-4118-8752-3bf0a289c743" providerId="AD" clId="Web-{297343B0-7F79-2995-6F58-601BCBC072DC}" dt="2026-02-08T00:11:31.364" v="319"/>
          <ac:cxnSpMkLst>
            <pc:docMk/>
            <pc:sldMk cId="642852813" sldId="363"/>
            <ac:cxnSpMk id="16" creationId="{1D541A4B-1442-05EB-EE74-A156786522DE}"/>
          </ac:cxnSpMkLst>
        </pc:cxnChg>
      </pc:sldChg>
    </pc:docChg>
  </pc:docChgLst>
  <pc:docChgLst>
    <pc:chgData name="Mihai Oniga (2511159)" userId="S::2511159@student.uwtsd.ac.uk::5405c7aa-a1b3-4118-8752-3bf0a289c743" providerId="AD" clId="Web-{2419AFD2-5EA8-8EC9-264B-DDC9C17CB79A}"/>
    <pc:docChg chg="modSld">
      <pc:chgData name="Mihai Oniga (2511159)" userId="S::2511159@student.uwtsd.ac.uk::5405c7aa-a1b3-4118-8752-3bf0a289c743" providerId="AD" clId="Web-{2419AFD2-5EA8-8EC9-264B-DDC9C17CB79A}" dt="2026-01-20T17:20:02.206" v="0" actId="20577"/>
      <pc:docMkLst>
        <pc:docMk/>
      </pc:docMkLst>
      <pc:sldChg chg="modSp">
        <pc:chgData name="Mihai Oniga (2511159)" userId="S::2511159@student.uwtsd.ac.uk::5405c7aa-a1b3-4118-8752-3bf0a289c743" providerId="AD" clId="Web-{2419AFD2-5EA8-8EC9-264B-DDC9C17CB79A}" dt="2026-01-20T17:20:02.206" v="0" actId="20577"/>
        <pc:sldMkLst>
          <pc:docMk/>
          <pc:sldMk cId="3321023050" sldId="271"/>
        </pc:sldMkLst>
        <pc:spChg chg="mod">
          <ac:chgData name="Mihai Oniga (2511159)" userId="S::2511159@student.uwtsd.ac.uk::5405c7aa-a1b3-4118-8752-3bf0a289c743" providerId="AD" clId="Web-{2419AFD2-5EA8-8EC9-264B-DDC9C17CB79A}" dt="2026-01-20T17:20:02.206" v="0" actId="20577"/>
          <ac:spMkLst>
            <pc:docMk/>
            <pc:sldMk cId="3321023050" sldId="271"/>
            <ac:spMk id="3" creationId="{04A3744F-9B08-5DB9-23DC-76B7A65F7E67}"/>
          </ac:spMkLst>
        </pc:spChg>
      </pc:sldChg>
    </pc:docChg>
  </pc:docChgLst>
  <pc:docChgLst>
    <pc:chgData name="Mihai Oniga (2511159)" userId="S::2511159@student.uwtsd.ac.uk::5405c7aa-a1b3-4118-8752-3bf0a289c743" providerId="AD" clId="Web-{3D945F2A-B25C-ADDE-A491-434804DE0FFA}"/>
    <pc:docChg chg="modSld">
      <pc:chgData name="Mihai Oniga (2511159)" userId="S::2511159@student.uwtsd.ac.uk::5405c7aa-a1b3-4118-8752-3bf0a289c743" providerId="AD" clId="Web-{3D945F2A-B25C-ADDE-A491-434804DE0FFA}" dt="2026-02-03T16:47:06.601" v="28" actId="20577"/>
      <pc:docMkLst>
        <pc:docMk/>
      </pc:docMkLst>
      <pc:sldChg chg="modSp">
        <pc:chgData name="Mihai Oniga (2511159)" userId="S::2511159@student.uwtsd.ac.uk::5405c7aa-a1b3-4118-8752-3bf0a289c743" providerId="AD" clId="Web-{3D945F2A-B25C-ADDE-A491-434804DE0FFA}" dt="2026-02-03T16:47:06.601" v="28" actId="20577"/>
        <pc:sldMkLst>
          <pc:docMk/>
          <pc:sldMk cId="3321023050" sldId="271"/>
        </pc:sldMkLst>
        <pc:spChg chg="mod">
          <ac:chgData name="Mihai Oniga (2511159)" userId="S::2511159@student.uwtsd.ac.uk::5405c7aa-a1b3-4118-8752-3bf0a289c743" providerId="AD" clId="Web-{3D945F2A-B25C-ADDE-A491-434804DE0FFA}" dt="2026-02-03T16:47:06.601" v="28" actId="20577"/>
          <ac:spMkLst>
            <pc:docMk/>
            <pc:sldMk cId="3321023050" sldId="271"/>
            <ac:spMk id="3" creationId="{04A3744F-9B08-5DB9-23DC-76B7A65F7E67}"/>
          </ac:spMkLst>
        </pc:spChg>
      </pc:sldChg>
    </pc:docChg>
  </pc:docChgLst>
  <pc:docChgLst>
    <pc:chgData name="Mihai Oniga (2511159)" userId="S::2511159@student.uwtsd.ac.uk::5405c7aa-a1b3-4118-8752-3bf0a289c743" providerId="AD" clId="Web-{343BAB3C-8CD6-9872-3709-5544B3387BFD}"/>
    <pc:docChg chg="modSld">
      <pc:chgData name="Mihai Oniga (2511159)" userId="S::2511159@student.uwtsd.ac.uk::5405c7aa-a1b3-4118-8752-3bf0a289c743" providerId="AD" clId="Web-{343BAB3C-8CD6-9872-3709-5544B3387BFD}" dt="2026-02-08T00:26:11.687" v="88" actId="20577"/>
      <pc:docMkLst>
        <pc:docMk/>
      </pc:docMkLst>
      <pc:sldChg chg="modSp">
        <pc:chgData name="Mihai Oniga (2511159)" userId="S::2511159@student.uwtsd.ac.uk::5405c7aa-a1b3-4118-8752-3bf0a289c743" providerId="AD" clId="Web-{343BAB3C-8CD6-9872-3709-5544B3387BFD}" dt="2026-02-08T00:19:28.421" v="30"/>
        <pc:sldMkLst>
          <pc:docMk/>
          <pc:sldMk cId="764605052" sldId="261"/>
        </pc:sldMkLst>
        <pc:spChg chg="mod">
          <ac:chgData name="Mihai Oniga (2511159)" userId="S::2511159@student.uwtsd.ac.uk::5405c7aa-a1b3-4118-8752-3bf0a289c743" providerId="AD" clId="Web-{343BAB3C-8CD6-9872-3709-5544B3387BFD}" dt="2026-02-08T00:17:01.794" v="4" actId="20577"/>
          <ac:spMkLst>
            <pc:docMk/>
            <pc:sldMk cId="764605052" sldId="261"/>
            <ac:spMk id="3" creationId="{E04C29E1-0FF6-7114-4118-5B68E71110F6}"/>
          </ac:spMkLst>
        </pc:spChg>
        <pc:graphicFrameChg chg="mod modGraphic">
          <ac:chgData name="Mihai Oniga (2511159)" userId="S::2511159@student.uwtsd.ac.uk::5405c7aa-a1b3-4118-8752-3bf0a289c743" providerId="AD" clId="Web-{343BAB3C-8CD6-9872-3709-5544B3387BFD}" dt="2026-02-08T00:19:28.421" v="30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Mihai Oniga (2511159)" userId="S::2511159@student.uwtsd.ac.uk::5405c7aa-a1b3-4118-8752-3bf0a289c743" providerId="AD" clId="Web-{343BAB3C-8CD6-9872-3709-5544B3387BFD}" dt="2026-02-08T00:26:11.687" v="88" actId="20577"/>
        <pc:sldMkLst>
          <pc:docMk/>
          <pc:sldMk cId="1037257886" sldId="265"/>
        </pc:sldMkLst>
        <pc:spChg chg="mod">
          <ac:chgData name="Mihai Oniga (2511159)" userId="S::2511159@student.uwtsd.ac.uk::5405c7aa-a1b3-4118-8752-3bf0a289c743" providerId="AD" clId="Web-{343BAB3C-8CD6-9872-3709-5544B3387BFD}" dt="2026-02-08T00:26:11.687" v="88" actId="20577"/>
          <ac:spMkLst>
            <pc:docMk/>
            <pc:sldMk cId="1037257886" sldId="265"/>
            <ac:spMk id="3" creationId="{E04C29E1-0FF6-7114-4118-5B68E71110F6}"/>
          </ac:spMkLst>
        </pc:spChg>
      </pc:sldChg>
      <pc:sldChg chg="modSp">
        <pc:chgData name="Mihai Oniga (2511159)" userId="S::2511159@student.uwtsd.ac.uk::5405c7aa-a1b3-4118-8752-3bf0a289c743" providerId="AD" clId="Web-{343BAB3C-8CD6-9872-3709-5544B3387BFD}" dt="2026-02-08T00:16:14.121" v="2" actId="20577"/>
        <pc:sldMkLst>
          <pc:docMk/>
          <pc:sldMk cId="3321023050" sldId="271"/>
        </pc:sldMkLst>
        <pc:spChg chg="mod">
          <ac:chgData name="Mihai Oniga (2511159)" userId="S::2511159@student.uwtsd.ac.uk::5405c7aa-a1b3-4118-8752-3bf0a289c743" providerId="AD" clId="Web-{343BAB3C-8CD6-9872-3709-5544B3387BFD}" dt="2026-02-08T00:16:14.121" v="2" actId="20577"/>
          <ac:spMkLst>
            <pc:docMk/>
            <pc:sldMk cId="3321023050" sldId="271"/>
            <ac:spMk id="3" creationId="{04A3744F-9B08-5DB9-23DC-76B7A65F7E67}"/>
          </ac:spMkLst>
        </pc:spChg>
      </pc:sldChg>
    </pc:docChg>
  </pc:docChgLst>
  <pc:docChgLst>
    <pc:chgData name="Mihai Oniga (2511159)" userId="S::2511159@student.uwtsd.ac.uk::5405c7aa-a1b3-4118-8752-3bf0a289c743" providerId="AD" clId="Web-{A7C9BD6D-DE53-2D65-632C-584D6CA38A31}"/>
    <pc:docChg chg="modSld">
      <pc:chgData name="Mihai Oniga (2511159)" userId="S::2511159@student.uwtsd.ac.uk::5405c7aa-a1b3-4118-8752-3bf0a289c743" providerId="AD" clId="Web-{A7C9BD6D-DE53-2D65-632C-584D6CA38A31}" dt="2026-02-07T23:48:21.750" v="363"/>
      <pc:docMkLst>
        <pc:docMk/>
      </pc:docMkLst>
      <pc:sldChg chg="addSp delSp modSp mod modClrScheme chgLayout">
        <pc:chgData name="Mihai Oniga (2511159)" userId="S::2511159@student.uwtsd.ac.uk::5405c7aa-a1b3-4118-8752-3bf0a289c743" providerId="AD" clId="Web-{A7C9BD6D-DE53-2D65-632C-584D6CA38A31}" dt="2026-02-07T23:12:26.592" v="212" actId="20577"/>
        <pc:sldMkLst>
          <pc:docMk/>
          <pc:sldMk cId="764605052" sldId="261"/>
        </pc:sldMkLst>
        <pc:spChg chg="mod ord">
          <ac:chgData name="Mihai Oniga (2511159)" userId="S::2511159@student.uwtsd.ac.uk::5405c7aa-a1b3-4118-8752-3bf0a289c743" providerId="AD" clId="Web-{A7C9BD6D-DE53-2D65-632C-584D6CA38A31}" dt="2026-02-07T23:12:26.592" v="212" actId="20577"/>
          <ac:spMkLst>
            <pc:docMk/>
            <pc:sldMk cId="764605052" sldId="261"/>
            <ac:spMk id="3" creationId="{E04C29E1-0FF6-7114-4118-5B68E71110F6}"/>
          </ac:spMkLst>
        </pc:spChg>
        <pc:graphicFrameChg chg="mod modGraphic">
          <ac:chgData name="Mihai Oniga (2511159)" userId="S::2511159@student.uwtsd.ac.uk::5405c7aa-a1b3-4118-8752-3bf0a289c743" providerId="AD" clId="Web-{A7C9BD6D-DE53-2D65-632C-584D6CA38A31}" dt="2026-02-07T23:10:44.448" v="206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addSp delSp modSp">
        <pc:chgData name="Mihai Oniga (2511159)" userId="S::2511159@student.uwtsd.ac.uk::5405c7aa-a1b3-4118-8752-3bf0a289c743" providerId="AD" clId="Web-{A7C9BD6D-DE53-2D65-632C-584D6CA38A31}" dt="2026-02-07T22:35:31.443" v="15" actId="20577"/>
        <pc:sldMkLst>
          <pc:docMk/>
          <pc:sldMk cId="3321023050" sldId="271"/>
        </pc:sldMkLst>
        <pc:spChg chg="add mod">
          <ac:chgData name="Mihai Oniga (2511159)" userId="S::2511159@student.uwtsd.ac.uk::5405c7aa-a1b3-4118-8752-3bf0a289c743" providerId="AD" clId="Web-{A7C9BD6D-DE53-2D65-632C-584D6CA38A31}" dt="2026-02-07T22:35:31.443" v="15" actId="20577"/>
          <ac:spMkLst>
            <pc:docMk/>
            <pc:sldMk cId="3321023050" sldId="271"/>
            <ac:spMk id="5" creationId="{EB647F4F-16E6-715F-BBAD-A49041806585}"/>
          </ac:spMkLst>
        </pc:spChg>
      </pc:sldChg>
      <pc:sldChg chg="modSp">
        <pc:chgData name="Mihai Oniga (2511159)" userId="S::2511159@student.uwtsd.ac.uk::5405c7aa-a1b3-4118-8752-3bf0a289c743" providerId="AD" clId="Web-{A7C9BD6D-DE53-2D65-632C-584D6CA38A31}" dt="2026-02-07T22:39:58.585" v="35" actId="20577"/>
        <pc:sldMkLst>
          <pc:docMk/>
          <pc:sldMk cId="2661610389" sldId="273"/>
        </pc:sldMkLst>
        <pc:spChg chg="mod">
          <ac:chgData name="Mihai Oniga (2511159)" userId="S::2511159@student.uwtsd.ac.uk::5405c7aa-a1b3-4118-8752-3bf0a289c743" providerId="AD" clId="Web-{A7C9BD6D-DE53-2D65-632C-584D6CA38A31}" dt="2026-02-07T22:39:58.585" v="35" actId="20577"/>
          <ac:spMkLst>
            <pc:docMk/>
            <pc:sldMk cId="2661610389" sldId="273"/>
            <ac:spMk id="6" creationId="{A0992E9B-8261-B336-31A2-DA0F73D97A7A}"/>
          </ac:spMkLst>
        </pc:spChg>
      </pc:sldChg>
      <pc:sldChg chg="modSp">
        <pc:chgData name="Mihai Oniga (2511159)" userId="S::2511159@student.uwtsd.ac.uk::5405c7aa-a1b3-4118-8752-3bf0a289c743" providerId="AD" clId="Web-{A7C9BD6D-DE53-2D65-632C-584D6CA38A31}" dt="2026-02-07T22:37:14.338" v="17" actId="20577"/>
        <pc:sldMkLst>
          <pc:docMk/>
          <pc:sldMk cId="860344735" sldId="274"/>
        </pc:sldMkLst>
        <pc:spChg chg="mod">
          <ac:chgData name="Mihai Oniga (2511159)" userId="S::2511159@student.uwtsd.ac.uk::5405c7aa-a1b3-4118-8752-3bf0a289c743" providerId="AD" clId="Web-{A7C9BD6D-DE53-2D65-632C-584D6CA38A31}" dt="2026-02-07T22:37:14.338" v="17" actId="20577"/>
          <ac:spMkLst>
            <pc:docMk/>
            <pc:sldMk cId="860344735" sldId="274"/>
            <ac:spMk id="5" creationId="{9AC86205-276F-200F-D4C7-439CD1F4C560}"/>
          </ac:spMkLst>
        </pc:spChg>
      </pc:sldChg>
      <pc:sldChg chg="modSp">
        <pc:chgData name="Mihai Oniga (2511159)" userId="S::2511159@student.uwtsd.ac.uk::5405c7aa-a1b3-4118-8752-3bf0a289c743" providerId="AD" clId="Web-{A7C9BD6D-DE53-2D65-632C-584D6CA38A31}" dt="2026-02-07T22:38:12.800" v="23"/>
        <pc:sldMkLst>
          <pc:docMk/>
          <pc:sldMk cId="2496961718" sldId="336"/>
        </pc:sldMkLst>
        <pc:graphicFrameChg chg="mod modGraphic">
          <ac:chgData name="Mihai Oniga (2511159)" userId="S::2511159@student.uwtsd.ac.uk::5405c7aa-a1b3-4118-8752-3bf0a289c743" providerId="AD" clId="Web-{A7C9BD6D-DE53-2D65-632C-584D6CA38A31}" dt="2026-02-07T22:38:12.800" v="23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delSp modSp">
        <pc:chgData name="Mihai Oniga (2511159)" userId="S::2511159@student.uwtsd.ac.uk::5405c7aa-a1b3-4118-8752-3bf0a289c743" providerId="AD" clId="Web-{A7C9BD6D-DE53-2D65-632C-584D6CA38A31}" dt="2026-02-07T23:42:52.693" v="337" actId="20577"/>
        <pc:sldMkLst>
          <pc:docMk/>
          <pc:sldMk cId="2319079123" sldId="337"/>
        </pc:sldMkLst>
        <pc:spChg chg="mod">
          <ac:chgData name="Mihai Oniga (2511159)" userId="S::2511159@student.uwtsd.ac.uk::5405c7aa-a1b3-4118-8752-3bf0a289c743" providerId="AD" clId="Web-{A7C9BD6D-DE53-2D65-632C-584D6CA38A31}" dt="2026-02-07T23:42:52.693" v="337" actId="20577"/>
          <ac:spMkLst>
            <pc:docMk/>
            <pc:sldMk cId="2319079123" sldId="337"/>
            <ac:spMk id="3" creationId="{1B4D8426-20C5-630E-80E5-EAB06B11CCD5}"/>
          </ac:spMkLst>
        </pc:spChg>
      </pc:sldChg>
      <pc:sldChg chg="delSp modSp">
        <pc:chgData name="Mihai Oniga (2511159)" userId="S::2511159@student.uwtsd.ac.uk::5405c7aa-a1b3-4118-8752-3bf0a289c743" providerId="AD" clId="Web-{A7C9BD6D-DE53-2D65-632C-584D6CA38A31}" dt="2026-02-07T23:48:21.750" v="363"/>
        <pc:sldMkLst>
          <pc:docMk/>
          <pc:sldMk cId="642852813" sldId="363"/>
        </pc:sldMkLst>
        <pc:spChg chg="mod">
          <ac:chgData name="Mihai Oniga (2511159)" userId="S::2511159@student.uwtsd.ac.uk::5405c7aa-a1b3-4118-8752-3bf0a289c743" providerId="AD" clId="Web-{A7C9BD6D-DE53-2D65-632C-584D6CA38A31}" dt="2026-02-07T23:47:27.665" v="350" actId="20577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Mihai Oniga (2511159)" userId="S::2511159@student.uwtsd.ac.uk::5405c7aa-a1b3-4118-8752-3bf0a289c743" providerId="AD" clId="Web-{A7C9BD6D-DE53-2D65-632C-584D6CA38A31}" dt="2026-02-07T23:46:34.925" v="344" actId="20577"/>
          <ac:spMkLst>
            <pc:docMk/>
            <pc:sldMk cId="642852813" sldId="363"/>
            <ac:spMk id="38" creationId="{CE1BD776-63C4-D3EE-069C-C9BBE2DC4B45}"/>
          </ac:spMkLst>
        </pc:spChg>
      </pc:sldChg>
    </pc:docChg>
  </pc:docChgLst>
  <pc:docChgLst>
    <pc:chgData name="Mihai Oniga (2511159)" userId="S::2511159@student.uwtsd.ac.uk::5405c7aa-a1b3-4118-8752-3bf0a289c743" providerId="AD" clId="Web-{AF1896D7-CF96-A0A0-1B48-0DA6EE084AED}"/>
    <pc:docChg chg="modSld">
      <pc:chgData name="Mihai Oniga (2511159)" userId="S::2511159@student.uwtsd.ac.uk::5405c7aa-a1b3-4118-8752-3bf0a289c743" providerId="AD" clId="Web-{AF1896D7-CF96-A0A0-1B48-0DA6EE084AED}" dt="2026-02-08T00:29:30.050" v="17"/>
      <pc:docMkLst>
        <pc:docMk/>
      </pc:docMkLst>
      <pc:sldChg chg="modSp">
        <pc:chgData name="Mihai Oniga (2511159)" userId="S::2511159@student.uwtsd.ac.uk::5405c7aa-a1b3-4118-8752-3bf0a289c743" providerId="AD" clId="Web-{AF1896D7-CF96-A0A0-1B48-0DA6EE084AED}" dt="2026-02-08T00:29:30.050" v="17"/>
        <pc:sldMkLst>
          <pc:docMk/>
          <pc:sldMk cId="764605052" sldId="261"/>
        </pc:sldMkLst>
        <pc:graphicFrameChg chg="mod modGraphic">
          <ac:chgData name="Mihai Oniga (2511159)" userId="S::2511159@student.uwtsd.ac.uk::5405c7aa-a1b3-4118-8752-3bf0a289c743" providerId="AD" clId="Web-{AF1896D7-CF96-A0A0-1B48-0DA6EE084AED}" dt="2026-02-08T00:29:30.050" v="17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</pc:docChg>
  </pc:docChgLst>
  <pc:docChgLst>
    <pc:chgData name="Mihai Oniga (2511159)" userId="S::2511159@student.uwtsd.ac.uk::5405c7aa-a1b3-4118-8752-3bf0a289c743" providerId="AD" clId="Web-{EB1855AE-3B31-2E1F-1ECF-787FEA46CC9D}"/>
    <pc:docChg chg="modSld">
      <pc:chgData name="Mihai Oniga (2511159)" userId="S::2511159@student.uwtsd.ac.uk::5405c7aa-a1b3-4118-8752-3bf0a289c743" providerId="AD" clId="Web-{EB1855AE-3B31-2E1F-1ECF-787FEA46CC9D}" dt="2026-02-10T16:45:53.733" v="884" actId="20577"/>
      <pc:docMkLst>
        <pc:docMk/>
      </pc:docMkLst>
      <pc:sldChg chg="modSp">
        <pc:chgData name="Mihai Oniga (2511159)" userId="S::2511159@student.uwtsd.ac.uk::5405c7aa-a1b3-4118-8752-3bf0a289c743" providerId="AD" clId="Web-{EB1855AE-3B31-2E1F-1ECF-787FEA46CC9D}" dt="2026-02-10T16:45:03.200" v="871"/>
        <pc:sldMkLst>
          <pc:docMk/>
          <pc:sldMk cId="764605052" sldId="261"/>
        </pc:sldMkLst>
        <pc:graphicFrameChg chg="mod modGraphic">
          <ac:chgData name="Mihai Oniga (2511159)" userId="S::2511159@student.uwtsd.ac.uk::5405c7aa-a1b3-4118-8752-3bf0a289c743" providerId="AD" clId="Web-{EB1855AE-3B31-2E1F-1ECF-787FEA46CC9D}" dt="2026-02-10T16:45:03.200" v="871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Mihai Oniga (2511159)" userId="S::2511159@student.uwtsd.ac.uk::5405c7aa-a1b3-4118-8752-3bf0a289c743" providerId="AD" clId="Web-{EB1855AE-3B31-2E1F-1ECF-787FEA46CC9D}" dt="2026-02-10T15:42:12.386" v="351" actId="20577"/>
        <pc:sldMkLst>
          <pc:docMk/>
          <pc:sldMk cId="1037257886" sldId="265"/>
        </pc:sldMkLst>
        <pc:spChg chg="mod">
          <ac:chgData name="Mihai Oniga (2511159)" userId="S::2511159@student.uwtsd.ac.uk::5405c7aa-a1b3-4118-8752-3bf0a289c743" providerId="AD" clId="Web-{EB1855AE-3B31-2E1F-1ECF-787FEA46CC9D}" dt="2026-02-10T15:38:12.709" v="322" actId="20577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Mihai Oniga (2511159)" userId="S::2511159@student.uwtsd.ac.uk::5405c7aa-a1b3-4118-8752-3bf0a289c743" providerId="AD" clId="Web-{EB1855AE-3B31-2E1F-1ECF-787FEA46CC9D}" dt="2026-02-10T15:42:12.386" v="351" actId="20577"/>
          <ac:spMkLst>
            <pc:docMk/>
            <pc:sldMk cId="1037257886" sldId="265"/>
            <ac:spMk id="3" creationId="{E04C29E1-0FF6-7114-4118-5B68E71110F6}"/>
          </ac:spMkLst>
        </pc:spChg>
      </pc:sldChg>
      <pc:sldChg chg="modSp">
        <pc:chgData name="Mihai Oniga (2511159)" userId="S::2511159@student.uwtsd.ac.uk::5405c7aa-a1b3-4118-8752-3bf0a289c743" providerId="AD" clId="Web-{EB1855AE-3B31-2E1F-1ECF-787FEA46CC9D}" dt="2026-02-10T15:35:45.064" v="292" actId="20577"/>
        <pc:sldMkLst>
          <pc:docMk/>
          <pc:sldMk cId="3321023050" sldId="271"/>
        </pc:sldMkLst>
        <pc:spChg chg="mod">
          <ac:chgData name="Mihai Oniga (2511159)" userId="S::2511159@student.uwtsd.ac.uk::5405c7aa-a1b3-4118-8752-3bf0a289c743" providerId="AD" clId="Web-{EB1855AE-3B31-2E1F-1ECF-787FEA46CC9D}" dt="2026-02-10T15:35:45.064" v="292" actId="20577"/>
          <ac:spMkLst>
            <pc:docMk/>
            <pc:sldMk cId="3321023050" sldId="271"/>
            <ac:spMk id="3" creationId="{04A3744F-9B08-5DB9-23DC-76B7A65F7E67}"/>
          </ac:spMkLst>
        </pc:spChg>
      </pc:sldChg>
      <pc:sldChg chg="addSp delSp modSp">
        <pc:chgData name="Mihai Oniga (2511159)" userId="S::2511159@student.uwtsd.ac.uk::5405c7aa-a1b3-4118-8752-3bf0a289c743" providerId="AD" clId="Web-{EB1855AE-3B31-2E1F-1ECF-787FEA46CC9D}" dt="2026-02-10T16:10:07.307" v="613" actId="20577"/>
        <pc:sldMkLst>
          <pc:docMk/>
          <pc:sldMk cId="1027608494" sldId="272"/>
        </pc:sldMkLst>
        <pc:spChg chg="mod">
          <ac:chgData name="Mihai Oniga (2511159)" userId="S::2511159@student.uwtsd.ac.uk::5405c7aa-a1b3-4118-8752-3bf0a289c743" providerId="AD" clId="Web-{EB1855AE-3B31-2E1F-1ECF-787FEA46CC9D}" dt="2026-02-10T15:28:11.605" v="215" actId="20577"/>
          <ac:spMkLst>
            <pc:docMk/>
            <pc:sldMk cId="1027608494" sldId="272"/>
            <ac:spMk id="2" creationId="{8A50C2D0-4F0F-32FA-368C-29CAACE5786E}"/>
          </ac:spMkLst>
        </pc:spChg>
        <pc:spChg chg="del mod">
          <ac:chgData name="Mihai Oniga (2511159)" userId="S::2511159@student.uwtsd.ac.uk::5405c7aa-a1b3-4118-8752-3bf0a289c743" providerId="AD" clId="Web-{EB1855AE-3B31-2E1F-1ECF-787FEA46CC9D}" dt="2026-02-10T15:23:28.995" v="128"/>
          <ac:spMkLst>
            <pc:docMk/>
            <pc:sldMk cId="1027608494" sldId="272"/>
            <ac:spMk id="3" creationId="{E292113E-450D-CB08-601E-E45AB99509E7}"/>
          </ac:spMkLst>
        </pc:spChg>
        <pc:spChg chg="add mod">
          <ac:chgData name="Mihai Oniga (2511159)" userId="S::2511159@student.uwtsd.ac.uk::5405c7aa-a1b3-4118-8752-3bf0a289c743" providerId="AD" clId="Web-{EB1855AE-3B31-2E1F-1ECF-787FEA46CC9D}" dt="2026-02-10T16:10:07.307" v="613" actId="20577"/>
          <ac:spMkLst>
            <pc:docMk/>
            <pc:sldMk cId="1027608494" sldId="272"/>
            <ac:spMk id="5" creationId="{7C08B1EC-A9F9-05E7-D91A-4B0096D3EB34}"/>
          </ac:spMkLst>
        </pc:spChg>
      </pc:sldChg>
      <pc:sldChg chg="modSp">
        <pc:chgData name="Mihai Oniga (2511159)" userId="S::2511159@student.uwtsd.ac.uk::5405c7aa-a1b3-4118-8752-3bf0a289c743" providerId="AD" clId="Web-{EB1855AE-3B31-2E1F-1ECF-787FEA46CC9D}" dt="2026-02-10T15:44:52.372" v="357" actId="20577"/>
        <pc:sldMkLst>
          <pc:docMk/>
          <pc:sldMk cId="2661610389" sldId="273"/>
        </pc:sldMkLst>
        <pc:spChg chg="mod">
          <ac:chgData name="Mihai Oniga (2511159)" userId="S::2511159@student.uwtsd.ac.uk::5405c7aa-a1b3-4118-8752-3bf0a289c743" providerId="AD" clId="Web-{EB1855AE-3B31-2E1F-1ECF-787FEA46CC9D}" dt="2026-02-10T15:44:52.372" v="357" actId="20577"/>
          <ac:spMkLst>
            <pc:docMk/>
            <pc:sldMk cId="2661610389" sldId="273"/>
            <ac:spMk id="6" creationId="{A0992E9B-8261-B336-31A2-DA0F73D97A7A}"/>
          </ac:spMkLst>
        </pc:spChg>
      </pc:sldChg>
      <pc:sldChg chg="modSp">
        <pc:chgData name="Mihai Oniga (2511159)" userId="S::2511159@student.uwtsd.ac.uk::5405c7aa-a1b3-4118-8752-3bf0a289c743" providerId="AD" clId="Web-{EB1855AE-3B31-2E1F-1ECF-787FEA46CC9D}" dt="2026-02-10T15:54:00.155" v="485" actId="20577"/>
        <pc:sldMkLst>
          <pc:docMk/>
          <pc:sldMk cId="860344735" sldId="274"/>
        </pc:sldMkLst>
        <pc:spChg chg="mod">
          <ac:chgData name="Mihai Oniga (2511159)" userId="S::2511159@student.uwtsd.ac.uk::5405c7aa-a1b3-4118-8752-3bf0a289c743" providerId="AD" clId="Web-{EB1855AE-3B31-2E1F-1ECF-787FEA46CC9D}" dt="2026-02-10T15:35:23.687" v="277" actId="20577"/>
          <ac:spMkLst>
            <pc:docMk/>
            <pc:sldMk cId="860344735" sldId="274"/>
            <ac:spMk id="2" creationId="{A4625D9A-89A8-7973-B86A-02BB98C95A4B}"/>
          </ac:spMkLst>
        </pc:spChg>
        <pc:spChg chg="mod">
          <ac:chgData name="Mihai Oniga (2511159)" userId="S::2511159@student.uwtsd.ac.uk::5405c7aa-a1b3-4118-8752-3bf0a289c743" providerId="AD" clId="Web-{EB1855AE-3B31-2E1F-1ECF-787FEA46CC9D}" dt="2026-02-10T15:54:00.155" v="485" actId="20577"/>
          <ac:spMkLst>
            <pc:docMk/>
            <pc:sldMk cId="860344735" sldId="274"/>
            <ac:spMk id="5" creationId="{9AC86205-276F-200F-D4C7-439CD1F4C560}"/>
          </ac:spMkLst>
        </pc:spChg>
      </pc:sldChg>
      <pc:sldChg chg="modSp">
        <pc:chgData name="Mihai Oniga (2511159)" userId="S::2511159@student.uwtsd.ac.uk::5405c7aa-a1b3-4118-8752-3bf0a289c743" providerId="AD" clId="Web-{EB1855AE-3B31-2E1F-1ECF-787FEA46CC9D}" dt="2026-02-10T15:37:10.208" v="306"/>
        <pc:sldMkLst>
          <pc:docMk/>
          <pc:sldMk cId="2496961718" sldId="336"/>
        </pc:sldMkLst>
        <pc:spChg chg="mod">
          <ac:chgData name="Mihai Oniga (2511159)" userId="S::2511159@student.uwtsd.ac.uk::5405c7aa-a1b3-4118-8752-3bf0a289c743" providerId="AD" clId="Web-{EB1855AE-3B31-2E1F-1ECF-787FEA46CC9D}" dt="2026-02-10T15:36:50.442" v="302" actId="20577"/>
          <ac:spMkLst>
            <pc:docMk/>
            <pc:sldMk cId="2496961718" sldId="336"/>
            <ac:spMk id="3" creationId="{FEBB8468-B35F-E392-2801-59B9C39538AD}"/>
          </ac:spMkLst>
        </pc:spChg>
        <pc:graphicFrameChg chg="mod modGraphic">
          <ac:chgData name="Mihai Oniga (2511159)" userId="S::2511159@student.uwtsd.ac.uk::5405c7aa-a1b3-4118-8752-3bf0a289c743" providerId="AD" clId="Web-{EB1855AE-3B31-2E1F-1ECF-787FEA46CC9D}" dt="2026-02-10T15:37:10.208" v="306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modSp">
        <pc:chgData name="Mihai Oniga (2511159)" userId="S::2511159@student.uwtsd.ac.uk::5405c7aa-a1b3-4118-8752-3bf0a289c743" providerId="AD" clId="Web-{EB1855AE-3B31-2E1F-1ECF-787FEA46CC9D}" dt="2026-02-10T15:57:07.811" v="508" actId="20577"/>
        <pc:sldMkLst>
          <pc:docMk/>
          <pc:sldMk cId="2319079123" sldId="337"/>
        </pc:sldMkLst>
        <pc:spChg chg="mod">
          <ac:chgData name="Mihai Oniga (2511159)" userId="S::2511159@student.uwtsd.ac.uk::5405c7aa-a1b3-4118-8752-3bf0a289c743" providerId="AD" clId="Web-{EB1855AE-3B31-2E1F-1ECF-787FEA46CC9D}" dt="2026-02-10T15:37:49.240" v="317" actId="20577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Mihai Oniga (2511159)" userId="S::2511159@student.uwtsd.ac.uk::5405c7aa-a1b3-4118-8752-3bf0a289c743" providerId="AD" clId="Web-{EB1855AE-3B31-2E1F-1ECF-787FEA46CC9D}" dt="2026-02-10T15:57:07.811" v="508" actId="20577"/>
          <ac:spMkLst>
            <pc:docMk/>
            <pc:sldMk cId="2319079123" sldId="337"/>
            <ac:spMk id="3" creationId="{1B4D8426-20C5-630E-80E5-EAB06B11CCD5}"/>
          </ac:spMkLst>
        </pc:spChg>
      </pc:sldChg>
      <pc:sldChg chg="modSp">
        <pc:chgData name="Mihai Oniga (2511159)" userId="S::2511159@student.uwtsd.ac.uk::5405c7aa-a1b3-4118-8752-3bf0a289c743" providerId="AD" clId="Web-{EB1855AE-3B31-2E1F-1ECF-787FEA46CC9D}" dt="2026-02-10T16:45:53.733" v="884" actId="20577"/>
        <pc:sldMkLst>
          <pc:docMk/>
          <pc:sldMk cId="114737287" sldId="366"/>
        </pc:sldMkLst>
        <pc:spChg chg="mod">
          <ac:chgData name="Mihai Oniga (2511159)" userId="S::2511159@student.uwtsd.ac.uk::5405c7aa-a1b3-4118-8752-3bf0a289c743" providerId="AD" clId="Web-{EB1855AE-3B31-2E1F-1ECF-787FEA46CC9D}" dt="2026-02-10T16:45:53.733" v="884" actId="20577"/>
          <ac:spMkLst>
            <pc:docMk/>
            <pc:sldMk cId="114737287" sldId="366"/>
            <ac:spMk id="3" creationId="{4BD06385-F91B-4E88-D252-BA3C07A8862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shproduce.com/siteassets/files/floral/2025-floral-consumer-trends-mid-year-update.pdf" TargetMode="External"/><Relationship Id="rId7" Type="http://schemas.openxmlformats.org/officeDocument/2006/relationships/hyperlink" Target="https://www.statista.com" TargetMode="External"/><Relationship Id="rId2" Type="http://schemas.openxmlformats.org/officeDocument/2006/relationships/hyperlink" Target="https://www.freshproduce.com/resources/floral/2025-floral-industry-trend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ritishfloristassociation.org" TargetMode="External"/><Relationship Id="rId5" Type="http://schemas.openxmlformats.org/officeDocument/2006/relationships/hyperlink" Target="https://www.euronews.com" TargetMode="External"/><Relationship Id="rId4" Type="http://schemas.openxmlformats.org/officeDocument/2006/relationships/hyperlink" Target="https://www.grandviewresearch.com/industry-analysis/cut-flowers-market-repo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Student Name:	Oniga Mihai Marian</a:t>
            </a: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Student ID:		2511159</a:t>
            </a: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Lecturer’s Name:	Mucahit Ozden</a:t>
            </a:r>
          </a:p>
          <a:p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dirty="0">
                <a:latin typeface="Arial"/>
                <a:cs typeface="Arial"/>
              </a:rPr>
              <a:t>Good afternoon. My name is Oniga Mihai Marian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/>
                <a:ea typeface="Calibri" panose="020F0502020204030204"/>
                <a:cs typeface="Arial"/>
              </a:rPr>
              <a:t>The 5W2H model </a:t>
            </a:r>
            <a:endParaRPr lang="en-GB" sz="2000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r>
              <a:rPr lang="en-GB" sz="2000" dirty="0">
                <a:latin typeface="Arial"/>
                <a:ea typeface="Calibri" panose="020F0502020204030204"/>
                <a:cs typeface="Arial"/>
              </a:rPr>
              <a:t>The PESTEL analyse</a:t>
            </a:r>
          </a:p>
          <a:p>
            <a:r>
              <a:rPr lang="en-GB" sz="2000" dirty="0">
                <a:ea typeface="Calibri"/>
                <a:cs typeface="Calibri"/>
              </a:rPr>
              <a:t>The fish bone analyse</a:t>
            </a:r>
            <a:endParaRPr lang="en-GB" sz="2000" dirty="0" err="1"/>
          </a:p>
          <a:p>
            <a:endParaRPr lang="en-GB" sz="2000" dirty="0">
              <a:latin typeface="Calibri"/>
              <a:ea typeface="Calibri" panose="020F0502020204030204"/>
              <a:cs typeface="Calibri"/>
            </a:endParaRPr>
          </a:p>
          <a:p>
            <a:endParaRPr lang="en-GB" sz="2000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endParaRPr lang="en-GB">
              <a:ea typeface="Calibri" panose="020F0502020204030204"/>
              <a:cs typeface="Calibri" panose="020F0502020204030204"/>
            </a:endParaRPr>
          </a:p>
          <a:p>
            <a:endParaRPr lang="en-GB">
              <a:ea typeface="Calibri" panose="020F0502020204030204"/>
              <a:cs typeface="Calibri" panose="020F0502020204030204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B647F4F-16E6-715F-BBAD-A490418065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Calibri Light"/>
                <a:cs typeface="Calibri Light"/>
              </a:rPr>
              <a:t>Introduction  </a:t>
            </a:r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/>
                <a:cs typeface="Arial"/>
              </a:rPr>
              <a:t>Green Havan Florists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C08B1EC-A9F9-05E7-D91A-4B0096D3EB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ea typeface="Calibri"/>
                <a:cs typeface="Calibri"/>
              </a:rPr>
              <a:t>Small</a:t>
            </a:r>
            <a:r>
              <a:rPr lang="en-GB" dirty="0">
                <a:ea typeface="Calibri"/>
                <a:cs typeface="Calibri"/>
              </a:rPr>
              <a:t> </a:t>
            </a:r>
            <a:r>
              <a:rPr lang="en-GB" sz="2000" dirty="0">
                <a:ea typeface="Calibri"/>
                <a:cs typeface="Calibri"/>
              </a:rPr>
              <a:t> </a:t>
            </a:r>
            <a:r>
              <a:rPr lang="en-GB" sz="2000" dirty="0">
                <a:latin typeface="Arial"/>
                <a:ea typeface="Calibri"/>
                <a:cs typeface="Arial"/>
              </a:rPr>
              <a:t>independent flower shop in Norwich</a:t>
            </a:r>
          </a:p>
          <a:p>
            <a:r>
              <a:rPr lang="en-GB" sz="2000" dirty="0">
                <a:latin typeface="Arial"/>
                <a:ea typeface="Calibri"/>
                <a:cs typeface="Arial"/>
              </a:rPr>
              <a:t>They have a good reputation in the community</a:t>
            </a:r>
          </a:p>
          <a:p>
            <a:r>
              <a:rPr lang="en-GB" sz="2000" dirty="0">
                <a:latin typeface="Arial"/>
                <a:ea typeface="Calibri"/>
                <a:cs typeface="Arial"/>
              </a:rPr>
              <a:t>Green Haven catered to a wide range of customers</a:t>
            </a:r>
          </a:p>
          <a:p>
            <a:r>
              <a:rPr lang="en-GB" sz="2000" dirty="0">
                <a:latin typeface="Arial"/>
                <a:ea typeface="Calibri"/>
                <a:cs typeface="Arial"/>
              </a:rPr>
              <a:t>The shop’s location has seen reduced activity</a:t>
            </a:r>
          </a:p>
          <a:p>
            <a:r>
              <a:rPr lang="en-GB" sz="2000" dirty="0">
                <a:latin typeface="Arial"/>
                <a:ea typeface="Calibri"/>
                <a:cs typeface="Arial"/>
              </a:rPr>
              <a:t>30% In sales in the last 12 months</a:t>
            </a:r>
          </a:p>
          <a:p>
            <a:r>
              <a:rPr lang="en-GB" sz="2000" dirty="0">
                <a:latin typeface="Arial"/>
                <a:ea typeface="Calibri"/>
                <a:cs typeface="Arial"/>
              </a:rPr>
              <a:t>Customer feedback has revealed mixed sentiments</a:t>
            </a:r>
          </a:p>
          <a:p>
            <a:r>
              <a:rPr lang="en-GB" sz="20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 The business thrived on its personal touch</a:t>
            </a:r>
            <a:endParaRPr lang="en-GB" sz="2000" dirty="0">
              <a:latin typeface="Arial"/>
              <a:ea typeface="Calibri"/>
              <a:cs typeface="Arial"/>
            </a:endParaRPr>
          </a:p>
          <a:p>
            <a:endParaRPr lang="en-GB" sz="2000" dirty="0">
              <a:latin typeface="Arial"/>
              <a:ea typeface="Calibri"/>
              <a:cs typeface="Arial"/>
            </a:endParaRPr>
          </a:p>
          <a:p>
            <a:endParaRPr lang="en-GB" sz="2000" dirty="0">
              <a:latin typeface="Arial"/>
              <a:ea typeface="Calibri"/>
              <a:cs typeface="Arial"/>
            </a:endParaRPr>
          </a:p>
          <a:p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/>
                <a:cs typeface="Arial"/>
              </a:rPr>
              <a:t>Problems</a:t>
            </a:r>
            <a:br>
              <a:rPr lang="en-GB" sz="3200" b="1" u="sng" dirty="0">
                <a:latin typeface="Arial"/>
                <a:cs typeface="Arial"/>
              </a:rPr>
            </a:br>
            <a:endParaRPr lang="en-GB" sz="3200" b="1" u="sng" dirty="0">
              <a:latin typeface="Arial"/>
              <a:cs typeface="Arial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AC86205-276F-200F-D4C7-439CD1F4C5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73125"/>
            <a:ext cx="10515600" cy="53038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/>
            <a:r>
              <a:rPr lang="en-GB" sz="2000" dirty="0">
                <a:ea typeface="Calibri"/>
                <a:cs typeface="Calibri"/>
              </a:rPr>
              <a:t>30% in store sales</a:t>
            </a:r>
          </a:p>
          <a:p>
            <a:pPr marL="342900" indent="-342900"/>
            <a:r>
              <a:rPr lang="en-GB" sz="2000" dirty="0">
                <a:ea typeface="Calibri"/>
                <a:cs typeface="Calibri"/>
              </a:rPr>
              <a:t>Decrees in foot traffic </a:t>
            </a:r>
          </a:p>
          <a:p>
            <a:pPr marL="342900" indent="-342900"/>
            <a:r>
              <a:rPr lang="en-GB" sz="2000" dirty="0">
                <a:ea typeface="Calibri"/>
                <a:cs typeface="Calibri"/>
              </a:rPr>
              <a:t>Nearby shops closing </a:t>
            </a:r>
          </a:p>
          <a:p>
            <a:pPr marL="342900" indent="-342900"/>
            <a:r>
              <a:rPr lang="en-GB" sz="2000" dirty="0">
                <a:ea typeface="Calibri"/>
                <a:cs typeface="Calibri"/>
              </a:rPr>
              <a:t>Outdated website</a:t>
            </a:r>
          </a:p>
          <a:p>
            <a:pPr marL="342900" indent="-342900"/>
            <a:r>
              <a:rPr lang="en-GB" sz="2000" dirty="0">
                <a:ea typeface="Calibri"/>
                <a:cs typeface="Calibri"/>
              </a:rPr>
              <a:t>Lack of marketing to attract  new customers</a:t>
            </a:r>
          </a:p>
          <a:p>
            <a:pPr marL="342900" indent="-342900"/>
            <a:r>
              <a:rPr lang="en-GB" sz="2000" dirty="0">
                <a:ea typeface="Calibri"/>
                <a:cs typeface="Calibri"/>
              </a:rPr>
              <a:t>Increase coopetition </a:t>
            </a:r>
          </a:p>
          <a:p>
            <a:pPr marL="342900" indent="-342900"/>
            <a:endParaRPr lang="en-GB" sz="2000" dirty="0">
              <a:ea typeface="Calibri"/>
              <a:cs typeface="Calibri"/>
            </a:endParaRPr>
          </a:p>
          <a:p>
            <a:pPr marL="342900" indent="-342900"/>
            <a:endParaRPr lang="en-GB" sz="20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5259491"/>
              </p:ext>
            </p:extLst>
          </p:nvPr>
        </p:nvGraphicFramePr>
        <p:xfrm>
          <a:off x="26581" y="8860"/>
          <a:ext cx="12102974" cy="6822807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58667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818081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711135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613142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676394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791571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733984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862088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236458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Green Haven Florists has experienced a 30% decline in in-store sales 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The problem mainly affects the physical shop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dirty="0"/>
                        <a:t>The decline has occurred </a:t>
                      </a:r>
                      <a:r>
                        <a:rPr lang="en-GB" b="0" dirty="0"/>
                        <a:t>over the last 12 months</a:t>
                      </a:r>
                      <a:endParaRPr lang="en-GB" b="1" dirty="0"/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dirty="0"/>
                        <a:t>Business owners, employees, and customers are directly affected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dirty="0"/>
                        <a:t>Reduced high street footfall.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dirty="0"/>
                        <a:t>Customers are choosing online and competing retailers instead of visiting the store.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A 30% reduction in in-store sales</a:t>
                      </a:r>
                      <a:endParaRPr lang="en-US" b="0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1798069"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Because most of Green Haven’s income comes from physical store sales</a:t>
                      </a:r>
                      <a:endParaRPr lang="en-US" b="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Reduced foot traffic </a:t>
                      </a:r>
                      <a:endParaRPr lang="en-US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US" sz="1800" b="0" i="0" u="none" strike="noStrike" noProof="0" dirty="0"/>
                        <a:t>The trend suggests long-term changes in customer behavior 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Employees may face uncertainty due to declining sales</a:t>
                      </a:r>
                      <a:endParaRPr lang="en-US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Increased competition from a national chain</a:t>
                      </a:r>
                      <a:endParaRPr lang="en-US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Competitors attract customers through better marketing</a:t>
                      </a:r>
                      <a:endParaRPr lang="en-US" b="0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It affects all product lines and customer types</a:t>
                      </a:r>
                      <a:endParaRPr lang="en-US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1798069"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The decline affects all types of in-store customers — walk-ins, regular clients.</a:t>
                      </a:r>
                      <a:endParaRPr lang="en-US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The physical location is still the main source of revenue</a:t>
                      </a:r>
                      <a:endParaRPr lang="en-US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The closure of nearby shops on the high street, reducing overall footfall.</a:t>
                      </a:r>
                      <a:endParaRPr lang="en-US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 Fewer people visit the shop</a:t>
                      </a:r>
                      <a:endParaRPr lang="en-US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Rising costs for flowers</a:t>
                      </a:r>
                    </a:p>
                    <a:p>
                      <a:pPr marL="0" lvl="0" indent="0">
                        <a:buNone/>
                      </a:pPr>
                      <a:endParaRPr lang="en-GB" sz="1800" b="0" i="0" u="none" strike="noStrike" noProof="0" dirty="0">
                        <a:latin typeface="Calibri"/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800" b="0" i="0" u="none" strike="noStrike" noProof="0" dirty="0">
                          <a:solidFill>
                            <a:srgbClr val="000000"/>
                          </a:solidFill>
                          <a:highlight>
                            <a:srgbClr val="FAFAFA"/>
                          </a:highlight>
                          <a:latin typeface="Calibri"/>
                        </a:rPr>
                        <a:t>Anon </a:t>
                      </a:r>
                      <a:r>
                        <a:rPr lang="en-GB" sz="2000" b="0" i="0" u="none" strike="noStrike" noProof="0" dirty="0">
                          <a:solidFill>
                            <a:srgbClr val="000000"/>
                          </a:solidFill>
                          <a:highlight>
                            <a:srgbClr val="FAFAFA"/>
                          </a:highlight>
                          <a:latin typeface="Calibri"/>
                        </a:rPr>
                        <a:t>(2007) </a:t>
                      </a:r>
                      <a:endParaRPr 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Green Haven’s website is outdated</a:t>
                      </a:r>
                      <a:endParaRPr lang="en-US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it is a serious challenge that impacts long-term sales</a:t>
                      </a:r>
                      <a:endParaRPr lang="en-US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EBB8468-B35F-E392-2801-59B9C39538AD}"/>
              </a:ext>
            </a:extLst>
          </p:cNvPr>
          <p:cNvSpPr txBox="1"/>
          <p:nvPr/>
        </p:nvSpPr>
        <p:spPr>
          <a:xfrm>
            <a:off x="-53925" y="7431726"/>
            <a:ext cx="6124241" cy="123110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highlight>
                  <a:srgbClr val="FAFAFA"/>
                </a:highlight>
                <a:ea typeface="+mn-lt"/>
                <a:cs typeface="+mn-lt"/>
              </a:rPr>
              <a:t>Anon </a:t>
            </a:r>
            <a:r>
              <a:rPr lang="en-GB" sz="2000" dirty="0">
                <a:highlight>
                  <a:srgbClr val="FAFAFA"/>
                </a:highlight>
                <a:ea typeface="+mn-lt"/>
                <a:cs typeface="+mn-lt"/>
              </a:rPr>
              <a:t>(2007) </a:t>
            </a:r>
            <a:endParaRPr lang="en-US" sz="2000" dirty="0">
              <a:ea typeface="Calibri"/>
              <a:cs typeface="Calibri"/>
            </a:endParaRPr>
          </a:p>
          <a:p>
            <a:br>
              <a:rPr lang="en-US" dirty="0"/>
            </a:br>
            <a:r>
              <a:rPr lang="en-US" dirty="0">
                <a:ea typeface="Calibri"/>
                <a:cs typeface="Calibri"/>
              </a:rPr>
              <a:t>5W2H MODEL</a:t>
            </a:r>
            <a:endParaRPr lang="en-US" dirty="0"/>
          </a:p>
          <a:p>
            <a:endParaRPr lang="en-GB" b="1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992E9B-8261-B336-31A2-DA0F73D97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7" y="2141"/>
            <a:ext cx="12021878" cy="685552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1800" dirty="0">
                <a:ea typeface="+mn-lt"/>
                <a:cs typeface="+mn-lt"/>
              </a:rPr>
              <a:t>PESTEL is used to:</a:t>
            </a:r>
            <a:endParaRPr lang="en-GB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800" dirty="0">
                <a:ea typeface="+mn-lt"/>
                <a:cs typeface="+mn-lt"/>
              </a:rPr>
              <a:t>Identify external factors that could impact a business.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r>
              <a:rPr lang="en-GB" sz="1800" dirty="0">
                <a:ea typeface="+mn-lt"/>
                <a:cs typeface="+mn-lt"/>
              </a:rPr>
              <a:t>Analyse risks and opportunities in the business environment.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r>
              <a:rPr lang="en-GB" sz="1800" dirty="0">
                <a:ea typeface="+mn-lt"/>
                <a:cs typeface="+mn-lt"/>
              </a:rPr>
              <a:t>Help businesses respond to changes in the market or environment before they cause problems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Benefits of the PESTEL Framework</a:t>
            </a:r>
          </a:p>
          <a:p>
            <a:pPr>
              <a:buFont typeface="Arial"/>
              <a:buChar char="•"/>
            </a:pPr>
            <a:r>
              <a:rPr lang="en-GB" sz="1800" dirty="0">
                <a:ea typeface="+mn-lt"/>
                <a:cs typeface="+mn-lt"/>
              </a:rPr>
              <a:t>Provides a structured method to understand external influences.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pPr>
              <a:buFont typeface="Arial"/>
              <a:buChar char="•"/>
            </a:pPr>
            <a:r>
              <a:rPr lang="en-GB" sz="1800" dirty="0">
                <a:ea typeface="+mn-lt"/>
                <a:cs typeface="+mn-lt"/>
              </a:rPr>
              <a:t>Helps identify opportunities and threats in advance.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pPr>
              <a:buFont typeface="Arial"/>
              <a:buChar char="•"/>
            </a:pPr>
            <a:r>
              <a:rPr lang="en-GB" sz="1800" dirty="0">
                <a:ea typeface="+mn-lt"/>
                <a:cs typeface="+mn-lt"/>
              </a:rPr>
              <a:t>Supports long-term strategic planning.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pPr>
              <a:buNone/>
            </a:pPr>
            <a:r>
              <a:rPr lang="en-GB" sz="1800" dirty="0"/>
              <a:t>Criticisms of the PESTEL Framework</a:t>
            </a:r>
            <a:endParaRPr lang="en-GB" sz="1800" dirty="0"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1800" dirty="0">
                <a:ea typeface="+mn-lt"/>
                <a:cs typeface="+mn-lt"/>
              </a:rPr>
              <a:t>Static view</a:t>
            </a:r>
            <a:r>
              <a:rPr lang="en-GB" sz="1800" b="1" dirty="0">
                <a:ea typeface="+mn-lt"/>
                <a:cs typeface="+mn-lt"/>
              </a:rPr>
              <a:t>:</a:t>
            </a:r>
            <a:r>
              <a:rPr lang="en-GB" sz="1800" dirty="0">
                <a:ea typeface="+mn-lt"/>
                <a:cs typeface="+mn-lt"/>
              </a:rPr>
              <a:t> It may not capture rapidly changing environments.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pPr>
              <a:buFont typeface="Arial"/>
              <a:buChar char="•"/>
            </a:pPr>
            <a:r>
              <a:rPr lang="en-GB" sz="1800" dirty="0">
                <a:ea typeface="+mn-lt"/>
                <a:cs typeface="+mn-lt"/>
              </a:rPr>
              <a:t>Overly broad</a:t>
            </a:r>
            <a:r>
              <a:rPr lang="en-GB" sz="1800" b="1" dirty="0">
                <a:ea typeface="+mn-lt"/>
                <a:cs typeface="+mn-lt"/>
              </a:rPr>
              <a:t>:</a:t>
            </a:r>
            <a:r>
              <a:rPr lang="en-GB" sz="1800" dirty="0">
                <a:ea typeface="+mn-lt"/>
                <a:cs typeface="+mn-lt"/>
              </a:rPr>
              <a:t> Some factors may not be relevant, making analysis time-consuming.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pPr>
              <a:buFont typeface="Arial"/>
              <a:buChar char="•"/>
            </a:pPr>
            <a:r>
              <a:rPr lang="en-GB" sz="1800" dirty="0">
                <a:ea typeface="+mn-lt"/>
                <a:cs typeface="+mn-lt"/>
              </a:rPr>
              <a:t>No prioritisation: It does not rank which factors are most important.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pPr>
              <a:buFont typeface="Arial"/>
              <a:buChar char="•"/>
            </a:pPr>
            <a:endParaRPr lang="en-GB" sz="1800" dirty="0">
              <a:ea typeface="Calibri" panose="020F0502020204030204"/>
              <a:cs typeface="Calibri" panose="020F0502020204030204"/>
            </a:endParaRPr>
          </a:p>
          <a:p>
            <a:pPr>
              <a:buFont typeface="Arial"/>
              <a:buChar char="•"/>
            </a:pPr>
            <a:endParaRPr lang="en-GB" sz="18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 dirty="0">
                <a:highlight>
                  <a:srgbClr val="FAFAFA"/>
                </a:highlight>
                <a:ea typeface="+mn-lt"/>
                <a:cs typeface="+mn-lt"/>
              </a:rPr>
              <a:t>(Brooks 2011).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9023" y="1178563"/>
            <a:ext cx="10698077" cy="55591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2824004"/>
              </p:ext>
            </p:extLst>
          </p:nvPr>
        </p:nvGraphicFramePr>
        <p:xfrm>
          <a:off x="389860" y="327837"/>
          <a:ext cx="11294502" cy="393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1358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933303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917850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20970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5894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2091573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797498"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984879"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400" b="1" i="0" u="none" strike="noStrike" noProof="0" dirty="0">
                          <a:latin typeface="Calibri"/>
                        </a:rPr>
                        <a:t>Post-Brexit trade arrangements and import regulations have increased complexity and costs for sourcing flowers</a:t>
                      </a:r>
                    </a:p>
                    <a:p>
                      <a:pPr marL="0" lvl="0" indent="0">
                        <a:buNone/>
                      </a:pPr>
                      <a:endParaRPr lang="en-GB" sz="1400" b="1" i="0" u="none" strike="noStrike" noProof="0" dirty="0">
                        <a:latin typeface="Calibri"/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400" b="0" i="0" u="none" strike="noStrike" noProof="0" dirty="0"/>
                        <a:t>Euronews (2024) </a:t>
                      </a:r>
                      <a:endParaRPr lang="en-GB" sz="1400" b="0" i="1" u="none" strike="noStrike" noProof="0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400" b="1" i="0" u="none" strike="noStrike" noProof="0" dirty="0">
                          <a:latin typeface="Calibri"/>
                        </a:rPr>
                        <a:t>Inflation and rising living costs have reduced consumer  spending, leading customers to seek cheaper alternatives or discounts offered by large online retailers</a:t>
                      </a:r>
                      <a:endParaRPr lang="en-US" b="1" dirty="0"/>
                    </a:p>
                    <a:p>
                      <a:endParaRPr lang="en-GB" sz="1400" b="1"/>
                    </a:p>
                    <a:p>
                      <a:pPr lvl="0">
                        <a:buNone/>
                      </a:pPr>
                      <a:r>
                        <a:rPr lang="en-GB" sz="1400" b="0" i="0" u="none" strike="noStrike" noProof="0" dirty="0">
                          <a:latin typeface="Calibri"/>
                        </a:rPr>
                        <a:t>British Florist Association (2024)</a:t>
                      </a:r>
                      <a:endParaRPr lang="en-GB" sz="1400" b="0" i="0" u="none" strike="noStrike" noProof="0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400" b="1" i="0" u="none" strike="noStrike" noProof="0" dirty="0">
                          <a:latin typeface="Calibri"/>
                        </a:rPr>
                        <a:t>Consumer preferences are shifting toward  online purchasing, and subscription services.</a:t>
                      </a:r>
                      <a:endParaRPr lang="en-US" b="1" dirty="0"/>
                    </a:p>
                    <a:p>
                      <a:endParaRPr lang="en-GB" sz="1400" b="1"/>
                    </a:p>
                    <a:p>
                      <a:pPr lvl="0">
                        <a:buNone/>
                      </a:pPr>
                      <a:endParaRPr lang="en-GB" sz="1400" b="1" dirty="0"/>
                    </a:p>
                    <a:p>
                      <a:pPr lvl="0">
                        <a:buNone/>
                      </a:pPr>
                      <a:endParaRPr lang="en-GB" sz="1400" b="1" dirty="0"/>
                    </a:p>
                    <a:p>
                      <a:pPr lvl="0">
                        <a:buNone/>
                      </a:pPr>
                      <a:endParaRPr lang="en-GB" sz="1400" b="1" dirty="0"/>
                    </a:p>
                    <a:p>
                      <a:pPr lvl="0">
                        <a:buNone/>
                      </a:pPr>
                      <a:r>
                        <a:rPr lang="en-GB" sz="1400" b="0" i="0" u="none" strike="noStrike" noProof="0" dirty="0">
                          <a:latin typeface="Calibri"/>
                        </a:rPr>
                        <a:t>Office for National Statistics (2024) </a:t>
                      </a:r>
                      <a:endParaRPr lang="en-GB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400" b="1" i="0" u="none" strike="noStrike" noProof="0" dirty="0">
                          <a:latin typeface="Calibri"/>
                        </a:rPr>
                        <a:t>Advances in  digital marketing, and social media have transformed how customers discover and buy flowers.</a:t>
                      </a:r>
                      <a:endParaRPr lang="en-US" b="1" dirty="0"/>
                    </a:p>
                    <a:p>
                      <a:endParaRPr lang="en-GB" sz="1400" b="1"/>
                    </a:p>
                    <a:p>
                      <a:pPr lvl="0">
                        <a:buNone/>
                      </a:pPr>
                      <a:endParaRPr lang="en-GB" sz="1400" b="1" dirty="0"/>
                    </a:p>
                    <a:p>
                      <a:pPr lvl="0">
                        <a:buNone/>
                      </a:pPr>
                      <a:r>
                        <a:rPr lang="en-GB" sz="1400" b="0" i="0" u="none" strike="noStrike" noProof="0" dirty="0">
                          <a:latin typeface="Calibri"/>
                        </a:rPr>
                        <a:t>Statista (2024)</a:t>
                      </a:r>
                      <a:endParaRPr lang="en-GB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400" b="1" i="0" u="none" strike="noStrike" noProof="0" dirty="0">
                          <a:latin typeface="Calibri"/>
                        </a:rPr>
                        <a:t>Compliance with employment law, health and safety standards, and environmental regulations adds to operational costs</a:t>
                      </a:r>
                      <a:endParaRPr lang="en-US" b="1" dirty="0"/>
                    </a:p>
                    <a:p>
                      <a:endParaRPr lang="en-GB" sz="1400" b="1"/>
                    </a:p>
                    <a:p>
                      <a:pPr lvl="0">
                        <a:buNone/>
                      </a:pPr>
                      <a:r>
                        <a:rPr lang="en-GB" sz="1400" b="0" i="0" u="none" strike="noStrike" noProof="0" dirty="0">
                          <a:latin typeface="Calibri"/>
                        </a:rPr>
                        <a:t>Health and Safety Executive (2024)</a:t>
                      </a:r>
                      <a:endParaRPr lang="en-GB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400" b="1" i="0" u="none" strike="noStrike" noProof="0" dirty="0">
                          <a:latin typeface="Calibri"/>
                        </a:rPr>
                        <a:t>Growing awareness of environmental issues supports Green Haven’s eco-friendly approach. However, sustainable materials and local sourcing are more expensive</a:t>
                      </a:r>
                      <a:endParaRPr lang="en-US" b="1" dirty="0"/>
                    </a:p>
                    <a:p>
                      <a:endParaRPr lang="en-GB" sz="1400" b="1"/>
                    </a:p>
                    <a:p>
                      <a:pPr lvl="0">
                        <a:buNone/>
                      </a:pPr>
                      <a:r>
                        <a:rPr lang="en-GB" sz="1400" b="0" i="0" u="none" strike="noStrike" noProof="0">
                          <a:latin typeface="Calibri"/>
                        </a:rPr>
                        <a:t>Royal Horticultural Society (2024)</a:t>
                      </a:r>
                      <a:endParaRPr lang="en-GB"/>
                    </a:p>
                    <a:p>
                      <a:pPr lvl="0">
                        <a:buNone/>
                      </a:pPr>
                      <a:endParaRPr lang="en-GB" sz="1400" b="1"/>
                    </a:p>
                    <a:p>
                      <a:pPr lvl="0">
                        <a:buNone/>
                      </a:pPr>
                      <a:endParaRPr lang="en-GB" sz="1400" b="1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/>
                <a:cs typeface="Arial"/>
              </a:rPr>
              <a:t> Cause-and-Effect model</a:t>
            </a:r>
            <a:endParaRPr lang="en-GB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7037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endParaRPr lang="en-GB" sz="2000" dirty="0">
              <a:ea typeface="Calibri"/>
              <a:cs typeface="Calibri"/>
            </a:endParaRPr>
          </a:p>
          <a:p>
            <a:pPr marL="342900" indent="-342900">
              <a:lnSpc>
                <a:spcPct val="100000"/>
              </a:lnSpc>
            </a:pPr>
            <a:r>
              <a:rPr lang="en-GB" sz="2000" dirty="0">
                <a:ea typeface="+mn-lt"/>
                <a:cs typeface="+mn-lt"/>
              </a:rPr>
              <a:t>Find out what’s going wrong </a:t>
            </a:r>
            <a:endParaRPr lang="en-GB" dirty="0"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</a:pPr>
            <a:r>
              <a:rPr lang="en-GB" sz="2000" dirty="0">
                <a:ea typeface="+mn-lt"/>
                <a:cs typeface="+mn-lt"/>
              </a:rPr>
              <a:t> How marketing (the cause) affects sales (the effect).</a:t>
            </a:r>
            <a:endParaRPr lang="en-GB" dirty="0">
              <a:ea typeface="Calibri"/>
              <a:cs typeface="Calibri"/>
            </a:endParaRPr>
          </a:p>
          <a:p>
            <a:pPr marL="342900" indent="-342900">
              <a:lnSpc>
                <a:spcPct val="100000"/>
              </a:lnSpc>
            </a:pPr>
            <a:r>
              <a:rPr lang="en-GB" sz="2000" dirty="0">
                <a:ea typeface="+mn-lt"/>
                <a:cs typeface="+mn-lt"/>
              </a:rPr>
              <a:t>Helps Solve Problems</a:t>
            </a:r>
            <a:endParaRPr lang="en-GB" dirty="0"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</a:pPr>
            <a:r>
              <a:rPr lang="en-GB" sz="2000" dirty="0">
                <a:ea typeface="+mn-lt"/>
                <a:cs typeface="+mn-lt"/>
              </a:rPr>
              <a:t>Too Simple</a:t>
            </a:r>
            <a:endParaRPr lang="en-GB" sz="1800" i="1" dirty="0">
              <a:highlight>
                <a:srgbClr val="FAFAFA"/>
              </a:highlight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1800" dirty="0">
              <a:highlight>
                <a:srgbClr val="FAFAFA"/>
              </a:highlight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1800" dirty="0">
              <a:highlight>
                <a:srgbClr val="FAFAFA"/>
              </a:highlight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>
                <a:highlight>
                  <a:srgbClr val="FAFAFA"/>
                </a:highlight>
                <a:ea typeface="+mn-lt"/>
                <a:cs typeface="+mn-lt"/>
              </a:rPr>
              <a:t>Sproull, R. (2018)</a:t>
            </a:r>
            <a:endParaRPr lang="en-GB" sz="1800" i="1" dirty="0">
              <a:highlight>
                <a:srgbClr val="FAFAFA"/>
              </a:highlight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>
                <a:solidFill>
                  <a:srgbClr val="FFC000"/>
                </a:solidFill>
                <a:ea typeface="+mn-lt"/>
                <a:cs typeface="+mn-lt"/>
              </a:rPr>
              <a:t>Competition</a:t>
            </a:r>
            <a:endParaRPr lang="en-US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>
                <a:solidFill>
                  <a:srgbClr val="FF0000"/>
                </a:solidFill>
                <a:ea typeface="+mn-lt"/>
                <a:cs typeface="+mn-lt"/>
              </a:rPr>
              <a:t>Processes</a:t>
            </a:r>
            <a:endParaRPr 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>
                <a:solidFill>
                  <a:srgbClr val="00B0F0"/>
                </a:solidFill>
                <a:ea typeface="+mn-lt"/>
                <a:cs typeface="+mn-lt"/>
              </a:rPr>
              <a:t>Technology</a:t>
            </a:r>
            <a:endParaRPr lang="en-US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>
                <a:solidFill>
                  <a:srgbClr val="00B050"/>
                </a:solidFill>
                <a:ea typeface="+mn-lt"/>
                <a:cs typeface="+mn-lt"/>
              </a:rPr>
              <a:t>External Factors</a:t>
            </a:r>
            <a:endParaRPr lang="en-US" sz="2400">
              <a:ea typeface="Calibri"/>
              <a:cs typeface="Calibri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646331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n-GB" b="1">
                <a:ea typeface="+mn-lt"/>
                <a:cs typeface="+mn-lt"/>
              </a:rPr>
              <a:t>decline in in-store sales</a:t>
            </a:r>
            <a:endParaRPr lang="en-US" b="1">
              <a:ea typeface="Calibri"/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33855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>
                <a:ea typeface="+mn-lt"/>
                <a:cs typeface="+mn-lt"/>
              </a:rPr>
              <a:t>nearby shop closures</a:t>
            </a:r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33855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>
                <a:ea typeface="+mn-lt"/>
                <a:cs typeface="+mn-lt"/>
              </a:rPr>
              <a:t>Reduced Foot Traffic</a:t>
            </a:r>
            <a:endParaRPr lang="en-US" sz="1600">
              <a:ea typeface="Calibri"/>
              <a:cs typeface="Calibri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33855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>
                <a:latin typeface="Calibri"/>
                <a:ea typeface="Calibri"/>
                <a:cs typeface="Calibri"/>
              </a:rPr>
              <a:t>Customer</a:t>
            </a:r>
            <a:r>
              <a:rPr lang="en-GB" sz="1600">
                <a:ea typeface="+mn-lt"/>
                <a:cs typeface="+mn-lt"/>
              </a:rPr>
              <a:t> Preferences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33855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>
                <a:ea typeface="+mn-lt"/>
                <a:cs typeface="+mn-lt"/>
              </a:rPr>
              <a:t>Employee Skill Gaps</a:t>
            </a:r>
            <a:endParaRPr lang="en-US" sz="160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>
                <a:ea typeface="+mn-lt"/>
                <a:cs typeface="+mn-lt"/>
              </a:rPr>
              <a:t>No strong online ordering system</a:t>
            </a:r>
            <a:endParaRPr lang="en-US">
              <a:ea typeface="Calibri" panose="020F0502020204030204"/>
              <a:cs typeface="Calibri" panose="020F0502020204030204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33855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>
                <a:ea typeface="+mn-lt"/>
                <a:cs typeface="+mn-lt"/>
              </a:rPr>
              <a:t>No social media</a:t>
            </a:r>
            <a:endParaRPr lang="en-US" sz="1600" err="1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>
                <a:ea typeface="+mn-lt"/>
                <a:cs typeface="+mn-lt"/>
              </a:rPr>
              <a:t>Sustainable materials are more expensive</a:t>
            </a:r>
            <a:endParaRPr lang="en-US" sz="1600">
              <a:ea typeface="Calibri"/>
              <a:cs typeface="Calibri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>
                <a:ea typeface="+mn-lt"/>
                <a:cs typeface="+mn-lt"/>
              </a:rPr>
              <a:t>The cost of flowers has increase</a:t>
            </a:r>
            <a:endParaRPr lang="en-US" sz="1600" err="1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>
                <a:ea typeface="+mn-lt"/>
                <a:cs typeface="+mn-lt"/>
              </a:rPr>
              <a:t>The website is outdated and difficult to use</a:t>
            </a:r>
            <a:r>
              <a:rPr lang="en-GB" sz="1600" b="1">
                <a:ea typeface="+mn-lt"/>
                <a:cs typeface="+mn-lt"/>
              </a:rPr>
              <a:t>.</a:t>
            </a:r>
            <a:endParaRPr lang="en-US" sz="1600" b="1">
              <a:ea typeface="Calibri"/>
              <a:cs typeface="Calibri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>
                <a:ea typeface="+mn-lt"/>
                <a:cs typeface="+mn-lt"/>
              </a:rPr>
              <a:t>subscriptions or flexible delivery options</a:t>
            </a:r>
            <a:endParaRPr lang="en-GB" sz="1200" b="1">
              <a:ea typeface="Calibri"/>
              <a:cs typeface="Calibri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33855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>
                <a:ea typeface="+mn-lt"/>
                <a:cs typeface="+mn-lt"/>
              </a:rPr>
              <a:t>lower prices </a:t>
            </a:r>
            <a:endParaRPr lang="en-US" sz="160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>
                <a:ea typeface="+mn-lt"/>
                <a:cs typeface="+mn-lt"/>
              </a:rPr>
              <a:t>strong Instagram presence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 dirty="0">
                <a:latin typeface="Arial"/>
                <a:cs typeface="Arial"/>
              </a:rPr>
              <a:t> Key Findings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247" y="1494723"/>
            <a:ext cx="11561134" cy="51487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/>
            <a:r>
              <a:rPr lang="en-GB" sz="2000" dirty="0">
                <a:ea typeface="+mn-lt"/>
                <a:cs typeface="+mn-lt"/>
              </a:rPr>
              <a:t>Rising Operational and Supply Costs</a:t>
            </a:r>
            <a:endParaRPr lang="en-US" sz="2000">
              <a:ea typeface="Calibri"/>
              <a:cs typeface="Calibri"/>
            </a:endParaRPr>
          </a:p>
          <a:p>
            <a:pPr marL="342900" indent="-342900"/>
            <a:r>
              <a:rPr lang="en-GB" sz="2000" dirty="0">
                <a:ea typeface="+mn-lt"/>
                <a:cs typeface="+mn-lt"/>
              </a:rPr>
              <a:t>Increased Competition</a:t>
            </a:r>
            <a:endParaRPr lang="en-GB" sz="2000" dirty="0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marL="342900" indent="-342900"/>
            <a:r>
              <a:rPr lang="en-GB" sz="2000" dirty="0">
                <a:ea typeface="+mn-lt"/>
                <a:cs typeface="+mn-lt"/>
              </a:rPr>
              <a:t>Declining Foot Traffic</a:t>
            </a:r>
            <a:endParaRPr lang="en-GB" sz="2000" dirty="0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marL="342900" indent="-342900"/>
            <a:r>
              <a:rPr lang="en-GB" sz="2000" dirty="0">
                <a:ea typeface="+mn-lt"/>
                <a:cs typeface="+mn-lt"/>
              </a:rPr>
              <a:t>Weak Digital Presence</a:t>
            </a:r>
            <a:endParaRPr lang="en-GB" sz="2000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GB" sz="2000" dirty="0">
              <a:ea typeface="Calibri" panose="020F0502020204030204"/>
              <a:cs typeface="Calibri" panose="020F0502020204030204"/>
            </a:endParaRPr>
          </a:p>
          <a:p>
            <a:pPr>
              <a:buFont typeface="Arial"/>
              <a:buChar char="•"/>
            </a:pPr>
            <a:endParaRPr lang="en-GB" sz="2000" dirty="0">
              <a:latin typeface="Calibri" panose="020F0502020204030204"/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06385-F91B-4E88-D252-BA3C07A886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300" y="82550"/>
            <a:ext cx="10477500" cy="665638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2000" dirty="0">
                <a:highlight>
                  <a:srgbClr val="FAFAFA"/>
                </a:highlight>
                <a:ea typeface="+mn-lt"/>
                <a:cs typeface="+mn-lt"/>
              </a:rPr>
              <a:t>Anon (n.d.) </a:t>
            </a:r>
            <a:r>
              <a:rPr lang="en-GB" sz="2000" i="1" dirty="0">
                <a:highlight>
                  <a:srgbClr val="FAFAFA"/>
                </a:highlight>
                <a:ea typeface="+mn-lt"/>
                <a:cs typeface="+mn-lt"/>
              </a:rPr>
              <a:t>2025 Floral Industry Trends</a:t>
            </a:r>
            <a:r>
              <a:rPr lang="en-GB" sz="2000" dirty="0">
                <a:highlight>
                  <a:srgbClr val="FAFAFA"/>
                </a:highlight>
                <a:ea typeface="+mn-lt"/>
                <a:cs typeface="+mn-lt"/>
              </a:rPr>
              <a:t>. </a:t>
            </a:r>
            <a:r>
              <a:rPr lang="en-GB" sz="2000" dirty="0">
                <a:highlight>
                  <a:srgbClr val="FAFAFA"/>
                </a:highlight>
                <a:ea typeface="+mn-lt"/>
                <a:cs typeface="+mn-lt"/>
                <a:hlinkClick r:id="rId2"/>
              </a:rPr>
              <a:t>https://www.freshproduce.com/resources/floral/2025-floral-industry-trends/</a:t>
            </a:r>
            <a:r>
              <a:rPr lang="en-GB" sz="2000" dirty="0">
                <a:highlight>
                  <a:srgbClr val="FAFAFA"/>
                </a:highlight>
                <a:ea typeface="+mn-lt"/>
                <a:cs typeface="+mn-lt"/>
              </a:rPr>
              <a:t>.</a:t>
            </a:r>
            <a:endParaRPr lang="en-GB" sz="2000" dirty="0">
              <a:ea typeface="+mn-lt"/>
              <a:cs typeface="+mn-lt"/>
            </a:endParaRPr>
          </a:p>
          <a:p>
            <a:r>
              <a:rPr lang="en-GB" sz="2000" dirty="0">
                <a:highlight>
                  <a:srgbClr val="FAFAFA"/>
                </a:highlight>
                <a:ea typeface="+mn-lt"/>
                <a:cs typeface="+mn-lt"/>
              </a:rPr>
              <a:t>Anon (n.d.) </a:t>
            </a:r>
            <a:r>
              <a:rPr lang="en-GB" sz="2000" i="1" dirty="0">
                <a:highlight>
                  <a:srgbClr val="FAFAFA"/>
                </a:highlight>
                <a:ea typeface="+mn-lt"/>
                <a:cs typeface="+mn-lt"/>
              </a:rPr>
              <a:t>2025 Floral Consumer Trends</a:t>
            </a:r>
            <a:r>
              <a:rPr lang="en-GB" sz="2000" dirty="0">
                <a:highlight>
                  <a:srgbClr val="FAFAFA"/>
                </a:highlight>
                <a:ea typeface="+mn-lt"/>
                <a:cs typeface="+mn-lt"/>
              </a:rPr>
              <a:t>. </a:t>
            </a:r>
            <a:r>
              <a:rPr lang="en-GB" sz="2000" dirty="0">
                <a:highlight>
                  <a:srgbClr val="FAFAFA"/>
                </a:highlight>
                <a:ea typeface="+mn-lt"/>
                <a:cs typeface="+mn-lt"/>
                <a:hlinkClick r:id="rId3"/>
              </a:rPr>
              <a:t>https://www.freshproduce.com/siteassets/files/floral/2025-floral-consumer-trends-mid-year-update.pdf</a:t>
            </a:r>
            <a:r>
              <a:rPr lang="en-GB" sz="2000" dirty="0">
                <a:highlight>
                  <a:srgbClr val="FAFAFA"/>
                </a:highlight>
                <a:ea typeface="+mn-lt"/>
                <a:cs typeface="+mn-lt"/>
              </a:rPr>
              <a:t>.</a:t>
            </a:r>
          </a:p>
          <a:p>
            <a:r>
              <a:rPr lang="en-GB" sz="2000" dirty="0">
                <a:highlight>
                  <a:srgbClr val="FAFAFA"/>
                </a:highlight>
                <a:ea typeface="+mn-lt"/>
                <a:cs typeface="+mn-lt"/>
              </a:rPr>
              <a:t>Anon (n.d.) </a:t>
            </a:r>
            <a:r>
              <a:rPr lang="en-GB" sz="2000" i="1" dirty="0">
                <a:highlight>
                  <a:srgbClr val="FAFAFA"/>
                </a:highlight>
                <a:ea typeface="+mn-lt"/>
                <a:cs typeface="+mn-lt"/>
              </a:rPr>
              <a:t>Cut Flowers Market Size and Share</a:t>
            </a:r>
            <a:r>
              <a:rPr lang="en-GB" sz="2000" dirty="0">
                <a:highlight>
                  <a:srgbClr val="FAFAFA"/>
                </a:highlight>
                <a:ea typeface="+mn-lt"/>
                <a:cs typeface="+mn-lt"/>
              </a:rPr>
              <a:t>. </a:t>
            </a:r>
            <a:r>
              <a:rPr lang="en-GB" sz="2000" dirty="0">
                <a:highlight>
                  <a:srgbClr val="FAFAFA"/>
                </a:highlight>
                <a:ea typeface="+mn-lt"/>
                <a:cs typeface="+mn-lt"/>
                <a:hlinkClick r:id="rId4"/>
              </a:rPr>
              <a:t>https://www.grandviewresearch.com/industry-analysis/cut-flowers-market-report</a:t>
            </a:r>
            <a:r>
              <a:rPr lang="en-GB" sz="1100" dirty="0">
                <a:highlight>
                  <a:srgbClr val="FAFAFA"/>
                </a:highlight>
                <a:ea typeface="+mn-lt"/>
                <a:cs typeface="+mn-lt"/>
              </a:rPr>
              <a:t>.</a:t>
            </a:r>
            <a:endParaRPr lang="en-GB" sz="2000" dirty="0">
              <a:highlight>
                <a:srgbClr val="FAFAFA"/>
              </a:highlight>
              <a:ea typeface="+mn-lt"/>
              <a:cs typeface="+mn-lt"/>
            </a:endParaRPr>
          </a:p>
          <a:p>
            <a:r>
              <a:rPr lang="en-GB" sz="2000" dirty="0">
                <a:highlight>
                  <a:srgbClr val="FAFAFA"/>
                </a:highlight>
                <a:ea typeface="+mn-lt"/>
                <a:cs typeface="+mn-lt"/>
              </a:rPr>
              <a:t>Anon (2007) </a:t>
            </a:r>
            <a:r>
              <a:rPr lang="en-GB" sz="2000" i="1" dirty="0">
                <a:highlight>
                  <a:srgbClr val="FAFAFA"/>
                </a:highlight>
                <a:ea typeface="+mn-lt"/>
                <a:cs typeface="+mn-lt"/>
              </a:rPr>
              <a:t>Solving problems and making decisions.</a:t>
            </a:r>
            <a:r>
              <a:rPr lang="en-GB" sz="2000" dirty="0">
                <a:highlight>
                  <a:srgbClr val="FAFAFA"/>
                </a:highlight>
                <a:ea typeface="+mn-lt"/>
                <a:cs typeface="+mn-lt"/>
              </a:rPr>
              <a:t> Fifth edition. Amsterdam :, Pergamon Flexible Learning.</a:t>
            </a:r>
            <a:endParaRPr lang="en-GB" sz="2000" dirty="0">
              <a:highlight>
                <a:srgbClr val="FAFAFA"/>
              </a:highlight>
              <a:ea typeface="Calibri"/>
              <a:cs typeface="Calibri"/>
            </a:endParaRPr>
          </a:p>
          <a:p>
            <a:r>
              <a:rPr lang="en-GB" sz="2000" dirty="0">
                <a:highlight>
                  <a:srgbClr val="FAFAFA"/>
                </a:highlight>
                <a:ea typeface="+mn-lt"/>
                <a:cs typeface="+mn-lt"/>
              </a:rPr>
              <a:t>Brooks, I. (2011) </a:t>
            </a:r>
            <a:r>
              <a:rPr lang="en-GB" sz="2000" i="1" dirty="0">
                <a:highlight>
                  <a:srgbClr val="FAFAFA"/>
                </a:highlight>
                <a:ea typeface="+mn-lt"/>
                <a:cs typeface="+mn-lt"/>
              </a:rPr>
              <a:t>The international business environment : challenges and changes </a:t>
            </a:r>
            <a:r>
              <a:rPr lang="en-GB" sz="2000" dirty="0">
                <a:highlight>
                  <a:srgbClr val="FAFAFA"/>
                </a:highlight>
                <a:ea typeface="+mn-lt"/>
                <a:cs typeface="+mn-lt"/>
              </a:rPr>
              <a:t>. 2nd ed. Harlow, England ;; New York :, Financial Times/Prentice Hall</a:t>
            </a:r>
            <a:r>
              <a:rPr lang="en-GB" sz="1100" dirty="0">
                <a:highlight>
                  <a:srgbClr val="FAFAFA"/>
                </a:highlight>
                <a:ea typeface="+mn-lt"/>
                <a:cs typeface="+mn-lt"/>
              </a:rPr>
              <a:t>.</a:t>
            </a:r>
          </a:p>
          <a:p>
            <a:r>
              <a:rPr lang="en-GB" sz="2000" dirty="0">
                <a:highlight>
                  <a:srgbClr val="FAFAFA"/>
                </a:highlight>
                <a:ea typeface="+mn-lt"/>
                <a:cs typeface="+mn-lt"/>
              </a:rPr>
              <a:t>Sproull, R. (2018) </a:t>
            </a:r>
            <a:r>
              <a:rPr lang="en-GB" sz="2000" i="1" dirty="0">
                <a:highlight>
                  <a:srgbClr val="FAFAFA"/>
                </a:highlight>
                <a:ea typeface="+mn-lt"/>
                <a:cs typeface="+mn-lt"/>
              </a:rPr>
              <a:t>The problem-solving, problem-prevention, and decision-making guide : organized and systematic roadmaps for managers </a:t>
            </a:r>
            <a:r>
              <a:rPr lang="en-GB" sz="2000" dirty="0">
                <a:highlight>
                  <a:srgbClr val="FAFAFA"/>
                </a:highlight>
                <a:ea typeface="+mn-lt"/>
                <a:cs typeface="+mn-lt"/>
              </a:rPr>
              <a:t>. New York :, Taylor &amp; Francis.</a:t>
            </a:r>
          </a:p>
          <a:p>
            <a:r>
              <a:rPr lang="en-GB" sz="2000" dirty="0">
                <a:highlight>
                  <a:srgbClr val="FAFAFA"/>
                </a:highlight>
                <a:ea typeface="+mn-lt"/>
                <a:cs typeface="+mn-lt"/>
              </a:rPr>
              <a:t>Euronews (2024) </a:t>
            </a:r>
            <a:r>
              <a:rPr lang="en-GB" sz="2000" i="1" dirty="0">
                <a:highlight>
                  <a:srgbClr val="FAFAFA"/>
                </a:highlight>
                <a:ea typeface="+mn-lt"/>
                <a:cs typeface="+mn-lt"/>
              </a:rPr>
              <a:t>Flower sellers warn of higher prices as new post‑Brexit import rules take effect</a:t>
            </a:r>
            <a:r>
              <a:rPr lang="en-GB" sz="2000" dirty="0">
                <a:highlight>
                  <a:srgbClr val="FAFAFA"/>
                </a:highlight>
                <a:ea typeface="+mn-lt"/>
                <a:cs typeface="+mn-lt"/>
              </a:rPr>
              <a:t>. Available at: </a:t>
            </a:r>
            <a:r>
              <a:rPr lang="en-GB" sz="2000" dirty="0">
                <a:highlight>
                  <a:srgbClr val="FAFAFA"/>
                </a:highlight>
                <a:ea typeface="+mn-lt"/>
                <a:cs typeface="+mn-lt"/>
                <a:hlinkClick r:id="rId5"/>
              </a:rPr>
              <a:t>https://www.euronews.com</a:t>
            </a:r>
            <a:endParaRPr lang="en-GB" sz="2000" dirty="0">
              <a:highlight>
                <a:srgbClr val="FAFAFA"/>
              </a:highlight>
              <a:ea typeface="+mn-lt"/>
              <a:cs typeface="+mn-lt"/>
            </a:endParaRPr>
          </a:p>
          <a:p>
            <a:r>
              <a:rPr lang="en-GB" sz="2000" dirty="0">
                <a:highlight>
                  <a:srgbClr val="FAFAFA"/>
                </a:highlight>
                <a:ea typeface="+mn-lt"/>
                <a:cs typeface="+mn-lt"/>
              </a:rPr>
              <a:t>British Florist Association (2024) </a:t>
            </a:r>
            <a:r>
              <a:rPr lang="en-GB" sz="2000" i="1" dirty="0">
                <a:highlight>
                  <a:srgbClr val="FAFAFA"/>
                </a:highlight>
                <a:ea typeface="+mn-lt"/>
                <a:cs typeface="+mn-lt"/>
              </a:rPr>
              <a:t>Industry update: Rising wholesale flower prices and supply chain pressures</a:t>
            </a:r>
            <a:r>
              <a:rPr lang="en-GB" sz="2000" dirty="0">
                <a:highlight>
                  <a:srgbClr val="FAFAFA"/>
                </a:highlight>
                <a:ea typeface="+mn-lt"/>
                <a:cs typeface="+mn-lt"/>
              </a:rPr>
              <a:t>. Available at: </a:t>
            </a:r>
            <a:r>
              <a:rPr lang="en-GB" sz="2000" dirty="0">
                <a:highlight>
                  <a:srgbClr val="FAFAFA"/>
                </a:highlight>
                <a:ea typeface="+mn-lt"/>
                <a:cs typeface="+mn-lt"/>
                <a:hlinkClick r:id="rId6"/>
              </a:rPr>
              <a:t>https://www.britishfloristassociation.org</a:t>
            </a:r>
            <a:endParaRPr lang="en-GB" sz="2000" dirty="0">
              <a:highlight>
                <a:srgbClr val="FAFAFA"/>
              </a:highlight>
              <a:ea typeface="+mn-lt"/>
              <a:cs typeface="+mn-lt"/>
            </a:endParaRPr>
          </a:p>
          <a:p>
            <a:r>
              <a:rPr lang="en-GB" sz="2000" dirty="0">
                <a:highlight>
                  <a:srgbClr val="FAFAFA"/>
                </a:highlight>
                <a:ea typeface="+mn-lt"/>
                <a:cs typeface="+mn-lt"/>
              </a:rPr>
              <a:t>Office for National Statistics (2024) </a:t>
            </a:r>
            <a:r>
              <a:rPr lang="en-GB" sz="2000" i="1" dirty="0">
                <a:highlight>
                  <a:srgbClr val="FAFAFA"/>
                </a:highlight>
                <a:ea typeface="+mn-lt"/>
                <a:cs typeface="+mn-lt"/>
              </a:rPr>
              <a:t>Consumer trends: UK household spending patterns</a:t>
            </a:r>
            <a:r>
              <a:rPr lang="en-GB" sz="2000" dirty="0">
                <a:highlight>
                  <a:srgbClr val="FAFAFA"/>
                </a:highlight>
                <a:ea typeface="+mn-lt"/>
                <a:cs typeface="+mn-lt"/>
              </a:rPr>
              <a:t>. Available at: https://www.ons.gov.uk </a:t>
            </a:r>
          </a:p>
          <a:p>
            <a:r>
              <a:rPr lang="en-GB" sz="2000" dirty="0">
                <a:highlight>
                  <a:srgbClr val="FAFAFA"/>
                </a:highlight>
                <a:ea typeface="+mn-lt"/>
                <a:cs typeface="+mn-lt"/>
              </a:rPr>
              <a:t>Statista (2024) </a:t>
            </a:r>
            <a:r>
              <a:rPr lang="en-GB" sz="2000" i="1" dirty="0">
                <a:highlight>
                  <a:srgbClr val="FAFAFA"/>
                </a:highlight>
                <a:ea typeface="+mn-lt"/>
                <a:cs typeface="+mn-lt"/>
              </a:rPr>
              <a:t>E‑commerce share of total retail sales in the United Kingdom</a:t>
            </a:r>
            <a:r>
              <a:rPr lang="en-GB" sz="2000" dirty="0">
                <a:highlight>
                  <a:srgbClr val="FAFAFA"/>
                </a:highlight>
                <a:ea typeface="+mn-lt"/>
                <a:cs typeface="+mn-lt"/>
              </a:rPr>
              <a:t>. Available at: </a:t>
            </a:r>
            <a:r>
              <a:rPr lang="en-GB" sz="2000" dirty="0">
                <a:highlight>
                  <a:srgbClr val="FAFAFA"/>
                </a:highlight>
                <a:ea typeface="+mn-lt"/>
                <a:cs typeface="+mn-lt"/>
                <a:hlinkClick r:id="rId7"/>
              </a:rPr>
              <a:t>https://www.statista.com</a:t>
            </a:r>
            <a:endParaRPr lang="en-GB" sz="2000" dirty="0">
              <a:highlight>
                <a:srgbClr val="FAFAFA"/>
              </a:highlight>
              <a:ea typeface="Calibri"/>
              <a:cs typeface="Calibri"/>
            </a:endParaRPr>
          </a:p>
          <a:p>
            <a:r>
              <a:rPr lang="en-GB" sz="2000" dirty="0">
                <a:highlight>
                  <a:srgbClr val="FAFAFA"/>
                </a:highlight>
                <a:ea typeface="+mn-lt"/>
                <a:cs typeface="+mn-lt"/>
              </a:rPr>
              <a:t>Health and Safety Executive (2024) </a:t>
            </a:r>
            <a:r>
              <a:rPr lang="en-GB" sz="2000" i="1" dirty="0">
                <a:highlight>
                  <a:srgbClr val="FAFAFA"/>
                </a:highlight>
                <a:ea typeface="+mn-lt"/>
                <a:cs typeface="+mn-lt"/>
              </a:rPr>
              <a:t>Health and Safety at Work Act: Employer responsibilities in retail and horticulture</a:t>
            </a:r>
            <a:r>
              <a:rPr lang="en-GB" sz="2000" dirty="0">
                <a:highlight>
                  <a:srgbClr val="FAFAFA"/>
                </a:highlight>
                <a:ea typeface="+mn-lt"/>
                <a:cs typeface="+mn-lt"/>
              </a:rPr>
              <a:t>. Available at: https://www.hse.gov.uk </a:t>
            </a:r>
            <a:endParaRPr lang="en-GB" sz="2000">
              <a:highlight>
                <a:srgbClr val="FAFAFA"/>
              </a:highlight>
              <a:ea typeface="Calibri"/>
              <a:cs typeface="Calibri"/>
            </a:endParaRPr>
          </a:p>
          <a:p>
            <a:r>
              <a:rPr lang="en-GB" sz="2000" dirty="0">
                <a:highlight>
                  <a:srgbClr val="FAFAFA"/>
                </a:highlight>
                <a:ea typeface="+mn-lt"/>
                <a:cs typeface="+mn-lt"/>
              </a:rPr>
              <a:t>Royal Horticultural Society (2024) </a:t>
            </a:r>
            <a:r>
              <a:rPr lang="en-GB" sz="2000" i="1" dirty="0">
                <a:highlight>
                  <a:srgbClr val="FAFAFA"/>
                </a:highlight>
                <a:ea typeface="+mn-lt"/>
                <a:cs typeface="+mn-lt"/>
              </a:rPr>
              <a:t>Climate change and its impact on horticulture and plant production</a:t>
            </a:r>
            <a:r>
              <a:rPr lang="en-GB" sz="2000" dirty="0">
                <a:highlight>
                  <a:srgbClr val="FAFAFA"/>
                </a:highlight>
                <a:ea typeface="+mn-lt"/>
                <a:cs typeface="+mn-lt"/>
              </a:rPr>
              <a:t>. Available at: https://www.rhs.org.uk </a:t>
            </a:r>
            <a:endParaRPr lang="en-GB" sz="2000" dirty="0">
              <a:highlight>
                <a:srgbClr val="FAFAFA"/>
              </a:highlight>
              <a:ea typeface="Calibri"/>
              <a:cs typeface="Calibri"/>
            </a:endParaRPr>
          </a:p>
          <a:p>
            <a:endParaRPr lang="en-GB" sz="2000" dirty="0">
              <a:highlight>
                <a:srgbClr val="FAFAFA"/>
              </a:highlight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47372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e95956afddbfb459c3397d2bae53ee30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6a4e6955011b9aec8b167707d62ae2f0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b4f9f7ee-5770-4a14-8925-17f3d16e50b7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7F1E837-6F3D-430B-88E8-76855B669F8C}">
  <ds:schemaRefs>
    <ds:schemaRef ds:uri="b4f9f7ee-5770-4a14-8925-17f3d16e50b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Introduction  </vt:lpstr>
      <vt:lpstr>Green Havan Florists </vt:lpstr>
      <vt:lpstr>Problems </vt:lpstr>
      <vt:lpstr>PowerPoint Presentation</vt:lpstr>
      <vt:lpstr>PowerPoint Presentation</vt:lpstr>
      <vt:lpstr>PowerPoint Presentation</vt:lpstr>
      <vt:lpstr> Cause-and-Effect model</vt:lpstr>
      <vt:lpstr>PowerPoint Presentation</vt:lpstr>
      <vt:lpstr> Key Findings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revision>352</cp:revision>
  <dcterms:created xsi:type="dcterms:W3CDTF">2024-01-29T11:42:05Z</dcterms:created>
  <dcterms:modified xsi:type="dcterms:W3CDTF">2026-02-10T16:45:57Z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