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6A45"/>
    <a:srgbClr val="87745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FE9D9F-1D92-3E16-E526-A09665B0CD64}" v="498" dt="2026-07-11T08:42:50.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83" autoAdjust="0"/>
    <p:restoredTop sz="96283" autoAdjust="0"/>
  </p:normalViewPr>
  <p:slideViewPr>
    <p:cSldViewPr snapToGrid="0">
      <p:cViewPr>
        <p:scale>
          <a:sx n="87" d="100"/>
          <a:sy n="87" d="100"/>
        </p:scale>
        <p:origin x="570"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2AFE9D9F-1D92-3E16-E526-A09665B0CD64}"/>
    <pc:docChg chg="modSld">
      <pc:chgData name="" userId="" providerId="" clId="Web-{2AFE9D9F-1D92-3E16-E526-A09665B0CD64}" dt="2026-07-11T08:03:43.760" v="18" actId="20577"/>
      <pc:docMkLst>
        <pc:docMk/>
      </pc:docMkLst>
      <pc:sldChg chg="modSp">
        <pc:chgData name="" userId="" providerId="" clId="Web-{2AFE9D9F-1D92-3E16-E526-A09665B0CD64}" dt="2026-07-11T08:03:43.760" v="18" actId="20577"/>
        <pc:sldMkLst>
          <pc:docMk/>
          <pc:sldMk cId="2563627717" sldId="256"/>
        </pc:sldMkLst>
        <pc:spChg chg="mod">
          <ac:chgData name="" userId="" providerId="" clId="Web-{2AFE9D9F-1D92-3E16-E526-A09665B0CD64}" dt="2026-07-11T08:03:43.760" v="18" actId="20577"/>
          <ac:spMkLst>
            <pc:docMk/>
            <pc:sldMk cId="2563627717" sldId="256"/>
            <ac:spMk id="2" creationId="{13877589-7B87-1810-7D1A-B5A2048E3490}"/>
          </ac:spMkLst>
        </pc:spChg>
      </pc:sldChg>
    </pc:docChg>
  </pc:docChgLst>
  <pc:docChgLst>
    <pc:chgData name="Jeante Lamar Newell (2527533)" userId="S::2527533@student.uwtsd.ac.uk::6536686f-1418-46ec-acd2-189dd4b3074d" providerId="AD" clId="Web-{86A14433-DAC2-B736-DF8F-9FC08D5D53FD}"/>
    <pc:docChg chg="modSld">
      <pc:chgData name="Jeante Lamar Newell (2527533)" userId="S::2527533@student.uwtsd.ac.uk::6536686f-1418-46ec-acd2-189dd4b3074d" providerId="AD" clId="Web-{86A14433-DAC2-B736-DF8F-9FC08D5D53FD}" dt="2026-07-08T16:44:31.791" v="741" actId="20577"/>
      <pc:docMkLst>
        <pc:docMk/>
      </pc:docMkLst>
      <pc:sldChg chg="addSp delSp modSp mod setBg setClrOvrMap">
        <pc:chgData name="Jeante Lamar Newell (2527533)" userId="S::2527533@student.uwtsd.ac.uk::6536686f-1418-46ec-acd2-189dd4b3074d" providerId="AD" clId="Web-{86A14433-DAC2-B736-DF8F-9FC08D5D53FD}" dt="2026-07-08T15:44:41.394" v="304"/>
        <pc:sldMkLst>
          <pc:docMk/>
          <pc:sldMk cId="2563627717" sldId="256"/>
        </pc:sldMkLst>
        <pc:spChg chg="mod ord">
          <ac:chgData name="Jeante Lamar Newell (2527533)" userId="S::2527533@student.uwtsd.ac.uk::6536686f-1418-46ec-acd2-189dd4b3074d" providerId="AD" clId="Web-{86A14433-DAC2-B736-DF8F-9FC08D5D53FD}" dt="2026-07-08T15:44:41.394" v="304"/>
          <ac:spMkLst>
            <pc:docMk/>
            <pc:sldMk cId="2563627717" sldId="256"/>
            <ac:spMk id="2" creationId="{13877589-7B87-1810-7D1A-B5A2048E3490}"/>
          </ac:spMkLst>
        </pc:spChg>
        <pc:spChg chg="add">
          <ac:chgData name="Jeante Lamar Newell (2527533)" userId="S::2527533@student.uwtsd.ac.uk::6536686f-1418-46ec-acd2-189dd4b3074d" providerId="AD" clId="Web-{86A14433-DAC2-B736-DF8F-9FC08D5D53FD}" dt="2026-07-08T15:44:41.394" v="304"/>
          <ac:spMkLst>
            <pc:docMk/>
            <pc:sldMk cId="2563627717" sldId="256"/>
            <ac:spMk id="26" creationId="{1FF9CEF5-A50D-4B8B-9852-D76F7037867E}"/>
          </ac:spMkLst>
        </pc:spChg>
        <pc:spChg chg="add">
          <ac:chgData name="Jeante Lamar Newell (2527533)" userId="S::2527533@student.uwtsd.ac.uk::6536686f-1418-46ec-acd2-189dd4b3074d" providerId="AD" clId="Web-{86A14433-DAC2-B736-DF8F-9FC08D5D53FD}" dt="2026-07-08T15:44:41.394" v="304"/>
          <ac:spMkLst>
            <pc:docMk/>
            <pc:sldMk cId="2563627717" sldId="256"/>
            <ac:spMk id="28" creationId="{30684D86-C9D1-40C3-A9B6-EC935C7312E3}"/>
          </ac:spMkLst>
        </pc:spChg>
        <pc:spChg chg="add">
          <ac:chgData name="Jeante Lamar Newell (2527533)" userId="S::2527533@student.uwtsd.ac.uk::6536686f-1418-46ec-acd2-189dd4b3074d" providerId="AD" clId="Web-{86A14433-DAC2-B736-DF8F-9FC08D5D53FD}" dt="2026-07-08T15:44:41.394" v="304"/>
          <ac:spMkLst>
            <pc:docMk/>
            <pc:sldMk cId="2563627717" sldId="256"/>
            <ac:spMk id="30" creationId="{1EDF7896-F56A-49DA-90F3-F5CE8B9833AD}"/>
          </ac:spMkLst>
        </pc:spChg>
        <pc:picChg chg="add mod ord">
          <ac:chgData name="Jeante Lamar Newell (2527533)" userId="S::2527533@student.uwtsd.ac.uk::6536686f-1418-46ec-acd2-189dd4b3074d" providerId="AD" clId="Web-{86A14433-DAC2-B736-DF8F-9FC08D5D53FD}" dt="2026-07-08T15:44:41.394" v="304"/>
          <ac:picMkLst>
            <pc:docMk/>
            <pc:sldMk cId="2563627717" sldId="256"/>
            <ac:picMk id="4" creationId="{394E5DE8-D80F-3F20-9636-B52D0E8E3F8D}"/>
          </ac:picMkLst>
        </pc:picChg>
      </pc:sldChg>
      <pc:sldChg chg="addSp delSp modSp mod setBg setClrOvrMap">
        <pc:chgData name="Jeante Lamar Newell (2527533)" userId="S::2527533@student.uwtsd.ac.uk::6536686f-1418-46ec-acd2-189dd4b3074d" providerId="AD" clId="Web-{86A14433-DAC2-B736-DF8F-9FC08D5D53FD}" dt="2026-07-08T15:48:52.165" v="374" actId="20577"/>
        <pc:sldMkLst>
          <pc:docMk/>
          <pc:sldMk cId="2715806010" sldId="257"/>
        </pc:sldMkLst>
        <pc:spChg chg="mod ord">
          <ac:chgData name="Jeante Lamar Newell (2527533)" userId="S::2527533@student.uwtsd.ac.uk::6536686f-1418-46ec-acd2-189dd4b3074d" providerId="AD" clId="Web-{86A14433-DAC2-B736-DF8F-9FC08D5D53FD}" dt="2026-07-08T15:47:38.799" v="354"/>
          <ac:spMkLst>
            <pc:docMk/>
            <pc:sldMk cId="2715806010" sldId="257"/>
            <ac:spMk id="2" creationId="{84E262C7-2C0D-83A7-4B68-88CCFBE724BB}"/>
          </ac:spMkLst>
        </pc:spChg>
        <pc:spChg chg="add mod">
          <ac:chgData name="Jeante Lamar Newell (2527533)" userId="S::2527533@student.uwtsd.ac.uk::6536686f-1418-46ec-acd2-189dd4b3074d" providerId="AD" clId="Web-{86A14433-DAC2-B736-DF8F-9FC08D5D53FD}" dt="2026-07-08T15:48:52.165" v="374" actId="20577"/>
          <ac:spMkLst>
            <pc:docMk/>
            <pc:sldMk cId="2715806010" sldId="257"/>
            <ac:spMk id="7" creationId="{9475D3C6-40C8-E6F7-ED50-C092CB7E9F61}"/>
          </ac:spMkLst>
        </pc:spChg>
        <pc:spChg chg="add mod">
          <ac:chgData name="Jeante Lamar Newell (2527533)" userId="S::2527533@student.uwtsd.ac.uk::6536686f-1418-46ec-acd2-189dd4b3074d" providerId="AD" clId="Web-{86A14433-DAC2-B736-DF8F-9FC08D5D53FD}" dt="2026-07-08T15:48:34.304" v="362"/>
          <ac:spMkLst>
            <pc:docMk/>
            <pc:sldMk cId="2715806010" sldId="257"/>
            <ac:spMk id="35" creationId="{CB1BD249-1B0F-D636-0CEE-E6CD7B1FC2DE}"/>
          </ac:spMkLst>
        </pc:spChg>
        <pc:spChg chg="add">
          <ac:chgData name="Jeante Lamar Newell (2527533)" userId="S::2527533@student.uwtsd.ac.uk::6536686f-1418-46ec-acd2-189dd4b3074d" providerId="AD" clId="Web-{86A14433-DAC2-B736-DF8F-9FC08D5D53FD}" dt="2026-07-08T15:47:38.799" v="354"/>
          <ac:spMkLst>
            <pc:docMk/>
            <pc:sldMk cId="2715806010" sldId="257"/>
            <ac:spMk id="204" creationId="{4EB21FA6-8B6A-4699-8408-91E69980018A}"/>
          </ac:spMkLst>
        </pc:spChg>
        <pc:spChg chg="add">
          <ac:chgData name="Jeante Lamar Newell (2527533)" userId="S::2527533@student.uwtsd.ac.uk::6536686f-1418-46ec-acd2-189dd4b3074d" providerId="AD" clId="Web-{86A14433-DAC2-B736-DF8F-9FC08D5D53FD}" dt="2026-07-08T15:47:38.799" v="354"/>
          <ac:spMkLst>
            <pc:docMk/>
            <pc:sldMk cId="2715806010" sldId="257"/>
            <ac:spMk id="218" creationId="{BA1AABB7-0FD0-4445-8B8B-7A0C680C5CE8}"/>
          </ac:spMkLst>
        </pc:spChg>
        <pc:spChg chg="add">
          <ac:chgData name="Jeante Lamar Newell (2527533)" userId="S::2527533@student.uwtsd.ac.uk::6536686f-1418-46ec-acd2-189dd4b3074d" providerId="AD" clId="Web-{86A14433-DAC2-B736-DF8F-9FC08D5D53FD}" dt="2026-07-08T15:47:38.799" v="354"/>
          <ac:spMkLst>
            <pc:docMk/>
            <pc:sldMk cId="2715806010" sldId="257"/>
            <ac:spMk id="232" creationId="{1FF9CEF5-A50D-4B8B-9852-D76F7037867E}"/>
          </ac:spMkLst>
        </pc:spChg>
        <pc:spChg chg="add">
          <ac:chgData name="Jeante Lamar Newell (2527533)" userId="S::2527533@student.uwtsd.ac.uk::6536686f-1418-46ec-acd2-189dd4b3074d" providerId="AD" clId="Web-{86A14433-DAC2-B736-DF8F-9FC08D5D53FD}" dt="2026-07-08T15:47:38.799" v="354"/>
          <ac:spMkLst>
            <pc:docMk/>
            <pc:sldMk cId="2715806010" sldId="257"/>
            <ac:spMk id="236" creationId="{1EDF7896-F56A-49DA-90F3-F5CE8B9833AD}"/>
          </ac:spMkLst>
        </pc:spChg>
        <pc:picChg chg="add mod">
          <ac:chgData name="Jeante Lamar Newell (2527533)" userId="S::2527533@student.uwtsd.ac.uk::6536686f-1418-46ec-acd2-189dd4b3074d" providerId="AD" clId="Web-{86A14433-DAC2-B736-DF8F-9FC08D5D53FD}" dt="2026-07-08T15:48:07.161" v="358" actId="1076"/>
          <ac:picMkLst>
            <pc:docMk/>
            <pc:sldMk cId="2715806010" sldId="257"/>
            <ac:picMk id="4" creationId="{A938CE56-2AB6-1A7C-4AB3-09A73CA7CA33}"/>
          </ac:picMkLst>
        </pc:picChg>
      </pc:sldChg>
      <pc:sldChg chg="addSp delSp modSp mod setBg setClrOvrMap">
        <pc:chgData name="Jeante Lamar Newell (2527533)" userId="S::2527533@student.uwtsd.ac.uk::6536686f-1418-46ec-acd2-189dd4b3074d" providerId="AD" clId="Web-{86A14433-DAC2-B736-DF8F-9FC08D5D53FD}" dt="2026-07-08T16:40:43.257" v="735" actId="20577"/>
        <pc:sldMkLst>
          <pc:docMk/>
          <pc:sldMk cId="2897957523" sldId="258"/>
        </pc:sldMkLst>
        <pc:spChg chg="mod ord">
          <ac:chgData name="Jeante Lamar Newell (2527533)" userId="S::2527533@student.uwtsd.ac.uk::6536686f-1418-46ec-acd2-189dd4b3074d" providerId="AD" clId="Web-{86A14433-DAC2-B736-DF8F-9FC08D5D53FD}" dt="2026-07-08T16:37:47.305" v="663" actId="1076"/>
          <ac:spMkLst>
            <pc:docMk/>
            <pc:sldMk cId="2897957523" sldId="258"/>
            <ac:spMk id="2" creationId="{4351C092-CB50-5179-72FB-94CBECED5425}"/>
          </ac:spMkLst>
        </pc:spChg>
        <pc:spChg chg="mod ord">
          <ac:chgData name="Jeante Lamar Newell (2527533)" userId="S::2527533@student.uwtsd.ac.uk::6536686f-1418-46ec-acd2-189dd4b3074d" providerId="AD" clId="Web-{86A14433-DAC2-B736-DF8F-9FC08D5D53FD}" dt="2026-07-08T16:40:43.257" v="735" actId="20577"/>
          <ac:spMkLst>
            <pc:docMk/>
            <pc:sldMk cId="2897957523" sldId="258"/>
            <ac:spMk id="3" creationId="{028A8359-438A-7EDF-F235-AE5BAE7FB208}"/>
          </ac:spMkLst>
        </pc:spChg>
        <pc:spChg chg="add">
          <ac:chgData name="Jeante Lamar Newell (2527533)" userId="S::2527533@student.uwtsd.ac.uk::6536686f-1418-46ec-acd2-189dd4b3074d" providerId="AD" clId="Web-{86A14433-DAC2-B736-DF8F-9FC08D5D53FD}" dt="2026-07-08T15:43:17.591" v="301"/>
          <ac:spMkLst>
            <pc:docMk/>
            <pc:sldMk cId="2897957523" sldId="258"/>
            <ac:spMk id="132" creationId="{4EB21FA6-8B6A-4699-8408-91E69980018A}"/>
          </ac:spMkLst>
        </pc:spChg>
        <pc:spChg chg="add">
          <ac:chgData name="Jeante Lamar Newell (2527533)" userId="S::2527533@student.uwtsd.ac.uk::6536686f-1418-46ec-acd2-189dd4b3074d" providerId="AD" clId="Web-{86A14433-DAC2-B736-DF8F-9FC08D5D53FD}" dt="2026-07-08T15:43:17.591" v="301"/>
          <ac:spMkLst>
            <pc:docMk/>
            <pc:sldMk cId="2897957523" sldId="258"/>
            <ac:spMk id="134" creationId="{BA1AABB7-0FD0-4445-8B8B-7A0C680C5CE8}"/>
          </ac:spMkLst>
        </pc:spChg>
        <pc:spChg chg="add">
          <ac:chgData name="Jeante Lamar Newell (2527533)" userId="S::2527533@student.uwtsd.ac.uk::6536686f-1418-46ec-acd2-189dd4b3074d" providerId="AD" clId="Web-{86A14433-DAC2-B736-DF8F-9FC08D5D53FD}" dt="2026-07-08T15:43:17.591" v="301"/>
          <ac:spMkLst>
            <pc:docMk/>
            <pc:sldMk cId="2897957523" sldId="258"/>
            <ac:spMk id="136" creationId="{95FFA5E0-4C70-431D-A19D-18415F6C4009}"/>
          </ac:spMkLst>
        </pc:spChg>
        <pc:spChg chg="add">
          <ac:chgData name="Jeante Lamar Newell (2527533)" userId="S::2527533@student.uwtsd.ac.uk::6536686f-1418-46ec-acd2-189dd4b3074d" providerId="AD" clId="Web-{86A14433-DAC2-B736-DF8F-9FC08D5D53FD}" dt="2026-07-08T15:43:17.591" v="301"/>
          <ac:spMkLst>
            <pc:docMk/>
            <pc:sldMk cId="2897957523" sldId="258"/>
            <ac:spMk id="138" creationId="{BBE55C11-4C41-45E4-A00F-83DEE6BB51A8}"/>
          </ac:spMkLst>
        </pc:spChg>
        <pc:picChg chg="add mod">
          <ac:chgData name="Jeante Lamar Newell (2527533)" userId="S::2527533@student.uwtsd.ac.uk::6536686f-1418-46ec-acd2-189dd4b3074d" providerId="AD" clId="Web-{86A14433-DAC2-B736-DF8F-9FC08D5D53FD}" dt="2026-07-08T15:54:44.474" v="425" actId="1076"/>
          <ac:picMkLst>
            <pc:docMk/>
            <pc:sldMk cId="2897957523" sldId="258"/>
            <ac:picMk id="4" creationId="{634A59BB-5940-4958-91AF-7D8C454914B0}"/>
          </ac:picMkLst>
        </pc:picChg>
      </pc:sldChg>
      <pc:sldChg chg="addSp delSp modSp mod setBg setClrOvrMap">
        <pc:chgData name="Jeante Lamar Newell (2527533)" userId="S::2527533@student.uwtsd.ac.uk::6536686f-1418-46ec-acd2-189dd4b3074d" providerId="AD" clId="Web-{86A14433-DAC2-B736-DF8F-9FC08D5D53FD}" dt="2026-07-08T15:54:13.800" v="417" actId="20577"/>
        <pc:sldMkLst>
          <pc:docMk/>
          <pc:sldMk cId="1748499028" sldId="259"/>
        </pc:sldMkLst>
        <pc:spChg chg="mod ord">
          <ac:chgData name="Jeante Lamar Newell (2527533)" userId="S::2527533@student.uwtsd.ac.uk::6536686f-1418-46ec-acd2-189dd4b3074d" providerId="AD" clId="Web-{86A14433-DAC2-B736-DF8F-9FC08D5D53FD}" dt="2026-07-08T15:50:28.203" v="383" actId="1076"/>
          <ac:spMkLst>
            <pc:docMk/>
            <pc:sldMk cId="1748499028" sldId="259"/>
            <ac:spMk id="2" creationId="{61C7DAA2-C26F-4546-8B0F-C81CFB47F842}"/>
          </ac:spMkLst>
        </pc:spChg>
        <pc:spChg chg="add mod">
          <ac:chgData name="Jeante Lamar Newell (2527533)" userId="S::2527533@student.uwtsd.ac.uk::6536686f-1418-46ec-acd2-189dd4b3074d" providerId="AD" clId="Web-{86A14433-DAC2-B736-DF8F-9FC08D5D53FD}" dt="2026-07-08T15:54:13.800" v="417" actId="20577"/>
          <ac:spMkLst>
            <pc:docMk/>
            <pc:sldMk cId="1748499028" sldId="259"/>
            <ac:spMk id="5" creationId="{25326499-9EA6-4FF1-90F6-5B981973151B}"/>
          </ac:spMkLst>
        </pc:spChg>
        <pc:spChg chg="add">
          <ac:chgData name="Jeante Lamar Newell (2527533)" userId="S::2527533@student.uwtsd.ac.uk::6536686f-1418-46ec-acd2-189dd4b3074d" providerId="AD" clId="Web-{86A14433-DAC2-B736-DF8F-9FC08D5D53FD}" dt="2026-07-08T15:50:20.750" v="382"/>
          <ac:spMkLst>
            <pc:docMk/>
            <pc:sldMk cId="1748499028" sldId="259"/>
            <ac:spMk id="160" creationId="{4EB21FA6-8B6A-4699-8408-91E69980018A}"/>
          </ac:spMkLst>
        </pc:spChg>
        <pc:spChg chg="add">
          <ac:chgData name="Jeante Lamar Newell (2527533)" userId="S::2527533@student.uwtsd.ac.uk::6536686f-1418-46ec-acd2-189dd4b3074d" providerId="AD" clId="Web-{86A14433-DAC2-B736-DF8F-9FC08D5D53FD}" dt="2026-07-08T15:50:20.750" v="382"/>
          <ac:spMkLst>
            <pc:docMk/>
            <pc:sldMk cId="1748499028" sldId="259"/>
            <ac:spMk id="161" creationId="{BA1AABB7-0FD0-4445-8B8B-7A0C680C5CE8}"/>
          </ac:spMkLst>
        </pc:spChg>
        <pc:spChg chg="add">
          <ac:chgData name="Jeante Lamar Newell (2527533)" userId="S::2527533@student.uwtsd.ac.uk::6536686f-1418-46ec-acd2-189dd4b3074d" providerId="AD" clId="Web-{86A14433-DAC2-B736-DF8F-9FC08D5D53FD}" dt="2026-07-08T15:50:20.750" v="382"/>
          <ac:spMkLst>
            <pc:docMk/>
            <pc:sldMk cId="1748499028" sldId="259"/>
            <ac:spMk id="162" creationId="{FA94DED7-0A28-4AD9-8747-E94113225016}"/>
          </ac:spMkLst>
        </pc:spChg>
        <pc:spChg chg="add">
          <ac:chgData name="Jeante Lamar Newell (2527533)" userId="S::2527533@student.uwtsd.ac.uk::6536686f-1418-46ec-acd2-189dd4b3074d" providerId="AD" clId="Web-{86A14433-DAC2-B736-DF8F-9FC08D5D53FD}" dt="2026-07-08T15:50:20.750" v="382"/>
          <ac:spMkLst>
            <pc:docMk/>
            <pc:sldMk cId="1748499028" sldId="259"/>
            <ac:spMk id="164" creationId="{9A3B0D54-9DF0-4FF8-A0AA-B4234DF358EF}"/>
          </ac:spMkLst>
        </pc:spChg>
        <pc:picChg chg="add mod">
          <ac:chgData name="Jeante Lamar Newell (2527533)" userId="S::2527533@student.uwtsd.ac.uk::6536686f-1418-46ec-acd2-189dd4b3074d" providerId="AD" clId="Web-{86A14433-DAC2-B736-DF8F-9FC08D5D53FD}" dt="2026-07-08T15:50:03.905" v="375"/>
          <ac:picMkLst>
            <pc:docMk/>
            <pc:sldMk cId="1748499028" sldId="259"/>
            <ac:picMk id="4" creationId="{8DBBF142-0858-9E0F-28DD-597B6E4EE49B}"/>
          </ac:picMkLst>
        </pc:picChg>
      </pc:sldChg>
      <pc:sldChg chg="addSp delSp modSp mod setBg setClrOvrMap">
        <pc:chgData name="Jeante Lamar Newell (2527533)" userId="S::2527533@student.uwtsd.ac.uk::6536686f-1418-46ec-acd2-189dd4b3074d" providerId="AD" clId="Web-{86A14433-DAC2-B736-DF8F-9FC08D5D53FD}" dt="2026-07-08T16:15:47.184" v="564" actId="1076"/>
        <pc:sldMkLst>
          <pc:docMk/>
          <pc:sldMk cId="1424087263" sldId="260"/>
        </pc:sldMkLst>
        <pc:spChg chg="mod ord">
          <ac:chgData name="Jeante Lamar Newell (2527533)" userId="S::2527533@student.uwtsd.ac.uk::6536686f-1418-46ec-acd2-189dd4b3074d" providerId="AD" clId="Web-{86A14433-DAC2-B736-DF8F-9FC08D5D53FD}" dt="2026-07-08T15:58:16.147" v="451" actId="14100"/>
          <ac:spMkLst>
            <pc:docMk/>
            <pc:sldMk cId="1424087263" sldId="260"/>
            <ac:spMk id="2" creationId="{3DD839E5-539A-6BA2-F020-0AEF28846AB2}"/>
          </ac:spMkLst>
        </pc:spChg>
        <pc:spChg chg="add mod">
          <ac:chgData name="Jeante Lamar Newell (2527533)" userId="S::2527533@student.uwtsd.ac.uk::6536686f-1418-46ec-acd2-189dd4b3074d" providerId="AD" clId="Web-{86A14433-DAC2-B736-DF8F-9FC08D5D53FD}" dt="2026-07-08T16:15:47.184" v="564" actId="1076"/>
          <ac:spMkLst>
            <pc:docMk/>
            <pc:sldMk cId="1424087263" sldId="260"/>
            <ac:spMk id="5" creationId="{C4A74425-AD8F-7EFB-3488-BFAB507A84A6}"/>
          </ac:spMkLst>
        </pc:spChg>
        <pc:spChg chg="add">
          <ac:chgData name="Jeante Lamar Newell (2527533)" userId="S::2527533@student.uwtsd.ac.uk::6536686f-1418-46ec-acd2-189dd4b3074d" providerId="AD" clId="Web-{86A14433-DAC2-B736-DF8F-9FC08D5D53FD}" dt="2026-07-08T15:56:58.641" v="435"/>
          <ac:spMkLst>
            <pc:docMk/>
            <pc:sldMk cId="1424087263" sldId="260"/>
            <ac:spMk id="200" creationId="{4EB21FA6-8B6A-4699-8408-91E69980018A}"/>
          </ac:spMkLst>
        </pc:spChg>
        <pc:spChg chg="add">
          <ac:chgData name="Jeante Lamar Newell (2527533)" userId="S::2527533@student.uwtsd.ac.uk::6536686f-1418-46ec-acd2-189dd4b3074d" providerId="AD" clId="Web-{86A14433-DAC2-B736-DF8F-9FC08D5D53FD}" dt="2026-07-08T15:56:58.641" v="435"/>
          <ac:spMkLst>
            <pc:docMk/>
            <pc:sldMk cId="1424087263" sldId="260"/>
            <ac:spMk id="201" creationId="{BA1AABB7-0FD0-4445-8B8B-7A0C680C5CE8}"/>
          </ac:spMkLst>
        </pc:spChg>
        <pc:spChg chg="add">
          <ac:chgData name="Jeante Lamar Newell (2527533)" userId="S::2527533@student.uwtsd.ac.uk::6536686f-1418-46ec-acd2-189dd4b3074d" providerId="AD" clId="Web-{86A14433-DAC2-B736-DF8F-9FC08D5D53FD}" dt="2026-07-08T15:56:58.641" v="435"/>
          <ac:spMkLst>
            <pc:docMk/>
            <pc:sldMk cId="1424087263" sldId="260"/>
            <ac:spMk id="203" creationId="{4FCF62FB-9690-4C28-8794-1D59EC65F460}"/>
          </ac:spMkLst>
        </pc:spChg>
        <pc:spChg chg="add">
          <ac:chgData name="Jeante Lamar Newell (2527533)" userId="S::2527533@student.uwtsd.ac.uk::6536686f-1418-46ec-acd2-189dd4b3074d" providerId="AD" clId="Web-{86A14433-DAC2-B736-DF8F-9FC08D5D53FD}" dt="2026-07-08T15:56:58.641" v="435"/>
          <ac:spMkLst>
            <pc:docMk/>
            <pc:sldMk cId="1424087263" sldId="260"/>
            <ac:spMk id="204" creationId="{72E9BF2B-2D1E-41E3-ADDD-4CBCC1A6A9D8}"/>
          </ac:spMkLst>
        </pc:spChg>
        <pc:picChg chg="add mod">
          <ac:chgData name="Jeante Lamar Newell (2527533)" userId="S::2527533@student.uwtsd.ac.uk::6536686f-1418-46ec-acd2-189dd4b3074d" providerId="AD" clId="Web-{86A14433-DAC2-B736-DF8F-9FC08D5D53FD}" dt="2026-07-08T15:59:22.121" v="455"/>
          <ac:picMkLst>
            <pc:docMk/>
            <pc:sldMk cId="1424087263" sldId="260"/>
            <ac:picMk id="4" creationId="{FC281023-D86B-2D09-95A1-BE74FE5114CB}"/>
          </ac:picMkLst>
        </pc:picChg>
      </pc:sldChg>
      <pc:sldChg chg="addSp delSp modSp mod setBg setClrOvrMap">
        <pc:chgData name="Jeante Lamar Newell (2527533)" userId="S::2527533@student.uwtsd.ac.uk::6536686f-1418-46ec-acd2-189dd4b3074d" providerId="AD" clId="Web-{86A14433-DAC2-B736-DF8F-9FC08D5D53FD}" dt="2026-07-08T16:15:33.293" v="561" actId="14100"/>
        <pc:sldMkLst>
          <pc:docMk/>
          <pc:sldMk cId="1382716628" sldId="262"/>
        </pc:sldMkLst>
        <pc:spChg chg="mod ord">
          <ac:chgData name="Jeante Lamar Newell (2527533)" userId="S::2527533@student.uwtsd.ac.uk::6536686f-1418-46ec-acd2-189dd4b3074d" providerId="AD" clId="Web-{86A14433-DAC2-B736-DF8F-9FC08D5D53FD}" dt="2026-07-08T16:04:00.675" v="503" actId="1076"/>
          <ac:spMkLst>
            <pc:docMk/>
            <pc:sldMk cId="1382716628" sldId="262"/>
            <ac:spMk id="2" creationId="{536300BE-D96C-22F6-553D-690EEFFC5D51}"/>
          </ac:spMkLst>
        </pc:spChg>
        <pc:spChg chg="add mod">
          <ac:chgData name="Jeante Lamar Newell (2527533)" userId="S::2527533@student.uwtsd.ac.uk::6536686f-1418-46ec-acd2-189dd4b3074d" providerId="AD" clId="Web-{86A14433-DAC2-B736-DF8F-9FC08D5D53FD}" dt="2026-07-08T16:07:38.270" v="545" actId="20577"/>
          <ac:spMkLst>
            <pc:docMk/>
            <pc:sldMk cId="1382716628" sldId="262"/>
            <ac:spMk id="6" creationId="{6772609E-3F36-508C-E9D9-87C33AF2CA03}"/>
          </ac:spMkLst>
        </pc:spChg>
        <pc:spChg chg="add">
          <ac:chgData name="Jeante Lamar Newell (2527533)" userId="S::2527533@student.uwtsd.ac.uk::6536686f-1418-46ec-acd2-189dd4b3074d" providerId="AD" clId="Web-{86A14433-DAC2-B736-DF8F-9FC08D5D53FD}" dt="2026-07-08T16:01:24.068" v="474"/>
          <ac:spMkLst>
            <pc:docMk/>
            <pc:sldMk cId="1382716628" sldId="262"/>
            <ac:spMk id="661" creationId="{B8FE8EF1-7AF2-4864-A8DE-7EE3481DA1D4}"/>
          </ac:spMkLst>
        </pc:spChg>
        <pc:spChg chg="add">
          <ac:chgData name="Jeante Lamar Newell (2527533)" userId="S::2527533@student.uwtsd.ac.uk::6536686f-1418-46ec-acd2-189dd4b3074d" providerId="AD" clId="Web-{86A14433-DAC2-B736-DF8F-9FC08D5D53FD}" dt="2026-07-08T16:01:24.068" v="474"/>
          <ac:spMkLst>
            <pc:docMk/>
            <pc:sldMk cId="1382716628" sldId="262"/>
            <ac:spMk id="662" creationId="{76CB6AE4-A444-41E5-A744-47F048A15E7D}"/>
          </ac:spMkLst>
        </pc:spChg>
        <pc:spChg chg="add">
          <ac:chgData name="Jeante Lamar Newell (2527533)" userId="S::2527533@student.uwtsd.ac.uk::6536686f-1418-46ec-acd2-189dd4b3074d" providerId="AD" clId="Web-{86A14433-DAC2-B736-DF8F-9FC08D5D53FD}" dt="2026-07-08T16:01:24.068" v="474"/>
          <ac:spMkLst>
            <pc:docMk/>
            <pc:sldMk cId="1382716628" sldId="262"/>
            <ac:spMk id="663" creationId="{25F129D9-8F3D-4302-AB5D-DE987A6B127A}"/>
          </ac:spMkLst>
        </pc:spChg>
        <pc:spChg chg="add">
          <ac:chgData name="Jeante Lamar Newell (2527533)" userId="S::2527533@student.uwtsd.ac.uk::6536686f-1418-46ec-acd2-189dd4b3074d" providerId="AD" clId="Web-{86A14433-DAC2-B736-DF8F-9FC08D5D53FD}" dt="2026-07-08T16:01:24.068" v="474"/>
          <ac:spMkLst>
            <pc:docMk/>
            <pc:sldMk cId="1382716628" sldId="262"/>
            <ac:spMk id="664" creationId="{1F4A57F6-BEF1-4CA6-A0F1-3A01F6AB48EE}"/>
          </ac:spMkLst>
        </pc:spChg>
        <pc:spChg chg="add">
          <ac:chgData name="Jeante Lamar Newell (2527533)" userId="S::2527533@student.uwtsd.ac.uk::6536686f-1418-46ec-acd2-189dd4b3074d" providerId="AD" clId="Web-{86A14433-DAC2-B736-DF8F-9FC08D5D53FD}" dt="2026-07-08T16:01:24.068" v="474"/>
          <ac:spMkLst>
            <pc:docMk/>
            <pc:sldMk cId="1382716628" sldId="262"/>
            <ac:spMk id="665" creationId="{E3336A73-1C9B-4BAA-A893-AD3C79E66607}"/>
          </ac:spMkLst>
        </pc:spChg>
        <pc:picChg chg="add mod">
          <ac:chgData name="Jeante Lamar Newell (2527533)" userId="S::2527533@student.uwtsd.ac.uk::6536686f-1418-46ec-acd2-189dd4b3074d" providerId="AD" clId="Web-{86A14433-DAC2-B736-DF8F-9FC08D5D53FD}" dt="2026-07-08T16:15:33.293" v="561" actId="14100"/>
          <ac:picMkLst>
            <pc:docMk/>
            <pc:sldMk cId="1382716628" sldId="262"/>
            <ac:picMk id="4" creationId="{3A6BF86E-E484-D3F3-FF49-92B4960CA386}"/>
          </ac:picMkLst>
        </pc:picChg>
      </pc:sldChg>
      <pc:sldChg chg="addSp delSp modSp mod setBg">
        <pc:chgData name="Jeante Lamar Newell (2527533)" userId="S::2527533@student.uwtsd.ac.uk::6536686f-1418-46ec-acd2-189dd4b3074d" providerId="AD" clId="Web-{86A14433-DAC2-B736-DF8F-9FC08D5D53FD}" dt="2026-07-08T16:21:00.975" v="595"/>
        <pc:sldMkLst>
          <pc:docMk/>
          <pc:sldMk cId="3970473306" sldId="264"/>
        </pc:sldMkLst>
        <pc:spChg chg="mod">
          <ac:chgData name="Jeante Lamar Newell (2527533)" userId="S::2527533@student.uwtsd.ac.uk::6536686f-1418-46ec-acd2-189dd4b3074d" providerId="AD" clId="Web-{86A14433-DAC2-B736-DF8F-9FC08D5D53FD}" dt="2026-07-08T16:21:00.975" v="595"/>
          <ac:spMkLst>
            <pc:docMk/>
            <pc:sldMk cId="3970473306" sldId="264"/>
            <ac:spMk id="2" creationId="{42D99987-98D1-706D-2E63-5B8DDBF317C6}"/>
          </ac:spMkLst>
        </pc:spChg>
        <pc:spChg chg="mod">
          <ac:chgData name="Jeante Lamar Newell (2527533)" userId="S::2527533@student.uwtsd.ac.uk::6536686f-1418-46ec-acd2-189dd4b3074d" providerId="AD" clId="Web-{86A14433-DAC2-B736-DF8F-9FC08D5D53FD}" dt="2026-07-08T16:21:00.975" v="595"/>
          <ac:spMkLst>
            <pc:docMk/>
            <pc:sldMk cId="3970473306" sldId="264"/>
            <ac:spMk id="3" creationId="{4A53051C-8483-F6FD-7AB5-FC885653EC99}"/>
          </ac:spMkLst>
        </pc:spChg>
        <pc:spChg chg="add">
          <ac:chgData name="Jeante Lamar Newell (2527533)" userId="S::2527533@student.uwtsd.ac.uk::6536686f-1418-46ec-acd2-189dd4b3074d" providerId="AD" clId="Web-{86A14433-DAC2-B736-DF8F-9FC08D5D53FD}" dt="2026-07-08T16:21:00.975" v="595"/>
          <ac:spMkLst>
            <pc:docMk/>
            <pc:sldMk cId="3970473306" sldId="264"/>
            <ac:spMk id="77" creationId="{4EB21FA6-8B6A-4699-8408-91E69980018A}"/>
          </ac:spMkLst>
        </pc:spChg>
        <pc:spChg chg="add">
          <ac:chgData name="Jeante Lamar Newell (2527533)" userId="S::2527533@student.uwtsd.ac.uk::6536686f-1418-46ec-acd2-189dd4b3074d" providerId="AD" clId="Web-{86A14433-DAC2-B736-DF8F-9FC08D5D53FD}" dt="2026-07-08T16:21:00.975" v="595"/>
          <ac:spMkLst>
            <pc:docMk/>
            <pc:sldMk cId="3970473306" sldId="264"/>
            <ac:spMk id="79" creationId="{BA1AABB7-0FD0-4445-8B8B-7A0C680C5CE8}"/>
          </ac:spMkLst>
        </pc:spChg>
        <pc:spChg chg="add">
          <ac:chgData name="Jeante Lamar Newell (2527533)" userId="S::2527533@student.uwtsd.ac.uk::6536686f-1418-46ec-acd2-189dd4b3074d" providerId="AD" clId="Web-{86A14433-DAC2-B736-DF8F-9FC08D5D53FD}" dt="2026-07-08T16:21:00.975" v="595"/>
          <ac:spMkLst>
            <pc:docMk/>
            <pc:sldMk cId="3970473306" sldId="264"/>
            <ac:spMk id="81" creationId="{2F2D0089-EE06-49C0-9C5F-56B94DF2D329}"/>
          </ac:spMkLst>
        </pc:spChg>
        <pc:picChg chg="add mod ord">
          <ac:chgData name="Jeante Lamar Newell (2527533)" userId="S::2527533@student.uwtsd.ac.uk::6536686f-1418-46ec-acd2-189dd4b3074d" providerId="AD" clId="Web-{86A14433-DAC2-B736-DF8F-9FC08D5D53FD}" dt="2026-07-08T16:21:00.975" v="595"/>
          <ac:picMkLst>
            <pc:docMk/>
            <pc:sldMk cId="3970473306" sldId="264"/>
            <ac:picMk id="4" creationId="{E9855E5C-9113-B668-6166-A973C699956C}"/>
          </ac:picMkLst>
        </pc:picChg>
      </pc:sldChg>
      <pc:sldChg chg="addSp delSp modSp mod setBg setClrOvrMap">
        <pc:chgData name="Jeante Lamar Newell (2527533)" userId="S::2527533@student.uwtsd.ac.uk::6536686f-1418-46ec-acd2-189dd4b3074d" providerId="AD" clId="Web-{86A14433-DAC2-B736-DF8F-9FC08D5D53FD}" dt="2026-07-08T16:44:31.791" v="741" actId="20577"/>
        <pc:sldMkLst>
          <pc:docMk/>
          <pc:sldMk cId="359125969" sldId="265"/>
        </pc:sldMkLst>
        <pc:spChg chg="mod">
          <ac:chgData name="Jeante Lamar Newell (2527533)" userId="S::2527533@student.uwtsd.ac.uk::6536686f-1418-46ec-acd2-189dd4b3074d" providerId="AD" clId="Web-{86A14433-DAC2-B736-DF8F-9FC08D5D53FD}" dt="2026-07-08T16:35:10.637" v="618" actId="1076"/>
          <ac:spMkLst>
            <pc:docMk/>
            <pc:sldMk cId="359125969" sldId="265"/>
            <ac:spMk id="2" creationId="{E07B30E9-9073-E60E-A7A9-048C6F3D6925}"/>
          </ac:spMkLst>
        </pc:spChg>
        <pc:spChg chg="mod">
          <ac:chgData name="Jeante Lamar Newell (2527533)" userId="S::2527533@student.uwtsd.ac.uk::6536686f-1418-46ec-acd2-189dd4b3074d" providerId="AD" clId="Web-{86A14433-DAC2-B736-DF8F-9FC08D5D53FD}" dt="2026-07-08T16:44:31.791" v="741" actId="20577"/>
          <ac:spMkLst>
            <pc:docMk/>
            <pc:sldMk cId="359125969" sldId="265"/>
            <ac:spMk id="3" creationId="{5F8D0C3B-0DFC-3E5A-28D7-AC7CD95B6A10}"/>
          </ac:spMkLst>
        </pc:spChg>
        <pc:spChg chg="add">
          <ac:chgData name="Jeante Lamar Newell (2527533)" userId="S::2527533@student.uwtsd.ac.uk::6536686f-1418-46ec-acd2-189dd4b3074d" providerId="AD" clId="Web-{86A14433-DAC2-B736-DF8F-9FC08D5D53FD}" dt="2026-07-08T16:21:38.197" v="596"/>
          <ac:spMkLst>
            <pc:docMk/>
            <pc:sldMk cId="359125969" sldId="265"/>
            <ac:spMk id="78" creationId="{4EB21FA6-8B6A-4699-8408-91E69980018A}"/>
          </ac:spMkLst>
        </pc:spChg>
        <pc:spChg chg="add">
          <ac:chgData name="Jeante Lamar Newell (2527533)" userId="S::2527533@student.uwtsd.ac.uk::6536686f-1418-46ec-acd2-189dd4b3074d" providerId="AD" clId="Web-{86A14433-DAC2-B736-DF8F-9FC08D5D53FD}" dt="2026-07-08T16:21:38.197" v="596"/>
          <ac:spMkLst>
            <pc:docMk/>
            <pc:sldMk cId="359125969" sldId="265"/>
            <ac:spMk id="80" creationId="{BA1AABB7-0FD0-4445-8B8B-7A0C680C5CE8}"/>
          </ac:spMkLst>
        </pc:spChg>
        <pc:spChg chg="add">
          <ac:chgData name="Jeante Lamar Newell (2527533)" userId="S::2527533@student.uwtsd.ac.uk::6536686f-1418-46ec-acd2-189dd4b3074d" providerId="AD" clId="Web-{86A14433-DAC2-B736-DF8F-9FC08D5D53FD}" dt="2026-07-08T16:21:38.197" v="596"/>
          <ac:spMkLst>
            <pc:docMk/>
            <pc:sldMk cId="359125969" sldId="265"/>
            <ac:spMk id="84" creationId="{30684D86-C9D1-40C3-A9B6-EC935C7312E3}"/>
          </ac:spMkLst>
        </pc:spChg>
        <pc:spChg chg="add">
          <ac:chgData name="Jeante Lamar Newell (2527533)" userId="S::2527533@student.uwtsd.ac.uk::6536686f-1418-46ec-acd2-189dd4b3074d" providerId="AD" clId="Web-{86A14433-DAC2-B736-DF8F-9FC08D5D53FD}" dt="2026-07-08T16:21:38.197" v="596"/>
          <ac:spMkLst>
            <pc:docMk/>
            <pc:sldMk cId="359125969" sldId="265"/>
            <ac:spMk id="86" creationId="{1EDF7896-F56A-49DA-90F3-F5CE8B9833AD}"/>
          </ac:spMkLst>
        </pc:spChg>
      </pc:sldChg>
      <pc:sldChg chg="addSp delSp modSp mod setBg">
        <pc:chgData name="Jeante Lamar Newell (2527533)" userId="S::2527533@student.uwtsd.ac.uk::6536686f-1418-46ec-acd2-189dd4b3074d" providerId="AD" clId="Web-{86A14433-DAC2-B736-DF8F-9FC08D5D53FD}" dt="2026-07-08T16:19:30.374" v="588" actId="1076"/>
        <pc:sldMkLst>
          <pc:docMk/>
          <pc:sldMk cId="1917974163" sldId="267"/>
        </pc:sldMkLst>
        <pc:spChg chg="mod">
          <ac:chgData name="Jeante Lamar Newell (2527533)" userId="S::2527533@student.uwtsd.ac.uk::6536686f-1418-46ec-acd2-189dd4b3074d" providerId="AD" clId="Web-{86A14433-DAC2-B736-DF8F-9FC08D5D53FD}" dt="2026-07-08T16:17:16.707" v="572" actId="20577"/>
          <ac:spMkLst>
            <pc:docMk/>
            <pc:sldMk cId="1917974163" sldId="267"/>
            <ac:spMk id="2" creationId="{631727AA-2A4B-7459-64F6-8CB68974F0E3}"/>
          </ac:spMkLst>
        </pc:spChg>
        <pc:graphicFrameChg chg="add mod modGraphic">
          <ac:chgData name="Jeante Lamar Newell (2527533)" userId="S::2527533@student.uwtsd.ac.uk::6536686f-1418-46ec-acd2-189dd4b3074d" providerId="AD" clId="Web-{86A14433-DAC2-B736-DF8F-9FC08D5D53FD}" dt="2026-07-08T16:19:26.264" v="587"/>
          <ac:graphicFrameMkLst>
            <pc:docMk/>
            <pc:sldMk cId="1917974163" sldId="267"/>
            <ac:graphicFrameMk id="14" creationId="{CFA3C8E4-1FB3-A14F-D517-9AB404F7A266}"/>
          </ac:graphicFrameMkLst>
        </pc:graphicFrameChg>
        <pc:picChg chg="add mod">
          <ac:chgData name="Jeante Lamar Newell (2527533)" userId="S::2527533@student.uwtsd.ac.uk::6536686f-1418-46ec-acd2-189dd4b3074d" providerId="AD" clId="Web-{86A14433-DAC2-B736-DF8F-9FC08D5D53FD}" dt="2026-07-08T16:19:30.374" v="588" actId="1076"/>
          <ac:picMkLst>
            <pc:docMk/>
            <pc:sldMk cId="1917974163" sldId="267"/>
            <ac:picMk id="277" creationId="{160EB050-CF38-ACD7-30E5-8B5A9902AB2A}"/>
          </ac:picMkLst>
        </pc:picChg>
      </pc:sldChg>
      <pc:sldChg chg="addSp delSp modSp mod setBg setClrOvrMap">
        <pc:chgData name="Jeante Lamar Newell (2527533)" userId="S::2527533@student.uwtsd.ac.uk::6536686f-1418-46ec-acd2-189dd4b3074d" providerId="AD" clId="Web-{86A14433-DAC2-B736-DF8F-9FC08D5D53FD}" dt="2026-07-08T16:28:16.510" v="617" actId="20577"/>
        <pc:sldMkLst>
          <pc:docMk/>
          <pc:sldMk cId="3645478630" sldId="268"/>
        </pc:sldMkLst>
        <pc:spChg chg="mod">
          <ac:chgData name="Jeante Lamar Newell (2527533)" userId="S::2527533@student.uwtsd.ac.uk::6536686f-1418-46ec-acd2-189dd4b3074d" providerId="AD" clId="Web-{86A14433-DAC2-B736-DF8F-9FC08D5D53FD}" dt="2026-07-08T16:28:16.510" v="617" actId="20577"/>
          <ac:spMkLst>
            <pc:docMk/>
            <pc:sldMk cId="3645478630" sldId="268"/>
            <ac:spMk id="2" creationId="{3FC915AA-9AD6-9DEC-20C0-9E11999F2E2F}"/>
          </ac:spMkLst>
        </pc:spChg>
        <pc:spChg chg="mod">
          <ac:chgData name="Jeante Lamar Newell (2527533)" userId="S::2527533@student.uwtsd.ac.uk::6536686f-1418-46ec-acd2-189dd4b3074d" providerId="AD" clId="Web-{86A14433-DAC2-B736-DF8F-9FC08D5D53FD}" dt="2026-07-08T15:27:49.110" v="103"/>
          <ac:spMkLst>
            <pc:docMk/>
            <pc:sldMk cId="3645478630" sldId="268"/>
            <ac:spMk id="3" creationId="{6ED3E622-CB09-1362-15C9-BF616871B4C4}"/>
          </ac:spMkLst>
        </pc:spChg>
        <pc:spChg chg="add">
          <ac:chgData name="Jeante Lamar Newell (2527533)" userId="S::2527533@student.uwtsd.ac.uk::6536686f-1418-46ec-acd2-189dd4b3074d" providerId="AD" clId="Web-{86A14433-DAC2-B736-DF8F-9FC08D5D53FD}" dt="2026-07-08T15:27:49.110" v="103"/>
          <ac:spMkLst>
            <pc:docMk/>
            <pc:sldMk cId="3645478630" sldId="268"/>
            <ac:spMk id="363" creationId="{76CB6AE4-A444-41E5-A744-47F048A15E7D}"/>
          </ac:spMkLst>
        </pc:spChg>
        <pc:spChg chg="add">
          <ac:chgData name="Jeante Lamar Newell (2527533)" userId="S::2527533@student.uwtsd.ac.uk::6536686f-1418-46ec-acd2-189dd4b3074d" providerId="AD" clId="Web-{86A14433-DAC2-B736-DF8F-9FC08D5D53FD}" dt="2026-07-08T15:27:49.110" v="103"/>
          <ac:spMkLst>
            <pc:docMk/>
            <pc:sldMk cId="3645478630" sldId="268"/>
            <ac:spMk id="365" creationId="{1F4A57F6-BEF1-4CA6-A0F1-3A01F6AB48EE}"/>
          </ac:spMkLst>
        </pc:spChg>
        <pc:spChg chg="add">
          <ac:chgData name="Jeante Lamar Newell (2527533)" userId="S::2527533@student.uwtsd.ac.uk::6536686f-1418-46ec-acd2-189dd4b3074d" providerId="AD" clId="Web-{86A14433-DAC2-B736-DF8F-9FC08D5D53FD}" dt="2026-07-08T15:27:49.110" v="103"/>
          <ac:spMkLst>
            <pc:docMk/>
            <pc:sldMk cId="3645478630" sldId="268"/>
            <ac:spMk id="366" creationId="{E3336A73-1C9B-4BAA-A893-AD3C79E66607}"/>
          </ac:spMkLst>
        </pc:spChg>
        <pc:picChg chg="add mod">
          <ac:chgData name="Jeante Lamar Newell (2527533)" userId="S::2527533@student.uwtsd.ac.uk::6536686f-1418-46ec-acd2-189dd4b3074d" providerId="AD" clId="Web-{86A14433-DAC2-B736-DF8F-9FC08D5D53FD}" dt="2026-07-08T16:28:11.916" v="616" actId="1076"/>
          <ac:picMkLst>
            <pc:docMk/>
            <pc:sldMk cId="3645478630" sldId="268"/>
            <ac:picMk id="6" creationId="{BD1DD96B-951C-BE26-0C49-506BA1C2D70C}"/>
          </ac:picMkLst>
        </pc:picChg>
      </pc:sldChg>
    </pc:docChg>
  </pc:docChgLst>
  <pc:docChgLst>
    <pc:chgData name="Jeante Lamar Newell (2527533)" userId="S::2527533@student.uwtsd.ac.uk::6536686f-1418-46ec-acd2-189dd4b3074d" providerId="AD" clId="Web-{F3192560-871C-1A02-0258-5A5EEAD011CA}"/>
    <pc:docChg chg="modSld">
      <pc:chgData name="Jeante Lamar Newell (2527533)" userId="S::2527533@student.uwtsd.ac.uk::6536686f-1418-46ec-acd2-189dd4b3074d" providerId="AD" clId="Web-{F3192560-871C-1A02-0258-5A5EEAD011CA}" dt="2026-06-17T15:47:00.976" v="1055" actId="20577"/>
      <pc:docMkLst>
        <pc:docMk/>
      </pc:docMkLst>
      <pc:sldChg chg="addSp delSp modSp">
        <pc:chgData name="Jeante Lamar Newell (2527533)" userId="S::2527533@student.uwtsd.ac.uk::6536686f-1418-46ec-acd2-189dd4b3074d" providerId="AD" clId="Web-{F3192560-871C-1A02-0258-5A5EEAD011CA}" dt="2026-06-17T15:47:00.976" v="1055" actId="20577"/>
        <pc:sldMkLst>
          <pc:docMk/>
          <pc:sldMk cId="1382716628" sldId="262"/>
        </pc:sldMkLst>
      </pc:sldChg>
      <pc:sldChg chg="addSp modSp">
        <pc:chgData name="Jeante Lamar Newell (2527533)" userId="S::2527533@student.uwtsd.ac.uk::6536686f-1418-46ec-acd2-189dd4b3074d" providerId="AD" clId="Web-{F3192560-871C-1A02-0258-5A5EEAD011CA}" dt="2026-06-17T15:46:13.597" v="1050" actId="1076"/>
        <pc:sldMkLst>
          <pc:docMk/>
          <pc:sldMk cId="1917974163" sldId="267"/>
        </pc:sldMkLst>
        <pc:spChg chg="add mod">
          <ac:chgData name="Jeante Lamar Newell (2527533)" userId="S::2527533@student.uwtsd.ac.uk::6536686f-1418-46ec-acd2-189dd4b3074d" providerId="AD" clId="Web-{F3192560-871C-1A02-0258-5A5EEAD011CA}" dt="2026-06-17T15:46:13.597" v="1050" actId="1076"/>
          <ac:spMkLst>
            <pc:docMk/>
            <pc:sldMk cId="1917974163" sldId="267"/>
            <ac:spMk id="4" creationId="{B9CBCE83-8FDE-36BE-9123-93902FF5014A}"/>
          </ac:spMkLst>
        </pc:spChg>
      </pc:sldChg>
    </pc:docChg>
  </pc:docChgLst>
  <pc:docChgLst>
    <pc:chgData name="Jeante Lamar Newell (2527533)" userId="S::2527533@student.uwtsd.ac.uk::6536686f-1418-46ec-acd2-189dd4b3074d" providerId="AD" clId="Web-{2AFE9D9F-1D92-3E16-E526-A09665B0CD64}"/>
    <pc:docChg chg="modSld">
      <pc:chgData name="Jeante Lamar Newell (2527533)" userId="S::2527533@student.uwtsd.ac.uk::6536686f-1418-46ec-acd2-189dd4b3074d" providerId="AD" clId="Web-{2AFE9D9F-1D92-3E16-E526-A09665B0CD64}" dt="2026-07-11T08:42:50.424" v="482" actId="20577"/>
      <pc:docMkLst>
        <pc:docMk/>
      </pc:docMkLst>
      <pc:sldChg chg="modSp">
        <pc:chgData name="Jeante Lamar Newell (2527533)" userId="S::2527533@student.uwtsd.ac.uk::6536686f-1418-46ec-acd2-189dd4b3074d" providerId="AD" clId="Web-{2AFE9D9F-1D92-3E16-E526-A09665B0CD64}" dt="2026-07-11T08:05:55.435" v="56" actId="20577"/>
        <pc:sldMkLst>
          <pc:docMk/>
          <pc:sldMk cId="2563627717" sldId="256"/>
        </pc:sldMkLst>
        <pc:spChg chg="mod">
          <ac:chgData name="Jeante Lamar Newell (2527533)" userId="S::2527533@student.uwtsd.ac.uk::6536686f-1418-46ec-acd2-189dd4b3074d" providerId="AD" clId="Web-{2AFE9D9F-1D92-3E16-E526-A09665B0CD64}" dt="2026-07-11T08:05:55.435" v="56" actId="20577"/>
          <ac:spMkLst>
            <pc:docMk/>
            <pc:sldMk cId="2563627717" sldId="256"/>
            <ac:spMk id="2" creationId="{13877589-7B87-1810-7D1A-B5A2048E3490}"/>
          </ac:spMkLst>
        </pc:spChg>
      </pc:sldChg>
      <pc:sldChg chg="modSp">
        <pc:chgData name="Jeante Lamar Newell (2527533)" userId="S::2527533@student.uwtsd.ac.uk::6536686f-1418-46ec-acd2-189dd4b3074d" providerId="AD" clId="Web-{2AFE9D9F-1D92-3E16-E526-A09665B0CD64}" dt="2026-07-11T08:42:50.424" v="482" actId="20577"/>
        <pc:sldMkLst>
          <pc:docMk/>
          <pc:sldMk cId="3970473306" sldId="264"/>
        </pc:sldMkLst>
        <pc:spChg chg="mod">
          <ac:chgData name="Jeante Lamar Newell (2527533)" userId="S::2527533@student.uwtsd.ac.uk::6536686f-1418-46ec-acd2-189dd4b3074d" providerId="AD" clId="Web-{2AFE9D9F-1D92-3E16-E526-A09665B0CD64}" dt="2026-07-11T08:36:56.846" v="214" actId="1076"/>
          <ac:spMkLst>
            <pc:docMk/>
            <pc:sldMk cId="3970473306" sldId="264"/>
            <ac:spMk id="2" creationId="{42D99987-98D1-706D-2E63-5B8DDBF317C6}"/>
          </ac:spMkLst>
        </pc:spChg>
        <pc:spChg chg="mod">
          <ac:chgData name="Jeante Lamar Newell (2527533)" userId="S::2527533@student.uwtsd.ac.uk::6536686f-1418-46ec-acd2-189dd4b3074d" providerId="AD" clId="Web-{2AFE9D9F-1D92-3E16-E526-A09665B0CD64}" dt="2026-07-11T08:42:50.424" v="482" actId="20577"/>
          <ac:spMkLst>
            <pc:docMk/>
            <pc:sldMk cId="3970473306" sldId="264"/>
            <ac:spMk id="3" creationId="{4A53051C-8483-F6FD-7AB5-FC885653EC9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BB8EDB-5D63-4F9A-9DF0-DC82305A45A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0C6C83D-A764-4BFA-9A81-3FC2CC1BB8B5}">
      <dgm:prSet/>
      <dgm:spPr/>
      <dgm:t>
        <a:bodyPr/>
        <a:lstStyle/>
        <a:p>
          <a:r>
            <a:rPr lang="en-GB" b="1"/>
            <a:t>TECHNOLOGICAL</a:t>
          </a:r>
          <a:endParaRPr lang="en-US"/>
        </a:p>
      </dgm:t>
    </dgm:pt>
    <dgm:pt modelId="{A5E6A5A4-F897-4968-B986-12F6CA4AC2C2}" type="parTrans" cxnId="{9D1524FB-F53C-4B44-96F4-B1BB2533043B}">
      <dgm:prSet/>
      <dgm:spPr/>
      <dgm:t>
        <a:bodyPr/>
        <a:lstStyle/>
        <a:p>
          <a:endParaRPr lang="en-US"/>
        </a:p>
      </dgm:t>
    </dgm:pt>
    <dgm:pt modelId="{B710AB1E-D662-478C-B0A8-FDDB77B5D6D1}" type="sibTrans" cxnId="{9D1524FB-F53C-4B44-96F4-B1BB2533043B}">
      <dgm:prSet/>
      <dgm:spPr/>
      <dgm:t>
        <a:bodyPr/>
        <a:lstStyle/>
        <a:p>
          <a:endParaRPr lang="en-US"/>
        </a:p>
      </dgm:t>
    </dgm:pt>
    <dgm:pt modelId="{8C4271C6-E96F-495E-8923-4EE6B5E88CFE}">
      <dgm:prSet/>
      <dgm:spPr/>
      <dgm:t>
        <a:bodyPr/>
        <a:lstStyle/>
        <a:p>
          <a:r>
            <a:rPr lang="en-GB" b="1"/>
            <a:t>Creating specialised software has helped many bakers improve recipes and productivity for them.</a:t>
          </a:r>
          <a:endParaRPr lang="en-US"/>
        </a:p>
      </dgm:t>
    </dgm:pt>
    <dgm:pt modelId="{5795AF6F-D76C-4E2C-9AF6-290483CC4E44}" type="parTrans" cxnId="{43A6CFC5-8657-422A-AFF5-8791F7443695}">
      <dgm:prSet/>
      <dgm:spPr/>
      <dgm:t>
        <a:bodyPr/>
        <a:lstStyle/>
        <a:p>
          <a:endParaRPr lang="en-US"/>
        </a:p>
      </dgm:t>
    </dgm:pt>
    <dgm:pt modelId="{D8E17446-4882-40BF-B492-2512F6AE3A86}" type="sibTrans" cxnId="{43A6CFC5-8657-422A-AFF5-8791F7443695}">
      <dgm:prSet/>
      <dgm:spPr/>
      <dgm:t>
        <a:bodyPr/>
        <a:lstStyle/>
        <a:p>
          <a:endParaRPr lang="en-US"/>
        </a:p>
      </dgm:t>
    </dgm:pt>
    <dgm:pt modelId="{8065B175-1C13-4115-8359-DFAC97A4A4B2}">
      <dgm:prSet/>
      <dgm:spPr/>
      <dgm:t>
        <a:bodyPr/>
        <a:lstStyle/>
        <a:p>
          <a:r>
            <a:rPr lang="en-GB" b="1"/>
            <a:t>Basil's Bakery can venture into e-commerce and start selling online or by setting up an app so customers can go directly to them.</a:t>
          </a:r>
          <a:endParaRPr lang="en-US"/>
        </a:p>
      </dgm:t>
    </dgm:pt>
    <dgm:pt modelId="{0BE607B5-6C74-4A69-BBF5-1745C5016ACC}" type="parTrans" cxnId="{6214492B-0919-4FF9-B6AF-489C83F916D0}">
      <dgm:prSet/>
      <dgm:spPr/>
      <dgm:t>
        <a:bodyPr/>
        <a:lstStyle/>
        <a:p>
          <a:endParaRPr lang="en-US"/>
        </a:p>
      </dgm:t>
    </dgm:pt>
    <dgm:pt modelId="{26C9B3CC-DAF2-48B0-98B3-4670A0BA09D0}" type="sibTrans" cxnId="{6214492B-0919-4FF9-B6AF-489C83F916D0}">
      <dgm:prSet/>
      <dgm:spPr/>
      <dgm:t>
        <a:bodyPr/>
        <a:lstStyle/>
        <a:p>
          <a:endParaRPr lang="en-US"/>
        </a:p>
      </dgm:t>
    </dgm:pt>
    <dgm:pt modelId="{52704A27-3D9F-4E48-B491-877DFFEC7D36}">
      <dgm:prSet/>
      <dgm:spPr/>
      <dgm:t>
        <a:bodyPr/>
        <a:lstStyle/>
        <a:p>
          <a:r>
            <a:rPr lang="en-GB" b="1"/>
            <a:t>LEGAL</a:t>
          </a:r>
          <a:endParaRPr lang="en-US"/>
        </a:p>
      </dgm:t>
    </dgm:pt>
    <dgm:pt modelId="{EBD17E59-097C-497C-9ADF-1FF30D11DB8D}" type="parTrans" cxnId="{2957BEFD-ACF8-458F-9AB1-EEE7E4590E16}">
      <dgm:prSet/>
      <dgm:spPr/>
      <dgm:t>
        <a:bodyPr/>
        <a:lstStyle/>
        <a:p>
          <a:endParaRPr lang="en-US"/>
        </a:p>
      </dgm:t>
    </dgm:pt>
    <dgm:pt modelId="{3A2B06F9-EE6A-4056-96CD-724482FFDF4E}" type="sibTrans" cxnId="{2957BEFD-ACF8-458F-9AB1-EEE7E4590E16}">
      <dgm:prSet/>
      <dgm:spPr/>
      <dgm:t>
        <a:bodyPr/>
        <a:lstStyle/>
        <a:p>
          <a:endParaRPr lang="en-US"/>
        </a:p>
      </dgm:t>
    </dgm:pt>
    <dgm:pt modelId="{C7318E17-F754-4688-B286-8F0665479110}">
      <dgm:prSet/>
      <dgm:spPr/>
      <dgm:t>
        <a:bodyPr/>
        <a:lstStyle/>
        <a:p>
          <a:r>
            <a:rPr lang="en-GB" b="1"/>
            <a:t>Labor laws are implemented to protect staff and make sure they are paid well Basil's bakery would have to comply with these regulations.</a:t>
          </a:r>
          <a:endParaRPr lang="en-US"/>
        </a:p>
      </dgm:t>
    </dgm:pt>
    <dgm:pt modelId="{033A9087-FA96-4A73-805C-B53CDC0E5145}" type="parTrans" cxnId="{BC627DE2-F91D-4C8E-92E2-C0B42EDB7197}">
      <dgm:prSet/>
      <dgm:spPr/>
      <dgm:t>
        <a:bodyPr/>
        <a:lstStyle/>
        <a:p>
          <a:endParaRPr lang="en-US"/>
        </a:p>
      </dgm:t>
    </dgm:pt>
    <dgm:pt modelId="{8056B2BC-971D-41CE-B109-A648604A4126}" type="sibTrans" cxnId="{BC627DE2-F91D-4C8E-92E2-C0B42EDB7197}">
      <dgm:prSet/>
      <dgm:spPr/>
      <dgm:t>
        <a:bodyPr/>
        <a:lstStyle/>
        <a:p>
          <a:endParaRPr lang="en-US"/>
        </a:p>
      </dgm:t>
    </dgm:pt>
    <dgm:pt modelId="{2BABB41B-162D-4CBB-A963-968205472F07}">
      <dgm:prSet/>
      <dgm:spPr/>
      <dgm:t>
        <a:bodyPr/>
        <a:lstStyle/>
        <a:p>
          <a:r>
            <a:rPr lang="en-GB" b="1"/>
            <a:t>Maintaining proper records is essential to the bakery as they don't want to come under scrutiny from law makers.</a:t>
          </a:r>
          <a:endParaRPr lang="en-US"/>
        </a:p>
      </dgm:t>
    </dgm:pt>
    <dgm:pt modelId="{84A9EF29-A305-4232-AC47-7D376FE55CBF}" type="parTrans" cxnId="{71C7A0DE-0EFA-4D7F-AE0D-64AD639F73A0}">
      <dgm:prSet/>
      <dgm:spPr/>
      <dgm:t>
        <a:bodyPr/>
        <a:lstStyle/>
        <a:p>
          <a:endParaRPr lang="en-US"/>
        </a:p>
      </dgm:t>
    </dgm:pt>
    <dgm:pt modelId="{4E0A306E-5B1C-46DC-AF89-0070D0AD53A3}" type="sibTrans" cxnId="{71C7A0DE-0EFA-4D7F-AE0D-64AD639F73A0}">
      <dgm:prSet/>
      <dgm:spPr/>
      <dgm:t>
        <a:bodyPr/>
        <a:lstStyle/>
        <a:p>
          <a:endParaRPr lang="en-US"/>
        </a:p>
      </dgm:t>
    </dgm:pt>
    <dgm:pt modelId="{9650AB50-8D2D-491B-A8BA-CA87FEE003C7}">
      <dgm:prSet/>
      <dgm:spPr/>
      <dgm:t>
        <a:bodyPr/>
        <a:lstStyle/>
        <a:p>
          <a:r>
            <a:rPr lang="en-GB" b="1"/>
            <a:t>ENVIRONMENTAL </a:t>
          </a:r>
          <a:endParaRPr lang="en-US"/>
        </a:p>
      </dgm:t>
    </dgm:pt>
    <dgm:pt modelId="{D8786FA0-6B25-4CB3-A8DE-0D0F4A05FE38}" type="parTrans" cxnId="{41A2E19C-34C4-4EAF-8BCC-13CF4246CD3B}">
      <dgm:prSet/>
      <dgm:spPr/>
      <dgm:t>
        <a:bodyPr/>
        <a:lstStyle/>
        <a:p>
          <a:endParaRPr lang="en-US"/>
        </a:p>
      </dgm:t>
    </dgm:pt>
    <dgm:pt modelId="{6FA1D6E0-1F06-4F64-8297-7250E3CF27DD}" type="sibTrans" cxnId="{41A2E19C-34C4-4EAF-8BCC-13CF4246CD3B}">
      <dgm:prSet/>
      <dgm:spPr/>
      <dgm:t>
        <a:bodyPr/>
        <a:lstStyle/>
        <a:p>
          <a:endParaRPr lang="en-US"/>
        </a:p>
      </dgm:t>
    </dgm:pt>
    <dgm:pt modelId="{BB9B5031-7EFF-4A62-9A80-40CA8BDE500A}">
      <dgm:prSet/>
      <dgm:spPr/>
      <dgm:t>
        <a:bodyPr/>
        <a:lstStyle/>
        <a:p>
          <a:r>
            <a:rPr lang="en-GB" b="1"/>
            <a:t>Climate change such as floods can impact crops which affects the supply chain as raw materials become more expensive or not available at all. </a:t>
          </a:r>
          <a:endParaRPr lang="en-US"/>
        </a:p>
      </dgm:t>
    </dgm:pt>
    <dgm:pt modelId="{4632617E-B973-4EBE-ABEA-71BB988E8E70}" type="parTrans" cxnId="{A513641D-6C31-42EA-8EAE-B45E39918F33}">
      <dgm:prSet/>
      <dgm:spPr/>
      <dgm:t>
        <a:bodyPr/>
        <a:lstStyle/>
        <a:p>
          <a:endParaRPr lang="en-US"/>
        </a:p>
      </dgm:t>
    </dgm:pt>
    <dgm:pt modelId="{BF613E7E-BC41-45F3-BE1F-65FC5923D13E}" type="sibTrans" cxnId="{A513641D-6C31-42EA-8EAE-B45E39918F33}">
      <dgm:prSet/>
      <dgm:spPr/>
      <dgm:t>
        <a:bodyPr/>
        <a:lstStyle/>
        <a:p>
          <a:endParaRPr lang="en-US"/>
        </a:p>
      </dgm:t>
    </dgm:pt>
    <dgm:pt modelId="{FAAD4F30-FE84-4CCC-9BFA-8DEB80D99836}">
      <dgm:prSet/>
      <dgm:spPr/>
      <dgm:t>
        <a:bodyPr/>
        <a:lstStyle/>
        <a:p>
          <a:r>
            <a:rPr lang="en-GB" b="1" dirty="0"/>
            <a:t>Water is important to baking and low water supplies around the world have an impact on the industry as a whole.</a:t>
          </a:r>
          <a:endParaRPr lang="en-US" dirty="0"/>
        </a:p>
      </dgm:t>
    </dgm:pt>
    <dgm:pt modelId="{645A62C8-FE37-4BCC-BCD3-D7B43CB4399A}" type="parTrans" cxnId="{A1CD735B-85F6-4E9A-A157-C6BD6018C766}">
      <dgm:prSet/>
      <dgm:spPr/>
      <dgm:t>
        <a:bodyPr/>
        <a:lstStyle/>
        <a:p>
          <a:endParaRPr lang="en-US"/>
        </a:p>
      </dgm:t>
    </dgm:pt>
    <dgm:pt modelId="{33511180-7530-437E-8FBF-3B8A5632757F}" type="sibTrans" cxnId="{A1CD735B-85F6-4E9A-A157-C6BD6018C766}">
      <dgm:prSet/>
      <dgm:spPr/>
      <dgm:t>
        <a:bodyPr/>
        <a:lstStyle/>
        <a:p>
          <a:endParaRPr lang="en-US"/>
        </a:p>
      </dgm:t>
    </dgm:pt>
    <dgm:pt modelId="{D53C224C-D32F-4AC3-95C8-5371D5B8F4B7}" type="pres">
      <dgm:prSet presAssocID="{F9BB8EDB-5D63-4F9A-9DF0-DC82305A45A4}" presName="diagram" presStyleCnt="0">
        <dgm:presLayoutVars>
          <dgm:dir/>
          <dgm:resizeHandles val="exact"/>
        </dgm:presLayoutVars>
      </dgm:prSet>
      <dgm:spPr/>
    </dgm:pt>
    <dgm:pt modelId="{7F493D35-CB1B-45DA-A23A-8D717003FFDB}" type="pres">
      <dgm:prSet presAssocID="{80C6C83D-A764-4BFA-9A81-3FC2CC1BB8B5}" presName="node" presStyleLbl="node1" presStyleIdx="0" presStyleCnt="9">
        <dgm:presLayoutVars>
          <dgm:bulletEnabled val="1"/>
        </dgm:presLayoutVars>
      </dgm:prSet>
      <dgm:spPr/>
    </dgm:pt>
    <dgm:pt modelId="{2D8373BF-E5D3-4EEC-A3B0-74F3B4AB3153}" type="pres">
      <dgm:prSet presAssocID="{B710AB1E-D662-478C-B0A8-FDDB77B5D6D1}" presName="sibTrans" presStyleCnt="0"/>
      <dgm:spPr/>
    </dgm:pt>
    <dgm:pt modelId="{D35F40AA-D479-4FD5-B311-EC4D3DF8604F}" type="pres">
      <dgm:prSet presAssocID="{8C4271C6-E96F-495E-8923-4EE6B5E88CFE}" presName="node" presStyleLbl="node1" presStyleIdx="1" presStyleCnt="9">
        <dgm:presLayoutVars>
          <dgm:bulletEnabled val="1"/>
        </dgm:presLayoutVars>
      </dgm:prSet>
      <dgm:spPr/>
    </dgm:pt>
    <dgm:pt modelId="{A6FDC44F-1275-494C-BB77-487ED51D393D}" type="pres">
      <dgm:prSet presAssocID="{D8E17446-4882-40BF-B492-2512F6AE3A86}" presName="sibTrans" presStyleCnt="0"/>
      <dgm:spPr/>
    </dgm:pt>
    <dgm:pt modelId="{4A3181CF-A56B-41FD-9BD1-8FC320B7BAC6}" type="pres">
      <dgm:prSet presAssocID="{8065B175-1C13-4115-8359-DFAC97A4A4B2}" presName="node" presStyleLbl="node1" presStyleIdx="2" presStyleCnt="9">
        <dgm:presLayoutVars>
          <dgm:bulletEnabled val="1"/>
        </dgm:presLayoutVars>
      </dgm:prSet>
      <dgm:spPr/>
    </dgm:pt>
    <dgm:pt modelId="{AF4DEC1E-7655-43DF-9341-1816C80F70CD}" type="pres">
      <dgm:prSet presAssocID="{26C9B3CC-DAF2-48B0-98B3-4670A0BA09D0}" presName="sibTrans" presStyleCnt="0"/>
      <dgm:spPr/>
    </dgm:pt>
    <dgm:pt modelId="{5F939C09-0300-4FE9-89C0-6F01CD98FF8C}" type="pres">
      <dgm:prSet presAssocID="{52704A27-3D9F-4E48-B491-877DFFEC7D36}" presName="node" presStyleLbl="node1" presStyleIdx="3" presStyleCnt="9">
        <dgm:presLayoutVars>
          <dgm:bulletEnabled val="1"/>
        </dgm:presLayoutVars>
      </dgm:prSet>
      <dgm:spPr/>
    </dgm:pt>
    <dgm:pt modelId="{B618D9EB-E2D5-4A7F-BC69-3FCEFE39B5A5}" type="pres">
      <dgm:prSet presAssocID="{3A2B06F9-EE6A-4056-96CD-724482FFDF4E}" presName="sibTrans" presStyleCnt="0"/>
      <dgm:spPr/>
    </dgm:pt>
    <dgm:pt modelId="{BB6DAA76-A222-49A3-8BB8-CD556D50E131}" type="pres">
      <dgm:prSet presAssocID="{C7318E17-F754-4688-B286-8F0665479110}" presName="node" presStyleLbl="node1" presStyleIdx="4" presStyleCnt="9">
        <dgm:presLayoutVars>
          <dgm:bulletEnabled val="1"/>
        </dgm:presLayoutVars>
      </dgm:prSet>
      <dgm:spPr/>
    </dgm:pt>
    <dgm:pt modelId="{F0D770FB-1A3D-4DE5-A498-098934A90E59}" type="pres">
      <dgm:prSet presAssocID="{8056B2BC-971D-41CE-B109-A648604A4126}" presName="sibTrans" presStyleCnt="0"/>
      <dgm:spPr/>
    </dgm:pt>
    <dgm:pt modelId="{D582F5CF-9F6E-4A06-8D8F-DD8E17D6188A}" type="pres">
      <dgm:prSet presAssocID="{2BABB41B-162D-4CBB-A963-968205472F07}" presName="node" presStyleLbl="node1" presStyleIdx="5" presStyleCnt="9">
        <dgm:presLayoutVars>
          <dgm:bulletEnabled val="1"/>
        </dgm:presLayoutVars>
      </dgm:prSet>
      <dgm:spPr/>
    </dgm:pt>
    <dgm:pt modelId="{8B184F22-D9B8-4C58-9CBA-7D30C7C0A935}" type="pres">
      <dgm:prSet presAssocID="{4E0A306E-5B1C-46DC-AF89-0070D0AD53A3}" presName="sibTrans" presStyleCnt="0"/>
      <dgm:spPr/>
    </dgm:pt>
    <dgm:pt modelId="{B9350690-8C68-4270-85F6-CE6AE883E74D}" type="pres">
      <dgm:prSet presAssocID="{9650AB50-8D2D-491B-A8BA-CA87FEE003C7}" presName="node" presStyleLbl="node1" presStyleIdx="6" presStyleCnt="9">
        <dgm:presLayoutVars>
          <dgm:bulletEnabled val="1"/>
        </dgm:presLayoutVars>
      </dgm:prSet>
      <dgm:spPr/>
    </dgm:pt>
    <dgm:pt modelId="{1893E586-61E2-49D9-A1A8-B9B3DCA02612}" type="pres">
      <dgm:prSet presAssocID="{6FA1D6E0-1F06-4F64-8297-7250E3CF27DD}" presName="sibTrans" presStyleCnt="0"/>
      <dgm:spPr/>
    </dgm:pt>
    <dgm:pt modelId="{CF1FD4FA-F24D-4A54-A708-AB95D2309EA9}" type="pres">
      <dgm:prSet presAssocID="{BB9B5031-7EFF-4A62-9A80-40CA8BDE500A}" presName="node" presStyleLbl="node1" presStyleIdx="7" presStyleCnt="9">
        <dgm:presLayoutVars>
          <dgm:bulletEnabled val="1"/>
        </dgm:presLayoutVars>
      </dgm:prSet>
      <dgm:spPr/>
    </dgm:pt>
    <dgm:pt modelId="{0AC089B1-E91F-4363-832C-221189788484}" type="pres">
      <dgm:prSet presAssocID="{BF613E7E-BC41-45F3-BE1F-65FC5923D13E}" presName="sibTrans" presStyleCnt="0"/>
      <dgm:spPr/>
    </dgm:pt>
    <dgm:pt modelId="{A93F7D71-6175-44E4-8785-9781EF3A96FE}" type="pres">
      <dgm:prSet presAssocID="{FAAD4F30-FE84-4CCC-9BFA-8DEB80D99836}" presName="node" presStyleLbl="node1" presStyleIdx="8" presStyleCnt="9">
        <dgm:presLayoutVars>
          <dgm:bulletEnabled val="1"/>
        </dgm:presLayoutVars>
      </dgm:prSet>
      <dgm:spPr/>
    </dgm:pt>
  </dgm:ptLst>
  <dgm:cxnLst>
    <dgm:cxn modelId="{A513641D-6C31-42EA-8EAE-B45E39918F33}" srcId="{F9BB8EDB-5D63-4F9A-9DF0-DC82305A45A4}" destId="{BB9B5031-7EFF-4A62-9A80-40CA8BDE500A}" srcOrd="7" destOrd="0" parTransId="{4632617E-B973-4EBE-ABEA-71BB988E8E70}" sibTransId="{BF613E7E-BC41-45F3-BE1F-65FC5923D13E}"/>
    <dgm:cxn modelId="{6214492B-0919-4FF9-B6AF-489C83F916D0}" srcId="{F9BB8EDB-5D63-4F9A-9DF0-DC82305A45A4}" destId="{8065B175-1C13-4115-8359-DFAC97A4A4B2}" srcOrd="2" destOrd="0" parTransId="{0BE607B5-6C74-4A69-BBF5-1745C5016ACC}" sibTransId="{26C9B3CC-DAF2-48B0-98B3-4670A0BA09D0}"/>
    <dgm:cxn modelId="{143D582B-31A0-46A4-93EC-2308624137CD}" type="presOf" srcId="{C7318E17-F754-4688-B286-8F0665479110}" destId="{BB6DAA76-A222-49A3-8BB8-CD556D50E131}" srcOrd="0" destOrd="0" presId="urn:microsoft.com/office/officeart/2005/8/layout/default"/>
    <dgm:cxn modelId="{A1CD735B-85F6-4E9A-A157-C6BD6018C766}" srcId="{F9BB8EDB-5D63-4F9A-9DF0-DC82305A45A4}" destId="{FAAD4F30-FE84-4CCC-9BFA-8DEB80D99836}" srcOrd="8" destOrd="0" parTransId="{645A62C8-FE37-4BCC-BCD3-D7B43CB4399A}" sibTransId="{33511180-7530-437E-8FBF-3B8A5632757F}"/>
    <dgm:cxn modelId="{22B64161-7D8E-4791-8356-C270C2513A07}" type="presOf" srcId="{9650AB50-8D2D-491B-A8BA-CA87FEE003C7}" destId="{B9350690-8C68-4270-85F6-CE6AE883E74D}" srcOrd="0" destOrd="0" presId="urn:microsoft.com/office/officeart/2005/8/layout/default"/>
    <dgm:cxn modelId="{4CD6214A-3AB1-41B1-A05E-6A16CC5C9F4A}" type="presOf" srcId="{FAAD4F30-FE84-4CCC-9BFA-8DEB80D99836}" destId="{A93F7D71-6175-44E4-8785-9781EF3A96FE}" srcOrd="0" destOrd="0" presId="urn:microsoft.com/office/officeart/2005/8/layout/default"/>
    <dgm:cxn modelId="{9585A64B-AD11-4470-B4AE-F55DCD6FA092}" type="presOf" srcId="{8065B175-1C13-4115-8359-DFAC97A4A4B2}" destId="{4A3181CF-A56B-41FD-9BD1-8FC320B7BAC6}" srcOrd="0" destOrd="0" presId="urn:microsoft.com/office/officeart/2005/8/layout/default"/>
    <dgm:cxn modelId="{65AD504E-0D68-4FE6-8027-E42DAD5E754C}" type="presOf" srcId="{8C4271C6-E96F-495E-8923-4EE6B5E88CFE}" destId="{D35F40AA-D479-4FD5-B311-EC4D3DF8604F}" srcOrd="0" destOrd="0" presId="urn:microsoft.com/office/officeart/2005/8/layout/default"/>
    <dgm:cxn modelId="{CF831578-2E00-49F1-B75E-D83B78FFC552}" type="presOf" srcId="{2BABB41B-162D-4CBB-A963-968205472F07}" destId="{D582F5CF-9F6E-4A06-8D8F-DD8E17D6188A}" srcOrd="0" destOrd="0" presId="urn:microsoft.com/office/officeart/2005/8/layout/default"/>
    <dgm:cxn modelId="{BF9B6B90-AE1F-4A43-86E5-2595E0C222B9}" type="presOf" srcId="{52704A27-3D9F-4E48-B491-877DFFEC7D36}" destId="{5F939C09-0300-4FE9-89C0-6F01CD98FF8C}" srcOrd="0" destOrd="0" presId="urn:microsoft.com/office/officeart/2005/8/layout/default"/>
    <dgm:cxn modelId="{C692FC95-418E-44E1-A5AC-86A471888668}" type="presOf" srcId="{BB9B5031-7EFF-4A62-9A80-40CA8BDE500A}" destId="{CF1FD4FA-F24D-4A54-A708-AB95D2309EA9}" srcOrd="0" destOrd="0" presId="urn:microsoft.com/office/officeart/2005/8/layout/default"/>
    <dgm:cxn modelId="{B5EB9798-2AB0-457E-BFB0-3FAB11E1B532}" type="presOf" srcId="{F9BB8EDB-5D63-4F9A-9DF0-DC82305A45A4}" destId="{D53C224C-D32F-4AC3-95C8-5371D5B8F4B7}" srcOrd="0" destOrd="0" presId="urn:microsoft.com/office/officeart/2005/8/layout/default"/>
    <dgm:cxn modelId="{41A2E19C-34C4-4EAF-8BCC-13CF4246CD3B}" srcId="{F9BB8EDB-5D63-4F9A-9DF0-DC82305A45A4}" destId="{9650AB50-8D2D-491B-A8BA-CA87FEE003C7}" srcOrd="6" destOrd="0" parTransId="{D8786FA0-6B25-4CB3-A8DE-0D0F4A05FE38}" sibTransId="{6FA1D6E0-1F06-4F64-8297-7250E3CF27DD}"/>
    <dgm:cxn modelId="{A90F0E9D-ECF3-4D9E-A77C-AEBA398B35AE}" type="presOf" srcId="{80C6C83D-A764-4BFA-9A81-3FC2CC1BB8B5}" destId="{7F493D35-CB1B-45DA-A23A-8D717003FFDB}" srcOrd="0" destOrd="0" presId="urn:microsoft.com/office/officeart/2005/8/layout/default"/>
    <dgm:cxn modelId="{43A6CFC5-8657-422A-AFF5-8791F7443695}" srcId="{F9BB8EDB-5D63-4F9A-9DF0-DC82305A45A4}" destId="{8C4271C6-E96F-495E-8923-4EE6B5E88CFE}" srcOrd="1" destOrd="0" parTransId="{5795AF6F-D76C-4E2C-9AF6-290483CC4E44}" sibTransId="{D8E17446-4882-40BF-B492-2512F6AE3A86}"/>
    <dgm:cxn modelId="{71C7A0DE-0EFA-4D7F-AE0D-64AD639F73A0}" srcId="{F9BB8EDB-5D63-4F9A-9DF0-DC82305A45A4}" destId="{2BABB41B-162D-4CBB-A963-968205472F07}" srcOrd="5" destOrd="0" parTransId="{84A9EF29-A305-4232-AC47-7D376FE55CBF}" sibTransId="{4E0A306E-5B1C-46DC-AF89-0070D0AD53A3}"/>
    <dgm:cxn modelId="{BC627DE2-F91D-4C8E-92E2-C0B42EDB7197}" srcId="{F9BB8EDB-5D63-4F9A-9DF0-DC82305A45A4}" destId="{C7318E17-F754-4688-B286-8F0665479110}" srcOrd="4" destOrd="0" parTransId="{033A9087-FA96-4A73-805C-B53CDC0E5145}" sibTransId="{8056B2BC-971D-41CE-B109-A648604A4126}"/>
    <dgm:cxn modelId="{9D1524FB-F53C-4B44-96F4-B1BB2533043B}" srcId="{F9BB8EDB-5D63-4F9A-9DF0-DC82305A45A4}" destId="{80C6C83D-A764-4BFA-9A81-3FC2CC1BB8B5}" srcOrd="0" destOrd="0" parTransId="{A5E6A5A4-F897-4968-B986-12F6CA4AC2C2}" sibTransId="{B710AB1E-D662-478C-B0A8-FDDB77B5D6D1}"/>
    <dgm:cxn modelId="{2957BEFD-ACF8-458F-9AB1-EEE7E4590E16}" srcId="{F9BB8EDB-5D63-4F9A-9DF0-DC82305A45A4}" destId="{52704A27-3D9F-4E48-B491-877DFFEC7D36}" srcOrd="3" destOrd="0" parTransId="{EBD17E59-097C-497C-9ADF-1FF30D11DB8D}" sibTransId="{3A2B06F9-EE6A-4056-96CD-724482FFDF4E}"/>
    <dgm:cxn modelId="{F4AC035A-DC7F-4715-9EFE-25646703D301}" type="presParOf" srcId="{D53C224C-D32F-4AC3-95C8-5371D5B8F4B7}" destId="{7F493D35-CB1B-45DA-A23A-8D717003FFDB}" srcOrd="0" destOrd="0" presId="urn:microsoft.com/office/officeart/2005/8/layout/default"/>
    <dgm:cxn modelId="{E90E6D55-4228-4850-A762-290C23D203C8}" type="presParOf" srcId="{D53C224C-D32F-4AC3-95C8-5371D5B8F4B7}" destId="{2D8373BF-E5D3-4EEC-A3B0-74F3B4AB3153}" srcOrd="1" destOrd="0" presId="urn:microsoft.com/office/officeart/2005/8/layout/default"/>
    <dgm:cxn modelId="{5505296A-FB69-45CF-B9D2-04759E0C3F01}" type="presParOf" srcId="{D53C224C-D32F-4AC3-95C8-5371D5B8F4B7}" destId="{D35F40AA-D479-4FD5-B311-EC4D3DF8604F}" srcOrd="2" destOrd="0" presId="urn:microsoft.com/office/officeart/2005/8/layout/default"/>
    <dgm:cxn modelId="{5F297543-52BD-4DE4-B727-B36A89ECAEE2}" type="presParOf" srcId="{D53C224C-D32F-4AC3-95C8-5371D5B8F4B7}" destId="{A6FDC44F-1275-494C-BB77-487ED51D393D}" srcOrd="3" destOrd="0" presId="urn:microsoft.com/office/officeart/2005/8/layout/default"/>
    <dgm:cxn modelId="{010CD67B-D43A-45A3-908F-2F326CF82692}" type="presParOf" srcId="{D53C224C-D32F-4AC3-95C8-5371D5B8F4B7}" destId="{4A3181CF-A56B-41FD-9BD1-8FC320B7BAC6}" srcOrd="4" destOrd="0" presId="urn:microsoft.com/office/officeart/2005/8/layout/default"/>
    <dgm:cxn modelId="{3DA8529C-4A66-4C2D-9EE4-391246C8113F}" type="presParOf" srcId="{D53C224C-D32F-4AC3-95C8-5371D5B8F4B7}" destId="{AF4DEC1E-7655-43DF-9341-1816C80F70CD}" srcOrd="5" destOrd="0" presId="urn:microsoft.com/office/officeart/2005/8/layout/default"/>
    <dgm:cxn modelId="{4014D882-28D0-4B56-BE45-54059D986849}" type="presParOf" srcId="{D53C224C-D32F-4AC3-95C8-5371D5B8F4B7}" destId="{5F939C09-0300-4FE9-89C0-6F01CD98FF8C}" srcOrd="6" destOrd="0" presId="urn:microsoft.com/office/officeart/2005/8/layout/default"/>
    <dgm:cxn modelId="{6AD27232-6208-4FB2-9FDC-AEE79526DDDF}" type="presParOf" srcId="{D53C224C-D32F-4AC3-95C8-5371D5B8F4B7}" destId="{B618D9EB-E2D5-4A7F-BC69-3FCEFE39B5A5}" srcOrd="7" destOrd="0" presId="urn:microsoft.com/office/officeart/2005/8/layout/default"/>
    <dgm:cxn modelId="{6FAD13DB-5CA6-46DE-BEC3-E072E5E6F93E}" type="presParOf" srcId="{D53C224C-D32F-4AC3-95C8-5371D5B8F4B7}" destId="{BB6DAA76-A222-49A3-8BB8-CD556D50E131}" srcOrd="8" destOrd="0" presId="urn:microsoft.com/office/officeart/2005/8/layout/default"/>
    <dgm:cxn modelId="{B36BCB4A-5101-45C7-BBE5-6AA243023AA2}" type="presParOf" srcId="{D53C224C-D32F-4AC3-95C8-5371D5B8F4B7}" destId="{F0D770FB-1A3D-4DE5-A498-098934A90E59}" srcOrd="9" destOrd="0" presId="urn:microsoft.com/office/officeart/2005/8/layout/default"/>
    <dgm:cxn modelId="{AB497B01-BC2E-40E7-A65F-D4381875E4AB}" type="presParOf" srcId="{D53C224C-D32F-4AC3-95C8-5371D5B8F4B7}" destId="{D582F5CF-9F6E-4A06-8D8F-DD8E17D6188A}" srcOrd="10" destOrd="0" presId="urn:microsoft.com/office/officeart/2005/8/layout/default"/>
    <dgm:cxn modelId="{8B5B79B5-F508-4EC2-879D-59D3B8E681AD}" type="presParOf" srcId="{D53C224C-D32F-4AC3-95C8-5371D5B8F4B7}" destId="{8B184F22-D9B8-4C58-9CBA-7D30C7C0A935}" srcOrd="11" destOrd="0" presId="urn:microsoft.com/office/officeart/2005/8/layout/default"/>
    <dgm:cxn modelId="{9008D6E5-7093-4B37-8FB2-03A1D154D972}" type="presParOf" srcId="{D53C224C-D32F-4AC3-95C8-5371D5B8F4B7}" destId="{B9350690-8C68-4270-85F6-CE6AE883E74D}" srcOrd="12" destOrd="0" presId="urn:microsoft.com/office/officeart/2005/8/layout/default"/>
    <dgm:cxn modelId="{A185D55F-8962-4D71-A252-DF68D88F5533}" type="presParOf" srcId="{D53C224C-D32F-4AC3-95C8-5371D5B8F4B7}" destId="{1893E586-61E2-49D9-A1A8-B9B3DCA02612}" srcOrd="13" destOrd="0" presId="urn:microsoft.com/office/officeart/2005/8/layout/default"/>
    <dgm:cxn modelId="{CC705A08-DD17-4389-83D3-7CDE831255F5}" type="presParOf" srcId="{D53C224C-D32F-4AC3-95C8-5371D5B8F4B7}" destId="{CF1FD4FA-F24D-4A54-A708-AB95D2309EA9}" srcOrd="14" destOrd="0" presId="urn:microsoft.com/office/officeart/2005/8/layout/default"/>
    <dgm:cxn modelId="{A23CA11C-3FBE-4778-8918-4A8369C55DE5}" type="presParOf" srcId="{D53C224C-D32F-4AC3-95C8-5371D5B8F4B7}" destId="{0AC089B1-E91F-4363-832C-221189788484}" srcOrd="15" destOrd="0" presId="urn:microsoft.com/office/officeart/2005/8/layout/default"/>
    <dgm:cxn modelId="{187623C2-F405-4837-978D-684B00EA611E}" type="presParOf" srcId="{D53C224C-D32F-4AC3-95C8-5371D5B8F4B7}" destId="{A93F7D71-6175-44E4-8785-9781EF3A96FE}"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93D35-CB1B-45DA-A23A-8D717003FFDB}">
      <dsp:nvSpPr>
        <dsp:cNvPr id="0" name=""/>
        <dsp:cNvSpPr/>
      </dsp:nvSpPr>
      <dsp:spPr>
        <a:xfrm>
          <a:off x="222487" y="1414"/>
          <a:ext cx="2159538" cy="129572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TECHNOLOGICAL</a:t>
          </a:r>
          <a:endParaRPr lang="en-US" sz="1200" kern="1200"/>
        </a:p>
      </dsp:txBody>
      <dsp:txXfrm>
        <a:off x="222487" y="1414"/>
        <a:ext cx="2159538" cy="1295723"/>
      </dsp:txXfrm>
    </dsp:sp>
    <dsp:sp modelId="{D35F40AA-D479-4FD5-B311-EC4D3DF8604F}">
      <dsp:nvSpPr>
        <dsp:cNvPr id="0" name=""/>
        <dsp:cNvSpPr/>
      </dsp:nvSpPr>
      <dsp:spPr>
        <a:xfrm>
          <a:off x="2597980" y="1414"/>
          <a:ext cx="2159538" cy="129572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Creating specialised software has helped many bakers improve recipes and productivity for them.</a:t>
          </a:r>
          <a:endParaRPr lang="en-US" sz="1200" kern="1200"/>
        </a:p>
      </dsp:txBody>
      <dsp:txXfrm>
        <a:off x="2597980" y="1414"/>
        <a:ext cx="2159538" cy="1295723"/>
      </dsp:txXfrm>
    </dsp:sp>
    <dsp:sp modelId="{4A3181CF-A56B-41FD-9BD1-8FC320B7BAC6}">
      <dsp:nvSpPr>
        <dsp:cNvPr id="0" name=""/>
        <dsp:cNvSpPr/>
      </dsp:nvSpPr>
      <dsp:spPr>
        <a:xfrm>
          <a:off x="4973472" y="1414"/>
          <a:ext cx="2159538" cy="129572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Basil's Bakery can venture into e-commerce and start selling online or by setting up an app so customers can go directly to them.</a:t>
          </a:r>
          <a:endParaRPr lang="en-US" sz="1200" kern="1200"/>
        </a:p>
      </dsp:txBody>
      <dsp:txXfrm>
        <a:off x="4973472" y="1414"/>
        <a:ext cx="2159538" cy="1295723"/>
      </dsp:txXfrm>
    </dsp:sp>
    <dsp:sp modelId="{5F939C09-0300-4FE9-89C0-6F01CD98FF8C}">
      <dsp:nvSpPr>
        <dsp:cNvPr id="0" name=""/>
        <dsp:cNvSpPr/>
      </dsp:nvSpPr>
      <dsp:spPr>
        <a:xfrm>
          <a:off x="7348965" y="1414"/>
          <a:ext cx="2159538" cy="129572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LEGAL</a:t>
          </a:r>
          <a:endParaRPr lang="en-US" sz="1200" kern="1200"/>
        </a:p>
      </dsp:txBody>
      <dsp:txXfrm>
        <a:off x="7348965" y="1414"/>
        <a:ext cx="2159538" cy="1295723"/>
      </dsp:txXfrm>
    </dsp:sp>
    <dsp:sp modelId="{BB6DAA76-A222-49A3-8BB8-CD556D50E131}">
      <dsp:nvSpPr>
        <dsp:cNvPr id="0" name=""/>
        <dsp:cNvSpPr/>
      </dsp:nvSpPr>
      <dsp:spPr>
        <a:xfrm>
          <a:off x="222487" y="1513091"/>
          <a:ext cx="2159538" cy="129572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Labor laws are implemented to protect staff and make sure they are paid well Basil's bakery would have to comply with these regulations.</a:t>
          </a:r>
          <a:endParaRPr lang="en-US" sz="1200" kern="1200"/>
        </a:p>
      </dsp:txBody>
      <dsp:txXfrm>
        <a:off x="222487" y="1513091"/>
        <a:ext cx="2159538" cy="1295723"/>
      </dsp:txXfrm>
    </dsp:sp>
    <dsp:sp modelId="{D582F5CF-9F6E-4A06-8D8F-DD8E17D6188A}">
      <dsp:nvSpPr>
        <dsp:cNvPr id="0" name=""/>
        <dsp:cNvSpPr/>
      </dsp:nvSpPr>
      <dsp:spPr>
        <a:xfrm>
          <a:off x="2597980" y="1513091"/>
          <a:ext cx="2159538" cy="129572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Maintaining proper records is essential to the bakery as they don't want to come under scrutiny from law makers.</a:t>
          </a:r>
          <a:endParaRPr lang="en-US" sz="1200" kern="1200"/>
        </a:p>
      </dsp:txBody>
      <dsp:txXfrm>
        <a:off x="2597980" y="1513091"/>
        <a:ext cx="2159538" cy="1295723"/>
      </dsp:txXfrm>
    </dsp:sp>
    <dsp:sp modelId="{B9350690-8C68-4270-85F6-CE6AE883E74D}">
      <dsp:nvSpPr>
        <dsp:cNvPr id="0" name=""/>
        <dsp:cNvSpPr/>
      </dsp:nvSpPr>
      <dsp:spPr>
        <a:xfrm>
          <a:off x="4973472" y="1513091"/>
          <a:ext cx="2159538" cy="129572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ENVIRONMENTAL </a:t>
          </a:r>
          <a:endParaRPr lang="en-US" sz="1200" kern="1200"/>
        </a:p>
      </dsp:txBody>
      <dsp:txXfrm>
        <a:off x="4973472" y="1513091"/>
        <a:ext cx="2159538" cy="1295723"/>
      </dsp:txXfrm>
    </dsp:sp>
    <dsp:sp modelId="{CF1FD4FA-F24D-4A54-A708-AB95D2309EA9}">
      <dsp:nvSpPr>
        <dsp:cNvPr id="0" name=""/>
        <dsp:cNvSpPr/>
      </dsp:nvSpPr>
      <dsp:spPr>
        <a:xfrm>
          <a:off x="7348965" y="1513091"/>
          <a:ext cx="2159538" cy="129572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Climate change such as floods can impact crops which affects the supply chain as raw materials become more expensive or not available at all. </a:t>
          </a:r>
          <a:endParaRPr lang="en-US" sz="1200" kern="1200"/>
        </a:p>
      </dsp:txBody>
      <dsp:txXfrm>
        <a:off x="7348965" y="1513091"/>
        <a:ext cx="2159538" cy="1295723"/>
      </dsp:txXfrm>
    </dsp:sp>
    <dsp:sp modelId="{A93F7D71-6175-44E4-8785-9781EF3A96FE}">
      <dsp:nvSpPr>
        <dsp:cNvPr id="0" name=""/>
        <dsp:cNvSpPr/>
      </dsp:nvSpPr>
      <dsp:spPr>
        <a:xfrm>
          <a:off x="3785726" y="3024768"/>
          <a:ext cx="2159538" cy="129572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Water is important to baking and low water supplies around the world have an impact on the industry as a whole.</a:t>
          </a:r>
          <a:endParaRPr lang="en-US" sz="1200" kern="1200" dirty="0"/>
        </a:p>
      </dsp:txBody>
      <dsp:txXfrm>
        <a:off x="3785726" y="3024768"/>
        <a:ext cx="2159538" cy="129572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11/07/2026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fabriq.tech/en/2025/07/30/what-is-5w2h-and-why-it-matters-in-manufacturing-excellence/" TargetMode="External"/><Relationship Id="rId2" Type="http://schemas.openxmlformats.org/officeDocument/2006/relationships/hyperlink" Target="https://www.cipd.org/uk/knowledge/factsheets/pestle-analysis-factsheet/"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haping a dough">
            <a:extLst>
              <a:ext uri="{FF2B5EF4-FFF2-40B4-BE49-F238E27FC236}">
                <a16:creationId xmlns:a16="http://schemas.microsoft.com/office/drawing/2014/main" id="{394E5DE8-D80F-3F20-9636-B52D0E8E3F8D}"/>
              </a:ext>
            </a:extLst>
          </p:cNvPr>
          <p:cNvPicPr>
            <a:picLocks noChangeAspect="1"/>
          </p:cNvPicPr>
          <p:nvPr/>
        </p:nvPicPr>
        <p:blipFill>
          <a:blip r:embed="rId3">
            <a:alphaModFix amt="40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589213" y="2514600"/>
            <a:ext cx="8915399" cy="2262781"/>
          </a:xfrm>
        </p:spPr>
        <p:txBody>
          <a:bodyPr>
            <a:normAutofit/>
          </a:bodyPr>
          <a:lstStyle/>
          <a:p>
            <a:pPr>
              <a:lnSpc>
                <a:spcPct val="90000"/>
              </a:lnSpc>
            </a:pPr>
            <a:r>
              <a:rPr lang="en-GB" sz="2600" dirty="0">
                <a:solidFill>
                  <a:schemeClr val="tx1"/>
                </a:solidFill>
                <a:latin typeface="A"/>
              </a:rPr>
              <a:t>MODULE NAME : problem solving and decision making</a:t>
            </a:r>
            <a:br>
              <a:rPr lang="en-GB" sz="2600" dirty="0">
                <a:latin typeface="A"/>
              </a:rPr>
            </a:br>
            <a:r>
              <a:rPr lang="en-GB" sz="2600">
                <a:solidFill>
                  <a:schemeClr val="tx1"/>
                </a:solidFill>
                <a:latin typeface="A"/>
              </a:rPr>
              <a:t>MODULE CODE : LCLM40004_LON</a:t>
            </a:r>
            <a:br>
              <a:rPr lang="en-GB" sz="2600" dirty="0">
                <a:latin typeface="A"/>
              </a:rPr>
            </a:br>
            <a:r>
              <a:rPr lang="en-GB" sz="2600">
                <a:solidFill>
                  <a:schemeClr val="tx1"/>
                </a:solidFill>
                <a:latin typeface="A"/>
              </a:rPr>
              <a:t>STUDENT NAME : Jeante Newell</a:t>
            </a:r>
            <a:br>
              <a:rPr lang="en-GB" sz="2600" dirty="0">
                <a:latin typeface="A"/>
              </a:rPr>
            </a:br>
            <a:r>
              <a:rPr lang="en-GB" sz="2600">
                <a:solidFill>
                  <a:schemeClr val="tx1"/>
                </a:solidFill>
                <a:latin typeface="A"/>
              </a:rPr>
              <a:t>STUDENT ID : 2527533</a:t>
            </a:r>
            <a:br>
              <a:rPr lang="en-GB" sz="2600" dirty="0">
                <a:latin typeface="A"/>
              </a:rPr>
            </a:br>
            <a:r>
              <a:rPr lang="en-GB" sz="2600">
                <a:solidFill>
                  <a:schemeClr val="tx1"/>
                </a:solidFill>
                <a:latin typeface="A"/>
              </a:rPr>
              <a:t>LECTURER: </a:t>
            </a:r>
            <a:br>
              <a:rPr lang="en-GB" sz="2600" dirty="0">
                <a:latin typeface="A"/>
              </a:rPr>
            </a:br>
            <a:r>
              <a:rPr lang="en-GB" sz="2600">
                <a:solidFill>
                  <a:schemeClr val="tx1"/>
                </a:solidFill>
                <a:latin typeface="A"/>
              </a:rPr>
              <a:t>Assignment 1: Presentation</a:t>
            </a:r>
            <a:endParaRPr lang="en-US">
              <a:solidFill>
                <a:schemeClr val="tx1"/>
              </a:solidFill>
            </a:endParaRPr>
          </a:p>
        </p:txBody>
      </p:sp>
      <p:sp>
        <p:nvSpPr>
          <p:cNvPr id="28" name="Rectangle 27">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C6064"/>
          </a:solidFill>
          <a:ln>
            <a:noFill/>
          </a:ln>
          <a:effectLst/>
        </p:spPr>
        <p:style>
          <a:lnRef idx="1">
            <a:schemeClr val="accent1"/>
          </a:lnRef>
          <a:fillRef idx="3">
            <a:schemeClr val="accent1"/>
          </a:fillRef>
          <a:effectRef idx="2">
            <a:schemeClr val="accent1"/>
          </a:effectRef>
          <a:fontRef idx="minor">
            <a:schemeClr val="lt1"/>
          </a:fontRef>
        </p:style>
      </p:sp>
      <p:sp>
        <p:nvSpPr>
          <p:cNvPr id="30"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25636277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2" name="Group 201">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06"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07"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08"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09"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10"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1"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12"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3"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4"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5"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6"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7"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03" name="Group 202">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20"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21"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22"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23"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24"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25"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26"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27"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28"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29"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30"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31"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04" name="Rectangle 203">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18"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232" name="Rectangle 231">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938CE56-2AB6-1A7C-4AB3-09A73CA7CA33}"/>
              </a:ext>
            </a:extLst>
          </p:cNvPr>
          <p:cNvPicPr>
            <a:picLocks noChangeAspect="1"/>
          </p:cNvPicPr>
          <p:nvPr/>
        </p:nvPicPr>
        <p:blipFill>
          <a:blip r:embed="rId2">
            <a:alphaModFix amt="40000"/>
          </a:blip>
          <a:srcRect t="14928" b="80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2589213" y="2514600"/>
            <a:ext cx="8915399" cy="2262781"/>
          </a:xfrm>
        </p:spPr>
        <p:txBody>
          <a:bodyPr vert="horz" lIns="91440" tIns="45720" rIns="91440" bIns="45720" rtlCol="0" anchor="b">
            <a:normAutofit/>
          </a:bodyPr>
          <a:lstStyle/>
          <a:p>
            <a:r>
              <a:rPr lang="en-US" sz="5400" b="1">
                <a:solidFill>
                  <a:schemeClr val="tx1"/>
                </a:solidFill>
              </a:rPr>
              <a:t>OVERVIEW</a:t>
            </a:r>
          </a:p>
        </p:txBody>
      </p:sp>
      <p:sp>
        <p:nvSpPr>
          <p:cNvPr id="234" name="Rectangle 233">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8B5244"/>
          </a:solidFill>
          <a:ln>
            <a:noFill/>
          </a:ln>
          <a:effectLst/>
        </p:spPr>
        <p:style>
          <a:lnRef idx="1">
            <a:schemeClr val="accent1"/>
          </a:lnRef>
          <a:fillRef idx="3">
            <a:schemeClr val="accent1"/>
          </a:fillRef>
          <a:effectRef idx="2">
            <a:schemeClr val="accent1"/>
          </a:effectRef>
          <a:fontRef idx="minor">
            <a:schemeClr val="lt1"/>
          </a:fontRef>
        </p:style>
      </p:sp>
      <p:sp>
        <p:nvSpPr>
          <p:cNvPr id="236"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7" name="TextBox 6">
            <a:extLst>
              <a:ext uri="{FF2B5EF4-FFF2-40B4-BE49-F238E27FC236}">
                <a16:creationId xmlns:a16="http://schemas.microsoft.com/office/drawing/2014/main" id="{9475D3C6-40C8-E6F7-ED50-C092CB7E9F61}"/>
              </a:ext>
            </a:extLst>
          </p:cNvPr>
          <p:cNvSpPr txBox="1"/>
          <p:nvPr/>
        </p:nvSpPr>
        <p:spPr>
          <a:xfrm>
            <a:off x="2928257" y="4709886"/>
            <a:ext cx="4317999" cy="18797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050" b="1"/>
              <a:t>Introduction </a:t>
            </a:r>
            <a:endParaRPr lang="en-US" sz="1050"/>
          </a:p>
          <a:p>
            <a:pPr>
              <a:lnSpc>
                <a:spcPct val="90000"/>
              </a:lnSpc>
              <a:spcBef>
                <a:spcPts val="1000"/>
              </a:spcBef>
            </a:pPr>
            <a:r>
              <a:rPr lang="en-US" sz="1050" b="1"/>
              <a:t>Company background</a:t>
            </a:r>
            <a:endParaRPr lang="en-US" sz="1050"/>
          </a:p>
          <a:p>
            <a:pPr>
              <a:lnSpc>
                <a:spcPct val="90000"/>
              </a:lnSpc>
              <a:spcBef>
                <a:spcPts val="1000"/>
              </a:spcBef>
            </a:pPr>
            <a:r>
              <a:rPr lang="en-US" sz="1050" b="1"/>
              <a:t>Problem: nature and scope</a:t>
            </a:r>
            <a:endParaRPr lang="en-US" sz="1050"/>
          </a:p>
          <a:p>
            <a:pPr>
              <a:lnSpc>
                <a:spcPct val="90000"/>
              </a:lnSpc>
              <a:spcBef>
                <a:spcPts val="1000"/>
              </a:spcBef>
            </a:pPr>
            <a:r>
              <a:rPr lang="en-US" sz="1050" b="1"/>
              <a:t>PESTLE ANALYSIS: Basil’s Bakery</a:t>
            </a:r>
            <a:endParaRPr lang="en-US" sz="1050"/>
          </a:p>
          <a:p>
            <a:pPr>
              <a:lnSpc>
                <a:spcPct val="90000"/>
              </a:lnSpc>
              <a:spcBef>
                <a:spcPts val="1000"/>
              </a:spcBef>
            </a:pPr>
            <a:r>
              <a:rPr lang="en-US" sz="1050" b="1"/>
              <a:t>Cause and effect analysis: Fishbone diagram</a:t>
            </a:r>
            <a:endParaRPr lang="en-US" sz="1050"/>
          </a:p>
          <a:p>
            <a:pPr>
              <a:lnSpc>
                <a:spcPct val="90000"/>
              </a:lnSpc>
              <a:spcBef>
                <a:spcPts val="1000"/>
              </a:spcBef>
            </a:pPr>
            <a:r>
              <a:rPr lang="en-US" sz="1050" b="1"/>
              <a:t>Conclusion</a:t>
            </a:r>
            <a:endParaRPr lang="en-US" sz="1050"/>
          </a:p>
          <a:p>
            <a:pPr algn="l">
              <a:lnSpc>
                <a:spcPct val="90000"/>
              </a:lnSpc>
              <a:spcBef>
                <a:spcPts val="1000"/>
              </a:spcBef>
            </a:pPr>
            <a:r>
              <a:rPr lang="en-US" sz="1050" b="1"/>
              <a:t>References</a:t>
            </a:r>
            <a:endParaRPr lang="en-US" sz="1050"/>
          </a:p>
        </p:txBody>
      </p:sp>
      <p:sp>
        <p:nvSpPr>
          <p:cNvPr id="35" name="Text Placeholder 34">
            <a:extLst>
              <a:ext uri="{FF2B5EF4-FFF2-40B4-BE49-F238E27FC236}">
                <a16:creationId xmlns:a16="http://schemas.microsoft.com/office/drawing/2014/main" id="{CB1BD249-1B0F-D636-0CEE-E6CD7B1FC2DE}"/>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271580601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 name="Group 103">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5"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6"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7"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8"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9"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10"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11"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12"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13"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14"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15"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16"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18" name="Group 117">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119"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0"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21"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22"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23"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24"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25"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26"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27"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8"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9"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30"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32" name="Rectangle 131">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4"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36" name="Rectangle 135">
            <a:extLst>
              <a:ext uri="{FF2B5EF4-FFF2-40B4-BE49-F238E27FC236}">
                <a16:creationId xmlns:a16="http://schemas.microsoft.com/office/drawing/2014/main" id="{95FFA5E0-4C70-431D-A19D-18415F6C4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634A59BB-5940-4958-91AF-7D8C454914B0}"/>
              </a:ext>
            </a:extLst>
          </p:cNvPr>
          <p:cNvPicPr>
            <a:picLocks noChangeAspect="1"/>
          </p:cNvPicPr>
          <p:nvPr/>
        </p:nvPicPr>
        <p:blipFill>
          <a:blip r:embed="rId2"/>
          <a:srcRect t="8772" b="6958"/>
          <a:stretch>
            <a:fillRect/>
          </a:stretch>
        </p:blipFill>
        <p:spPr>
          <a:xfrm>
            <a:off x="20" y="-7247"/>
            <a:ext cx="12191980" cy="6857990"/>
          </a:xfrm>
          <a:prstGeom prst="rect">
            <a:avLst/>
          </a:prstGeom>
        </p:spPr>
      </p:pic>
      <p:sp>
        <p:nvSpPr>
          <p:cNvPr id="138" name="Freeform: Shape 137">
            <a:extLst>
              <a:ext uri="{FF2B5EF4-FFF2-40B4-BE49-F238E27FC236}">
                <a16:creationId xmlns:a16="http://schemas.microsoft.com/office/drawing/2014/main" id="{BBE55C11-4C41-45E4-A00F-83DEE6BB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3632297"/>
            <a:ext cx="8609045" cy="2170389"/>
          </a:xfrm>
          <a:custGeom>
            <a:avLst/>
            <a:gdLst>
              <a:gd name="connsiteX0" fmla="*/ 0 w 7527616"/>
              <a:gd name="connsiteY0" fmla="*/ 0 h 2170389"/>
              <a:gd name="connsiteX1" fmla="*/ 85411 w 7527616"/>
              <a:gd name="connsiteY1" fmla="*/ 0 h 2170389"/>
              <a:gd name="connsiteX2" fmla="*/ 926533 w 7527616"/>
              <a:gd name="connsiteY2" fmla="*/ 0 h 2170389"/>
              <a:gd name="connsiteX3" fmla="*/ 1114264 w 7527616"/>
              <a:gd name="connsiteY3" fmla="*/ 0 h 2170389"/>
              <a:gd name="connsiteX4" fmla="*/ 6544376 w 7527616"/>
              <a:gd name="connsiteY4" fmla="*/ 0 h 2170389"/>
              <a:gd name="connsiteX5" fmla="*/ 6610082 w 7527616"/>
              <a:gd name="connsiteY5" fmla="*/ 26276 h 2170389"/>
              <a:gd name="connsiteX6" fmla="*/ 6619468 w 7527616"/>
              <a:gd name="connsiteY6" fmla="*/ 36786 h 2170389"/>
              <a:gd name="connsiteX7" fmla="*/ 7506496 w 7527616"/>
              <a:gd name="connsiteY7" fmla="*/ 1024760 h 2170389"/>
              <a:gd name="connsiteX8" fmla="*/ 7506496 w 7527616"/>
              <a:gd name="connsiteY8" fmla="*/ 1140374 h 2170389"/>
              <a:gd name="connsiteX9" fmla="*/ 6619468 w 7527616"/>
              <a:gd name="connsiteY9" fmla="*/ 2133603 h 2170389"/>
              <a:gd name="connsiteX10" fmla="*/ 6610082 w 7527616"/>
              <a:gd name="connsiteY10" fmla="*/ 2144113 h 2170389"/>
              <a:gd name="connsiteX11" fmla="*/ 6544376 w 7527616"/>
              <a:gd name="connsiteY11" fmla="*/ 2170389 h 2170389"/>
              <a:gd name="connsiteX12" fmla="*/ 1114264 w 7527616"/>
              <a:gd name="connsiteY12" fmla="*/ 2170389 h 2170389"/>
              <a:gd name="connsiteX13" fmla="*/ 926533 w 7527616"/>
              <a:gd name="connsiteY13" fmla="*/ 2170389 h 2170389"/>
              <a:gd name="connsiteX14" fmla="*/ 146150 w 7527616"/>
              <a:gd name="connsiteY14" fmla="*/ 2170389 h 2170389"/>
              <a:gd name="connsiteX15" fmla="*/ 0 w 7527616"/>
              <a:gd name="connsiteY15" fmla="*/ 2170389 h 2170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27616" h="2170389">
                <a:moveTo>
                  <a:pt x="0" y="0"/>
                </a:moveTo>
                <a:lnTo>
                  <a:pt x="85411" y="0"/>
                </a:lnTo>
                <a:cubicBezTo>
                  <a:pt x="290008" y="0"/>
                  <a:pt x="562804" y="0"/>
                  <a:pt x="926533" y="0"/>
                </a:cubicBezTo>
                <a:cubicBezTo>
                  <a:pt x="926533" y="0"/>
                  <a:pt x="926533" y="0"/>
                  <a:pt x="1114264" y="0"/>
                </a:cubicBezTo>
                <a:cubicBezTo>
                  <a:pt x="1114264" y="0"/>
                  <a:pt x="1114264" y="0"/>
                  <a:pt x="6544376" y="0"/>
                </a:cubicBezTo>
                <a:cubicBezTo>
                  <a:pt x="6567842" y="0"/>
                  <a:pt x="6591309" y="10510"/>
                  <a:pt x="6610082" y="26276"/>
                </a:cubicBezTo>
                <a:cubicBezTo>
                  <a:pt x="6614775" y="26276"/>
                  <a:pt x="6619468" y="31531"/>
                  <a:pt x="6619468" y="36786"/>
                </a:cubicBezTo>
                <a:cubicBezTo>
                  <a:pt x="6619468" y="36786"/>
                  <a:pt x="6619468" y="36786"/>
                  <a:pt x="7506496" y="1024760"/>
                </a:cubicBezTo>
                <a:cubicBezTo>
                  <a:pt x="7534656" y="1056291"/>
                  <a:pt x="7534656" y="1108843"/>
                  <a:pt x="7506496" y="1140374"/>
                </a:cubicBezTo>
                <a:cubicBezTo>
                  <a:pt x="7506496" y="1140374"/>
                  <a:pt x="7506496" y="1140374"/>
                  <a:pt x="6619468" y="2133603"/>
                </a:cubicBezTo>
                <a:cubicBezTo>
                  <a:pt x="6619468" y="2133603"/>
                  <a:pt x="6614775" y="2138858"/>
                  <a:pt x="6610082" y="2144113"/>
                </a:cubicBezTo>
                <a:cubicBezTo>
                  <a:pt x="6591309" y="2159879"/>
                  <a:pt x="6567842" y="2170389"/>
                  <a:pt x="6544376" y="2170389"/>
                </a:cubicBezTo>
                <a:cubicBezTo>
                  <a:pt x="6544376" y="2170389"/>
                  <a:pt x="6544376" y="2170389"/>
                  <a:pt x="1114264" y="2170389"/>
                </a:cubicBezTo>
                <a:cubicBezTo>
                  <a:pt x="1114264" y="2170389"/>
                  <a:pt x="1114264" y="2170389"/>
                  <a:pt x="926533" y="2170389"/>
                </a:cubicBezTo>
                <a:cubicBezTo>
                  <a:pt x="926533" y="2170389"/>
                  <a:pt x="926533" y="2170389"/>
                  <a:pt x="146150" y="2170389"/>
                </a:cubicBezTo>
                <a:lnTo>
                  <a:pt x="0" y="2170389"/>
                </a:lnTo>
                <a:close/>
              </a:path>
            </a:pathLst>
          </a:custGeom>
          <a:solidFill>
            <a:srgbClr val="815043">
              <a:alpha val="94000"/>
            </a:srgb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873276" y="3294133"/>
            <a:ext cx="6368312" cy="1032094"/>
          </a:xfrm>
        </p:spPr>
        <p:txBody>
          <a:bodyPr vert="horz" lIns="91440" tIns="45720" rIns="91440" bIns="45720" rtlCol="0" anchor="b">
            <a:normAutofit/>
          </a:bodyPr>
          <a:lstStyle/>
          <a:p>
            <a:r>
              <a:rPr lang="en-US" sz="4100" b="1">
                <a:solidFill>
                  <a:srgbClr val="FEFFFF"/>
                </a:solidFill>
              </a:rPr>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866018" y="4313160"/>
            <a:ext cx="6977911" cy="1562705"/>
          </a:xfrm>
        </p:spPr>
        <p:txBody>
          <a:bodyPr vert="horz" lIns="91440" tIns="45720" rIns="91440" bIns="45720" rtlCol="0" anchor="t">
            <a:noAutofit/>
          </a:bodyPr>
          <a:lstStyle/>
          <a:p>
            <a:pPr marL="171450" indent="-171450">
              <a:lnSpc>
                <a:spcPct val="90000"/>
              </a:lnSpc>
              <a:buFont typeface="Arial" charset="2"/>
              <a:buChar char="•"/>
            </a:pPr>
            <a:r>
              <a:rPr lang="en-US" sz="1800" dirty="0">
                <a:solidFill>
                  <a:srgbClr val="FEFFFF"/>
                </a:solidFill>
                <a:latin typeface="Arial"/>
                <a:cs typeface="Arial"/>
              </a:rPr>
              <a:t>Determine ways to identify and solve the problems of Basil's bakery using the 5W2H method which is a form of management for structured problem solving, PESTLE analysis which studies the outside factors(Political, </a:t>
            </a:r>
            <a:r>
              <a:rPr lang="en-US" sz="1800">
                <a:solidFill>
                  <a:srgbClr val="FEFFFF"/>
                </a:solidFill>
                <a:latin typeface="Arial"/>
                <a:cs typeface="Arial"/>
              </a:rPr>
              <a:t>Economic, Social, Technological, Legal and Environmental)  and cause and </a:t>
            </a:r>
            <a:r>
              <a:rPr lang="en-US" sz="1800" dirty="0">
                <a:solidFill>
                  <a:srgbClr val="FEFFFF"/>
                </a:solidFill>
                <a:latin typeface="Arial"/>
                <a:cs typeface="Arial"/>
              </a:rPr>
              <a:t>affect analysis.</a:t>
            </a:r>
            <a:endParaRPr lang="en-US" dirty="0"/>
          </a:p>
        </p:txBody>
      </p:sp>
    </p:spTree>
    <p:extLst>
      <p:ext uri="{BB962C8B-B14F-4D97-AF65-F5344CB8AC3E}">
        <p14:creationId xmlns:p14="http://schemas.microsoft.com/office/powerpoint/2010/main" val="289795752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58" name="Group 157">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5"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6"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7"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8"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9"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10"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11"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12"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13"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14"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15"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16"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59" name="Group 158">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119"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0"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21"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22"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23"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24"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25"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26"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27"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8"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9"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30"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60" name="Rectangle 159">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61"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62" name="Rectangle 161">
            <a:extLst>
              <a:ext uri="{FF2B5EF4-FFF2-40B4-BE49-F238E27FC236}">
                <a16:creationId xmlns:a16="http://schemas.microsoft.com/office/drawing/2014/main" id="{FA94DED7-0A28-4AD9-8747-E94113225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63" name="Rectangle 162">
            <a:extLst>
              <a:ext uri="{FF2B5EF4-FFF2-40B4-BE49-F238E27FC236}">
                <a16:creationId xmlns:a16="http://schemas.microsoft.com/office/drawing/2014/main" id="{6F175609-91A3-416E-BC3D-7548FDE02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4" name="Rectangle 163">
            <a:extLst>
              <a:ext uri="{FF2B5EF4-FFF2-40B4-BE49-F238E27FC236}">
                <a16:creationId xmlns:a16="http://schemas.microsoft.com/office/drawing/2014/main" id="{9A3B0D54-9DF0-4FF8-A0AA-B4234DF35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rgbClr val="88554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90336" y="-1556951"/>
            <a:ext cx="3778870" cy="3114818"/>
          </a:xfrm>
        </p:spPr>
        <p:txBody>
          <a:bodyPr vert="horz" lIns="91440" tIns="45720" rIns="91440" bIns="45720" rtlCol="0" anchor="b">
            <a:normAutofit/>
          </a:bodyPr>
          <a:lstStyle/>
          <a:p>
            <a:r>
              <a:rPr lang="en-US" b="1">
                <a:solidFill>
                  <a:srgbClr val="FEFFFF"/>
                </a:solidFill>
              </a:rPr>
              <a:t>Company background</a:t>
            </a:r>
          </a:p>
        </p:txBody>
      </p:sp>
      <p:pic>
        <p:nvPicPr>
          <p:cNvPr id="4" name="Picture 3">
            <a:extLst>
              <a:ext uri="{FF2B5EF4-FFF2-40B4-BE49-F238E27FC236}">
                <a16:creationId xmlns:a16="http://schemas.microsoft.com/office/drawing/2014/main" id="{8DBBF142-0858-9E0F-28DD-597B6E4EE49B}"/>
              </a:ext>
            </a:extLst>
          </p:cNvPr>
          <p:cNvPicPr>
            <a:picLocks noChangeAspect="1"/>
          </p:cNvPicPr>
          <p:nvPr/>
        </p:nvPicPr>
        <p:blipFill>
          <a:blip r:embed="rId2"/>
          <a:srcRect l="14494" r="11997" b="-1"/>
          <a:stretch>
            <a:fillRect/>
          </a:stretch>
        </p:blipFill>
        <p:spPr>
          <a:xfrm>
            <a:off x="4639732" y="10"/>
            <a:ext cx="7552267" cy="6857990"/>
          </a:xfrm>
          <a:prstGeom prst="rect">
            <a:avLst/>
          </a:prstGeom>
        </p:spPr>
      </p:pic>
      <p:sp>
        <p:nvSpPr>
          <p:cNvPr id="5" name="TextBox 4">
            <a:extLst>
              <a:ext uri="{FF2B5EF4-FFF2-40B4-BE49-F238E27FC236}">
                <a16:creationId xmlns:a16="http://schemas.microsoft.com/office/drawing/2014/main" id="{25326499-9EA6-4FF1-90F6-5B981973151B}"/>
              </a:ext>
            </a:extLst>
          </p:cNvPr>
          <p:cNvSpPr txBox="1"/>
          <p:nvPr/>
        </p:nvSpPr>
        <p:spPr>
          <a:xfrm>
            <a:off x="213096" y="1731158"/>
            <a:ext cx="3619333" cy="3611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a:solidFill>
                  <a:srgbClr val="FEFFFF"/>
                </a:solidFill>
                <a:latin typeface="Arial"/>
                <a:cs typeface="Arial"/>
              </a:rPr>
              <a:t>Basil’s Bakery</a:t>
            </a:r>
            <a:endParaRPr lang="en-US">
              <a:latin typeface="Arial"/>
              <a:cs typeface="Arial"/>
            </a:endParaRPr>
          </a:p>
          <a:p>
            <a:pPr marL="285750" indent="-285750">
              <a:lnSpc>
                <a:spcPct val="90000"/>
              </a:lnSpc>
              <a:spcBef>
                <a:spcPts val="1000"/>
              </a:spcBef>
              <a:buFont typeface="Arial"/>
              <a:buChar char="•"/>
            </a:pPr>
            <a:r>
              <a:rPr lang="en-US">
                <a:solidFill>
                  <a:srgbClr val="FEFFFF"/>
                </a:solidFill>
                <a:latin typeface="Arial"/>
                <a:cs typeface="Arial"/>
              </a:rPr>
              <a:t>Founded in 2015</a:t>
            </a:r>
            <a:endParaRPr lang="en-US">
              <a:latin typeface="Arial"/>
              <a:cs typeface="Arial"/>
            </a:endParaRPr>
          </a:p>
          <a:p>
            <a:pPr marL="285750" indent="-285750">
              <a:lnSpc>
                <a:spcPct val="90000"/>
              </a:lnSpc>
              <a:spcBef>
                <a:spcPts val="1000"/>
              </a:spcBef>
              <a:buFont typeface="Arial"/>
              <a:buChar char="•"/>
            </a:pPr>
            <a:r>
              <a:rPr lang="en-US">
                <a:solidFill>
                  <a:srgbClr val="FEFFFF"/>
                </a:solidFill>
                <a:latin typeface="Arial"/>
                <a:cs typeface="Arial"/>
              </a:rPr>
              <a:t>Owners: Basil</a:t>
            </a:r>
            <a:endParaRPr lang="en-US">
              <a:latin typeface="Arial"/>
              <a:cs typeface="Arial"/>
            </a:endParaRPr>
          </a:p>
          <a:p>
            <a:pPr marL="285750" indent="-285750">
              <a:lnSpc>
                <a:spcPct val="90000"/>
              </a:lnSpc>
              <a:spcBef>
                <a:spcPts val="1000"/>
              </a:spcBef>
              <a:buFont typeface="Arial"/>
              <a:buChar char="•"/>
            </a:pPr>
            <a:r>
              <a:rPr lang="en-US">
                <a:solidFill>
                  <a:srgbClr val="FEFFFF"/>
                </a:solidFill>
                <a:latin typeface="Arial"/>
                <a:cs typeface="Arial"/>
              </a:rPr>
              <a:t>Sells cakes and baked goods</a:t>
            </a:r>
            <a:endParaRPr lang="en-US">
              <a:latin typeface="Arial"/>
              <a:cs typeface="Arial"/>
            </a:endParaRPr>
          </a:p>
          <a:p>
            <a:pPr marL="285750" indent="-285750">
              <a:lnSpc>
                <a:spcPct val="90000"/>
              </a:lnSpc>
              <a:spcBef>
                <a:spcPts val="1000"/>
              </a:spcBef>
              <a:buFont typeface="Arial"/>
              <a:buChar char="•"/>
            </a:pPr>
            <a:r>
              <a:rPr lang="en-US">
                <a:solidFill>
                  <a:srgbClr val="FEFFFF"/>
                </a:solidFill>
                <a:latin typeface="Arial"/>
                <a:cs typeface="Arial"/>
              </a:rPr>
              <a:t>Organically grown ingredients</a:t>
            </a:r>
            <a:endParaRPr lang="en-US">
              <a:latin typeface="Arial"/>
              <a:cs typeface="Arial"/>
            </a:endParaRPr>
          </a:p>
          <a:p>
            <a:pPr marL="285750" indent="-285750">
              <a:lnSpc>
                <a:spcPct val="90000"/>
              </a:lnSpc>
              <a:spcBef>
                <a:spcPts val="1000"/>
              </a:spcBef>
              <a:buFont typeface="Arial"/>
              <a:buChar char="•"/>
            </a:pPr>
            <a:r>
              <a:rPr lang="en-US">
                <a:solidFill>
                  <a:srgbClr val="FEFFFF"/>
                </a:solidFill>
                <a:latin typeface="Arial"/>
                <a:cs typeface="Arial"/>
              </a:rPr>
              <a:t>Convenient location (adjacent to industrial site)</a:t>
            </a:r>
            <a:endParaRPr lang="en-US">
              <a:latin typeface="Arial"/>
              <a:cs typeface="Arial"/>
            </a:endParaRPr>
          </a:p>
          <a:p>
            <a:pPr marL="285750" indent="-285750">
              <a:lnSpc>
                <a:spcPct val="90000"/>
              </a:lnSpc>
              <a:spcBef>
                <a:spcPts val="1000"/>
              </a:spcBef>
              <a:buFont typeface="Arial"/>
              <a:buChar char="•"/>
            </a:pPr>
            <a:r>
              <a:rPr lang="en-US">
                <a:solidFill>
                  <a:srgbClr val="FEFFFF"/>
                </a:solidFill>
                <a:latin typeface="Arial"/>
                <a:cs typeface="Arial"/>
              </a:rPr>
              <a:t>Favored by locals</a:t>
            </a:r>
            <a:endParaRPr lang="en-US">
              <a:latin typeface="Arial"/>
              <a:cs typeface="Arial"/>
            </a:endParaRPr>
          </a:p>
          <a:p>
            <a:pPr marL="285750" indent="-285750">
              <a:lnSpc>
                <a:spcPct val="90000"/>
              </a:lnSpc>
              <a:spcBef>
                <a:spcPts val="1000"/>
              </a:spcBef>
              <a:buFont typeface="Arial"/>
              <a:buChar char="•"/>
            </a:pPr>
            <a:r>
              <a:rPr lang="en-US">
                <a:solidFill>
                  <a:srgbClr val="FEFFFF"/>
                </a:solidFill>
                <a:latin typeface="Arial"/>
                <a:cs typeface="Arial"/>
              </a:rPr>
              <a:t>Accomplished artisanal baker</a:t>
            </a:r>
            <a:endParaRPr lang="en-US">
              <a:latin typeface="Arial"/>
              <a:cs typeface="Arial"/>
            </a:endParaRPr>
          </a:p>
          <a:p>
            <a:pPr marL="285750" indent="-285750">
              <a:lnSpc>
                <a:spcPct val="90000"/>
              </a:lnSpc>
              <a:spcBef>
                <a:spcPts val="1000"/>
              </a:spcBef>
              <a:buFont typeface="Arial"/>
              <a:buChar char="•"/>
            </a:pPr>
            <a:r>
              <a:rPr lang="en-US">
                <a:solidFill>
                  <a:srgbClr val="FEFFFF"/>
                </a:solidFill>
                <a:latin typeface="Arial"/>
                <a:cs typeface="Arial"/>
              </a:rPr>
              <a:t>Orders made fresh</a:t>
            </a:r>
            <a:endParaRPr lang="en-US">
              <a:latin typeface="Arial"/>
              <a:cs typeface="Aria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98" name="Group 197">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4"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5"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6"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7"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8"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9"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0"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1"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2"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63"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64"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65"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99" name="Group 198">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168"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69"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70"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71"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72"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73"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4"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75"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76"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77"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78"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79"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00" name="Rectangle 199">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01"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202" name="Rectangle 201">
            <a:extLst>
              <a:ext uri="{FF2B5EF4-FFF2-40B4-BE49-F238E27FC236}">
                <a16:creationId xmlns:a16="http://schemas.microsoft.com/office/drawing/2014/main" id="{54E27926-1B1B-43E1-B66E-BCD3D722D1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3" name="Rectangle 202">
            <a:extLst>
              <a:ext uri="{FF2B5EF4-FFF2-40B4-BE49-F238E27FC236}">
                <a16:creationId xmlns:a16="http://schemas.microsoft.com/office/drawing/2014/main" id="{4FCF62FB-9690-4C28-8794-1D59EC65F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9734" cy="6858000"/>
          </a:xfrm>
          <a:prstGeom prst="rect">
            <a:avLst/>
          </a:prstGeom>
          <a:solidFill>
            <a:srgbClr val="A67064">
              <a:alpha val="90000"/>
            </a:srgb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32280" y="3334"/>
            <a:ext cx="4439268" cy="1474704"/>
          </a:xfrm>
        </p:spPr>
        <p:txBody>
          <a:bodyPr vert="horz" lIns="91440" tIns="45720" rIns="91440" bIns="45720" rtlCol="0" anchor="b">
            <a:normAutofit/>
          </a:bodyPr>
          <a:lstStyle/>
          <a:p>
            <a:r>
              <a:rPr lang="en-US" b="1">
                <a:solidFill>
                  <a:srgbClr val="FEFFFF"/>
                </a:solidFill>
              </a:rPr>
              <a:t>Problem: nature and scope</a:t>
            </a:r>
          </a:p>
        </p:txBody>
      </p:sp>
      <p:pic>
        <p:nvPicPr>
          <p:cNvPr id="4" name="Picture 3" descr="Man sprinkling flour on baked bread on baking tray">
            <a:extLst>
              <a:ext uri="{FF2B5EF4-FFF2-40B4-BE49-F238E27FC236}">
                <a16:creationId xmlns:a16="http://schemas.microsoft.com/office/drawing/2014/main" id="{FC281023-D86B-2D09-95A1-BE74FE5114CB}"/>
              </a:ext>
            </a:extLst>
          </p:cNvPr>
          <p:cNvPicPr>
            <a:picLocks noChangeAspect="1"/>
          </p:cNvPicPr>
          <p:nvPr/>
        </p:nvPicPr>
        <p:blipFill>
          <a:blip r:embed="rId2"/>
          <a:srcRect l="13292" r="13292"/>
          <a:stretch>
            <a:fillRect/>
          </a:stretch>
        </p:blipFill>
        <p:spPr>
          <a:xfrm>
            <a:off x="4639732" y="10"/>
            <a:ext cx="7552267" cy="6857990"/>
          </a:xfrm>
          <a:prstGeom prst="rect">
            <a:avLst/>
          </a:prstGeom>
        </p:spPr>
      </p:pic>
      <p:sp>
        <p:nvSpPr>
          <p:cNvPr id="204" name="Freeform 5">
            <a:extLst>
              <a:ext uri="{FF2B5EF4-FFF2-40B4-BE49-F238E27FC236}">
                <a16:creationId xmlns:a16="http://schemas.microsoft.com/office/drawing/2014/main" id="{72E9BF2B-2D1E-41E3-ADDD-4CBCC1A6A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5" name="TextBox 4">
            <a:extLst>
              <a:ext uri="{FF2B5EF4-FFF2-40B4-BE49-F238E27FC236}">
                <a16:creationId xmlns:a16="http://schemas.microsoft.com/office/drawing/2014/main" id="{C4A74425-AD8F-7EFB-3488-BFAB507A84A6}"/>
              </a:ext>
            </a:extLst>
          </p:cNvPr>
          <p:cNvSpPr txBox="1"/>
          <p:nvPr/>
        </p:nvSpPr>
        <p:spPr>
          <a:xfrm>
            <a:off x="2792" y="1480596"/>
            <a:ext cx="4589443" cy="47295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b="1">
                <a:solidFill>
                  <a:srgbClr val="FEFFFF"/>
                </a:solidFill>
                <a:latin typeface="Arial"/>
                <a:cs typeface="Arial"/>
              </a:rPr>
              <a:t>5W2H</a:t>
            </a:r>
            <a:endParaRPr lang="en-US">
              <a:latin typeface="Arial"/>
              <a:cs typeface="Arial"/>
            </a:endParaRPr>
          </a:p>
          <a:p>
            <a:pPr>
              <a:lnSpc>
                <a:spcPct val="90000"/>
              </a:lnSpc>
              <a:spcBef>
                <a:spcPts val="1000"/>
              </a:spcBef>
            </a:pPr>
            <a:r>
              <a:rPr lang="en-US" b="1">
                <a:solidFill>
                  <a:srgbClr val="FEFFFF"/>
                </a:solidFill>
                <a:latin typeface="Arial"/>
                <a:cs typeface="Arial"/>
              </a:rPr>
              <a:t>What</a:t>
            </a:r>
            <a:r>
              <a:rPr lang="en-US">
                <a:solidFill>
                  <a:srgbClr val="FEFFFF"/>
                </a:solidFill>
                <a:latin typeface="Arial"/>
                <a:cs typeface="Arial"/>
              </a:rPr>
              <a:t>: during covid there was a large decrease in foot traffic, and it didn’t go back up to previous heights. </a:t>
            </a:r>
            <a:endParaRPr lang="en-US">
              <a:latin typeface="Arial"/>
              <a:cs typeface="Arial"/>
            </a:endParaRPr>
          </a:p>
          <a:p>
            <a:pPr>
              <a:lnSpc>
                <a:spcPct val="90000"/>
              </a:lnSpc>
              <a:spcBef>
                <a:spcPts val="1000"/>
              </a:spcBef>
            </a:pPr>
            <a:r>
              <a:rPr lang="en-US" b="1">
                <a:solidFill>
                  <a:srgbClr val="FEFFFF"/>
                </a:solidFill>
                <a:latin typeface="Arial"/>
                <a:cs typeface="Arial"/>
              </a:rPr>
              <a:t>Who</a:t>
            </a:r>
            <a:r>
              <a:rPr lang="en-US">
                <a:solidFill>
                  <a:srgbClr val="FEFFFF"/>
                </a:solidFill>
                <a:latin typeface="Arial"/>
                <a:cs typeface="Arial"/>
              </a:rPr>
              <a:t>: Basil and customers</a:t>
            </a:r>
            <a:endParaRPr lang="en-US">
              <a:latin typeface="Arial"/>
              <a:cs typeface="Arial"/>
            </a:endParaRPr>
          </a:p>
          <a:p>
            <a:pPr>
              <a:lnSpc>
                <a:spcPct val="90000"/>
              </a:lnSpc>
              <a:spcBef>
                <a:spcPts val="1000"/>
              </a:spcBef>
            </a:pPr>
            <a:r>
              <a:rPr lang="en-US" b="1">
                <a:solidFill>
                  <a:srgbClr val="FEFFFF"/>
                </a:solidFill>
                <a:latin typeface="Arial"/>
                <a:cs typeface="Arial"/>
              </a:rPr>
              <a:t>Where</a:t>
            </a:r>
            <a:r>
              <a:rPr lang="en-US">
                <a:solidFill>
                  <a:srgbClr val="FEFFFF"/>
                </a:solidFill>
                <a:latin typeface="Arial"/>
                <a:cs typeface="Arial"/>
              </a:rPr>
              <a:t>: Coventry</a:t>
            </a:r>
            <a:endParaRPr lang="en-US">
              <a:latin typeface="Arial"/>
              <a:cs typeface="Arial"/>
            </a:endParaRPr>
          </a:p>
          <a:p>
            <a:pPr>
              <a:lnSpc>
                <a:spcPct val="90000"/>
              </a:lnSpc>
              <a:spcBef>
                <a:spcPts val="1000"/>
              </a:spcBef>
            </a:pPr>
            <a:r>
              <a:rPr lang="en-US" b="1" dirty="0">
                <a:solidFill>
                  <a:srgbClr val="FEFFFF"/>
                </a:solidFill>
                <a:latin typeface="Arial"/>
                <a:cs typeface="Arial"/>
              </a:rPr>
              <a:t>Why</a:t>
            </a:r>
            <a:r>
              <a:rPr lang="en-US" dirty="0">
                <a:solidFill>
                  <a:srgbClr val="FEFFFF"/>
                </a:solidFill>
                <a:latin typeface="Arial"/>
                <a:cs typeface="Arial"/>
              </a:rPr>
              <a:t>: raise foot traffic and raise sales figures, supply customers who can’t travel, take pressure and stress away </a:t>
            </a:r>
            <a:r>
              <a:rPr lang="en-US" dirty="0" err="1">
                <a:solidFill>
                  <a:srgbClr val="FEFFFF"/>
                </a:solidFill>
                <a:latin typeface="Arial"/>
                <a:cs typeface="Arial"/>
              </a:rPr>
              <a:t>fromBasil</a:t>
            </a:r>
            <a:r>
              <a:rPr lang="en-US" dirty="0">
                <a:solidFill>
                  <a:srgbClr val="FEFFFF"/>
                </a:solidFill>
                <a:latin typeface="Arial"/>
                <a:cs typeface="Arial"/>
              </a:rPr>
              <a:t> </a:t>
            </a:r>
            <a:endParaRPr lang="en-US">
              <a:latin typeface="Arial"/>
              <a:cs typeface="Arial"/>
            </a:endParaRPr>
          </a:p>
          <a:p>
            <a:pPr>
              <a:lnSpc>
                <a:spcPct val="90000"/>
              </a:lnSpc>
              <a:spcBef>
                <a:spcPts val="1000"/>
              </a:spcBef>
            </a:pPr>
            <a:r>
              <a:rPr lang="en-US" b="1">
                <a:solidFill>
                  <a:srgbClr val="FEFFFF"/>
                </a:solidFill>
                <a:latin typeface="Arial"/>
                <a:cs typeface="Arial"/>
              </a:rPr>
              <a:t>When</a:t>
            </a:r>
            <a:r>
              <a:rPr lang="en-US">
                <a:solidFill>
                  <a:srgbClr val="FEFFFF"/>
                </a:solidFill>
                <a:latin typeface="Arial"/>
                <a:cs typeface="Arial"/>
              </a:rPr>
              <a:t>: 2026</a:t>
            </a:r>
            <a:endParaRPr lang="en-US">
              <a:latin typeface="Arial"/>
              <a:cs typeface="Arial"/>
            </a:endParaRPr>
          </a:p>
          <a:p>
            <a:pPr>
              <a:lnSpc>
                <a:spcPct val="90000"/>
              </a:lnSpc>
              <a:spcBef>
                <a:spcPts val="1000"/>
              </a:spcBef>
            </a:pPr>
            <a:r>
              <a:rPr lang="en-US" b="1" dirty="0">
                <a:solidFill>
                  <a:srgbClr val="FEFFFF"/>
                </a:solidFill>
                <a:latin typeface="Arial"/>
                <a:cs typeface="Arial"/>
              </a:rPr>
              <a:t>How</a:t>
            </a:r>
            <a:r>
              <a:rPr lang="en-US" dirty="0">
                <a:solidFill>
                  <a:srgbClr val="FEFFFF"/>
                </a:solidFill>
                <a:latin typeface="Arial"/>
                <a:cs typeface="Arial"/>
              </a:rPr>
              <a:t>: lower service costs, find new suppliers with same quality but cheaper, post job listings, get the company </a:t>
            </a:r>
            <a:r>
              <a:rPr lang="en-US" dirty="0" err="1">
                <a:solidFill>
                  <a:srgbClr val="FEFFFF"/>
                </a:solidFill>
                <a:latin typeface="Arial"/>
                <a:cs typeface="Arial"/>
              </a:rPr>
              <a:t>listedon</a:t>
            </a:r>
            <a:r>
              <a:rPr lang="en-US" dirty="0">
                <a:solidFill>
                  <a:srgbClr val="FEFFFF"/>
                </a:solidFill>
                <a:latin typeface="Arial"/>
                <a:cs typeface="Arial"/>
              </a:rPr>
              <a:t> just eat or Deliveroo for a delivery service.</a:t>
            </a:r>
            <a:endParaRPr lang="en-US">
              <a:latin typeface="Arial"/>
              <a:cs typeface="Arial"/>
            </a:endParaRPr>
          </a:p>
          <a:p>
            <a:pPr>
              <a:lnSpc>
                <a:spcPct val="90000"/>
              </a:lnSpc>
              <a:spcBef>
                <a:spcPts val="1000"/>
              </a:spcBef>
            </a:pPr>
            <a:r>
              <a:rPr lang="en-US" b="1">
                <a:solidFill>
                  <a:srgbClr val="FEFFFF"/>
                </a:solidFill>
                <a:latin typeface="Arial"/>
                <a:cs typeface="Arial"/>
              </a:rPr>
              <a:t>How Much</a:t>
            </a:r>
            <a:r>
              <a:rPr lang="en-US">
                <a:solidFill>
                  <a:srgbClr val="FEFFFF"/>
                </a:solidFill>
                <a:latin typeface="Arial"/>
                <a:cs typeface="Arial"/>
              </a:rPr>
              <a:t>: 25%</a:t>
            </a:r>
            <a:endParaRPr lang="en-US">
              <a:latin typeface="Arial"/>
              <a:cs typeface="Aria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F6A45"/>
        </a:solidFill>
        <a:effectLst/>
      </p:bgPr>
    </p:bg>
    <p:spTree>
      <p:nvGrpSpPr>
        <p:cNvPr id="1" name=""/>
        <p:cNvGrpSpPr/>
        <p:nvPr/>
      </p:nvGrpSpPr>
      <p:grpSpPr>
        <a:xfrm>
          <a:off x="0" y="0"/>
          <a:ext cx="0" cy="0"/>
          <a:chOff x="0" y="0"/>
          <a:chExt cx="0" cy="0"/>
        </a:xfrm>
      </p:grpSpPr>
      <p:grpSp>
        <p:nvGrpSpPr>
          <p:cNvPr id="657" name="Group 656">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74"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75"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8"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59"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92"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93"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94"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95"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96"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97"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98"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99"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60" name="Group 659">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578"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79"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80"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81"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82"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83"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84"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85"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6"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87"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588"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589"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61" name="Rectangle 660">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62"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663" name="Rectangle 662">
            <a:extLst>
              <a:ext uri="{FF2B5EF4-FFF2-40B4-BE49-F238E27FC236}">
                <a16:creationId xmlns:a16="http://schemas.microsoft.com/office/drawing/2014/main" id="{25F129D9-8F3D-4302-AB5D-DE987A6B1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64" name="Rectangle 663">
            <a:extLst>
              <a:ext uri="{FF2B5EF4-FFF2-40B4-BE49-F238E27FC236}">
                <a16:creationId xmlns:a16="http://schemas.microsoft.com/office/drawing/2014/main" id="{1F4A57F6-BEF1-4CA6-A0F1-3A01F6AB4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rgbClr val="7E6844">
              <a:alpha val="90000"/>
            </a:srgb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3251" y="147359"/>
            <a:ext cx="3445042" cy="938794"/>
          </a:xfrm>
        </p:spPr>
        <p:txBody>
          <a:bodyPr vert="horz" lIns="91440" tIns="45720" rIns="91440" bIns="45720" rtlCol="0" anchor="b">
            <a:normAutofit fontScale="90000"/>
          </a:bodyPr>
          <a:lstStyle/>
          <a:p>
            <a:r>
              <a:rPr lang="en-US" sz="1800" b="1">
                <a:solidFill>
                  <a:srgbClr val="FEFFFF"/>
                </a:solidFill>
              </a:rPr>
              <a:t>PESTLE ANALYSIS: Basil’s Bakery</a:t>
            </a:r>
            <a:br>
              <a:rPr lang="en-US" dirty="0"/>
            </a:br>
            <a:endParaRPr lang="en-US" b="1">
              <a:solidFill>
                <a:srgbClr val="FEFFFF"/>
              </a:solidFill>
            </a:endParaRPr>
          </a:p>
        </p:txBody>
      </p:sp>
      <p:sp>
        <p:nvSpPr>
          <p:cNvPr id="665" name="Freeform 5">
            <a:extLst>
              <a:ext uri="{FF2B5EF4-FFF2-40B4-BE49-F238E27FC236}">
                <a16:creationId xmlns:a16="http://schemas.microsoft.com/office/drawing/2014/main" id="{E3336A73-1C9B-4BAA-A893-AD3C79E66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Picture 3">
            <a:extLst>
              <a:ext uri="{FF2B5EF4-FFF2-40B4-BE49-F238E27FC236}">
                <a16:creationId xmlns:a16="http://schemas.microsoft.com/office/drawing/2014/main" id="{3A6BF86E-E484-D3F3-FF49-92B4960CA386}"/>
              </a:ext>
            </a:extLst>
          </p:cNvPr>
          <p:cNvPicPr>
            <a:picLocks noChangeAspect="1"/>
          </p:cNvPicPr>
          <p:nvPr/>
        </p:nvPicPr>
        <p:blipFill>
          <a:blip r:embed="rId2"/>
          <a:stretch>
            <a:fillRect/>
          </a:stretch>
        </p:blipFill>
        <p:spPr>
          <a:xfrm>
            <a:off x="8889994" y="-2897"/>
            <a:ext cx="3303702" cy="2204750"/>
          </a:xfrm>
          <a:prstGeom prst="rect">
            <a:avLst/>
          </a:prstGeom>
        </p:spPr>
      </p:pic>
      <p:sp>
        <p:nvSpPr>
          <p:cNvPr id="6" name="TextBox 5">
            <a:extLst>
              <a:ext uri="{FF2B5EF4-FFF2-40B4-BE49-F238E27FC236}">
                <a16:creationId xmlns:a16="http://schemas.microsoft.com/office/drawing/2014/main" id="{6772609E-3F36-508C-E9D9-87C33AF2CA03}"/>
              </a:ext>
            </a:extLst>
          </p:cNvPr>
          <p:cNvSpPr txBox="1"/>
          <p:nvPr/>
        </p:nvSpPr>
        <p:spPr>
          <a:xfrm>
            <a:off x="1954" y="620764"/>
            <a:ext cx="7461318" cy="6859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b="1">
                <a:solidFill>
                  <a:srgbClr val="FEFFFF"/>
                </a:solidFill>
                <a:latin typeface="Arial"/>
                <a:cs typeface="Arial"/>
              </a:rPr>
              <a:t>POLITICAL</a:t>
            </a:r>
            <a:endParaRPr lang="en-US">
              <a:latin typeface="Arial"/>
              <a:cs typeface="Arial"/>
            </a:endParaRPr>
          </a:p>
          <a:p>
            <a:pPr>
              <a:lnSpc>
                <a:spcPct val="90000"/>
              </a:lnSpc>
              <a:spcBef>
                <a:spcPts val="1000"/>
              </a:spcBef>
            </a:pPr>
            <a:r>
              <a:rPr lang="en-US">
                <a:solidFill>
                  <a:srgbClr val="FEFFFF"/>
                </a:solidFill>
                <a:latin typeface="Arial"/>
                <a:cs typeface="Arial"/>
              </a:rPr>
              <a:t> Government regulations such as food safety laws need to be met by Basil's bakery, among others.</a:t>
            </a:r>
            <a:endParaRPr lang="en-US">
              <a:latin typeface="Arial"/>
              <a:cs typeface="Arial"/>
            </a:endParaRPr>
          </a:p>
          <a:p>
            <a:pPr>
              <a:lnSpc>
                <a:spcPct val="90000"/>
              </a:lnSpc>
              <a:spcBef>
                <a:spcPts val="1000"/>
              </a:spcBef>
            </a:pPr>
            <a:r>
              <a:rPr lang="en-US">
                <a:solidFill>
                  <a:srgbClr val="FEFFFF"/>
                </a:solidFill>
                <a:latin typeface="Arial"/>
                <a:cs typeface="Arial"/>
              </a:rPr>
              <a:t>Political stability is another factor Basil's Bakery must consider, currently the Uk is stable politically which shouldn't harm the company too much.</a:t>
            </a:r>
            <a:endParaRPr lang="en-US">
              <a:latin typeface="Arial"/>
              <a:cs typeface="Arial"/>
            </a:endParaRPr>
          </a:p>
          <a:p>
            <a:pPr>
              <a:lnSpc>
                <a:spcPct val="90000"/>
              </a:lnSpc>
              <a:spcBef>
                <a:spcPts val="1000"/>
              </a:spcBef>
            </a:pPr>
            <a:r>
              <a:rPr lang="en-US" b="1">
                <a:solidFill>
                  <a:srgbClr val="FEFFFF"/>
                </a:solidFill>
                <a:latin typeface="Arial"/>
                <a:cs typeface="Arial"/>
              </a:rPr>
              <a:t>ECONOMIC</a:t>
            </a:r>
            <a:endParaRPr lang="en-US">
              <a:latin typeface="Arial"/>
              <a:cs typeface="Arial"/>
            </a:endParaRPr>
          </a:p>
          <a:p>
            <a:pPr>
              <a:lnSpc>
                <a:spcPct val="90000"/>
              </a:lnSpc>
              <a:spcBef>
                <a:spcPts val="1000"/>
              </a:spcBef>
            </a:pPr>
            <a:r>
              <a:rPr lang="en-US">
                <a:solidFill>
                  <a:srgbClr val="FEFFFF"/>
                </a:solidFill>
                <a:latin typeface="Arial"/>
                <a:cs typeface="Arial"/>
              </a:rPr>
              <a:t>Inflation is a factor any industry must keep in mind for example rising inflation can lead to increased price of raw materials such as flour and sugar which are imperative to the Baking industry.</a:t>
            </a:r>
            <a:endParaRPr lang="en-US">
              <a:latin typeface="Arial"/>
              <a:cs typeface="Arial"/>
            </a:endParaRPr>
          </a:p>
          <a:p>
            <a:pPr>
              <a:lnSpc>
                <a:spcPct val="90000"/>
              </a:lnSpc>
              <a:spcBef>
                <a:spcPts val="1000"/>
              </a:spcBef>
            </a:pPr>
            <a:r>
              <a:rPr lang="en-US">
                <a:solidFill>
                  <a:srgbClr val="FEFFFF"/>
                </a:solidFill>
                <a:latin typeface="Arial"/>
                <a:cs typeface="Arial"/>
              </a:rPr>
              <a:t>A critical component to observe is the rise or decrease of a Nation's economic growth, as a shrinking economy reduces overall growth potential and profits.</a:t>
            </a:r>
            <a:endParaRPr lang="en-US">
              <a:latin typeface="Arial"/>
              <a:cs typeface="Arial"/>
            </a:endParaRPr>
          </a:p>
          <a:p>
            <a:pPr>
              <a:lnSpc>
                <a:spcPct val="90000"/>
              </a:lnSpc>
              <a:spcBef>
                <a:spcPts val="1000"/>
              </a:spcBef>
            </a:pPr>
            <a:r>
              <a:rPr lang="en-US" b="1">
                <a:solidFill>
                  <a:srgbClr val="FEFFFF"/>
                </a:solidFill>
                <a:latin typeface="Arial"/>
                <a:cs typeface="Arial"/>
              </a:rPr>
              <a:t>SOCIAL</a:t>
            </a:r>
            <a:endParaRPr lang="en-US" b="1">
              <a:latin typeface="Arial"/>
              <a:cs typeface="Arial"/>
            </a:endParaRPr>
          </a:p>
          <a:p>
            <a:pPr>
              <a:lnSpc>
                <a:spcPct val="90000"/>
              </a:lnSpc>
              <a:spcBef>
                <a:spcPts val="1000"/>
              </a:spcBef>
            </a:pPr>
            <a:r>
              <a:rPr lang="en-US">
                <a:solidFill>
                  <a:srgbClr val="FEFFFF"/>
                </a:solidFill>
                <a:latin typeface="Arial"/>
                <a:cs typeface="Arial"/>
              </a:rPr>
              <a:t>Changing consumer preferences especially when work with food is something to be aware of, that means including "low fat" and "healthy" products to customers that are more health conscious.</a:t>
            </a:r>
            <a:endParaRPr lang="en-US">
              <a:latin typeface="Arial"/>
              <a:cs typeface="Arial"/>
            </a:endParaRPr>
          </a:p>
          <a:p>
            <a:pPr>
              <a:lnSpc>
                <a:spcPct val="90000"/>
              </a:lnSpc>
              <a:spcBef>
                <a:spcPts val="1000"/>
              </a:spcBef>
            </a:pPr>
            <a:r>
              <a:rPr lang="en-US">
                <a:solidFill>
                  <a:srgbClr val="FEFFFF"/>
                </a:solidFill>
                <a:latin typeface="Arial"/>
                <a:cs typeface="Arial"/>
              </a:rPr>
              <a:t>Demographic trends are another important part of the baking industry as for example an area with more young people would be attracted to products older customers may not be able to consume.</a:t>
            </a:r>
            <a:endParaRPr lang="en-US">
              <a:latin typeface="Arial"/>
              <a:cs typeface="Arial"/>
            </a:endParaRPr>
          </a:p>
          <a:p>
            <a:pPr>
              <a:lnSpc>
                <a:spcPct val="90000"/>
              </a:lnSpc>
              <a:spcBef>
                <a:spcPts val="1000"/>
              </a:spcBef>
            </a:pPr>
            <a:endParaRPr lang="en-US" dirty="0">
              <a:latin typeface="Arial"/>
              <a:cs typeface="Arial"/>
            </a:endParaRPr>
          </a:p>
          <a:p>
            <a:pPr>
              <a:lnSpc>
                <a:spcPct val="90000"/>
              </a:lnSpc>
              <a:spcBef>
                <a:spcPts val="1000"/>
              </a:spcBef>
            </a:pPr>
            <a:r>
              <a:rPr lang="en-US">
                <a:solidFill>
                  <a:srgbClr val="FEFFFF"/>
                </a:solidFill>
                <a:latin typeface="Arial"/>
                <a:cs typeface="Arial"/>
              </a:rPr>
              <a:t>PESTLE Analysis, 2024, </a:t>
            </a:r>
            <a:r>
              <a:rPr lang="en-US" i="1">
                <a:solidFill>
                  <a:srgbClr val="FEFFFF"/>
                </a:solidFill>
                <a:latin typeface="Arial"/>
                <a:cs typeface="Arial"/>
              </a:rPr>
              <a:t>Pestle analysis of the bakery industr</a:t>
            </a:r>
            <a:r>
              <a:rPr lang="en-US" b="1" i="1">
                <a:solidFill>
                  <a:srgbClr val="FEFFFF"/>
                </a:solidFill>
                <a:latin typeface="Arial"/>
                <a:cs typeface="Arial"/>
              </a:rPr>
              <a:t>y</a:t>
            </a:r>
            <a:endParaRPr lang="en-US">
              <a:latin typeface="Arial"/>
              <a:cs typeface="Arial"/>
            </a:endParaRP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F6A4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solidFill>
                  <a:schemeClr val="bg1"/>
                </a:solidFill>
                <a:latin typeface="Arial"/>
                <a:cs typeface="Arial"/>
              </a:rPr>
              <a:t>PESTLE ANALYSIS: Basil’s Bakery</a:t>
            </a:r>
            <a:br>
              <a:rPr lang="en-GB" dirty="0">
                <a:solidFill>
                  <a:schemeClr val="bg1"/>
                </a:solidFill>
                <a:latin typeface="Arial"/>
                <a:cs typeface="Arial"/>
              </a:rPr>
            </a:br>
            <a:endParaRPr lang="en-GB">
              <a:solidFill>
                <a:schemeClr val="bg1"/>
              </a:solidFill>
              <a:latin typeface="Arial"/>
              <a:cs typeface="Arial"/>
            </a:endParaRPr>
          </a:p>
        </p:txBody>
      </p:sp>
      <p:graphicFrame>
        <p:nvGraphicFramePr>
          <p:cNvPr id="14" name="Content Placeholder 2">
            <a:extLst>
              <a:ext uri="{FF2B5EF4-FFF2-40B4-BE49-F238E27FC236}">
                <a16:creationId xmlns:a16="http://schemas.microsoft.com/office/drawing/2014/main" id="{CFA3C8E4-1FB3-A14F-D517-9AB404F7A266}"/>
              </a:ext>
            </a:extLst>
          </p:cNvPr>
          <p:cNvGraphicFramePr>
            <a:graphicFrameLocks noGrp="1"/>
          </p:cNvGraphicFramePr>
          <p:nvPr>
            <p:ph idx="1"/>
            <p:extLst>
              <p:ext uri="{D42A27DB-BD31-4B8C-83A1-F6EECF244321}">
                <p14:modId xmlns:p14="http://schemas.microsoft.com/office/powerpoint/2010/main" val="3625230338"/>
              </p:ext>
            </p:extLst>
          </p:nvPr>
        </p:nvGraphicFramePr>
        <p:xfrm>
          <a:off x="1690017" y="1490063"/>
          <a:ext cx="9730992" cy="43219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9CBCE83-8FDE-36BE-9123-93902FF5014A}"/>
              </a:ext>
            </a:extLst>
          </p:cNvPr>
          <p:cNvSpPr txBox="1"/>
          <p:nvPr/>
        </p:nvSpPr>
        <p:spPr>
          <a:xfrm>
            <a:off x="3813957" y="6294911"/>
            <a:ext cx="3810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t>PESTLE Analysis, 2024, </a:t>
            </a:r>
            <a:r>
              <a:rPr lang="en-US" sz="1200" b="1" i="1" dirty="0"/>
              <a:t>Pestle analysis of the </a:t>
            </a:r>
            <a:r>
              <a:rPr lang="en-US" sz="1200" b="1" i="1"/>
              <a:t>bakery industry</a:t>
            </a:r>
          </a:p>
        </p:txBody>
      </p:sp>
      <p:pic>
        <p:nvPicPr>
          <p:cNvPr id="277" name="Picture 276">
            <a:extLst>
              <a:ext uri="{FF2B5EF4-FFF2-40B4-BE49-F238E27FC236}">
                <a16:creationId xmlns:a16="http://schemas.microsoft.com/office/drawing/2014/main" id="{160EB050-CF38-ACD7-30E5-8B5A9902AB2A}"/>
              </a:ext>
            </a:extLst>
          </p:cNvPr>
          <p:cNvPicPr>
            <a:picLocks noChangeAspect="1"/>
          </p:cNvPicPr>
          <p:nvPr/>
        </p:nvPicPr>
        <p:blipFill>
          <a:blip r:embed="rId7"/>
          <a:stretch>
            <a:fillRect/>
          </a:stretch>
        </p:blipFill>
        <p:spPr>
          <a:xfrm>
            <a:off x="566614" y="4927599"/>
            <a:ext cx="2038142" cy="1364345"/>
          </a:xfrm>
          <a:prstGeom prst="rect">
            <a:avLst/>
          </a:prstGeom>
        </p:spPr>
      </p:pic>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F6A45"/>
        </a:solidFill>
        <a:effectLst/>
      </p:bgPr>
    </p:bg>
    <p:spTree>
      <p:nvGrpSpPr>
        <p:cNvPr id="1" name=""/>
        <p:cNvGrpSpPr/>
        <p:nvPr/>
      </p:nvGrpSpPr>
      <p:grpSpPr>
        <a:xfrm>
          <a:off x="0" y="0"/>
          <a:ext cx="0" cy="0"/>
          <a:chOff x="0" y="0"/>
          <a:chExt cx="0" cy="0"/>
        </a:xfrm>
      </p:grpSpPr>
      <p:grpSp>
        <p:nvGrpSpPr>
          <p:cNvPr id="360" name="Group 359">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99"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00"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01"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02"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03"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04"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5"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06"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07"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08"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09"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10"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61" name="Group 360">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313"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14"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15"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6"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7"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8"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9"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0"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1"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22"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23"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24"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62" name="Rectangle 361">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63"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364" name="Rectangle 363">
            <a:extLst>
              <a:ext uri="{FF2B5EF4-FFF2-40B4-BE49-F238E27FC236}">
                <a16:creationId xmlns:a16="http://schemas.microsoft.com/office/drawing/2014/main" id="{25F129D9-8F3D-4302-AB5D-DE987A6B1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65" name="Rectangle 364">
            <a:extLst>
              <a:ext uri="{FF2B5EF4-FFF2-40B4-BE49-F238E27FC236}">
                <a16:creationId xmlns:a16="http://schemas.microsoft.com/office/drawing/2014/main" id="{1F4A57F6-BEF1-4CA6-A0F1-3A01F6AB4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b="1">
                <a:solidFill>
                  <a:srgbClr val="FEFFFF"/>
                </a:solidFill>
              </a:rPr>
              <a:t>Cause and effect analysis (Fishbone diagram)</a:t>
            </a:r>
            <a:br>
              <a:rPr lang="en-US" b="1" dirty="0">
                <a:solidFill>
                  <a:srgbClr val="FEFFFF"/>
                </a:solidFill>
              </a:rPr>
            </a:br>
            <a:endParaRPr lang="en-US">
              <a:solidFill>
                <a:srgbClr val="FEFFFF"/>
              </a:solidFill>
            </a:endParaRPr>
          </a:p>
          <a:p>
            <a:endParaRPr lang="en-US">
              <a:solidFill>
                <a:srgbClr val="FEFFFF"/>
              </a:solidFill>
            </a:endParaRPr>
          </a:p>
        </p:txBody>
      </p:sp>
      <p:sp>
        <p:nvSpPr>
          <p:cNvPr id="366" name="Freeform 5">
            <a:extLst>
              <a:ext uri="{FF2B5EF4-FFF2-40B4-BE49-F238E27FC236}">
                <a16:creationId xmlns:a16="http://schemas.microsoft.com/office/drawing/2014/main" id="{E3336A73-1C9B-4BAA-A893-AD3C79E66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40279" y="5189400"/>
            <a:ext cx="3778870" cy="544260"/>
          </a:xfrm>
        </p:spPr>
        <p:txBody>
          <a:bodyPr vert="horz" lIns="91440" tIns="45720" rIns="91440" bIns="45720" rtlCol="0" anchor="ctr">
            <a:normAutofit/>
          </a:bodyPr>
          <a:lstStyle/>
          <a:p>
            <a:endParaRPr lang="en-US" sz="1600">
              <a:solidFill>
                <a:srgbClr val="FEFFFF"/>
              </a:solidFill>
            </a:endParaRPr>
          </a:p>
          <a:p>
            <a:endParaRPr lang="en-US" sz="1600">
              <a:solidFill>
                <a:srgbClr val="FEFFFF"/>
              </a:solidFill>
            </a:endParaRPr>
          </a:p>
          <a:p>
            <a:endParaRPr lang="en-US" sz="1600">
              <a:solidFill>
                <a:srgbClr val="FEFFFF"/>
              </a:solidFill>
            </a:endParaRPr>
          </a:p>
          <a:p>
            <a:endParaRPr lang="en-US" sz="1600">
              <a:solidFill>
                <a:srgbClr val="FEFFFF"/>
              </a:solidFill>
            </a:endParaRPr>
          </a:p>
          <a:p>
            <a:endParaRPr lang="en-US" sz="1600">
              <a:solidFill>
                <a:srgbClr val="FEFFFF"/>
              </a:solidFill>
            </a:endParaRPr>
          </a:p>
          <a:p>
            <a:endParaRPr lang="en-US" sz="1600">
              <a:solidFill>
                <a:srgbClr val="FEFFFF"/>
              </a:solidFill>
            </a:endParaRPr>
          </a:p>
          <a:p>
            <a:endParaRPr lang="en-US" sz="1600">
              <a:solidFill>
                <a:srgbClr val="FEFFFF"/>
              </a:solidFill>
            </a:endParaRPr>
          </a:p>
        </p:txBody>
      </p:sp>
      <p:pic>
        <p:nvPicPr>
          <p:cNvPr id="6" name="Picture 5">
            <a:extLst>
              <a:ext uri="{FF2B5EF4-FFF2-40B4-BE49-F238E27FC236}">
                <a16:creationId xmlns:a16="http://schemas.microsoft.com/office/drawing/2014/main" id="{BD1DD96B-951C-BE26-0C49-506BA1C2D70C}"/>
              </a:ext>
            </a:extLst>
          </p:cNvPr>
          <p:cNvPicPr>
            <a:picLocks noChangeAspect="1"/>
          </p:cNvPicPr>
          <p:nvPr/>
        </p:nvPicPr>
        <p:blipFill>
          <a:blip r:embed="rId2"/>
          <a:stretch>
            <a:fillRect/>
          </a:stretch>
        </p:blipFill>
        <p:spPr>
          <a:xfrm>
            <a:off x="4630053" y="1915"/>
            <a:ext cx="7563642" cy="6854215"/>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0"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1"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2"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3"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4"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5"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6"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7"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8"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9"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0"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1"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3" name="Group 62">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64"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5"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6"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7"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8"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9"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0"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1"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2"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3"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4"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5"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7" name="Rectangle 76">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9"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pic>
        <p:nvPicPr>
          <p:cNvPr id="4" name="Picture 3">
            <a:extLst>
              <a:ext uri="{FF2B5EF4-FFF2-40B4-BE49-F238E27FC236}">
                <a16:creationId xmlns:a16="http://schemas.microsoft.com/office/drawing/2014/main" id="{E9855E5C-9113-B668-6166-A973C699956C}"/>
              </a:ext>
            </a:extLst>
          </p:cNvPr>
          <p:cNvPicPr>
            <a:picLocks noChangeAspect="1"/>
          </p:cNvPicPr>
          <p:nvPr/>
        </p:nvPicPr>
        <p:blipFill>
          <a:blip r:embed="rId2"/>
          <a:srcRect l="9091" t="23391"/>
          <a:stretch>
            <a:fillRect/>
          </a:stretch>
        </p:blipFill>
        <p:spPr>
          <a:xfrm>
            <a:off x="20" y="10"/>
            <a:ext cx="12191980" cy="6857990"/>
          </a:xfrm>
          <a:prstGeom prst="rect">
            <a:avLst/>
          </a:prstGeom>
        </p:spPr>
      </p:pic>
      <p:sp>
        <p:nvSpPr>
          <p:cNvPr id="81" name="Freeform 5">
            <a:extLst>
              <a:ext uri="{FF2B5EF4-FFF2-40B4-BE49-F238E27FC236}">
                <a16:creationId xmlns:a16="http://schemas.microsoft.com/office/drawing/2014/main" id="{2F2D0089-EE06-49C0-9C5F-56B94DF2D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3632297"/>
            <a:ext cx="10602096" cy="2170389"/>
          </a:xfrm>
          <a:custGeom>
            <a:avLst/>
            <a:gdLst>
              <a:gd name="T0" fmla="*/ 2253 w 2259"/>
              <a:gd name="T1" fmla="*/ 195 h 413"/>
              <a:gd name="T2" fmla="*/ 2064 w 2259"/>
              <a:gd name="T3" fmla="*/ 7 h 413"/>
              <a:gd name="T4" fmla="*/ 2062 w 2259"/>
              <a:gd name="T5" fmla="*/ 5 h 413"/>
              <a:gd name="T6" fmla="*/ 2048 w 2259"/>
              <a:gd name="T7" fmla="*/ 0 h 413"/>
              <a:gd name="T8" fmla="*/ 891 w 2259"/>
              <a:gd name="T9" fmla="*/ 0 h 413"/>
              <a:gd name="T10" fmla="*/ 851 w 2259"/>
              <a:gd name="T11" fmla="*/ 0 h 413"/>
              <a:gd name="T12" fmla="*/ 541 w 2259"/>
              <a:gd name="T13" fmla="*/ 0 h 413"/>
              <a:gd name="T14" fmla="*/ 54 w 2259"/>
              <a:gd name="T15" fmla="*/ 0 h 413"/>
              <a:gd name="T16" fmla="*/ 0 w 2259"/>
              <a:gd name="T17" fmla="*/ 0 h 413"/>
              <a:gd name="T18" fmla="*/ 0 w 2259"/>
              <a:gd name="T19" fmla="*/ 413 h 413"/>
              <a:gd name="T20" fmla="*/ 54 w 2259"/>
              <a:gd name="T21" fmla="*/ 413 h 413"/>
              <a:gd name="T22" fmla="*/ 541 w 2259"/>
              <a:gd name="T23" fmla="*/ 413 h 413"/>
              <a:gd name="T24" fmla="*/ 851 w 2259"/>
              <a:gd name="T25" fmla="*/ 413 h 413"/>
              <a:gd name="T26" fmla="*/ 891 w 2259"/>
              <a:gd name="T27" fmla="*/ 413 h 413"/>
              <a:gd name="T28" fmla="*/ 2048 w 2259"/>
              <a:gd name="T29" fmla="*/ 413 h 413"/>
              <a:gd name="T30" fmla="*/ 2062 w 2259"/>
              <a:gd name="T31" fmla="*/ 408 h 413"/>
              <a:gd name="T32" fmla="*/ 2064 w 2259"/>
              <a:gd name="T33" fmla="*/ 406 h 413"/>
              <a:gd name="T34" fmla="*/ 2253 w 2259"/>
              <a:gd name="T35" fmla="*/ 217 h 413"/>
              <a:gd name="T36" fmla="*/ 2253 w 2259"/>
              <a:gd name="T37" fmla="*/ 195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259" h="413">
                <a:moveTo>
                  <a:pt x="2253" y="195"/>
                </a:moveTo>
                <a:cubicBezTo>
                  <a:pt x="2064" y="7"/>
                  <a:pt x="2064" y="7"/>
                  <a:pt x="2064" y="7"/>
                </a:cubicBezTo>
                <a:cubicBezTo>
                  <a:pt x="2064" y="6"/>
                  <a:pt x="2063" y="5"/>
                  <a:pt x="2062" y="5"/>
                </a:cubicBezTo>
                <a:cubicBezTo>
                  <a:pt x="2058" y="2"/>
                  <a:pt x="2053" y="0"/>
                  <a:pt x="2048" y="0"/>
                </a:cubicBezTo>
                <a:cubicBezTo>
                  <a:pt x="891" y="0"/>
                  <a:pt x="891" y="0"/>
                  <a:pt x="891" y="0"/>
                </a:cubicBezTo>
                <a:cubicBezTo>
                  <a:pt x="851" y="0"/>
                  <a:pt x="851" y="0"/>
                  <a:pt x="851" y="0"/>
                </a:cubicBezTo>
                <a:cubicBezTo>
                  <a:pt x="541" y="0"/>
                  <a:pt x="541" y="0"/>
                  <a:pt x="541" y="0"/>
                </a:cubicBezTo>
                <a:cubicBezTo>
                  <a:pt x="54" y="0"/>
                  <a:pt x="54" y="0"/>
                  <a:pt x="54" y="0"/>
                </a:cubicBezTo>
                <a:cubicBezTo>
                  <a:pt x="0" y="0"/>
                  <a:pt x="0" y="0"/>
                  <a:pt x="0" y="0"/>
                </a:cubicBezTo>
                <a:cubicBezTo>
                  <a:pt x="0" y="413"/>
                  <a:pt x="0" y="413"/>
                  <a:pt x="0" y="413"/>
                </a:cubicBezTo>
                <a:cubicBezTo>
                  <a:pt x="54" y="413"/>
                  <a:pt x="54" y="413"/>
                  <a:pt x="54" y="413"/>
                </a:cubicBezTo>
                <a:cubicBezTo>
                  <a:pt x="541" y="413"/>
                  <a:pt x="541" y="413"/>
                  <a:pt x="541" y="413"/>
                </a:cubicBezTo>
                <a:cubicBezTo>
                  <a:pt x="851" y="413"/>
                  <a:pt x="851" y="413"/>
                  <a:pt x="851" y="413"/>
                </a:cubicBezTo>
                <a:cubicBezTo>
                  <a:pt x="891" y="413"/>
                  <a:pt x="891" y="413"/>
                  <a:pt x="891" y="413"/>
                </a:cubicBezTo>
                <a:cubicBezTo>
                  <a:pt x="2048" y="413"/>
                  <a:pt x="2048" y="413"/>
                  <a:pt x="2048" y="413"/>
                </a:cubicBezTo>
                <a:cubicBezTo>
                  <a:pt x="2053" y="413"/>
                  <a:pt x="2058" y="411"/>
                  <a:pt x="2062" y="408"/>
                </a:cubicBezTo>
                <a:cubicBezTo>
                  <a:pt x="2063" y="407"/>
                  <a:pt x="2064" y="406"/>
                  <a:pt x="2064" y="406"/>
                </a:cubicBezTo>
                <a:cubicBezTo>
                  <a:pt x="2253" y="217"/>
                  <a:pt x="2253" y="217"/>
                  <a:pt x="2253" y="217"/>
                </a:cubicBezTo>
                <a:cubicBezTo>
                  <a:pt x="2259" y="211"/>
                  <a:pt x="2259" y="201"/>
                  <a:pt x="2253" y="195"/>
                </a:cubicBezTo>
                <a:close/>
              </a:path>
            </a:pathLst>
          </a:custGeom>
          <a:solidFill>
            <a:schemeClr val="tx1">
              <a:alpha val="92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418" y="0"/>
            <a:ext cx="8458200" cy="958911"/>
          </a:xfrm>
        </p:spPr>
        <p:txBody>
          <a:bodyPr vert="horz" lIns="91440" tIns="45720" rIns="91440" bIns="45720" rtlCol="0" anchor="b">
            <a:normAutofit/>
          </a:bodyPr>
          <a:lstStyle/>
          <a:p>
            <a:r>
              <a:rPr lang="en-US" sz="4400" b="1">
                <a:solidFill>
                  <a:srgbClr val="FEFFFF"/>
                </a:solidFill>
              </a:rPr>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60477" y="3594703"/>
            <a:ext cx="10105570" cy="2172305"/>
          </a:xfrm>
        </p:spPr>
        <p:txBody>
          <a:bodyPr vert="horz" lIns="91440" tIns="45720" rIns="91440" bIns="45720" rtlCol="0" anchor="t">
            <a:normAutofit fontScale="92500"/>
          </a:bodyPr>
          <a:lstStyle/>
          <a:p>
            <a:r>
              <a:rPr lang="en-US" sz="1800" dirty="0">
                <a:solidFill>
                  <a:srgbClr val="FEFFFF"/>
                </a:solidFill>
              </a:rPr>
              <a:t>We identified a few different issues the bakery was facing we used the 5W2H method to begin, this method helped us in the planning stage by asking 7 key questions (who, why, what, where, when, how and how much) about the company, we then moved onto doing a Pestle analysis where we had to look at the effects the environment can have on the company and finally, we used cause and effect analysis to determine all the possible problems we could incur. In all we have determined that Basils Bakery must be able to cater to those that can't come to the store by setting up a delivery service also by hiring </a:t>
            </a:r>
            <a:r>
              <a:rPr lang="en-US" sz="1800">
                <a:solidFill>
                  <a:srgbClr val="FEFFFF"/>
                </a:solidFill>
              </a:rPr>
              <a:t>new staff to help Basil on long shifts as well with these changes we would be able to get more customers and raise sales again.</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1"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2"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3"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4"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5"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6"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7"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8"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9"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0"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1"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2"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4" name="Group 63">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65"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6"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7"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8"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9"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0"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1"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2"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3"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4"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5"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6"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8" name="Rectangle 7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0"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82" name="Rectangle 81">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269899" y="-373743"/>
            <a:ext cx="8915399" cy="2262781"/>
          </a:xfrm>
        </p:spPr>
        <p:txBody>
          <a:bodyPr vert="horz" lIns="91440" tIns="45720" rIns="91440" bIns="45720" rtlCol="0" anchor="b">
            <a:normAutofit/>
          </a:bodyPr>
          <a:lstStyle/>
          <a:p>
            <a:r>
              <a:rPr lang="en-US" sz="5400" b="1">
                <a:solidFill>
                  <a:schemeClr val="tx1"/>
                </a:solidFill>
              </a:rPr>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29670" y="1889036"/>
            <a:ext cx="8915399" cy="2164054"/>
          </a:xfrm>
        </p:spPr>
        <p:txBody>
          <a:bodyPr vert="horz" lIns="91440" tIns="45720" rIns="91440" bIns="45720" rtlCol="0" anchor="t">
            <a:normAutofit/>
          </a:bodyPr>
          <a:lstStyle/>
          <a:p>
            <a:r>
              <a:rPr lang="en-US" sz="1800">
                <a:ea typeface="+mn-lt"/>
                <a:cs typeface="+mn-lt"/>
              </a:rPr>
              <a:t>Hayden, D. (2025) </a:t>
            </a:r>
            <a:r>
              <a:rPr lang="en-US" sz="1800" i="1">
                <a:ea typeface="+mn-lt"/>
                <a:cs typeface="+mn-lt"/>
              </a:rPr>
              <a:t>Pestle analysis | CIPD</a:t>
            </a:r>
            <a:r>
              <a:rPr lang="en-US" sz="1800">
                <a:ea typeface="+mn-lt"/>
                <a:cs typeface="+mn-lt"/>
              </a:rPr>
              <a:t>, </a:t>
            </a:r>
            <a:r>
              <a:rPr lang="en-US" sz="1800" i="1">
                <a:ea typeface="+mn-lt"/>
                <a:cs typeface="+mn-lt"/>
              </a:rPr>
              <a:t>Pestle analysis</a:t>
            </a:r>
            <a:r>
              <a:rPr lang="en-US" sz="1800">
                <a:ea typeface="+mn-lt"/>
                <a:cs typeface="+mn-lt"/>
              </a:rPr>
              <a:t>. Available at: </a:t>
            </a:r>
            <a:r>
              <a:rPr lang="en-US" sz="1800" dirty="0">
                <a:ea typeface="+mn-lt"/>
                <a:cs typeface="+mn-lt"/>
                <a:hlinkClick r:id="rId2"/>
              </a:rPr>
              <a:t>https://www.cipd.org/uk/knowledge/factsheets/pestle-analysis-factsheet/</a:t>
            </a:r>
            <a:r>
              <a:rPr lang="en-US" sz="1800" dirty="0">
                <a:ea typeface="+mn-lt"/>
                <a:cs typeface="+mn-lt"/>
              </a:rPr>
              <a:t> </a:t>
            </a:r>
            <a:r>
              <a:rPr lang="en-US" sz="1800">
                <a:ea typeface="+mn-lt"/>
                <a:cs typeface="+mn-lt"/>
              </a:rPr>
              <a:t>(Accessed: 08 July 2026). </a:t>
            </a:r>
            <a:endParaRPr lang="en-US"/>
          </a:p>
          <a:p>
            <a:r>
              <a:rPr lang="en-US" sz="1800" dirty="0">
                <a:ea typeface="+mn-lt"/>
                <a:cs typeface="+mn-lt"/>
              </a:rPr>
              <a:t>Brosnan, K. (2025) </a:t>
            </a:r>
            <a:r>
              <a:rPr lang="en-US" sz="1800" i="1" dirty="0">
                <a:ea typeface="+mn-lt"/>
                <a:cs typeface="+mn-lt"/>
              </a:rPr>
              <a:t>What is 5W2H and Why It Matters in Manufacturing Excellence</a:t>
            </a:r>
            <a:r>
              <a:rPr lang="en-US" sz="1800" dirty="0">
                <a:ea typeface="+mn-lt"/>
                <a:cs typeface="+mn-lt"/>
              </a:rPr>
              <a:t>, </a:t>
            </a:r>
            <a:r>
              <a:rPr lang="en-US" sz="1800" i="1" dirty="0" err="1">
                <a:ea typeface="+mn-lt"/>
                <a:cs typeface="+mn-lt"/>
              </a:rPr>
              <a:t>fabriq</a:t>
            </a:r>
            <a:r>
              <a:rPr lang="en-US" sz="1800" dirty="0">
                <a:ea typeface="+mn-lt"/>
                <a:cs typeface="+mn-lt"/>
              </a:rPr>
              <a:t>. Available at: </a:t>
            </a:r>
            <a:r>
              <a:rPr lang="en-US" sz="1800" dirty="0">
                <a:ea typeface="+mn-lt"/>
                <a:cs typeface="+mn-lt"/>
                <a:hlinkClick r:id="rId3"/>
              </a:rPr>
              <a:t>https://fabriq.tech/en/2025/07/30/what-is-5w2h-and-why-it-matters-in-manufacturing-excellence/</a:t>
            </a:r>
            <a:r>
              <a:rPr lang="en-US" sz="1800" dirty="0">
                <a:ea typeface="+mn-lt"/>
                <a:cs typeface="+mn-lt"/>
              </a:rPr>
              <a:t> (Accessed: 08 July 2026). </a:t>
            </a:r>
            <a:endParaRPr lang="en-US" dirty="0"/>
          </a:p>
          <a:p>
            <a:endParaRPr lang="en-US" sz="1800" dirty="0"/>
          </a:p>
          <a:p>
            <a:endParaRPr lang="en-US" sz="1800" dirty="0"/>
          </a:p>
          <a:p>
            <a:endParaRPr lang="en-US" sz="1800" b="1" dirty="0"/>
          </a:p>
        </p:txBody>
      </p:sp>
      <p:sp>
        <p:nvSpPr>
          <p:cNvPr id="84" name="Rectangle 83">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85AB56"/>
          </a:solidFill>
          <a:ln>
            <a:noFill/>
          </a:ln>
          <a:effectLst/>
        </p:spPr>
        <p:style>
          <a:lnRef idx="1">
            <a:schemeClr val="accent1"/>
          </a:lnRef>
          <a:fillRef idx="3">
            <a:schemeClr val="accent1"/>
          </a:fillRef>
          <a:effectRef idx="2">
            <a:schemeClr val="accent1"/>
          </a:effectRef>
          <a:fontRef idx="minor">
            <a:schemeClr val="lt1"/>
          </a:fontRef>
        </p:style>
      </p:sp>
      <p:sp>
        <p:nvSpPr>
          <p:cNvPr id="86"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35912596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276</TotalTime>
  <Words>235</Words>
  <Application>Microsoft Office PowerPoint</Application>
  <PresentationFormat>Widescreen</PresentationFormat>
  <Paragraphs>54</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MODULE NAME : problem solving and decision making MODULE CODE : LCLM40004_LON STUDENT NAME : Jeante Newell STUDENT ID : 2527533 LECTURER: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Jeante Lamar Newell (2527533)</cp:lastModifiedBy>
  <cp:revision>739</cp:revision>
  <dcterms:created xsi:type="dcterms:W3CDTF">2024-10-08T15:58:04Z</dcterms:created>
  <dcterms:modified xsi:type="dcterms:W3CDTF">2026-07-11T08:42:58Z</dcterms:modified>
</cp:coreProperties>
</file>