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media/image1.jpeg" ContentType="image/jpeg"/>
  <Override PartName="/ppt/theme/theme2.xml" ContentType="application/vnd.openxmlformats-officedocument.theme+xml"/>
  <Override PartName="/ppt/media/image2.jpeg" ContentType="image/jpeg"/>
  <Override PartName="/ppt/media/image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F5CECC"/>
          </a:solidFill>
        </a:fill>
      </a:tcStyle>
    </a:wholeTbl>
    <a:band2H>
      <a:tcTxStyle b="def" i="def"/>
      <a:tcStyle>
        <a:tcBdr/>
        <a:fill>
          <a:solidFill>
            <a:srgbClr val="FAE8E7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E8DAD2"/>
          </a:solidFill>
        </a:fill>
      </a:tcStyle>
    </a:wholeTbl>
    <a:band2H>
      <a:tcTxStyle b="def" i="def"/>
      <a:tcStyle>
        <a:tcBdr/>
        <a:fill>
          <a:solidFill>
            <a:srgbClr val="F4EDEA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D8D1D1"/>
          </a:solidFill>
        </a:fill>
      </a:tcStyle>
    </a:wholeTbl>
    <a:band2H>
      <a:tcTxStyle b="def" i="def"/>
      <a:tcStyle>
        <a:tcBdr/>
        <a:fill>
          <a:solidFill>
            <a:srgbClr val="EDE9E9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EDE1ED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DE1ED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Shape 31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12" name="Shape 312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Meiryo"/>
      </a:defRPr>
    </a:lvl1pPr>
    <a:lvl2pPr indent="228600" latinLnBrk="0">
      <a:defRPr sz="1200">
        <a:latin typeface="+mn-lt"/>
        <a:ea typeface="+mn-ea"/>
        <a:cs typeface="+mn-cs"/>
        <a:sym typeface="Meiryo"/>
      </a:defRPr>
    </a:lvl2pPr>
    <a:lvl3pPr indent="457200" latinLnBrk="0">
      <a:defRPr sz="1200">
        <a:latin typeface="+mn-lt"/>
        <a:ea typeface="+mn-ea"/>
        <a:cs typeface="+mn-cs"/>
        <a:sym typeface="Meiryo"/>
      </a:defRPr>
    </a:lvl3pPr>
    <a:lvl4pPr indent="685800" latinLnBrk="0">
      <a:defRPr sz="1200">
        <a:latin typeface="+mn-lt"/>
        <a:ea typeface="+mn-ea"/>
        <a:cs typeface="+mn-cs"/>
        <a:sym typeface="Meiryo"/>
      </a:defRPr>
    </a:lvl4pPr>
    <a:lvl5pPr indent="914400" latinLnBrk="0">
      <a:defRPr sz="1200">
        <a:latin typeface="+mn-lt"/>
        <a:ea typeface="+mn-ea"/>
        <a:cs typeface="+mn-cs"/>
        <a:sym typeface="Meiryo"/>
      </a:defRPr>
    </a:lvl5pPr>
    <a:lvl6pPr indent="1143000" latinLnBrk="0">
      <a:defRPr sz="1200">
        <a:latin typeface="+mn-lt"/>
        <a:ea typeface="+mn-ea"/>
        <a:cs typeface="+mn-cs"/>
        <a:sym typeface="Meiryo"/>
      </a:defRPr>
    </a:lvl6pPr>
    <a:lvl7pPr indent="1371600" latinLnBrk="0">
      <a:defRPr sz="1200">
        <a:latin typeface="+mn-lt"/>
        <a:ea typeface="+mn-ea"/>
        <a:cs typeface="+mn-cs"/>
        <a:sym typeface="Meiryo"/>
      </a:defRPr>
    </a:lvl7pPr>
    <a:lvl8pPr indent="1600200" latinLnBrk="0">
      <a:defRPr sz="1200">
        <a:latin typeface="+mn-lt"/>
        <a:ea typeface="+mn-ea"/>
        <a:cs typeface="+mn-cs"/>
        <a:sym typeface="Meiryo"/>
      </a:defRPr>
    </a:lvl8pPr>
    <a:lvl9pPr indent="1828800" latinLnBrk="0">
      <a:defRPr sz="1200">
        <a:latin typeface="+mn-lt"/>
        <a:ea typeface="+mn-ea"/>
        <a:cs typeface="+mn-cs"/>
        <a:sym typeface="Meiryo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ule LineStraight Connector 8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2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13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4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6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Freeform: Shape 3"/>
          <p:cNvSpPr/>
          <p:nvPr/>
        </p:nvSpPr>
        <p:spPr>
          <a:xfrm>
            <a:off x="1375408" y="0"/>
            <a:ext cx="2530003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16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17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18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ule LineStraight Connector 8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7" name="Body Level One…"/>
          <p:cNvSpPr txBox="1"/>
          <p:nvPr>
            <p:ph type="body" sz="half" idx="1"/>
          </p:nvPr>
        </p:nvSpPr>
        <p:spPr>
          <a:xfrm>
            <a:off x="1920238" y="2312273"/>
            <a:ext cx="8770574" cy="365150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ule LineStraight Connector 8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40" name="Group 6"/>
          <p:cNvGrpSpPr/>
          <p:nvPr/>
        </p:nvGrpSpPr>
        <p:grpSpPr>
          <a:xfrm>
            <a:off x="3124552" y="-6"/>
            <a:ext cx="4389509" cy="2917289"/>
            <a:chOff x="-4" y="0"/>
            <a:chExt cx="4389508" cy="2917288"/>
          </a:xfrm>
        </p:grpSpPr>
        <p:sp>
          <p:nvSpPr>
            <p:cNvPr id="36" name="Freeform: Shape 48"/>
            <p:cNvSpPr/>
            <p:nvPr/>
          </p:nvSpPr>
          <p:spPr>
            <a:xfrm>
              <a:off x="196076" y="-1"/>
              <a:ext cx="4013341" cy="27421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583" y="0"/>
                  </a:moveTo>
                  <a:lnTo>
                    <a:pt x="20689" y="0"/>
                  </a:lnTo>
                  <a:lnTo>
                    <a:pt x="20950" y="1035"/>
                  </a:lnTo>
                  <a:cubicBezTo>
                    <a:pt x="21376" y="2984"/>
                    <a:pt x="21600" y="5142"/>
                    <a:pt x="21600" y="7414"/>
                  </a:cubicBezTo>
                  <a:cubicBezTo>
                    <a:pt x="21600" y="9227"/>
                    <a:pt x="21254" y="10683"/>
                    <a:pt x="20478" y="12133"/>
                  </a:cubicBezTo>
                  <a:cubicBezTo>
                    <a:pt x="19666" y="13650"/>
                    <a:pt x="18447" y="15048"/>
                    <a:pt x="17155" y="16527"/>
                  </a:cubicBezTo>
                  <a:cubicBezTo>
                    <a:pt x="16917" y="16799"/>
                    <a:pt x="16671" y="17082"/>
                    <a:pt x="16425" y="17367"/>
                  </a:cubicBezTo>
                  <a:cubicBezTo>
                    <a:pt x="14222" y="19924"/>
                    <a:pt x="12614" y="21600"/>
                    <a:pt x="10422" y="21600"/>
                  </a:cubicBezTo>
                  <a:cubicBezTo>
                    <a:pt x="7083" y="21600"/>
                    <a:pt x="4718" y="19542"/>
                    <a:pt x="2515" y="14720"/>
                  </a:cubicBezTo>
                  <a:cubicBezTo>
                    <a:pt x="2227" y="14089"/>
                    <a:pt x="1945" y="13515"/>
                    <a:pt x="1672" y="12960"/>
                  </a:cubicBezTo>
                  <a:cubicBezTo>
                    <a:pt x="543" y="10659"/>
                    <a:pt x="0" y="9463"/>
                    <a:pt x="0" y="7414"/>
                  </a:cubicBezTo>
                  <a:cubicBezTo>
                    <a:pt x="0" y="5380"/>
                    <a:pt x="340" y="3371"/>
                    <a:pt x="1010" y="1442"/>
                  </a:cubicBezTo>
                  <a:cubicBezTo>
                    <a:pt x="1174" y="970"/>
                    <a:pt x="1356" y="509"/>
                    <a:pt x="1555" y="58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37" name="Freeform: Shape 49"/>
            <p:cNvSpPr/>
            <p:nvPr/>
          </p:nvSpPr>
          <p:spPr>
            <a:xfrm>
              <a:off x="441758" y="0"/>
              <a:ext cx="3401425" cy="244049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14" y="0"/>
                  </a:moveTo>
                  <a:lnTo>
                    <a:pt x="20366" y="0"/>
                  </a:lnTo>
                  <a:lnTo>
                    <a:pt x="20592" y="663"/>
                  </a:lnTo>
                  <a:cubicBezTo>
                    <a:pt x="21251" y="2852"/>
                    <a:pt x="21600" y="5386"/>
                    <a:pt x="21600" y="8091"/>
                  </a:cubicBezTo>
                  <a:cubicBezTo>
                    <a:pt x="21600" y="9818"/>
                    <a:pt x="21254" y="11204"/>
                    <a:pt x="20478" y="12585"/>
                  </a:cubicBezTo>
                  <a:cubicBezTo>
                    <a:pt x="19666" y="14029"/>
                    <a:pt x="18447" y="15360"/>
                    <a:pt x="17155" y="16769"/>
                  </a:cubicBezTo>
                  <a:cubicBezTo>
                    <a:pt x="16917" y="17028"/>
                    <a:pt x="16671" y="17297"/>
                    <a:pt x="16425" y="17569"/>
                  </a:cubicBezTo>
                  <a:cubicBezTo>
                    <a:pt x="14222" y="20004"/>
                    <a:pt x="12614" y="21600"/>
                    <a:pt x="10422" y="21600"/>
                  </a:cubicBezTo>
                  <a:cubicBezTo>
                    <a:pt x="7083" y="21600"/>
                    <a:pt x="4718" y="19641"/>
                    <a:pt x="2515" y="15048"/>
                  </a:cubicBezTo>
                  <a:cubicBezTo>
                    <a:pt x="2227" y="14447"/>
                    <a:pt x="1945" y="13900"/>
                    <a:pt x="1672" y="13372"/>
                  </a:cubicBezTo>
                  <a:cubicBezTo>
                    <a:pt x="543" y="11181"/>
                    <a:pt x="0" y="10042"/>
                    <a:pt x="0" y="8091"/>
                  </a:cubicBezTo>
                  <a:cubicBezTo>
                    <a:pt x="0" y="6154"/>
                    <a:pt x="340" y="4241"/>
                    <a:pt x="1010" y="2404"/>
                  </a:cubicBezTo>
                  <a:cubicBezTo>
                    <a:pt x="1174" y="1955"/>
                    <a:pt x="1356" y="1515"/>
                    <a:pt x="1555" y="108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38" name="Freeform: Shape 50"/>
            <p:cNvSpPr/>
            <p:nvPr/>
          </p:nvSpPr>
          <p:spPr>
            <a:xfrm>
              <a:off x="107929" y="-1"/>
              <a:ext cx="4164608" cy="28171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241" y="0"/>
                  </a:moveTo>
                  <a:lnTo>
                    <a:pt x="20904" y="0"/>
                  </a:lnTo>
                  <a:lnTo>
                    <a:pt x="20950" y="187"/>
                  </a:lnTo>
                  <a:cubicBezTo>
                    <a:pt x="21376" y="2217"/>
                    <a:pt x="21600" y="4463"/>
                    <a:pt x="21600" y="6829"/>
                  </a:cubicBezTo>
                  <a:cubicBezTo>
                    <a:pt x="21600" y="8717"/>
                    <a:pt x="21254" y="10232"/>
                    <a:pt x="20478" y="11743"/>
                  </a:cubicBezTo>
                  <a:cubicBezTo>
                    <a:pt x="19666" y="13322"/>
                    <a:pt x="18447" y="14777"/>
                    <a:pt x="17155" y="16318"/>
                  </a:cubicBezTo>
                  <a:cubicBezTo>
                    <a:pt x="16917" y="16601"/>
                    <a:pt x="16671" y="16895"/>
                    <a:pt x="16425" y="17193"/>
                  </a:cubicBezTo>
                  <a:cubicBezTo>
                    <a:pt x="14222" y="19855"/>
                    <a:pt x="12614" y="21600"/>
                    <a:pt x="10422" y="21600"/>
                  </a:cubicBezTo>
                  <a:cubicBezTo>
                    <a:pt x="7083" y="21600"/>
                    <a:pt x="4718" y="19458"/>
                    <a:pt x="2515" y="14436"/>
                  </a:cubicBezTo>
                  <a:cubicBezTo>
                    <a:pt x="2227" y="13779"/>
                    <a:pt x="1945" y="13181"/>
                    <a:pt x="1672" y="12603"/>
                  </a:cubicBezTo>
                  <a:cubicBezTo>
                    <a:pt x="543" y="10208"/>
                    <a:pt x="0" y="8962"/>
                    <a:pt x="0" y="6829"/>
                  </a:cubicBezTo>
                  <a:cubicBezTo>
                    <a:pt x="0" y="4711"/>
                    <a:pt x="340" y="2619"/>
                    <a:pt x="1010" y="61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39" name="Freeform: Shape 51"/>
            <p:cNvSpPr/>
            <p:nvPr/>
          </p:nvSpPr>
          <p:spPr>
            <a:xfrm>
              <a:off x="-5" y="-1"/>
              <a:ext cx="4389509" cy="29172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29" h="21349" fill="norm" stroke="1" extrusionOk="0">
                  <a:moveTo>
                    <a:pt x="1017" y="0"/>
                  </a:moveTo>
                  <a:lnTo>
                    <a:pt x="20914" y="0"/>
                  </a:lnTo>
                  <a:lnTo>
                    <a:pt x="21166" y="1522"/>
                  </a:lnTo>
                  <a:cubicBezTo>
                    <a:pt x="21425" y="3511"/>
                    <a:pt x="21495" y="5664"/>
                    <a:pt x="21365" y="7896"/>
                  </a:cubicBezTo>
                  <a:cubicBezTo>
                    <a:pt x="21254" y="9797"/>
                    <a:pt x="20823" y="11277"/>
                    <a:pt x="19967" y="12697"/>
                  </a:cubicBezTo>
                  <a:cubicBezTo>
                    <a:pt x="19072" y="14182"/>
                    <a:pt x="17782" y="15488"/>
                    <a:pt x="16415" y="16871"/>
                  </a:cubicBezTo>
                  <a:cubicBezTo>
                    <a:pt x="16163" y="17126"/>
                    <a:pt x="15903" y="17390"/>
                    <a:pt x="15642" y="17658"/>
                  </a:cubicBezTo>
                  <a:cubicBezTo>
                    <a:pt x="13309" y="20052"/>
                    <a:pt x="11617" y="21600"/>
                    <a:pt x="9452" y="21316"/>
                  </a:cubicBezTo>
                  <a:cubicBezTo>
                    <a:pt x="6152" y="20883"/>
                    <a:pt x="3941" y="18420"/>
                    <a:pt x="2059" y="13080"/>
                  </a:cubicBezTo>
                  <a:cubicBezTo>
                    <a:pt x="1812" y="12381"/>
                    <a:pt x="1569" y="11743"/>
                    <a:pt x="1334" y="11126"/>
                  </a:cubicBezTo>
                  <a:cubicBezTo>
                    <a:pt x="358" y="8568"/>
                    <a:pt x="-105" y="7244"/>
                    <a:pt x="20" y="5097"/>
                  </a:cubicBezTo>
                  <a:cubicBezTo>
                    <a:pt x="114" y="3498"/>
                    <a:pt x="395" y="1938"/>
                    <a:pt x="859" y="442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</p:grpSp>
      <p:grpSp>
        <p:nvGrpSpPr>
          <p:cNvPr id="45" name="Group 7"/>
          <p:cNvGrpSpPr/>
          <p:nvPr/>
        </p:nvGrpSpPr>
        <p:grpSpPr>
          <a:xfrm>
            <a:off x="8123161" y="-9"/>
            <a:ext cx="4068852" cy="3547217"/>
            <a:chOff x="43" y="-1"/>
            <a:chExt cx="4068851" cy="3547215"/>
          </a:xfrm>
        </p:grpSpPr>
        <p:sp>
          <p:nvSpPr>
            <p:cNvPr id="41" name="Freeform: Shape 53"/>
            <p:cNvSpPr/>
            <p:nvPr/>
          </p:nvSpPr>
          <p:spPr>
            <a:xfrm>
              <a:off x="43" y="-2"/>
              <a:ext cx="4068852" cy="354721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31" h="21371" fill="norm" stroke="1" extrusionOk="0">
                  <a:moveTo>
                    <a:pt x="1608" y="0"/>
                  </a:moveTo>
                  <a:lnTo>
                    <a:pt x="21431" y="0"/>
                  </a:lnTo>
                  <a:lnTo>
                    <a:pt x="21431" y="17266"/>
                  </a:lnTo>
                  <a:lnTo>
                    <a:pt x="21051" y="17759"/>
                  </a:lnTo>
                  <a:cubicBezTo>
                    <a:pt x="19250" y="19952"/>
                    <a:pt x="17130" y="21065"/>
                    <a:pt x="14393" y="21339"/>
                  </a:cubicBezTo>
                  <a:cubicBezTo>
                    <a:pt x="11780" y="21600"/>
                    <a:pt x="9746" y="20252"/>
                    <a:pt x="6940" y="18166"/>
                  </a:cubicBezTo>
                  <a:cubicBezTo>
                    <a:pt x="6626" y="17933"/>
                    <a:pt x="6313" y="17703"/>
                    <a:pt x="6010" y="17481"/>
                  </a:cubicBezTo>
                  <a:cubicBezTo>
                    <a:pt x="4366" y="16276"/>
                    <a:pt x="2814" y="15138"/>
                    <a:pt x="1740" y="13841"/>
                  </a:cubicBezTo>
                  <a:cubicBezTo>
                    <a:pt x="713" y="12601"/>
                    <a:pt x="198" y="11306"/>
                    <a:pt x="70" y="9640"/>
                  </a:cubicBezTo>
                  <a:cubicBezTo>
                    <a:pt x="-169" y="6509"/>
                    <a:pt x="210" y="3554"/>
                    <a:pt x="1146" y="107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2" name="Freeform: Shape 54"/>
            <p:cNvSpPr/>
            <p:nvPr/>
          </p:nvSpPr>
          <p:spPr>
            <a:xfrm flipH="1">
              <a:off x="196877" y="0"/>
              <a:ext cx="3872019" cy="332160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338" y="0"/>
                  </a:moveTo>
                  <a:lnTo>
                    <a:pt x="367" y="0"/>
                  </a:lnTo>
                  <a:lnTo>
                    <a:pt x="0" y="387"/>
                  </a:lnTo>
                  <a:lnTo>
                    <a:pt x="0" y="16377"/>
                  </a:lnTo>
                  <a:lnTo>
                    <a:pt x="447" y="17029"/>
                  </a:lnTo>
                  <a:cubicBezTo>
                    <a:pt x="2735" y="20215"/>
                    <a:pt x="5257" y="21600"/>
                    <a:pt x="8644" y="21600"/>
                  </a:cubicBezTo>
                  <a:cubicBezTo>
                    <a:pt x="11184" y="21600"/>
                    <a:pt x="13048" y="20127"/>
                    <a:pt x="15601" y="17879"/>
                  </a:cubicBezTo>
                  <a:cubicBezTo>
                    <a:pt x="15887" y="17628"/>
                    <a:pt x="16172" y="17380"/>
                    <a:pt x="16448" y="17141"/>
                  </a:cubicBezTo>
                  <a:cubicBezTo>
                    <a:pt x="17945" y="15840"/>
                    <a:pt x="19359" y="14612"/>
                    <a:pt x="20299" y="13278"/>
                  </a:cubicBezTo>
                  <a:cubicBezTo>
                    <a:pt x="21199" y="12003"/>
                    <a:pt x="21600" y="10724"/>
                    <a:pt x="21600" y="9130"/>
                  </a:cubicBezTo>
                  <a:cubicBezTo>
                    <a:pt x="21600" y="5635"/>
                    <a:pt x="20806" y="2448"/>
                    <a:pt x="19346" y="13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3" name="Freeform: Shape 55"/>
            <p:cNvSpPr/>
            <p:nvPr/>
          </p:nvSpPr>
          <p:spPr>
            <a:xfrm flipH="1">
              <a:off x="606125" y="9273"/>
              <a:ext cx="3462464" cy="301097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425" y="0"/>
                  </a:moveTo>
                  <a:lnTo>
                    <a:pt x="2980" y="0"/>
                  </a:lnTo>
                  <a:lnTo>
                    <a:pt x="2042" y="816"/>
                  </a:lnTo>
                  <a:cubicBezTo>
                    <a:pt x="1387" y="1439"/>
                    <a:pt x="802" y="2106"/>
                    <a:pt x="290" y="2811"/>
                  </a:cubicBezTo>
                  <a:lnTo>
                    <a:pt x="0" y="3253"/>
                  </a:lnTo>
                  <a:lnTo>
                    <a:pt x="0" y="14946"/>
                  </a:lnTo>
                  <a:lnTo>
                    <a:pt x="165" y="15199"/>
                  </a:lnTo>
                  <a:cubicBezTo>
                    <a:pt x="319" y="15438"/>
                    <a:pt x="476" y="15686"/>
                    <a:pt x="634" y="15945"/>
                  </a:cubicBezTo>
                  <a:cubicBezTo>
                    <a:pt x="3054" y="19909"/>
                    <a:pt x="5652" y="21600"/>
                    <a:pt x="9320" y="21600"/>
                  </a:cubicBezTo>
                  <a:cubicBezTo>
                    <a:pt x="11728" y="21600"/>
                    <a:pt x="13494" y="20222"/>
                    <a:pt x="15915" y="18121"/>
                  </a:cubicBezTo>
                  <a:cubicBezTo>
                    <a:pt x="16185" y="17887"/>
                    <a:pt x="16455" y="17655"/>
                    <a:pt x="16717" y="17431"/>
                  </a:cubicBezTo>
                  <a:cubicBezTo>
                    <a:pt x="18136" y="16215"/>
                    <a:pt x="19476" y="15066"/>
                    <a:pt x="20367" y="13819"/>
                  </a:cubicBezTo>
                  <a:cubicBezTo>
                    <a:pt x="21220" y="12627"/>
                    <a:pt x="21600" y="11432"/>
                    <a:pt x="21600" y="9941"/>
                  </a:cubicBezTo>
                  <a:cubicBezTo>
                    <a:pt x="21600" y="6206"/>
                    <a:pt x="20617" y="2848"/>
                    <a:pt x="18832" y="485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4" name="Freeform: Shape 56"/>
            <p:cNvSpPr/>
            <p:nvPr/>
          </p:nvSpPr>
          <p:spPr>
            <a:xfrm flipH="1">
              <a:off x="120130" y="9272"/>
              <a:ext cx="3948460" cy="34114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721" y="0"/>
                  </a:moveTo>
                  <a:lnTo>
                    <a:pt x="0" y="0"/>
                  </a:lnTo>
                  <a:lnTo>
                    <a:pt x="0" y="16842"/>
                  </a:lnTo>
                  <a:lnTo>
                    <a:pt x="10" y="16857"/>
                  </a:lnTo>
                  <a:cubicBezTo>
                    <a:pt x="2346" y="20163"/>
                    <a:pt x="4920" y="21600"/>
                    <a:pt x="8376" y="21600"/>
                  </a:cubicBezTo>
                  <a:cubicBezTo>
                    <a:pt x="10969" y="21600"/>
                    <a:pt x="12871" y="20071"/>
                    <a:pt x="15478" y="17740"/>
                  </a:cubicBezTo>
                  <a:cubicBezTo>
                    <a:pt x="15769" y="17479"/>
                    <a:pt x="16060" y="17222"/>
                    <a:pt x="16342" y="16973"/>
                  </a:cubicBezTo>
                  <a:cubicBezTo>
                    <a:pt x="17870" y="15624"/>
                    <a:pt x="19312" y="14349"/>
                    <a:pt x="20272" y="12966"/>
                  </a:cubicBezTo>
                  <a:cubicBezTo>
                    <a:pt x="21190" y="11643"/>
                    <a:pt x="21600" y="10316"/>
                    <a:pt x="21600" y="8662"/>
                  </a:cubicBezTo>
                  <a:cubicBezTo>
                    <a:pt x="21600" y="5553"/>
                    <a:pt x="21005" y="2680"/>
                    <a:pt x="19896" y="33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</p:grpSp>
      <p:grpSp>
        <p:nvGrpSpPr>
          <p:cNvPr id="50" name="Group 8"/>
          <p:cNvGrpSpPr/>
          <p:nvPr/>
        </p:nvGrpSpPr>
        <p:grpSpPr>
          <a:xfrm>
            <a:off x="-10" y="1355060"/>
            <a:ext cx="4381511" cy="5510900"/>
            <a:chOff x="-1" y="-35"/>
            <a:chExt cx="4381509" cy="5510898"/>
          </a:xfrm>
        </p:grpSpPr>
        <p:sp>
          <p:nvSpPr>
            <p:cNvPr id="46" name="Freeform: Shape 58"/>
            <p:cNvSpPr/>
            <p:nvPr/>
          </p:nvSpPr>
          <p:spPr>
            <a:xfrm>
              <a:off x="-1" y="329251"/>
              <a:ext cx="4293120" cy="518161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273" h="21563" fill="norm" stroke="1" extrusionOk="0">
                  <a:moveTo>
                    <a:pt x="5333" y="4"/>
                  </a:moveTo>
                  <a:cubicBezTo>
                    <a:pt x="7224" y="53"/>
                    <a:pt x="9163" y="538"/>
                    <a:pt x="11067" y="1529"/>
                  </a:cubicBezTo>
                  <a:cubicBezTo>
                    <a:pt x="17876" y="5072"/>
                    <a:pt x="21600" y="13635"/>
                    <a:pt x="17674" y="19765"/>
                  </a:cubicBezTo>
                  <a:cubicBezTo>
                    <a:pt x="17306" y="20339"/>
                    <a:pt x="16893" y="20801"/>
                    <a:pt x="16444" y="21186"/>
                  </a:cubicBezTo>
                  <a:lnTo>
                    <a:pt x="15941" y="21563"/>
                  </a:lnTo>
                  <a:lnTo>
                    <a:pt x="0" y="21563"/>
                  </a:lnTo>
                  <a:lnTo>
                    <a:pt x="0" y="1047"/>
                  </a:lnTo>
                  <a:lnTo>
                    <a:pt x="727" y="760"/>
                  </a:lnTo>
                  <a:cubicBezTo>
                    <a:pt x="2196" y="229"/>
                    <a:pt x="3748" y="-37"/>
                    <a:pt x="5333" y="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7" name="Freeform: Shape 59"/>
            <p:cNvSpPr/>
            <p:nvPr/>
          </p:nvSpPr>
          <p:spPr>
            <a:xfrm>
              <a:off x="0" y="-36"/>
              <a:ext cx="4381509" cy="551090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37" h="21570" fill="norm" stroke="1" extrusionOk="0">
                  <a:moveTo>
                    <a:pt x="4263" y="6"/>
                  </a:moveTo>
                  <a:cubicBezTo>
                    <a:pt x="6268" y="66"/>
                    <a:pt x="8326" y="570"/>
                    <a:pt x="10351" y="1588"/>
                  </a:cubicBezTo>
                  <a:cubicBezTo>
                    <a:pt x="17594" y="5232"/>
                    <a:pt x="21600" y="13967"/>
                    <a:pt x="17480" y="20184"/>
                  </a:cubicBezTo>
                  <a:cubicBezTo>
                    <a:pt x="17191" y="20621"/>
                    <a:pt x="16874" y="20993"/>
                    <a:pt x="16534" y="21316"/>
                  </a:cubicBezTo>
                  <a:lnTo>
                    <a:pt x="16247" y="21570"/>
                  </a:lnTo>
                  <a:lnTo>
                    <a:pt x="0" y="21570"/>
                  </a:lnTo>
                  <a:lnTo>
                    <a:pt x="0" y="567"/>
                  </a:lnTo>
                  <a:lnTo>
                    <a:pt x="738" y="361"/>
                  </a:lnTo>
                  <a:cubicBezTo>
                    <a:pt x="1881" y="93"/>
                    <a:pt x="3062" y="-30"/>
                    <a:pt x="4263" y="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8" name="Freeform: Shape 60"/>
            <p:cNvSpPr/>
            <p:nvPr/>
          </p:nvSpPr>
          <p:spPr>
            <a:xfrm>
              <a:off x="-2" y="245502"/>
              <a:ext cx="4144621" cy="526536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81" h="21598" fill="norm" stroke="1" extrusionOk="0">
                  <a:moveTo>
                    <a:pt x="3870" y="3"/>
                  </a:moveTo>
                  <a:cubicBezTo>
                    <a:pt x="4104" y="-2"/>
                    <a:pt x="4339" y="-1"/>
                    <a:pt x="4575" y="6"/>
                  </a:cubicBezTo>
                  <a:cubicBezTo>
                    <a:pt x="6543" y="64"/>
                    <a:pt x="8565" y="553"/>
                    <a:pt x="10554" y="1543"/>
                  </a:cubicBezTo>
                  <a:cubicBezTo>
                    <a:pt x="17666" y="5081"/>
                    <a:pt x="21600" y="13564"/>
                    <a:pt x="17554" y="19602"/>
                  </a:cubicBezTo>
                  <a:cubicBezTo>
                    <a:pt x="16985" y="20451"/>
                    <a:pt x="16311" y="21048"/>
                    <a:pt x="15556" y="21518"/>
                  </a:cubicBezTo>
                  <a:lnTo>
                    <a:pt x="15411" y="21598"/>
                  </a:lnTo>
                  <a:lnTo>
                    <a:pt x="0" y="21598"/>
                  </a:lnTo>
                  <a:lnTo>
                    <a:pt x="0" y="668"/>
                  </a:lnTo>
                  <a:lnTo>
                    <a:pt x="278" y="571"/>
                  </a:lnTo>
                  <a:cubicBezTo>
                    <a:pt x="1436" y="226"/>
                    <a:pt x="2640" y="31"/>
                    <a:pt x="3870" y="3"/>
                  </a:cubicBezTo>
                  <a:close/>
                </a:path>
              </a:pathLst>
            </a:custGeom>
            <a:noFill/>
            <a:ln w="19050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9" name="Freeform: Shape 61"/>
            <p:cNvSpPr/>
            <p:nvPr/>
          </p:nvSpPr>
          <p:spPr>
            <a:xfrm>
              <a:off x="-2" y="800444"/>
              <a:ext cx="3807836" cy="471041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315" h="21552" fill="norm" stroke="1" extrusionOk="0">
                  <a:moveTo>
                    <a:pt x="5518" y="6"/>
                  </a:moveTo>
                  <a:cubicBezTo>
                    <a:pt x="7377" y="62"/>
                    <a:pt x="9287" y="532"/>
                    <a:pt x="11165" y="1483"/>
                  </a:cubicBezTo>
                  <a:cubicBezTo>
                    <a:pt x="17883" y="4884"/>
                    <a:pt x="21600" y="13039"/>
                    <a:pt x="17778" y="18844"/>
                  </a:cubicBezTo>
                  <a:cubicBezTo>
                    <a:pt x="16883" y="20204"/>
                    <a:pt x="15710" y="20890"/>
                    <a:pt x="14369" y="21462"/>
                  </a:cubicBezTo>
                  <a:lnTo>
                    <a:pt x="14147" y="21552"/>
                  </a:lnTo>
                  <a:lnTo>
                    <a:pt x="0" y="21552"/>
                  </a:lnTo>
                  <a:lnTo>
                    <a:pt x="0" y="1096"/>
                  </a:lnTo>
                  <a:lnTo>
                    <a:pt x="380" y="929"/>
                  </a:lnTo>
                  <a:cubicBezTo>
                    <a:pt x="1999" y="279"/>
                    <a:pt x="3735" y="-48"/>
                    <a:pt x="5518" y="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</p:grpSp>
      <p:sp>
        <p:nvSpPr>
          <p:cNvPr id="51" name="Title Text"/>
          <p:cNvSpPr txBox="1"/>
          <p:nvPr>
            <p:ph type="title"/>
          </p:nvPr>
        </p:nvSpPr>
        <p:spPr>
          <a:xfrm>
            <a:off x="4654296" y="3420733"/>
            <a:ext cx="6665977" cy="212967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10000"/>
              </a:lnSpc>
              <a:defRPr b="1" spc="150" sz="4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2" name="Body Level One…"/>
          <p:cNvSpPr txBox="1"/>
          <p:nvPr>
            <p:ph type="body" sz="quarter" idx="1"/>
          </p:nvPr>
        </p:nvSpPr>
        <p:spPr>
          <a:xfrm>
            <a:off x="4654293" y="5550408"/>
            <a:ext cx="6665980" cy="512070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ule LineStraight Connector 8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61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2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ule LineStraight Connector 8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71" name="Body Level One…"/>
          <p:cNvSpPr txBox="1"/>
          <p:nvPr>
            <p:ph type="body" sz="quarter" idx="1"/>
          </p:nvPr>
        </p:nvSpPr>
        <p:spPr>
          <a:xfrm>
            <a:off x="1920238" y="2456408"/>
            <a:ext cx="4160526" cy="823913"/>
          </a:xfrm>
          <a:prstGeom prst="rect">
            <a:avLst/>
          </a:prstGeom>
        </p:spPr>
        <p:txBody>
          <a:bodyPr lIns="91436" tIns="91436" rIns="91436" bIns="91436" anchor="b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2" name="Text Placeholder 4"/>
          <p:cNvSpPr/>
          <p:nvPr>
            <p:ph type="body" sz="quarter" idx="21"/>
          </p:nvPr>
        </p:nvSpPr>
        <p:spPr>
          <a:xfrm>
            <a:off x="6530288" y="2456408"/>
            <a:ext cx="4160526" cy="823914"/>
          </a:xfrm>
          <a:prstGeom prst="rect">
            <a:avLst/>
          </a:prstGeom>
        </p:spPr>
        <p:txBody>
          <a:bodyPr lIns="91436" tIns="91436" rIns="91436" bIns="91436" anchor="b"/>
          <a:lstStyle/>
          <a:p>
            <a:pPr/>
          </a:p>
        </p:txBody>
      </p:sp>
      <p:sp>
        <p:nvSpPr>
          <p:cNvPr id="73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Rule LineStraight Connector 8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8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ule LineStraight Connector 8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Rule LineStraight Connector 8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9" name="Title Text"/>
          <p:cNvSpPr txBox="1"/>
          <p:nvPr>
            <p:ph type="title"/>
          </p:nvPr>
        </p:nvSpPr>
        <p:spPr>
          <a:xfrm>
            <a:off x="8476488" y="640080"/>
            <a:ext cx="3227716" cy="255175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00" name="Body Level One…"/>
          <p:cNvSpPr txBox="1"/>
          <p:nvPr>
            <p:ph type="body" idx="1"/>
          </p:nvPr>
        </p:nvSpPr>
        <p:spPr>
          <a:xfrm>
            <a:off x="1280160" y="640080"/>
            <a:ext cx="6949441" cy="545591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80008" indent="-40005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Text Placeholder 3"/>
          <p:cNvSpPr/>
          <p:nvPr>
            <p:ph type="body" sz="quarter" idx="21"/>
          </p:nvPr>
        </p:nvSpPr>
        <p:spPr>
          <a:xfrm>
            <a:off x="8476487" y="3223803"/>
            <a:ext cx="3227722" cy="2872199"/>
          </a:xfrm>
          <a:prstGeom prst="rect">
            <a:avLst/>
          </a:prstGeom>
        </p:spPr>
        <p:txBody>
          <a:bodyPr lIns="91436" tIns="91436" rIns="91436" bIns="91436"/>
          <a:lstStyle/>
          <a:p>
            <a:pPr/>
          </a:p>
        </p:txBody>
      </p:sp>
      <p:sp>
        <p:nvSpPr>
          <p:cNvPr id="102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Rule LineStraight Connector 8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10" name="Picture Placeholder 2"/>
          <p:cNvSpPr/>
          <p:nvPr>
            <p:ph type="pic" idx="21"/>
          </p:nvPr>
        </p:nvSpPr>
        <p:spPr>
          <a:xfrm>
            <a:off x="0" y="0"/>
            <a:ext cx="8102652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1" name="Title Text"/>
          <p:cNvSpPr txBox="1"/>
          <p:nvPr>
            <p:ph type="title"/>
          </p:nvPr>
        </p:nvSpPr>
        <p:spPr>
          <a:xfrm>
            <a:off x="8476488" y="1503910"/>
            <a:ext cx="3230629" cy="1687924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12" name="Body Level One…"/>
          <p:cNvSpPr txBox="1"/>
          <p:nvPr>
            <p:ph type="body" sz="quarter" idx="1"/>
          </p:nvPr>
        </p:nvSpPr>
        <p:spPr>
          <a:xfrm>
            <a:off x="8476488" y="3223803"/>
            <a:ext cx="3227835" cy="287219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0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168" name="Group 7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139" name="Straight Connector 80"/>
            <p:cNvSpPr/>
            <p:nvPr/>
          </p:nvSpPr>
          <p:spPr>
            <a:xfrm>
              <a:off x="-2" y="6686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0" name="Straight Connector 81"/>
            <p:cNvSpPr/>
            <p:nvPr/>
          </p:nvSpPr>
          <p:spPr>
            <a:xfrm flipH="1">
              <a:off x="621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1" name="Straight Connector 82"/>
            <p:cNvSpPr/>
            <p:nvPr/>
          </p:nvSpPr>
          <p:spPr>
            <a:xfrm flipH="1">
              <a:off x="1199948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2" name="Straight Connector 83"/>
            <p:cNvSpPr/>
            <p:nvPr/>
          </p:nvSpPr>
          <p:spPr>
            <a:xfrm flipH="1">
              <a:off x="19873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3" name="Straight Connector 84"/>
            <p:cNvSpPr/>
            <p:nvPr/>
          </p:nvSpPr>
          <p:spPr>
            <a:xfrm flipH="1">
              <a:off x="1198180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4" name="Straight Connector 85"/>
            <p:cNvSpPr/>
            <p:nvPr/>
          </p:nvSpPr>
          <p:spPr>
            <a:xfrm flipH="1">
              <a:off x="219761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5" name="Straight Connector 86"/>
            <p:cNvSpPr/>
            <p:nvPr/>
          </p:nvSpPr>
          <p:spPr>
            <a:xfrm flipH="1">
              <a:off x="319705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6" name="Straight Connector 88"/>
            <p:cNvSpPr/>
            <p:nvPr/>
          </p:nvSpPr>
          <p:spPr>
            <a:xfrm flipH="1">
              <a:off x="4196495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7" name="Straight Connector 89"/>
            <p:cNvSpPr/>
            <p:nvPr/>
          </p:nvSpPr>
          <p:spPr>
            <a:xfrm flipH="1">
              <a:off x="5195933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8" name="Straight Connector 90"/>
            <p:cNvSpPr/>
            <p:nvPr/>
          </p:nvSpPr>
          <p:spPr>
            <a:xfrm flipH="1">
              <a:off x="6195374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9" name="Straight Connector 91"/>
            <p:cNvSpPr/>
            <p:nvPr/>
          </p:nvSpPr>
          <p:spPr>
            <a:xfrm flipH="1">
              <a:off x="7194812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0" name="Straight Connector 92"/>
            <p:cNvSpPr/>
            <p:nvPr/>
          </p:nvSpPr>
          <p:spPr>
            <a:xfrm flipH="1">
              <a:off x="8194249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1" name="Straight Connector 93"/>
            <p:cNvSpPr/>
            <p:nvPr/>
          </p:nvSpPr>
          <p:spPr>
            <a:xfrm flipH="1">
              <a:off x="919368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2" name="Straight Connector 94"/>
            <p:cNvSpPr/>
            <p:nvPr/>
          </p:nvSpPr>
          <p:spPr>
            <a:xfrm flipH="1">
              <a:off x="10193126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3" name="Straight Connector 95"/>
            <p:cNvSpPr/>
            <p:nvPr/>
          </p:nvSpPr>
          <p:spPr>
            <a:xfrm flipH="1">
              <a:off x="1119256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4" name="Straight Connector 96"/>
            <p:cNvSpPr/>
            <p:nvPr/>
          </p:nvSpPr>
          <p:spPr>
            <a:xfrm flipH="1">
              <a:off x="1219200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5" name="Straight Connector 97"/>
            <p:cNvSpPr/>
            <p:nvPr/>
          </p:nvSpPr>
          <p:spPr>
            <a:xfrm>
              <a:off x="6212" y="171715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6" name="Straight Connector 98"/>
            <p:cNvSpPr/>
            <p:nvPr/>
          </p:nvSpPr>
          <p:spPr>
            <a:xfrm>
              <a:off x="6212" y="72890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7" name="Straight Connector 99"/>
            <p:cNvSpPr/>
            <p:nvPr/>
          </p:nvSpPr>
          <p:spPr>
            <a:xfrm>
              <a:off x="6212" y="12860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8" name="Straight Connector 100"/>
            <p:cNvSpPr/>
            <p:nvPr/>
          </p:nvSpPr>
          <p:spPr>
            <a:xfrm>
              <a:off x="6212" y="1843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9" name="Straight Connector 101"/>
            <p:cNvSpPr/>
            <p:nvPr/>
          </p:nvSpPr>
          <p:spPr>
            <a:xfrm>
              <a:off x="6212" y="240047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0" name="Straight Connector 102"/>
            <p:cNvSpPr/>
            <p:nvPr/>
          </p:nvSpPr>
          <p:spPr>
            <a:xfrm>
              <a:off x="6212" y="295766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1" name="Straight Connector 103"/>
            <p:cNvSpPr/>
            <p:nvPr/>
          </p:nvSpPr>
          <p:spPr>
            <a:xfrm>
              <a:off x="6212" y="351485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2" name="Straight Connector 104"/>
            <p:cNvSpPr/>
            <p:nvPr/>
          </p:nvSpPr>
          <p:spPr>
            <a:xfrm>
              <a:off x="6212" y="407204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3" name="Straight Connector 105"/>
            <p:cNvSpPr/>
            <p:nvPr/>
          </p:nvSpPr>
          <p:spPr>
            <a:xfrm>
              <a:off x="6212" y="462923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4" name="Straight Connector 106"/>
            <p:cNvSpPr/>
            <p:nvPr/>
          </p:nvSpPr>
          <p:spPr>
            <a:xfrm>
              <a:off x="6212" y="518642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5" name="Straight Connector 107"/>
            <p:cNvSpPr/>
            <p:nvPr/>
          </p:nvSpPr>
          <p:spPr>
            <a:xfrm>
              <a:off x="6212" y="574361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6" name="Straight Connector 108"/>
            <p:cNvSpPr/>
            <p:nvPr/>
          </p:nvSpPr>
          <p:spPr>
            <a:xfrm>
              <a:off x="6212" y="685800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7" name="Straight Connector 109"/>
            <p:cNvSpPr/>
            <p:nvPr/>
          </p:nvSpPr>
          <p:spPr>
            <a:xfrm>
              <a:off x="22825" y="624840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69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0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1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9" name="Group 7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180" name="Straight Connector 80"/>
            <p:cNvSpPr/>
            <p:nvPr/>
          </p:nvSpPr>
          <p:spPr>
            <a:xfrm>
              <a:off x="-2" y="6686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1"/>
            <p:cNvSpPr/>
            <p:nvPr/>
          </p:nvSpPr>
          <p:spPr>
            <a:xfrm flipH="1">
              <a:off x="621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2"/>
            <p:cNvSpPr/>
            <p:nvPr/>
          </p:nvSpPr>
          <p:spPr>
            <a:xfrm flipH="1">
              <a:off x="1199948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83"/>
            <p:cNvSpPr/>
            <p:nvPr/>
          </p:nvSpPr>
          <p:spPr>
            <a:xfrm flipH="1">
              <a:off x="19873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84"/>
            <p:cNvSpPr/>
            <p:nvPr/>
          </p:nvSpPr>
          <p:spPr>
            <a:xfrm flipH="1">
              <a:off x="1198180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85"/>
            <p:cNvSpPr/>
            <p:nvPr/>
          </p:nvSpPr>
          <p:spPr>
            <a:xfrm flipH="1">
              <a:off x="219761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86"/>
            <p:cNvSpPr/>
            <p:nvPr/>
          </p:nvSpPr>
          <p:spPr>
            <a:xfrm flipH="1">
              <a:off x="319705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88"/>
            <p:cNvSpPr/>
            <p:nvPr/>
          </p:nvSpPr>
          <p:spPr>
            <a:xfrm flipH="1">
              <a:off x="4196495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89"/>
            <p:cNvSpPr/>
            <p:nvPr/>
          </p:nvSpPr>
          <p:spPr>
            <a:xfrm flipH="1">
              <a:off x="5195933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0"/>
            <p:cNvSpPr/>
            <p:nvPr/>
          </p:nvSpPr>
          <p:spPr>
            <a:xfrm flipH="1">
              <a:off x="6195374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1"/>
            <p:cNvSpPr/>
            <p:nvPr/>
          </p:nvSpPr>
          <p:spPr>
            <a:xfrm flipH="1">
              <a:off x="7194812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2"/>
            <p:cNvSpPr/>
            <p:nvPr/>
          </p:nvSpPr>
          <p:spPr>
            <a:xfrm flipH="1">
              <a:off x="8194249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3"/>
            <p:cNvSpPr/>
            <p:nvPr/>
          </p:nvSpPr>
          <p:spPr>
            <a:xfrm flipH="1">
              <a:off x="919368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94"/>
            <p:cNvSpPr/>
            <p:nvPr/>
          </p:nvSpPr>
          <p:spPr>
            <a:xfrm flipH="1">
              <a:off x="10193126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95"/>
            <p:cNvSpPr/>
            <p:nvPr/>
          </p:nvSpPr>
          <p:spPr>
            <a:xfrm flipH="1">
              <a:off x="1119256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96"/>
            <p:cNvSpPr/>
            <p:nvPr/>
          </p:nvSpPr>
          <p:spPr>
            <a:xfrm flipH="1">
              <a:off x="1219200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97"/>
            <p:cNvSpPr/>
            <p:nvPr/>
          </p:nvSpPr>
          <p:spPr>
            <a:xfrm>
              <a:off x="6212" y="171715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98"/>
            <p:cNvSpPr/>
            <p:nvPr/>
          </p:nvSpPr>
          <p:spPr>
            <a:xfrm>
              <a:off x="6212" y="72890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99"/>
            <p:cNvSpPr/>
            <p:nvPr/>
          </p:nvSpPr>
          <p:spPr>
            <a:xfrm>
              <a:off x="6212" y="12860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0"/>
            <p:cNvSpPr/>
            <p:nvPr/>
          </p:nvSpPr>
          <p:spPr>
            <a:xfrm>
              <a:off x="6212" y="1843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1"/>
            <p:cNvSpPr/>
            <p:nvPr/>
          </p:nvSpPr>
          <p:spPr>
            <a:xfrm>
              <a:off x="6212" y="240047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2"/>
            <p:cNvSpPr/>
            <p:nvPr/>
          </p:nvSpPr>
          <p:spPr>
            <a:xfrm>
              <a:off x="6212" y="295766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3"/>
            <p:cNvSpPr/>
            <p:nvPr/>
          </p:nvSpPr>
          <p:spPr>
            <a:xfrm>
              <a:off x="6212" y="351485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104"/>
            <p:cNvSpPr/>
            <p:nvPr/>
          </p:nvSpPr>
          <p:spPr>
            <a:xfrm>
              <a:off x="6212" y="407204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105"/>
            <p:cNvSpPr/>
            <p:nvPr/>
          </p:nvSpPr>
          <p:spPr>
            <a:xfrm>
              <a:off x="6212" y="462923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106"/>
            <p:cNvSpPr/>
            <p:nvPr/>
          </p:nvSpPr>
          <p:spPr>
            <a:xfrm>
              <a:off x="6212" y="518642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107"/>
            <p:cNvSpPr/>
            <p:nvPr/>
          </p:nvSpPr>
          <p:spPr>
            <a:xfrm>
              <a:off x="6212" y="574361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7" name="Straight Connector 108"/>
            <p:cNvSpPr/>
            <p:nvPr/>
          </p:nvSpPr>
          <p:spPr>
            <a:xfrm>
              <a:off x="6212" y="685800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8" name="Straight Connector 109"/>
            <p:cNvSpPr/>
            <p:nvPr/>
          </p:nvSpPr>
          <p:spPr>
            <a:xfrm>
              <a:off x="22825" y="624840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10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1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2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3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7" indent="-320037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51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222" name="Straight Connector 80"/>
            <p:cNvSpPr/>
            <p:nvPr/>
          </p:nvSpPr>
          <p:spPr>
            <a:xfrm>
              <a:off x="-1" y="6686284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3" name="Straight Connector 81"/>
            <p:cNvSpPr/>
            <p:nvPr/>
          </p:nvSpPr>
          <p:spPr>
            <a:xfrm flipH="1">
              <a:off x="621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4" name="Straight Connector 82"/>
            <p:cNvSpPr/>
            <p:nvPr/>
          </p:nvSpPr>
          <p:spPr>
            <a:xfrm flipH="1">
              <a:off x="1199947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5" name="Straight Connector 83"/>
            <p:cNvSpPr/>
            <p:nvPr/>
          </p:nvSpPr>
          <p:spPr>
            <a:xfrm flipH="1">
              <a:off x="19874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6" name="Straight Connector 84"/>
            <p:cNvSpPr/>
            <p:nvPr/>
          </p:nvSpPr>
          <p:spPr>
            <a:xfrm flipH="1">
              <a:off x="119817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7" name="Straight Connector 85"/>
            <p:cNvSpPr/>
            <p:nvPr/>
          </p:nvSpPr>
          <p:spPr>
            <a:xfrm flipH="1">
              <a:off x="2197617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8" name="Straight Connector 86"/>
            <p:cNvSpPr/>
            <p:nvPr/>
          </p:nvSpPr>
          <p:spPr>
            <a:xfrm flipH="1">
              <a:off x="319705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88"/>
            <p:cNvSpPr/>
            <p:nvPr/>
          </p:nvSpPr>
          <p:spPr>
            <a:xfrm flipH="1">
              <a:off x="419649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89"/>
            <p:cNvSpPr/>
            <p:nvPr/>
          </p:nvSpPr>
          <p:spPr>
            <a:xfrm flipH="1">
              <a:off x="519593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90"/>
            <p:cNvSpPr/>
            <p:nvPr/>
          </p:nvSpPr>
          <p:spPr>
            <a:xfrm flipH="1">
              <a:off x="619537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91"/>
            <p:cNvSpPr/>
            <p:nvPr/>
          </p:nvSpPr>
          <p:spPr>
            <a:xfrm flipH="1">
              <a:off x="719480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92"/>
            <p:cNvSpPr/>
            <p:nvPr/>
          </p:nvSpPr>
          <p:spPr>
            <a:xfrm flipH="1">
              <a:off x="819424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93"/>
            <p:cNvSpPr/>
            <p:nvPr/>
          </p:nvSpPr>
          <p:spPr>
            <a:xfrm flipH="1">
              <a:off x="9193685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94"/>
            <p:cNvSpPr/>
            <p:nvPr/>
          </p:nvSpPr>
          <p:spPr>
            <a:xfrm flipH="1">
              <a:off x="1019312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95"/>
            <p:cNvSpPr/>
            <p:nvPr/>
          </p:nvSpPr>
          <p:spPr>
            <a:xfrm flipH="1">
              <a:off x="1119256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96"/>
            <p:cNvSpPr/>
            <p:nvPr/>
          </p:nvSpPr>
          <p:spPr>
            <a:xfrm flipH="1">
              <a:off x="1219200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97"/>
            <p:cNvSpPr/>
            <p:nvPr/>
          </p:nvSpPr>
          <p:spPr>
            <a:xfrm>
              <a:off x="6213" y="17171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98"/>
            <p:cNvSpPr/>
            <p:nvPr/>
          </p:nvSpPr>
          <p:spPr>
            <a:xfrm>
              <a:off x="6213" y="72890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0" name="Straight Connector 99"/>
            <p:cNvSpPr/>
            <p:nvPr/>
          </p:nvSpPr>
          <p:spPr>
            <a:xfrm>
              <a:off x="6213" y="128609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1" name="Straight Connector 100"/>
            <p:cNvSpPr/>
            <p:nvPr/>
          </p:nvSpPr>
          <p:spPr>
            <a:xfrm>
              <a:off x="6213" y="184328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2" name="Straight Connector 101"/>
            <p:cNvSpPr/>
            <p:nvPr/>
          </p:nvSpPr>
          <p:spPr>
            <a:xfrm>
              <a:off x="6213" y="240047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3" name="Straight Connector 102"/>
            <p:cNvSpPr/>
            <p:nvPr/>
          </p:nvSpPr>
          <p:spPr>
            <a:xfrm>
              <a:off x="6213" y="295766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4" name="Straight Connector 103"/>
            <p:cNvSpPr/>
            <p:nvPr/>
          </p:nvSpPr>
          <p:spPr>
            <a:xfrm>
              <a:off x="6213" y="351485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5" name="Straight Connector 104"/>
            <p:cNvSpPr/>
            <p:nvPr/>
          </p:nvSpPr>
          <p:spPr>
            <a:xfrm>
              <a:off x="6213" y="407204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6" name="Straight Connector 105"/>
            <p:cNvSpPr/>
            <p:nvPr/>
          </p:nvSpPr>
          <p:spPr>
            <a:xfrm>
              <a:off x="6213" y="462923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106"/>
            <p:cNvSpPr/>
            <p:nvPr/>
          </p:nvSpPr>
          <p:spPr>
            <a:xfrm>
              <a:off x="6213" y="518642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107"/>
            <p:cNvSpPr/>
            <p:nvPr/>
          </p:nvSpPr>
          <p:spPr>
            <a:xfrm>
              <a:off x="6213" y="574361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108"/>
            <p:cNvSpPr/>
            <p:nvPr/>
          </p:nvSpPr>
          <p:spPr>
            <a:xfrm>
              <a:off x="6213" y="6858000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109"/>
            <p:cNvSpPr/>
            <p:nvPr/>
          </p:nvSpPr>
          <p:spPr>
            <a:xfrm>
              <a:off x="22826" y="6248402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52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3" name="Freeform: Shape 76"/>
          <p:cNvSpPr/>
          <p:nvPr/>
        </p:nvSpPr>
        <p:spPr>
          <a:xfrm>
            <a:off x="7979726" y="-1"/>
            <a:ext cx="4209226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4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 lIns="45718" tIns="45718" rIns="45718" bIns="45718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55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 lIns="45718" tIns="45718" rIns="45718" bIns="45718"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92" name="Group 7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263" name="Straight Connector 80"/>
            <p:cNvSpPr/>
            <p:nvPr/>
          </p:nvSpPr>
          <p:spPr>
            <a:xfrm>
              <a:off x="-2" y="6686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81"/>
            <p:cNvSpPr/>
            <p:nvPr/>
          </p:nvSpPr>
          <p:spPr>
            <a:xfrm flipH="1">
              <a:off x="620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82"/>
            <p:cNvSpPr/>
            <p:nvPr/>
          </p:nvSpPr>
          <p:spPr>
            <a:xfrm flipH="1">
              <a:off x="1199947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83"/>
            <p:cNvSpPr/>
            <p:nvPr/>
          </p:nvSpPr>
          <p:spPr>
            <a:xfrm flipH="1">
              <a:off x="19873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84"/>
            <p:cNvSpPr/>
            <p:nvPr/>
          </p:nvSpPr>
          <p:spPr>
            <a:xfrm flipH="1">
              <a:off x="11981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85"/>
            <p:cNvSpPr/>
            <p:nvPr/>
          </p:nvSpPr>
          <p:spPr>
            <a:xfrm flipH="1">
              <a:off x="2197617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86"/>
            <p:cNvSpPr/>
            <p:nvPr/>
          </p:nvSpPr>
          <p:spPr>
            <a:xfrm flipH="1">
              <a:off x="319705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88"/>
            <p:cNvSpPr/>
            <p:nvPr/>
          </p:nvSpPr>
          <p:spPr>
            <a:xfrm flipH="1">
              <a:off x="4196494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89"/>
            <p:cNvSpPr/>
            <p:nvPr/>
          </p:nvSpPr>
          <p:spPr>
            <a:xfrm flipH="1">
              <a:off x="5195933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90"/>
            <p:cNvSpPr/>
            <p:nvPr/>
          </p:nvSpPr>
          <p:spPr>
            <a:xfrm flipH="1">
              <a:off x="6195374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91"/>
            <p:cNvSpPr/>
            <p:nvPr/>
          </p:nvSpPr>
          <p:spPr>
            <a:xfrm flipH="1">
              <a:off x="71948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92"/>
            <p:cNvSpPr/>
            <p:nvPr/>
          </p:nvSpPr>
          <p:spPr>
            <a:xfrm flipH="1">
              <a:off x="819424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93"/>
            <p:cNvSpPr/>
            <p:nvPr/>
          </p:nvSpPr>
          <p:spPr>
            <a:xfrm flipH="1">
              <a:off x="9193687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94"/>
            <p:cNvSpPr/>
            <p:nvPr/>
          </p:nvSpPr>
          <p:spPr>
            <a:xfrm flipH="1">
              <a:off x="10193125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95"/>
            <p:cNvSpPr/>
            <p:nvPr/>
          </p:nvSpPr>
          <p:spPr>
            <a:xfrm flipH="1">
              <a:off x="1119256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96"/>
            <p:cNvSpPr/>
            <p:nvPr/>
          </p:nvSpPr>
          <p:spPr>
            <a:xfrm flipH="1">
              <a:off x="12192006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97"/>
            <p:cNvSpPr/>
            <p:nvPr/>
          </p:nvSpPr>
          <p:spPr>
            <a:xfrm>
              <a:off x="6212" y="171716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98"/>
            <p:cNvSpPr/>
            <p:nvPr/>
          </p:nvSpPr>
          <p:spPr>
            <a:xfrm>
              <a:off x="6212" y="72890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99"/>
            <p:cNvSpPr/>
            <p:nvPr/>
          </p:nvSpPr>
          <p:spPr>
            <a:xfrm>
              <a:off x="6212" y="128609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100"/>
            <p:cNvSpPr/>
            <p:nvPr/>
          </p:nvSpPr>
          <p:spPr>
            <a:xfrm>
              <a:off x="6212" y="1843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101"/>
            <p:cNvSpPr/>
            <p:nvPr/>
          </p:nvSpPr>
          <p:spPr>
            <a:xfrm>
              <a:off x="6212" y="240047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102"/>
            <p:cNvSpPr/>
            <p:nvPr/>
          </p:nvSpPr>
          <p:spPr>
            <a:xfrm>
              <a:off x="6212" y="295766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103"/>
            <p:cNvSpPr/>
            <p:nvPr/>
          </p:nvSpPr>
          <p:spPr>
            <a:xfrm>
              <a:off x="6212" y="351486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104"/>
            <p:cNvSpPr/>
            <p:nvPr/>
          </p:nvSpPr>
          <p:spPr>
            <a:xfrm>
              <a:off x="6212" y="407205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105"/>
            <p:cNvSpPr/>
            <p:nvPr/>
          </p:nvSpPr>
          <p:spPr>
            <a:xfrm>
              <a:off x="6212" y="462924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106"/>
            <p:cNvSpPr/>
            <p:nvPr/>
          </p:nvSpPr>
          <p:spPr>
            <a:xfrm>
              <a:off x="6212" y="5186429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9" name="Straight Connector 107"/>
            <p:cNvSpPr/>
            <p:nvPr/>
          </p:nvSpPr>
          <p:spPr>
            <a:xfrm>
              <a:off x="6212" y="574362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0" name="Straight Connector 108"/>
            <p:cNvSpPr/>
            <p:nvPr/>
          </p:nvSpPr>
          <p:spPr>
            <a:xfrm>
              <a:off x="6212" y="6858004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1" name="Straight Connector 109"/>
            <p:cNvSpPr/>
            <p:nvPr/>
          </p:nvSpPr>
          <p:spPr>
            <a:xfrm>
              <a:off x="22825" y="6248405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93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4" name="Freeform: Shape 76"/>
          <p:cNvSpPr/>
          <p:nvPr/>
        </p:nvSpPr>
        <p:spPr>
          <a:xfrm>
            <a:off x="7979726" y="-1"/>
            <a:ext cx="4209229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96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Title Text"/>
          <p:cNvSpPr txBox="1"/>
          <p:nvPr>
            <p:ph type="title"/>
          </p:nvPr>
        </p:nvSpPr>
        <p:spPr>
          <a:xfrm>
            <a:off x="1981200" y="274638"/>
            <a:ext cx="8229600" cy="1143001"/>
          </a:xfrm>
          <a:prstGeom prst="rect">
            <a:avLst/>
          </a:prstGeom>
        </p:spPr>
        <p:txBody>
          <a:bodyPr/>
          <a:lstStyle>
            <a:lvl1pPr algn="ctr">
              <a:lnSpc>
                <a:spcPct val="100000"/>
              </a:lnSpc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half" idx="1"/>
          </p:nvPr>
        </p:nvSpPr>
        <p:spPr>
          <a:xfrm>
            <a:off x="1981200" y="1600200"/>
            <a:ext cx="8229600" cy="3917035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1pPr>
            <a:lvl2pPr marL="783771" indent="-326571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2pPr>
            <a:lvl3pPr marL="1219200" indent="-3048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3pPr>
            <a:lvl4pPr marL="1737360" indent="-365760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4pPr>
            <a:lvl5pPr marL="2194560" indent="-365760">
              <a:lnSpc>
                <a:spcPct val="100000"/>
              </a:lnSpc>
              <a:spcBef>
                <a:spcPts val="700"/>
              </a:spcBef>
              <a:buChar char="»"/>
              <a:defRPr sz="3200">
                <a:latin typeface="Myriad Pro"/>
                <a:ea typeface="Myriad Pro"/>
                <a:cs typeface="Myriad Pro"/>
                <a:sym typeface="Myriad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9937150" y="6416605"/>
            <a:ext cx="273652" cy="269237"/>
          </a:xfrm>
          <a:prstGeom prst="rect">
            <a:avLst/>
          </a:prstGeom>
        </p:spPr>
        <p:txBody>
          <a:bodyPr/>
          <a:lstStyle>
            <a:lvl1pPr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3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5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7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1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2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3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4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5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1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2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3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4.png"/><Relationship Id="rId3" Type="http://schemas.openxmlformats.org/officeDocument/2006/relationships/image" Target="../media/image25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8.png"/><Relationship Id="rId3" Type="http://schemas.openxmlformats.org/officeDocument/2006/relationships/image" Target="../media/image29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0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Straight Connector 19"/>
          <p:cNvSpPr/>
          <p:nvPr/>
        </p:nvSpPr>
        <p:spPr>
          <a:xfrm>
            <a:off x="1920239" y="2176010"/>
            <a:ext cx="8770572" cy="4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315" name="Rectangle 21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pic>
        <p:nvPicPr>
          <p:cNvPr id="31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0" t="3308" r="0" b="3303"/>
          <a:stretch>
            <a:fillRect/>
          </a:stretch>
        </p:blipFill>
        <p:spPr>
          <a:xfrm>
            <a:off x="1522" y="6"/>
            <a:ext cx="12188833" cy="6857998"/>
          </a:xfrm>
          <a:prstGeom prst="rect">
            <a:avLst/>
          </a:prstGeom>
          <a:ln w="12700">
            <a:miter lim="400000"/>
          </a:ln>
        </p:spPr>
      </p:pic>
      <p:sp>
        <p:nvSpPr>
          <p:cNvPr id="317" name="Freeform: Shape 23"/>
          <p:cNvSpPr/>
          <p:nvPr/>
        </p:nvSpPr>
        <p:spPr>
          <a:xfrm rot="5400000">
            <a:off x="3167672" y="-3167679"/>
            <a:ext cx="5856347" cy="1219170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0" y="0"/>
                </a:lnTo>
                <a:lnTo>
                  <a:pt x="17106" y="0"/>
                </a:lnTo>
                <a:lnTo>
                  <a:pt x="17167" y="47"/>
                </a:lnTo>
                <a:cubicBezTo>
                  <a:pt x="20011" y="2377"/>
                  <a:pt x="21600" y="6593"/>
                  <a:pt x="21600" y="11407"/>
                </a:cubicBezTo>
                <a:cubicBezTo>
                  <a:pt x="21600" y="15651"/>
                  <a:pt x="19028" y="17647"/>
                  <a:pt x="16410" y="20078"/>
                </a:cubicBezTo>
                <a:cubicBezTo>
                  <a:pt x="15933" y="20521"/>
                  <a:pt x="15461" y="20955"/>
                  <a:pt x="14980" y="21356"/>
                </a:cubicBezTo>
                <a:lnTo>
                  <a:pt x="14670" y="21600"/>
                </a:lnTo>
                <a:lnTo>
                  <a:pt x="899" y="21600"/>
                </a:lnTo>
                <a:close/>
              </a:path>
            </a:pathLst>
          </a:custGeom>
          <a:solidFill>
            <a:srgbClr val="FFFFFF">
              <a:alpha val="85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18" name="Title 1"/>
          <p:cNvSpPr txBox="1"/>
          <p:nvPr>
            <p:ph type="ctrTitle"/>
          </p:nvPr>
        </p:nvSpPr>
        <p:spPr>
          <a:xfrm>
            <a:off x="1920875" y="442912"/>
            <a:ext cx="8391967" cy="1730695"/>
          </a:xfrm>
          <a:prstGeom prst="rect">
            <a:avLst/>
          </a:prstGeom>
        </p:spPr>
        <p:txBody>
          <a:bodyPr/>
          <a:lstStyle/>
          <a:p>
            <a:pPr algn="ctr" defTabSz="859536">
              <a:lnSpc>
                <a:spcPct val="130000"/>
              </a:lnSpc>
              <a:defRPr spc="0" sz="3700">
                <a:solidFill>
                  <a:srgbClr val="404040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Mathemateg a Rhifedd</a:t>
            </a:r>
            <a:br/>
            <a:r>
              <a:t>Mathematics and Numeracy </a:t>
            </a:r>
          </a:p>
        </p:txBody>
      </p:sp>
      <p:sp>
        <p:nvSpPr>
          <p:cNvPr id="319" name="Freeform: Shape 25"/>
          <p:cNvSpPr/>
          <p:nvPr/>
        </p:nvSpPr>
        <p:spPr>
          <a:xfrm rot="5400000">
            <a:off x="5146170" y="-874827"/>
            <a:ext cx="1899350" cy="121917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0" name="Freeform: Shape 27"/>
          <p:cNvSpPr/>
          <p:nvPr/>
        </p:nvSpPr>
        <p:spPr>
          <a:xfrm rot="5400000">
            <a:off x="5143755" y="-1037577"/>
            <a:ext cx="1904182" cy="1219170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1" name="Subtitle 2"/>
          <p:cNvSpPr txBox="1"/>
          <p:nvPr>
            <p:ph type="subTitle" sz="half" idx="1"/>
          </p:nvPr>
        </p:nvSpPr>
        <p:spPr>
          <a:xfrm>
            <a:off x="1920875" y="2107094"/>
            <a:ext cx="8391967" cy="2846574"/>
          </a:xfrm>
          <a:prstGeom prst="rect">
            <a:avLst/>
          </a:prstGeom>
        </p:spPr>
        <p:txBody>
          <a:bodyPr/>
          <a:lstStyle/>
          <a:p>
            <a:pPr>
              <a:defRPr b="1" sz="2200">
                <a:solidFill>
                  <a:srgbClr val="404040"/>
                </a:solidFill>
              </a:defRPr>
            </a:pPr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ECAD4008C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BA1 - Session 3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Darlithydd: Fiona Jones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f.jones@uwtsd.ac.uk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4" name="Freeform: Shape 11"/>
          <p:cNvSpPr/>
          <p:nvPr/>
        </p:nvSpPr>
        <p:spPr>
          <a:xfrm>
            <a:off x="1375408" y="0"/>
            <a:ext cx="2530003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5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6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7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8" name="Freeform: Shape 19"/>
          <p:cNvSpPr/>
          <p:nvPr/>
        </p:nvSpPr>
        <p:spPr>
          <a:xfrm>
            <a:off x="1375408" y="0"/>
            <a:ext cx="2530003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9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0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1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2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3" name="Freeform: Shape 29"/>
          <p:cNvSpPr/>
          <p:nvPr/>
        </p:nvSpPr>
        <p:spPr>
          <a:xfrm flipH="1">
            <a:off x="642970" y="0"/>
            <a:ext cx="226551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4" name="Freeform: Shape 31"/>
          <p:cNvSpPr/>
          <p:nvPr/>
        </p:nvSpPr>
        <p:spPr>
          <a:xfrm flipH="1">
            <a:off x="811032" y="0"/>
            <a:ext cx="24863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5" name="Freeform: Shape 33"/>
          <p:cNvSpPr/>
          <p:nvPr/>
        </p:nvSpPr>
        <p:spPr>
          <a:xfrm>
            <a:off x="8696194" y="0"/>
            <a:ext cx="2530002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6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7" name="Title 1"/>
          <p:cNvSpPr txBox="1"/>
          <p:nvPr>
            <p:ph type="title"/>
          </p:nvPr>
        </p:nvSpPr>
        <p:spPr>
          <a:xfrm>
            <a:off x="431641" y="2649"/>
            <a:ext cx="8394308" cy="1396055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pPr>
            <a:r>
              <a:t>Amcanion – Aims</a:t>
            </a:r>
            <a:r>
              <a:rPr>
                <a:solidFill>
                  <a:srgbClr val="262626"/>
                </a:solidFill>
              </a:rPr>
              <a:t> </a:t>
            </a:r>
          </a:p>
        </p:txBody>
      </p:sp>
      <p:pic>
        <p:nvPicPr>
          <p:cNvPr id="33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916785" y="178939"/>
            <a:ext cx="2712915" cy="1038581"/>
          </a:xfrm>
          <a:prstGeom prst="rect">
            <a:avLst/>
          </a:prstGeom>
          <a:ln w="12700">
            <a:miter lim="400000"/>
          </a:ln>
        </p:spPr>
      </p:pic>
      <p:sp>
        <p:nvSpPr>
          <p:cNvPr id="339" name="TextBox 2"/>
          <p:cNvSpPr txBox="1"/>
          <p:nvPr/>
        </p:nvSpPr>
        <p:spPr>
          <a:xfrm>
            <a:off x="602311" y="1464366"/>
            <a:ext cx="3473396" cy="1869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Cael syniadau am sut y gallwch ddatblygu sgiliau mathemategol yn yr ystafell ddosbarth.</a:t>
            </a:r>
          </a:p>
        </p:txBody>
      </p:sp>
      <p:pic>
        <p:nvPicPr>
          <p:cNvPr id="340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333461" y="2815643"/>
            <a:ext cx="2743203" cy="1544771"/>
          </a:xfrm>
          <a:prstGeom prst="rect">
            <a:avLst/>
          </a:prstGeom>
          <a:ln w="12700">
            <a:miter lim="400000"/>
          </a:ln>
        </p:spPr>
      </p:pic>
      <p:sp>
        <p:nvSpPr>
          <p:cNvPr id="341" name="TextBox 5"/>
          <p:cNvSpPr txBox="1"/>
          <p:nvPr/>
        </p:nvSpPr>
        <p:spPr>
          <a:xfrm>
            <a:off x="7635037" y="1574365"/>
            <a:ext cx="3181852" cy="1869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Have some ideas on how you can develop mathematical skills in the classroom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Double-click to edit"/>
          <p:cNvSpPr txBox="1"/>
          <p:nvPr>
            <p:ph type="title"/>
          </p:nvPr>
        </p:nvSpPr>
        <p:spPr>
          <a:xfrm>
            <a:off x="1920237" y="442220"/>
            <a:ext cx="8770578" cy="1345269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344" name="Screenshot 2022-02-19 at 15.43.07.png" descr="Screenshot 2022-02-19 at 15.43.0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6523" y="-220746"/>
            <a:ext cx="12103587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Double-click to edit"/>
          <p:cNvSpPr txBox="1"/>
          <p:nvPr>
            <p:ph type="title"/>
          </p:nvPr>
        </p:nvSpPr>
        <p:spPr>
          <a:xfrm>
            <a:off x="1920237" y="442220"/>
            <a:ext cx="8770577" cy="1345269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347" name="Screenshot 2022-03-05 at 18.01.26.png" descr="Screenshot 2022-03-05 at 18.01.2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69472" y="393848"/>
            <a:ext cx="9305843" cy="68580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defTabSz="868680">
              <a:defRPr sz="4100"/>
            </a:pPr>
            <a:r>
              <a:t>Cardiau Gwerth Lle </a:t>
            </a:r>
            <a:br/>
            <a:r>
              <a:t>Place Value Cards</a:t>
            </a:r>
          </a:p>
        </p:txBody>
      </p:sp>
      <p:pic>
        <p:nvPicPr>
          <p:cNvPr id="35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70788" y="1967863"/>
            <a:ext cx="5437839" cy="43513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88" name="Group 294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359" name="Straight Connector 295"/>
            <p:cNvSpPr/>
            <p:nvPr/>
          </p:nvSpPr>
          <p:spPr>
            <a:xfrm>
              <a:off x="-2" y="6686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296"/>
            <p:cNvSpPr/>
            <p:nvPr/>
          </p:nvSpPr>
          <p:spPr>
            <a:xfrm flipH="1">
              <a:off x="620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297"/>
            <p:cNvSpPr/>
            <p:nvPr/>
          </p:nvSpPr>
          <p:spPr>
            <a:xfrm flipH="1">
              <a:off x="1199947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298"/>
            <p:cNvSpPr/>
            <p:nvPr/>
          </p:nvSpPr>
          <p:spPr>
            <a:xfrm flipH="1">
              <a:off x="19873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299"/>
            <p:cNvSpPr/>
            <p:nvPr/>
          </p:nvSpPr>
          <p:spPr>
            <a:xfrm flipH="1">
              <a:off x="11981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300"/>
            <p:cNvSpPr/>
            <p:nvPr/>
          </p:nvSpPr>
          <p:spPr>
            <a:xfrm flipH="1">
              <a:off x="2197617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301"/>
            <p:cNvSpPr/>
            <p:nvPr/>
          </p:nvSpPr>
          <p:spPr>
            <a:xfrm flipH="1">
              <a:off x="319705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302"/>
            <p:cNvSpPr/>
            <p:nvPr/>
          </p:nvSpPr>
          <p:spPr>
            <a:xfrm flipH="1">
              <a:off x="4196494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303"/>
            <p:cNvSpPr/>
            <p:nvPr/>
          </p:nvSpPr>
          <p:spPr>
            <a:xfrm flipH="1">
              <a:off x="5195933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304"/>
            <p:cNvSpPr/>
            <p:nvPr/>
          </p:nvSpPr>
          <p:spPr>
            <a:xfrm flipH="1">
              <a:off x="6195374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305"/>
            <p:cNvSpPr/>
            <p:nvPr/>
          </p:nvSpPr>
          <p:spPr>
            <a:xfrm flipH="1">
              <a:off x="71948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306"/>
            <p:cNvSpPr/>
            <p:nvPr/>
          </p:nvSpPr>
          <p:spPr>
            <a:xfrm flipH="1">
              <a:off x="819424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307"/>
            <p:cNvSpPr/>
            <p:nvPr/>
          </p:nvSpPr>
          <p:spPr>
            <a:xfrm flipH="1">
              <a:off x="9193687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308"/>
            <p:cNvSpPr/>
            <p:nvPr/>
          </p:nvSpPr>
          <p:spPr>
            <a:xfrm flipH="1">
              <a:off x="10193125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309"/>
            <p:cNvSpPr/>
            <p:nvPr/>
          </p:nvSpPr>
          <p:spPr>
            <a:xfrm flipH="1">
              <a:off x="1119256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310"/>
            <p:cNvSpPr/>
            <p:nvPr/>
          </p:nvSpPr>
          <p:spPr>
            <a:xfrm flipH="1">
              <a:off x="12192006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311"/>
            <p:cNvSpPr/>
            <p:nvPr/>
          </p:nvSpPr>
          <p:spPr>
            <a:xfrm>
              <a:off x="6212" y="171716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312"/>
            <p:cNvSpPr/>
            <p:nvPr/>
          </p:nvSpPr>
          <p:spPr>
            <a:xfrm>
              <a:off x="6212" y="72890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313"/>
            <p:cNvSpPr/>
            <p:nvPr/>
          </p:nvSpPr>
          <p:spPr>
            <a:xfrm>
              <a:off x="6212" y="128609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314"/>
            <p:cNvSpPr/>
            <p:nvPr/>
          </p:nvSpPr>
          <p:spPr>
            <a:xfrm>
              <a:off x="6212" y="1843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315"/>
            <p:cNvSpPr/>
            <p:nvPr/>
          </p:nvSpPr>
          <p:spPr>
            <a:xfrm>
              <a:off x="6212" y="240047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316"/>
            <p:cNvSpPr/>
            <p:nvPr/>
          </p:nvSpPr>
          <p:spPr>
            <a:xfrm>
              <a:off x="6212" y="295766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317"/>
            <p:cNvSpPr/>
            <p:nvPr/>
          </p:nvSpPr>
          <p:spPr>
            <a:xfrm>
              <a:off x="6212" y="351486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318"/>
            <p:cNvSpPr/>
            <p:nvPr/>
          </p:nvSpPr>
          <p:spPr>
            <a:xfrm>
              <a:off x="6212" y="407205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319"/>
            <p:cNvSpPr/>
            <p:nvPr/>
          </p:nvSpPr>
          <p:spPr>
            <a:xfrm>
              <a:off x="6212" y="462924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4" name="Straight Connector 320"/>
            <p:cNvSpPr/>
            <p:nvPr/>
          </p:nvSpPr>
          <p:spPr>
            <a:xfrm>
              <a:off x="6212" y="5186429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5" name="Straight Connector 321"/>
            <p:cNvSpPr/>
            <p:nvPr/>
          </p:nvSpPr>
          <p:spPr>
            <a:xfrm>
              <a:off x="6212" y="574362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322"/>
            <p:cNvSpPr/>
            <p:nvPr/>
          </p:nvSpPr>
          <p:spPr>
            <a:xfrm>
              <a:off x="6212" y="6858004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7" name="Straight Connector 323"/>
            <p:cNvSpPr/>
            <p:nvPr/>
          </p:nvSpPr>
          <p:spPr>
            <a:xfrm>
              <a:off x="22825" y="6248405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89" name="Freeform: Shape 325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90" name="Freeform: Shape 327"/>
          <p:cNvSpPr/>
          <p:nvPr/>
        </p:nvSpPr>
        <p:spPr>
          <a:xfrm>
            <a:off x="7979726" y="-1"/>
            <a:ext cx="4209229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20" name="Group 32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391" name="Straight Connector 330"/>
            <p:cNvSpPr/>
            <p:nvPr/>
          </p:nvSpPr>
          <p:spPr>
            <a:xfrm>
              <a:off x="-2" y="6686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2" name="Straight Connector 331"/>
            <p:cNvSpPr/>
            <p:nvPr/>
          </p:nvSpPr>
          <p:spPr>
            <a:xfrm flipH="1">
              <a:off x="620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3" name="Straight Connector 332"/>
            <p:cNvSpPr/>
            <p:nvPr/>
          </p:nvSpPr>
          <p:spPr>
            <a:xfrm flipH="1">
              <a:off x="1199947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4" name="Straight Connector 333"/>
            <p:cNvSpPr/>
            <p:nvPr/>
          </p:nvSpPr>
          <p:spPr>
            <a:xfrm flipH="1">
              <a:off x="19873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334"/>
            <p:cNvSpPr/>
            <p:nvPr/>
          </p:nvSpPr>
          <p:spPr>
            <a:xfrm flipH="1">
              <a:off x="11981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335"/>
            <p:cNvSpPr/>
            <p:nvPr/>
          </p:nvSpPr>
          <p:spPr>
            <a:xfrm flipH="1">
              <a:off x="2197617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336"/>
            <p:cNvSpPr/>
            <p:nvPr/>
          </p:nvSpPr>
          <p:spPr>
            <a:xfrm flipH="1">
              <a:off x="319705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337"/>
            <p:cNvSpPr/>
            <p:nvPr/>
          </p:nvSpPr>
          <p:spPr>
            <a:xfrm flipH="1">
              <a:off x="4196494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338"/>
            <p:cNvSpPr/>
            <p:nvPr/>
          </p:nvSpPr>
          <p:spPr>
            <a:xfrm flipH="1">
              <a:off x="5195933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339"/>
            <p:cNvSpPr/>
            <p:nvPr/>
          </p:nvSpPr>
          <p:spPr>
            <a:xfrm flipH="1">
              <a:off x="6195374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340"/>
            <p:cNvSpPr/>
            <p:nvPr/>
          </p:nvSpPr>
          <p:spPr>
            <a:xfrm flipH="1">
              <a:off x="71948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341"/>
            <p:cNvSpPr/>
            <p:nvPr/>
          </p:nvSpPr>
          <p:spPr>
            <a:xfrm flipH="1">
              <a:off x="819424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342"/>
            <p:cNvSpPr/>
            <p:nvPr/>
          </p:nvSpPr>
          <p:spPr>
            <a:xfrm flipH="1">
              <a:off x="9193687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343"/>
            <p:cNvSpPr/>
            <p:nvPr/>
          </p:nvSpPr>
          <p:spPr>
            <a:xfrm flipH="1">
              <a:off x="10193125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344"/>
            <p:cNvSpPr/>
            <p:nvPr/>
          </p:nvSpPr>
          <p:spPr>
            <a:xfrm flipH="1">
              <a:off x="1119256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345"/>
            <p:cNvSpPr/>
            <p:nvPr/>
          </p:nvSpPr>
          <p:spPr>
            <a:xfrm flipH="1">
              <a:off x="12192006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346"/>
            <p:cNvSpPr/>
            <p:nvPr/>
          </p:nvSpPr>
          <p:spPr>
            <a:xfrm>
              <a:off x="6212" y="171716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347"/>
            <p:cNvSpPr/>
            <p:nvPr/>
          </p:nvSpPr>
          <p:spPr>
            <a:xfrm>
              <a:off x="6212" y="72890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348"/>
            <p:cNvSpPr/>
            <p:nvPr/>
          </p:nvSpPr>
          <p:spPr>
            <a:xfrm>
              <a:off x="6212" y="128609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349"/>
            <p:cNvSpPr/>
            <p:nvPr/>
          </p:nvSpPr>
          <p:spPr>
            <a:xfrm>
              <a:off x="6212" y="1843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350"/>
            <p:cNvSpPr/>
            <p:nvPr/>
          </p:nvSpPr>
          <p:spPr>
            <a:xfrm>
              <a:off x="6212" y="240047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351"/>
            <p:cNvSpPr/>
            <p:nvPr/>
          </p:nvSpPr>
          <p:spPr>
            <a:xfrm>
              <a:off x="6212" y="295766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352"/>
            <p:cNvSpPr/>
            <p:nvPr/>
          </p:nvSpPr>
          <p:spPr>
            <a:xfrm>
              <a:off x="6212" y="351486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353"/>
            <p:cNvSpPr/>
            <p:nvPr/>
          </p:nvSpPr>
          <p:spPr>
            <a:xfrm>
              <a:off x="6212" y="407205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354"/>
            <p:cNvSpPr/>
            <p:nvPr/>
          </p:nvSpPr>
          <p:spPr>
            <a:xfrm>
              <a:off x="6212" y="462924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355"/>
            <p:cNvSpPr/>
            <p:nvPr/>
          </p:nvSpPr>
          <p:spPr>
            <a:xfrm>
              <a:off x="6212" y="5186429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356"/>
            <p:cNvSpPr/>
            <p:nvPr/>
          </p:nvSpPr>
          <p:spPr>
            <a:xfrm>
              <a:off x="6212" y="574362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357"/>
            <p:cNvSpPr/>
            <p:nvPr/>
          </p:nvSpPr>
          <p:spPr>
            <a:xfrm>
              <a:off x="6212" y="6858004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358"/>
            <p:cNvSpPr/>
            <p:nvPr/>
          </p:nvSpPr>
          <p:spPr>
            <a:xfrm>
              <a:off x="22825" y="6248405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450" name="Group 360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421" name="Straight Connector 361"/>
            <p:cNvSpPr/>
            <p:nvPr/>
          </p:nvSpPr>
          <p:spPr>
            <a:xfrm>
              <a:off x="-2" y="6686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362"/>
            <p:cNvSpPr/>
            <p:nvPr/>
          </p:nvSpPr>
          <p:spPr>
            <a:xfrm flipH="1">
              <a:off x="620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363"/>
            <p:cNvSpPr/>
            <p:nvPr/>
          </p:nvSpPr>
          <p:spPr>
            <a:xfrm flipH="1">
              <a:off x="1199947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364"/>
            <p:cNvSpPr/>
            <p:nvPr/>
          </p:nvSpPr>
          <p:spPr>
            <a:xfrm flipH="1">
              <a:off x="19873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365"/>
            <p:cNvSpPr/>
            <p:nvPr/>
          </p:nvSpPr>
          <p:spPr>
            <a:xfrm flipH="1">
              <a:off x="11981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366"/>
            <p:cNvSpPr/>
            <p:nvPr/>
          </p:nvSpPr>
          <p:spPr>
            <a:xfrm flipH="1">
              <a:off x="2197617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367"/>
            <p:cNvSpPr/>
            <p:nvPr/>
          </p:nvSpPr>
          <p:spPr>
            <a:xfrm flipH="1">
              <a:off x="319705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368"/>
            <p:cNvSpPr/>
            <p:nvPr/>
          </p:nvSpPr>
          <p:spPr>
            <a:xfrm flipH="1">
              <a:off x="4196494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369"/>
            <p:cNvSpPr/>
            <p:nvPr/>
          </p:nvSpPr>
          <p:spPr>
            <a:xfrm flipH="1">
              <a:off x="5195933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370"/>
            <p:cNvSpPr/>
            <p:nvPr/>
          </p:nvSpPr>
          <p:spPr>
            <a:xfrm flipH="1">
              <a:off x="6195374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371"/>
            <p:cNvSpPr/>
            <p:nvPr/>
          </p:nvSpPr>
          <p:spPr>
            <a:xfrm flipH="1">
              <a:off x="71948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372"/>
            <p:cNvSpPr/>
            <p:nvPr/>
          </p:nvSpPr>
          <p:spPr>
            <a:xfrm flipH="1">
              <a:off x="819424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373"/>
            <p:cNvSpPr/>
            <p:nvPr/>
          </p:nvSpPr>
          <p:spPr>
            <a:xfrm flipH="1">
              <a:off x="9193687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374"/>
            <p:cNvSpPr/>
            <p:nvPr/>
          </p:nvSpPr>
          <p:spPr>
            <a:xfrm flipH="1">
              <a:off x="10193125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375"/>
            <p:cNvSpPr/>
            <p:nvPr/>
          </p:nvSpPr>
          <p:spPr>
            <a:xfrm flipH="1">
              <a:off x="1119256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376"/>
            <p:cNvSpPr/>
            <p:nvPr/>
          </p:nvSpPr>
          <p:spPr>
            <a:xfrm flipH="1">
              <a:off x="12192006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377"/>
            <p:cNvSpPr/>
            <p:nvPr/>
          </p:nvSpPr>
          <p:spPr>
            <a:xfrm>
              <a:off x="6212" y="171716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378"/>
            <p:cNvSpPr/>
            <p:nvPr/>
          </p:nvSpPr>
          <p:spPr>
            <a:xfrm>
              <a:off x="6212" y="72890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379"/>
            <p:cNvSpPr/>
            <p:nvPr/>
          </p:nvSpPr>
          <p:spPr>
            <a:xfrm>
              <a:off x="6212" y="128609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380"/>
            <p:cNvSpPr/>
            <p:nvPr/>
          </p:nvSpPr>
          <p:spPr>
            <a:xfrm>
              <a:off x="6212" y="1843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381"/>
            <p:cNvSpPr/>
            <p:nvPr/>
          </p:nvSpPr>
          <p:spPr>
            <a:xfrm>
              <a:off x="6212" y="240047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382"/>
            <p:cNvSpPr/>
            <p:nvPr/>
          </p:nvSpPr>
          <p:spPr>
            <a:xfrm>
              <a:off x="6212" y="295766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383"/>
            <p:cNvSpPr/>
            <p:nvPr/>
          </p:nvSpPr>
          <p:spPr>
            <a:xfrm>
              <a:off x="6212" y="351486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384"/>
            <p:cNvSpPr/>
            <p:nvPr/>
          </p:nvSpPr>
          <p:spPr>
            <a:xfrm>
              <a:off x="6212" y="407205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385"/>
            <p:cNvSpPr/>
            <p:nvPr/>
          </p:nvSpPr>
          <p:spPr>
            <a:xfrm>
              <a:off x="6212" y="462924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386"/>
            <p:cNvSpPr/>
            <p:nvPr/>
          </p:nvSpPr>
          <p:spPr>
            <a:xfrm>
              <a:off x="6212" y="5186429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387"/>
            <p:cNvSpPr/>
            <p:nvPr/>
          </p:nvSpPr>
          <p:spPr>
            <a:xfrm>
              <a:off x="6212" y="574362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388"/>
            <p:cNvSpPr/>
            <p:nvPr/>
          </p:nvSpPr>
          <p:spPr>
            <a:xfrm>
              <a:off x="6212" y="6858004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389"/>
            <p:cNvSpPr/>
            <p:nvPr/>
          </p:nvSpPr>
          <p:spPr>
            <a:xfrm>
              <a:off x="22825" y="6248405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51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2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3" name="Freeform: Shape 395"/>
          <p:cNvSpPr/>
          <p:nvPr/>
        </p:nvSpPr>
        <p:spPr>
          <a:xfrm rot="10800000">
            <a:off x="2748" y="-2"/>
            <a:ext cx="12188957" cy="24530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4" name="Right Triangle 397"/>
          <p:cNvSpPr/>
          <p:nvPr/>
        </p:nvSpPr>
        <p:spPr>
          <a:xfrm rot="13500000">
            <a:off x="-265273" y="4918297"/>
            <a:ext cx="568293" cy="5682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84" name="Group 39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455" name="Straight Connector 400"/>
            <p:cNvSpPr/>
            <p:nvPr/>
          </p:nvSpPr>
          <p:spPr>
            <a:xfrm>
              <a:off x="-2" y="6686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401"/>
            <p:cNvSpPr/>
            <p:nvPr/>
          </p:nvSpPr>
          <p:spPr>
            <a:xfrm flipH="1">
              <a:off x="620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402"/>
            <p:cNvSpPr/>
            <p:nvPr/>
          </p:nvSpPr>
          <p:spPr>
            <a:xfrm flipH="1">
              <a:off x="1199947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403"/>
            <p:cNvSpPr/>
            <p:nvPr/>
          </p:nvSpPr>
          <p:spPr>
            <a:xfrm flipH="1">
              <a:off x="19873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404"/>
            <p:cNvSpPr/>
            <p:nvPr/>
          </p:nvSpPr>
          <p:spPr>
            <a:xfrm flipH="1">
              <a:off x="11981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405"/>
            <p:cNvSpPr/>
            <p:nvPr/>
          </p:nvSpPr>
          <p:spPr>
            <a:xfrm flipH="1">
              <a:off x="2197617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406"/>
            <p:cNvSpPr/>
            <p:nvPr/>
          </p:nvSpPr>
          <p:spPr>
            <a:xfrm flipH="1">
              <a:off x="319705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407"/>
            <p:cNvSpPr/>
            <p:nvPr/>
          </p:nvSpPr>
          <p:spPr>
            <a:xfrm flipH="1">
              <a:off x="4196494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408"/>
            <p:cNvSpPr/>
            <p:nvPr/>
          </p:nvSpPr>
          <p:spPr>
            <a:xfrm flipH="1">
              <a:off x="5195933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409"/>
            <p:cNvSpPr/>
            <p:nvPr/>
          </p:nvSpPr>
          <p:spPr>
            <a:xfrm flipH="1">
              <a:off x="6195374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410"/>
            <p:cNvSpPr/>
            <p:nvPr/>
          </p:nvSpPr>
          <p:spPr>
            <a:xfrm flipH="1">
              <a:off x="71948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411"/>
            <p:cNvSpPr/>
            <p:nvPr/>
          </p:nvSpPr>
          <p:spPr>
            <a:xfrm flipH="1">
              <a:off x="819424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412"/>
            <p:cNvSpPr/>
            <p:nvPr/>
          </p:nvSpPr>
          <p:spPr>
            <a:xfrm flipH="1">
              <a:off x="9193687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413"/>
            <p:cNvSpPr/>
            <p:nvPr/>
          </p:nvSpPr>
          <p:spPr>
            <a:xfrm flipH="1">
              <a:off x="10193125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414"/>
            <p:cNvSpPr/>
            <p:nvPr/>
          </p:nvSpPr>
          <p:spPr>
            <a:xfrm flipH="1">
              <a:off x="1119256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415"/>
            <p:cNvSpPr/>
            <p:nvPr/>
          </p:nvSpPr>
          <p:spPr>
            <a:xfrm flipH="1">
              <a:off x="12192006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416"/>
            <p:cNvSpPr/>
            <p:nvPr/>
          </p:nvSpPr>
          <p:spPr>
            <a:xfrm>
              <a:off x="6212" y="171716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417"/>
            <p:cNvSpPr/>
            <p:nvPr/>
          </p:nvSpPr>
          <p:spPr>
            <a:xfrm>
              <a:off x="6212" y="72890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418"/>
            <p:cNvSpPr/>
            <p:nvPr/>
          </p:nvSpPr>
          <p:spPr>
            <a:xfrm>
              <a:off x="6212" y="128609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419"/>
            <p:cNvSpPr/>
            <p:nvPr/>
          </p:nvSpPr>
          <p:spPr>
            <a:xfrm>
              <a:off x="6212" y="1843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420"/>
            <p:cNvSpPr/>
            <p:nvPr/>
          </p:nvSpPr>
          <p:spPr>
            <a:xfrm>
              <a:off x="6212" y="240047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421"/>
            <p:cNvSpPr/>
            <p:nvPr/>
          </p:nvSpPr>
          <p:spPr>
            <a:xfrm>
              <a:off x="6212" y="295766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422"/>
            <p:cNvSpPr/>
            <p:nvPr/>
          </p:nvSpPr>
          <p:spPr>
            <a:xfrm>
              <a:off x="6212" y="351486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423"/>
            <p:cNvSpPr/>
            <p:nvPr/>
          </p:nvSpPr>
          <p:spPr>
            <a:xfrm>
              <a:off x="6212" y="407205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424"/>
            <p:cNvSpPr/>
            <p:nvPr/>
          </p:nvSpPr>
          <p:spPr>
            <a:xfrm>
              <a:off x="6212" y="462924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425"/>
            <p:cNvSpPr/>
            <p:nvPr/>
          </p:nvSpPr>
          <p:spPr>
            <a:xfrm>
              <a:off x="6212" y="5186429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426"/>
            <p:cNvSpPr/>
            <p:nvPr/>
          </p:nvSpPr>
          <p:spPr>
            <a:xfrm>
              <a:off x="6212" y="574362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427"/>
            <p:cNvSpPr/>
            <p:nvPr/>
          </p:nvSpPr>
          <p:spPr>
            <a:xfrm>
              <a:off x="6212" y="6858004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428"/>
            <p:cNvSpPr/>
            <p:nvPr/>
          </p:nvSpPr>
          <p:spPr>
            <a:xfrm>
              <a:off x="22825" y="6248405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85" name="Title 1"/>
          <p:cNvSpPr txBox="1"/>
          <p:nvPr>
            <p:ph type="title"/>
          </p:nvPr>
        </p:nvSpPr>
        <p:spPr>
          <a:xfrm>
            <a:off x="393899" y="1943610"/>
            <a:ext cx="6542917" cy="2574928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+ 14 =</a:t>
            </a:r>
          </a:p>
          <a:p>
            <a:pPr>
              <a:defRPr sz="5400">
                <a:solidFill>
                  <a:srgbClr val="12154E"/>
                </a:solidFill>
              </a:defRPr>
            </a:pP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+ 35 = </a:t>
            </a:r>
          </a:p>
        </p:txBody>
      </p:sp>
      <p:pic>
        <p:nvPicPr>
          <p:cNvPr id="486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78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8" name="Screenshot 2022-03-05 at 20.13.34.png" descr="Screenshot 2022-03-05 at 20.13.3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69" y="-3"/>
            <a:ext cx="9163711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0" name="Screenshot 2022-03-05 at 20.14.53.png" descr="Screenshot 2022-03-05 at 20.1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26" y="-440129"/>
            <a:ext cx="9163796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3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28" name="Group 294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499" name="Straight Connector 295"/>
            <p:cNvSpPr/>
            <p:nvPr/>
          </p:nvSpPr>
          <p:spPr>
            <a:xfrm>
              <a:off x="-2" y="6686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0" name="Straight Connector 296"/>
            <p:cNvSpPr/>
            <p:nvPr/>
          </p:nvSpPr>
          <p:spPr>
            <a:xfrm flipH="1">
              <a:off x="620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1" name="Straight Connector 297"/>
            <p:cNvSpPr/>
            <p:nvPr/>
          </p:nvSpPr>
          <p:spPr>
            <a:xfrm flipH="1">
              <a:off x="1199947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298"/>
            <p:cNvSpPr/>
            <p:nvPr/>
          </p:nvSpPr>
          <p:spPr>
            <a:xfrm flipH="1">
              <a:off x="19873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299"/>
            <p:cNvSpPr/>
            <p:nvPr/>
          </p:nvSpPr>
          <p:spPr>
            <a:xfrm flipH="1">
              <a:off x="11981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300"/>
            <p:cNvSpPr/>
            <p:nvPr/>
          </p:nvSpPr>
          <p:spPr>
            <a:xfrm flipH="1">
              <a:off x="2197617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301"/>
            <p:cNvSpPr/>
            <p:nvPr/>
          </p:nvSpPr>
          <p:spPr>
            <a:xfrm flipH="1">
              <a:off x="319705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302"/>
            <p:cNvSpPr/>
            <p:nvPr/>
          </p:nvSpPr>
          <p:spPr>
            <a:xfrm flipH="1">
              <a:off x="4196494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303"/>
            <p:cNvSpPr/>
            <p:nvPr/>
          </p:nvSpPr>
          <p:spPr>
            <a:xfrm flipH="1">
              <a:off x="5195933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304"/>
            <p:cNvSpPr/>
            <p:nvPr/>
          </p:nvSpPr>
          <p:spPr>
            <a:xfrm flipH="1">
              <a:off x="6195374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305"/>
            <p:cNvSpPr/>
            <p:nvPr/>
          </p:nvSpPr>
          <p:spPr>
            <a:xfrm flipH="1">
              <a:off x="71948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306"/>
            <p:cNvSpPr/>
            <p:nvPr/>
          </p:nvSpPr>
          <p:spPr>
            <a:xfrm flipH="1">
              <a:off x="819424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307"/>
            <p:cNvSpPr/>
            <p:nvPr/>
          </p:nvSpPr>
          <p:spPr>
            <a:xfrm flipH="1">
              <a:off x="9193687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308"/>
            <p:cNvSpPr/>
            <p:nvPr/>
          </p:nvSpPr>
          <p:spPr>
            <a:xfrm flipH="1">
              <a:off x="10193125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309"/>
            <p:cNvSpPr/>
            <p:nvPr/>
          </p:nvSpPr>
          <p:spPr>
            <a:xfrm flipH="1">
              <a:off x="1119256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310"/>
            <p:cNvSpPr/>
            <p:nvPr/>
          </p:nvSpPr>
          <p:spPr>
            <a:xfrm flipH="1">
              <a:off x="12192006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311"/>
            <p:cNvSpPr/>
            <p:nvPr/>
          </p:nvSpPr>
          <p:spPr>
            <a:xfrm>
              <a:off x="6212" y="171716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312"/>
            <p:cNvSpPr/>
            <p:nvPr/>
          </p:nvSpPr>
          <p:spPr>
            <a:xfrm>
              <a:off x="6212" y="72890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313"/>
            <p:cNvSpPr/>
            <p:nvPr/>
          </p:nvSpPr>
          <p:spPr>
            <a:xfrm>
              <a:off x="6212" y="128609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314"/>
            <p:cNvSpPr/>
            <p:nvPr/>
          </p:nvSpPr>
          <p:spPr>
            <a:xfrm>
              <a:off x="6212" y="1843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315"/>
            <p:cNvSpPr/>
            <p:nvPr/>
          </p:nvSpPr>
          <p:spPr>
            <a:xfrm>
              <a:off x="6212" y="240047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316"/>
            <p:cNvSpPr/>
            <p:nvPr/>
          </p:nvSpPr>
          <p:spPr>
            <a:xfrm>
              <a:off x="6212" y="295766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317"/>
            <p:cNvSpPr/>
            <p:nvPr/>
          </p:nvSpPr>
          <p:spPr>
            <a:xfrm>
              <a:off x="6212" y="351486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318"/>
            <p:cNvSpPr/>
            <p:nvPr/>
          </p:nvSpPr>
          <p:spPr>
            <a:xfrm>
              <a:off x="6212" y="407205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319"/>
            <p:cNvSpPr/>
            <p:nvPr/>
          </p:nvSpPr>
          <p:spPr>
            <a:xfrm>
              <a:off x="6212" y="462924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320"/>
            <p:cNvSpPr/>
            <p:nvPr/>
          </p:nvSpPr>
          <p:spPr>
            <a:xfrm>
              <a:off x="6212" y="5186429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321"/>
            <p:cNvSpPr/>
            <p:nvPr/>
          </p:nvSpPr>
          <p:spPr>
            <a:xfrm>
              <a:off x="6212" y="574362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322"/>
            <p:cNvSpPr/>
            <p:nvPr/>
          </p:nvSpPr>
          <p:spPr>
            <a:xfrm>
              <a:off x="6212" y="6858004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7" name="Straight Connector 323"/>
            <p:cNvSpPr/>
            <p:nvPr/>
          </p:nvSpPr>
          <p:spPr>
            <a:xfrm>
              <a:off x="22825" y="6248405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29" name="Freeform: Shape 325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30" name="Freeform: Shape 327"/>
          <p:cNvSpPr/>
          <p:nvPr/>
        </p:nvSpPr>
        <p:spPr>
          <a:xfrm>
            <a:off x="7979726" y="-1"/>
            <a:ext cx="4209229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60" name="Group 32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531" name="Straight Connector 330"/>
            <p:cNvSpPr/>
            <p:nvPr/>
          </p:nvSpPr>
          <p:spPr>
            <a:xfrm>
              <a:off x="-2" y="6686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2" name="Straight Connector 331"/>
            <p:cNvSpPr/>
            <p:nvPr/>
          </p:nvSpPr>
          <p:spPr>
            <a:xfrm flipH="1">
              <a:off x="620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3" name="Straight Connector 332"/>
            <p:cNvSpPr/>
            <p:nvPr/>
          </p:nvSpPr>
          <p:spPr>
            <a:xfrm flipH="1">
              <a:off x="1199947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4" name="Straight Connector 333"/>
            <p:cNvSpPr/>
            <p:nvPr/>
          </p:nvSpPr>
          <p:spPr>
            <a:xfrm flipH="1">
              <a:off x="19873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5" name="Straight Connector 334"/>
            <p:cNvSpPr/>
            <p:nvPr/>
          </p:nvSpPr>
          <p:spPr>
            <a:xfrm flipH="1">
              <a:off x="11981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6" name="Straight Connector 335"/>
            <p:cNvSpPr/>
            <p:nvPr/>
          </p:nvSpPr>
          <p:spPr>
            <a:xfrm flipH="1">
              <a:off x="2197617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7" name="Straight Connector 336"/>
            <p:cNvSpPr/>
            <p:nvPr/>
          </p:nvSpPr>
          <p:spPr>
            <a:xfrm flipH="1">
              <a:off x="319705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8" name="Straight Connector 337"/>
            <p:cNvSpPr/>
            <p:nvPr/>
          </p:nvSpPr>
          <p:spPr>
            <a:xfrm flipH="1">
              <a:off x="4196494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9" name="Straight Connector 338"/>
            <p:cNvSpPr/>
            <p:nvPr/>
          </p:nvSpPr>
          <p:spPr>
            <a:xfrm flipH="1">
              <a:off x="5195933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0" name="Straight Connector 339"/>
            <p:cNvSpPr/>
            <p:nvPr/>
          </p:nvSpPr>
          <p:spPr>
            <a:xfrm flipH="1">
              <a:off x="6195374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1" name="Straight Connector 340"/>
            <p:cNvSpPr/>
            <p:nvPr/>
          </p:nvSpPr>
          <p:spPr>
            <a:xfrm flipH="1">
              <a:off x="71948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2" name="Straight Connector 341"/>
            <p:cNvSpPr/>
            <p:nvPr/>
          </p:nvSpPr>
          <p:spPr>
            <a:xfrm flipH="1">
              <a:off x="819424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3" name="Straight Connector 342"/>
            <p:cNvSpPr/>
            <p:nvPr/>
          </p:nvSpPr>
          <p:spPr>
            <a:xfrm flipH="1">
              <a:off x="9193687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4" name="Straight Connector 343"/>
            <p:cNvSpPr/>
            <p:nvPr/>
          </p:nvSpPr>
          <p:spPr>
            <a:xfrm flipH="1">
              <a:off x="10193125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5" name="Straight Connector 344"/>
            <p:cNvSpPr/>
            <p:nvPr/>
          </p:nvSpPr>
          <p:spPr>
            <a:xfrm flipH="1">
              <a:off x="1119256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6" name="Straight Connector 345"/>
            <p:cNvSpPr/>
            <p:nvPr/>
          </p:nvSpPr>
          <p:spPr>
            <a:xfrm flipH="1">
              <a:off x="12192006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7" name="Straight Connector 346"/>
            <p:cNvSpPr/>
            <p:nvPr/>
          </p:nvSpPr>
          <p:spPr>
            <a:xfrm>
              <a:off x="6212" y="171716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8" name="Straight Connector 347"/>
            <p:cNvSpPr/>
            <p:nvPr/>
          </p:nvSpPr>
          <p:spPr>
            <a:xfrm>
              <a:off x="6212" y="72890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9" name="Straight Connector 348"/>
            <p:cNvSpPr/>
            <p:nvPr/>
          </p:nvSpPr>
          <p:spPr>
            <a:xfrm>
              <a:off x="6212" y="128609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0" name="Straight Connector 349"/>
            <p:cNvSpPr/>
            <p:nvPr/>
          </p:nvSpPr>
          <p:spPr>
            <a:xfrm>
              <a:off x="6212" y="1843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1" name="Straight Connector 350"/>
            <p:cNvSpPr/>
            <p:nvPr/>
          </p:nvSpPr>
          <p:spPr>
            <a:xfrm>
              <a:off x="6212" y="240047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2" name="Straight Connector 351"/>
            <p:cNvSpPr/>
            <p:nvPr/>
          </p:nvSpPr>
          <p:spPr>
            <a:xfrm>
              <a:off x="6212" y="295766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3" name="Straight Connector 352"/>
            <p:cNvSpPr/>
            <p:nvPr/>
          </p:nvSpPr>
          <p:spPr>
            <a:xfrm>
              <a:off x="6212" y="351486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4" name="Straight Connector 353"/>
            <p:cNvSpPr/>
            <p:nvPr/>
          </p:nvSpPr>
          <p:spPr>
            <a:xfrm>
              <a:off x="6212" y="407205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5" name="Straight Connector 354"/>
            <p:cNvSpPr/>
            <p:nvPr/>
          </p:nvSpPr>
          <p:spPr>
            <a:xfrm>
              <a:off x="6212" y="462924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6" name="Straight Connector 355"/>
            <p:cNvSpPr/>
            <p:nvPr/>
          </p:nvSpPr>
          <p:spPr>
            <a:xfrm>
              <a:off x="6212" y="5186429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7" name="Straight Connector 356"/>
            <p:cNvSpPr/>
            <p:nvPr/>
          </p:nvSpPr>
          <p:spPr>
            <a:xfrm>
              <a:off x="6212" y="574362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8" name="Straight Connector 357"/>
            <p:cNvSpPr/>
            <p:nvPr/>
          </p:nvSpPr>
          <p:spPr>
            <a:xfrm>
              <a:off x="6212" y="6858004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9" name="Straight Connector 358"/>
            <p:cNvSpPr/>
            <p:nvPr/>
          </p:nvSpPr>
          <p:spPr>
            <a:xfrm>
              <a:off x="22825" y="6248405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590" name="Group 360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561" name="Straight Connector 361"/>
            <p:cNvSpPr/>
            <p:nvPr/>
          </p:nvSpPr>
          <p:spPr>
            <a:xfrm>
              <a:off x="-2" y="6686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362"/>
            <p:cNvSpPr/>
            <p:nvPr/>
          </p:nvSpPr>
          <p:spPr>
            <a:xfrm flipH="1">
              <a:off x="620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363"/>
            <p:cNvSpPr/>
            <p:nvPr/>
          </p:nvSpPr>
          <p:spPr>
            <a:xfrm flipH="1">
              <a:off x="1199947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364"/>
            <p:cNvSpPr/>
            <p:nvPr/>
          </p:nvSpPr>
          <p:spPr>
            <a:xfrm flipH="1">
              <a:off x="19873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5" name="Straight Connector 365"/>
            <p:cNvSpPr/>
            <p:nvPr/>
          </p:nvSpPr>
          <p:spPr>
            <a:xfrm flipH="1">
              <a:off x="11981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6" name="Straight Connector 366"/>
            <p:cNvSpPr/>
            <p:nvPr/>
          </p:nvSpPr>
          <p:spPr>
            <a:xfrm flipH="1">
              <a:off x="2197617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7" name="Straight Connector 367"/>
            <p:cNvSpPr/>
            <p:nvPr/>
          </p:nvSpPr>
          <p:spPr>
            <a:xfrm flipH="1">
              <a:off x="319705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8" name="Straight Connector 368"/>
            <p:cNvSpPr/>
            <p:nvPr/>
          </p:nvSpPr>
          <p:spPr>
            <a:xfrm flipH="1">
              <a:off x="4196494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9" name="Straight Connector 369"/>
            <p:cNvSpPr/>
            <p:nvPr/>
          </p:nvSpPr>
          <p:spPr>
            <a:xfrm flipH="1">
              <a:off x="5195933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0" name="Straight Connector 370"/>
            <p:cNvSpPr/>
            <p:nvPr/>
          </p:nvSpPr>
          <p:spPr>
            <a:xfrm flipH="1">
              <a:off x="6195374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1" name="Straight Connector 371"/>
            <p:cNvSpPr/>
            <p:nvPr/>
          </p:nvSpPr>
          <p:spPr>
            <a:xfrm flipH="1">
              <a:off x="71948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2" name="Straight Connector 372"/>
            <p:cNvSpPr/>
            <p:nvPr/>
          </p:nvSpPr>
          <p:spPr>
            <a:xfrm flipH="1">
              <a:off x="819424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3" name="Straight Connector 373"/>
            <p:cNvSpPr/>
            <p:nvPr/>
          </p:nvSpPr>
          <p:spPr>
            <a:xfrm flipH="1">
              <a:off x="9193687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4" name="Straight Connector 374"/>
            <p:cNvSpPr/>
            <p:nvPr/>
          </p:nvSpPr>
          <p:spPr>
            <a:xfrm flipH="1">
              <a:off x="10193125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5" name="Straight Connector 375"/>
            <p:cNvSpPr/>
            <p:nvPr/>
          </p:nvSpPr>
          <p:spPr>
            <a:xfrm flipH="1">
              <a:off x="1119256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6" name="Straight Connector 376"/>
            <p:cNvSpPr/>
            <p:nvPr/>
          </p:nvSpPr>
          <p:spPr>
            <a:xfrm flipH="1">
              <a:off x="12192006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7" name="Straight Connector 377"/>
            <p:cNvSpPr/>
            <p:nvPr/>
          </p:nvSpPr>
          <p:spPr>
            <a:xfrm>
              <a:off x="6212" y="171716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8" name="Straight Connector 378"/>
            <p:cNvSpPr/>
            <p:nvPr/>
          </p:nvSpPr>
          <p:spPr>
            <a:xfrm>
              <a:off x="6212" y="72890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9" name="Straight Connector 379"/>
            <p:cNvSpPr/>
            <p:nvPr/>
          </p:nvSpPr>
          <p:spPr>
            <a:xfrm>
              <a:off x="6212" y="128609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0" name="Straight Connector 380"/>
            <p:cNvSpPr/>
            <p:nvPr/>
          </p:nvSpPr>
          <p:spPr>
            <a:xfrm>
              <a:off x="6212" y="1843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1" name="Straight Connector 381"/>
            <p:cNvSpPr/>
            <p:nvPr/>
          </p:nvSpPr>
          <p:spPr>
            <a:xfrm>
              <a:off x="6212" y="240047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2" name="Straight Connector 382"/>
            <p:cNvSpPr/>
            <p:nvPr/>
          </p:nvSpPr>
          <p:spPr>
            <a:xfrm>
              <a:off x="6212" y="295766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3" name="Straight Connector 383"/>
            <p:cNvSpPr/>
            <p:nvPr/>
          </p:nvSpPr>
          <p:spPr>
            <a:xfrm>
              <a:off x="6212" y="351486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4" name="Straight Connector 384"/>
            <p:cNvSpPr/>
            <p:nvPr/>
          </p:nvSpPr>
          <p:spPr>
            <a:xfrm>
              <a:off x="6212" y="407205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5" name="Straight Connector 385"/>
            <p:cNvSpPr/>
            <p:nvPr/>
          </p:nvSpPr>
          <p:spPr>
            <a:xfrm>
              <a:off x="6212" y="462924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6" name="Straight Connector 386"/>
            <p:cNvSpPr/>
            <p:nvPr/>
          </p:nvSpPr>
          <p:spPr>
            <a:xfrm>
              <a:off x="6212" y="5186429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7" name="Straight Connector 387"/>
            <p:cNvSpPr/>
            <p:nvPr/>
          </p:nvSpPr>
          <p:spPr>
            <a:xfrm>
              <a:off x="6212" y="574362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8" name="Straight Connector 388"/>
            <p:cNvSpPr/>
            <p:nvPr/>
          </p:nvSpPr>
          <p:spPr>
            <a:xfrm>
              <a:off x="6212" y="6858004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9" name="Straight Connector 389"/>
            <p:cNvSpPr/>
            <p:nvPr/>
          </p:nvSpPr>
          <p:spPr>
            <a:xfrm>
              <a:off x="22825" y="6248405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91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2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3" name="Freeform: Shape 395"/>
          <p:cNvSpPr/>
          <p:nvPr/>
        </p:nvSpPr>
        <p:spPr>
          <a:xfrm rot="10800000">
            <a:off x="2748" y="-2"/>
            <a:ext cx="12188957" cy="24530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4" name="Right Triangle 397"/>
          <p:cNvSpPr/>
          <p:nvPr/>
        </p:nvSpPr>
        <p:spPr>
          <a:xfrm rot="13500000">
            <a:off x="-265273" y="4918297"/>
            <a:ext cx="568293" cy="5682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24" name="Group 39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595" name="Straight Connector 400"/>
            <p:cNvSpPr/>
            <p:nvPr/>
          </p:nvSpPr>
          <p:spPr>
            <a:xfrm>
              <a:off x="-2" y="6686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6" name="Straight Connector 401"/>
            <p:cNvSpPr/>
            <p:nvPr/>
          </p:nvSpPr>
          <p:spPr>
            <a:xfrm flipH="1">
              <a:off x="620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7" name="Straight Connector 402"/>
            <p:cNvSpPr/>
            <p:nvPr/>
          </p:nvSpPr>
          <p:spPr>
            <a:xfrm flipH="1">
              <a:off x="11999479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8" name="Straight Connector 403"/>
            <p:cNvSpPr/>
            <p:nvPr/>
          </p:nvSpPr>
          <p:spPr>
            <a:xfrm flipH="1">
              <a:off x="19873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9" name="Straight Connector 404"/>
            <p:cNvSpPr/>
            <p:nvPr/>
          </p:nvSpPr>
          <p:spPr>
            <a:xfrm flipH="1">
              <a:off x="11981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0" name="Straight Connector 405"/>
            <p:cNvSpPr/>
            <p:nvPr/>
          </p:nvSpPr>
          <p:spPr>
            <a:xfrm flipH="1">
              <a:off x="2197617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1" name="Straight Connector 406"/>
            <p:cNvSpPr/>
            <p:nvPr/>
          </p:nvSpPr>
          <p:spPr>
            <a:xfrm flipH="1">
              <a:off x="319705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2" name="Straight Connector 407"/>
            <p:cNvSpPr/>
            <p:nvPr/>
          </p:nvSpPr>
          <p:spPr>
            <a:xfrm flipH="1">
              <a:off x="4196494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3" name="Straight Connector 408"/>
            <p:cNvSpPr/>
            <p:nvPr/>
          </p:nvSpPr>
          <p:spPr>
            <a:xfrm flipH="1">
              <a:off x="5195933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409"/>
            <p:cNvSpPr/>
            <p:nvPr/>
          </p:nvSpPr>
          <p:spPr>
            <a:xfrm flipH="1">
              <a:off x="6195374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5" name="Straight Connector 410"/>
            <p:cNvSpPr/>
            <p:nvPr/>
          </p:nvSpPr>
          <p:spPr>
            <a:xfrm flipH="1">
              <a:off x="71948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6" name="Straight Connector 411"/>
            <p:cNvSpPr/>
            <p:nvPr/>
          </p:nvSpPr>
          <p:spPr>
            <a:xfrm flipH="1">
              <a:off x="8194248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412"/>
            <p:cNvSpPr/>
            <p:nvPr/>
          </p:nvSpPr>
          <p:spPr>
            <a:xfrm flipH="1">
              <a:off x="9193687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413"/>
            <p:cNvSpPr/>
            <p:nvPr/>
          </p:nvSpPr>
          <p:spPr>
            <a:xfrm flipH="1">
              <a:off x="10193125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414"/>
            <p:cNvSpPr/>
            <p:nvPr/>
          </p:nvSpPr>
          <p:spPr>
            <a:xfrm flipH="1">
              <a:off x="11192566" y="0"/>
              <a:ext cx="8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415"/>
            <p:cNvSpPr/>
            <p:nvPr/>
          </p:nvSpPr>
          <p:spPr>
            <a:xfrm flipH="1">
              <a:off x="12192006" y="0"/>
              <a:ext cx="9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1" name="Straight Connector 416"/>
            <p:cNvSpPr/>
            <p:nvPr/>
          </p:nvSpPr>
          <p:spPr>
            <a:xfrm>
              <a:off x="6212" y="171716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2" name="Straight Connector 417"/>
            <p:cNvSpPr/>
            <p:nvPr/>
          </p:nvSpPr>
          <p:spPr>
            <a:xfrm>
              <a:off x="6212" y="72890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3" name="Straight Connector 418"/>
            <p:cNvSpPr/>
            <p:nvPr/>
          </p:nvSpPr>
          <p:spPr>
            <a:xfrm>
              <a:off x="6212" y="128609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4" name="Straight Connector 419"/>
            <p:cNvSpPr/>
            <p:nvPr/>
          </p:nvSpPr>
          <p:spPr>
            <a:xfrm>
              <a:off x="6212" y="184328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5" name="Straight Connector 420"/>
            <p:cNvSpPr/>
            <p:nvPr/>
          </p:nvSpPr>
          <p:spPr>
            <a:xfrm>
              <a:off x="6212" y="240047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6" name="Straight Connector 421"/>
            <p:cNvSpPr/>
            <p:nvPr/>
          </p:nvSpPr>
          <p:spPr>
            <a:xfrm>
              <a:off x="6212" y="2957668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7" name="Straight Connector 422"/>
            <p:cNvSpPr/>
            <p:nvPr/>
          </p:nvSpPr>
          <p:spPr>
            <a:xfrm>
              <a:off x="6212" y="351486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8" name="Straight Connector 423"/>
            <p:cNvSpPr/>
            <p:nvPr/>
          </p:nvSpPr>
          <p:spPr>
            <a:xfrm>
              <a:off x="6212" y="407205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9" name="Straight Connector 424"/>
            <p:cNvSpPr/>
            <p:nvPr/>
          </p:nvSpPr>
          <p:spPr>
            <a:xfrm>
              <a:off x="6212" y="462924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0" name="Straight Connector 425"/>
            <p:cNvSpPr/>
            <p:nvPr/>
          </p:nvSpPr>
          <p:spPr>
            <a:xfrm>
              <a:off x="6212" y="5186429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1" name="Straight Connector 426"/>
            <p:cNvSpPr/>
            <p:nvPr/>
          </p:nvSpPr>
          <p:spPr>
            <a:xfrm>
              <a:off x="6212" y="5743620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2" name="Straight Connector 427"/>
            <p:cNvSpPr/>
            <p:nvPr/>
          </p:nvSpPr>
          <p:spPr>
            <a:xfrm>
              <a:off x="6212" y="6858004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3" name="Straight Connector 428"/>
            <p:cNvSpPr/>
            <p:nvPr/>
          </p:nvSpPr>
          <p:spPr>
            <a:xfrm>
              <a:off x="22825" y="6248405"/>
              <a:ext cx="12192015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25" name="Title 1"/>
          <p:cNvSpPr txBox="1"/>
          <p:nvPr>
            <p:ph type="title"/>
          </p:nvPr>
        </p:nvSpPr>
        <p:spPr>
          <a:xfrm>
            <a:off x="453141" y="889102"/>
            <a:ext cx="9936835" cy="5697259"/>
          </a:xfrm>
          <a:prstGeom prst="rect">
            <a:avLst/>
          </a:prstGeom>
        </p:spPr>
        <p:txBody>
          <a:bodyPr/>
          <a:lstStyle/>
          <a:p>
            <a:pPr>
              <a:defRPr sz="6000">
                <a:solidFill>
                  <a:srgbClr val="12154E"/>
                </a:solidFill>
              </a:defRPr>
            </a:pPr>
            <a:r>
              <a:t>76 - 34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70-30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72-48 =</a:t>
            </a:r>
          </a:p>
        </p:txBody>
      </p:sp>
      <p:pic>
        <p:nvPicPr>
          <p:cNvPr id="626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78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2" name="Screenshot 2022-03-05 at 20.32.54.png" descr="Screenshot 2022-03-05 at 20.32.5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66855" y="112733"/>
            <a:ext cx="11261867" cy="68580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" name="Screenshot 2022-03-05 at 20.31.38.png" descr="Screenshot 2022-03-05 at 20.31.3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67062" y="258863"/>
            <a:ext cx="9836082" cy="63402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6" name="Screenshot 2022-03-05 at 20.34.19.png" descr="Screenshot 2022-03-05 at 20.34.1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62279" y="1402657"/>
            <a:ext cx="10401811" cy="154670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8" name="Screenshot 2022-03-05 at 20.04.28.png" descr="Screenshot 2022-03-05 at 20.04.2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077820" y="253493"/>
            <a:ext cx="8446039" cy="63510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0" name="Screenshot 2022-03-05 at 20.20.19.png" descr="Screenshot 2022-03-05 at 20.20.1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94815" y="121763"/>
            <a:ext cx="8770572" cy="66144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2" name="Screenshot 2022-03-05 at 20.21.43.png" descr="Screenshot 2022-03-05 at 20.21.4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8466" y="167285"/>
            <a:ext cx="8671299" cy="6431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4" name="Screenshot 2022-03-05 at 20.19.54.png" descr="Screenshot 2022-03-05 at 20.19.5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16620" y="-3"/>
            <a:ext cx="9177807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6" name="Screenshot 2022-03-05 at 20.17.02.png" descr="Screenshot 2022-03-05 at 20.17.0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74403" y="-3"/>
            <a:ext cx="9262244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8" name="Screenshot 2022-03-05 at 20.37.05.png" descr="Screenshot 2022-03-05 at 20.37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1345" y="323021"/>
            <a:ext cx="6281292" cy="2902477"/>
          </a:xfrm>
          <a:prstGeom prst="rect">
            <a:avLst/>
          </a:prstGeom>
          <a:ln w="12700">
            <a:miter lim="400000"/>
          </a:ln>
        </p:spPr>
      </p:pic>
      <p:pic>
        <p:nvPicPr>
          <p:cNvPr id="649" name="Screenshot 2022-03-05 at 20.37.32.png" descr="Screenshot 2022-03-05 at 20.37.3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510391" y="3344779"/>
            <a:ext cx="6281292" cy="32693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1" name="Screenshot 2022-03-05 at 20.38.32.png" descr="Screenshot 2022-03-05 at 20.38.3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36734" y="564936"/>
            <a:ext cx="4688483" cy="3222149"/>
          </a:xfrm>
          <a:prstGeom prst="rect">
            <a:avLst/>
          </a:prstGeom>
          <a:ln w="12700">
            <a:miter lim="400000"/>
          </a:ln>
        </p:spPr>
      </p:pic>
      <p:pic>
        <p:nvPicPr>
          <p:cNvPr id="652" name="Screenshot 2022-03-05 at 20.38.52.png" descr="Screenshot 2022-03-05 at 20.38.5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371224" y="2749673"/>
            <a:ext cx="6559558" cy="30228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4" name="Screenshot 2022-03-05 at 20.39.25.png" descr="Screenshot 2022-03-05 at 20.39.2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2872" y="639224"/>
            <a:ext cx="6885090" cy="3504885"/>
          </a:xfrm>
          <a:prstGeom prst="rect">
            <a:avLst/>
          </a:prstGeom>
          <a:ln w="12700">
            <a:miter lim="400000"/>
          </a:ln>
        </p:spPr>
      </p:pic>
      <p:pic>
        <p:nvPicPr>
          <p:cNvPr id="655" name="Screenshot 2022-03-05 at 20.39.56.png" descr="Screenshot 2022-03-05 at 20.39.5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657831" y="4529628"/>
            <a:ext cx="6734973" cy="24483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7" name="Screenshot 2022-03-05 at 20.40.53.png" descr="Screenshot 2022-03-05 at 20.40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5412" y="438672"/>
            <a:ext cx="7823252" cy="52585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Details of requirements"/>
          <p:cNvSpPr txBox="1"/>
          <p:nvPr>
            <p:ph type="title"/>
          </p:nvPr>
        </p:nvSpPr>
        <p:spPr>
          <a:xfrm>
            <a:off x="6384028" y="536921"/>
            <a:ext cx="4308574" cy="803850"/>
          </a:xfrm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800">
                <a:solidFill>
                  <a:srgbClr val="000000"/>
                </a:solidFill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r>
              <a:t>Details of requirements </a:t>
            </a:r>
          </a:p>
        </p:txBody>
      </p:sp>
      <p:sp>
        <p:nvSpPr>
          <p:cNvPr id="660" name="Duration: limited to 15 minutes.…"/>
          <p:cNvSpPr txBox="1"/>
          <p:nvPr>
            <p:ph type="body" sz="half" idx="4294967295"/>
          </p:nvPr>
        </p:nvSpPr>
        <p:spPr>
          <a:xfrm>
            <a:off x="6384028" y="1558747"/>
            <a:ext cx="4308574" cy="3917035"/>
          </a:xfrm>
          <a:prstGeom prst="rect">
            <a:avLst/>
          </a:prstGeom>
        </p:spPr>
        <p:txBody>
          <a:bodyPr/>
          <a:lstStyle/>
          <a:p>
            <a:pPr marL="316274" indent="-316274" defTabSz="896111">
              <a:lnSpc>
                <a:spcPct val="80000"/>
              </a:lnSpc>
              <a:spcBef>
                <a:spcPts val="500"/>
              </a:spcBef>
              <a:defRPr sz="2352"/>
            </a:pPr>
            <a:r>
              <a:t>Duration: limited to 15 minutes.</a:t>
            </a:r>
          </a:p>
          <a:p>
            <a:pPr marL="316274" indent="-316274" defTabSz="896111">
              <a:lnSpc>
                <a:spcPct val="80000"/>
              </a:lnSpc>
              <a:spcBef>
                <a:spcPts val="500"/>
              </a:spcBef>
              <a:defRPr sz="2352"/>
            </a:pPr>
            <a:r>
              <a:t>Topic: Maths and Numeracy</a:t>
            </a:r>
          </a:p>
          <a:p>
            <a:pPr marL="316274" indent="-316274" defTabSz="896111">
              <a:lnSpc>
                <a:spcPct val="80000"/>
              </a:lnSpc>
              <a:spcBef>
                <a:spcPts val="500"/>
              </a:spcBef>
              <a:defRPr sz="2352"/>
            </a:pPr>
            <a:r>
              <a:t>Age group: indicated clearly in your lesson</a:t>
            </a:r>
          </a:p>
          <a:p>
            <a:pPr marL="316274" indent="-316274" defTabSz="896111">
              <a:lnSpc>
                <a:spcPct val="80000"/>
              </a:lnSpc>
              <a:spcBef>
                <a:spcPts val="500"/>
              </a:spcBef>
              <a:defRPr sz="2352"/>
            </a:pPr>
            <a:r>
              <a:t>Resources : Produce a plan and resources for the session.</a:t>
            </a:r>
          </a:p>
          <a:p>
            <a:pPr marL="316274" indent="-316274" defTabSz="896111">
              <a:lnSpc>
                <a:spcPct val="80000"/>
              </a:lnSpc>
              <a:spcBef>
                <a:spcPts val="500"/>
              </a:spcBef>
              <a:defRPr sz="2352"/>
            </a:pPr>
            <a:r>
              <a:t>You must rehearse!</a:t>
            </a:r>
          </a:p>
          <a:p>
            <a:pPr marL="316274" indent="-316274" defTabSz="896111">
              <a:lnSpc>
                <a:spcPct val="80000"/>
              </a:lnSpc>
              <a:spcBef>
                <a:spcPts val="500"/>
              </a:spcBef>
              <a:defRPr sz="2352"/>
            </a:pPr>
            <a:r>
              <a:t>Teaching in session 5</a:t>
            </a:r>
          </a:p>
          <a:p>
            <a:pPr marL="316274" indent="-316274" defTabSz="896111">
              <a:lnSpc>
                <a:spcPct val="80000"/>
              </a:lnSpc>
              <a:spcBef>
                <a:spcPts val="500"/>
              </a:spcBef>
              <a:defRPr sz="2352"/>
            </a:pPr>
            <a:r>
              <a:t>Possible structure: introduction, activities, plenary</a:t>
            </a:r>
          </a:p>
        </p:txBody>
      </p:sp>
      <p:sp>
        <p:nvSpPr>
          <p:cNvPr id="661" name="Content Placeholder 2"/>
          <p:cNvSpPr txBox="1"/>
          <p:nvPr/>
        </p:nvSpPr>
        <p:spPr>
          <a:xfrm>
            <a:off x="645236" y="970290"/>
            <a:ext cx="4717202" cy="49174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 marL="322325" indent="-322325" defTabSz="859536">
              <a:lnSpc>
                <a:spcPct val="85600"/>
              </a:lnSpc>
              <a:spcBef>
                <a:spcPts val="700"/>
              </a:spcBef>
              <a:buSzPct val="100000"/>
              <a:buFont typeface="Arial"/>
              <a:buChar char="•"/>
              <a:defRPr sz="2256">
                <a:latin typeface="Calibri"/>
                <a:ea typeface="Calibri"/>
                <a:cs typeface="Calibri"/>
                <a:sym typeface="Calibri"/>
              </a:defRPr>
            </a:pPr>
            <a:r>
              <a:t>Purpose: To prepare you for planning and delivering effective lessons that work towards QTS standards.</a:t>
            </a:r>
          </a:p>
          <a:p>
            <a:pPr marL="322325" indent="-322325" defTabSz="859536">
              <a:lnSpc>
                <a:spcPct val="85600"/>
              </a:lnSpc>
              <a:spcBef>
                <a:spcPts val="700"/>
              </a:spcBef>
              <a:buSzPct val="100000"/>
              <a:buFont typeface="Arial"/>
              <a:buChar char="•"/>
              <a:defRPr sz="2256">
                <a:latin typeface="Calibri"/>
                <a:ea typeface="Calibri"/>
                <a:cs typeface="Calibri"/>
                <a:sym typeface="Calibri"/>
              </a:defRPr>
            </a:pPr>
            <a:r>
              <a:t>Supporting documents: Successful Futures (12 Pedagogical Principles) &amp; AOLE specific material.</a:t>
            </a:r>
          </a:p>
          <a:p>
            <a:pPr marL="322325" indent="-322325" defTabSz="859536">
              <a:lnSpc>
                <a:spcPct val="80000"/>
              </a:lnSpc>
              <a:spcBef>
                <a:spcPts val="300"/>
              </a:spcBef>
              <a:buSzPct val="100000"/>
              <a:buFont typeface="Arial"/>
              <a:buChar char="•"/>
              <a:defRPr sz="2256">
                <a:latin typeface="Calibri"/>
                <a:ea typeface="Calibri"/>
                <a:cs typeface="Calibri"/>
                <a:sym typeface="Calibri"/>
              </a:defRPr>
            </a:pPr>
            <a:r>
              <a:t>You will be teaching as a group of </a:t>
            </a:r>
            <a:r>
              <a:rPr b="1">
                <a:solidFill>
                  <a:srgbClr val="FF0000"/>
                </a:solidFill>
              </a:rPr>
              <a:t>up to </a:t>
            </a:r>
            <a:r>
              <a:t>4 students.</a:t>
            </a:r>
          </a:p>
          <a:p>
            <a:pPr marL="322325" indent="-322325" defTabSz="859536">
              <a:lnSpc>
                <a:spcPct val="80000"/>
              </a:lnSpc>
              <a:spcBef>
                <a:spcPts val="300"/>
              </a:spcBef>
              <a:buSzPct val="100000"/>
              <a:buFont typeface="Arial"/>
              <a:buChar char="•"/>
              <a:defRPr sz="2256">
                <a:latin typeface="Calibri"/>
                <a:ea typeface="Calibri"/>
                <a:cs typeface="Calibri"/>
                <a:sym typeface="Calibri"/>
              </a:defRPr>
            </a:pPr>
            <a:r>
              <a:t>Organise your roles effectively – consider when you will work with whom, and how you will ‘divide’ the teaching and supporting roles.</a:t>
            </a:r>
          </a:p>
          <a:p>
            <a:pPr marL="322325" indent="-322325" defTabSz="859536">
              <a:lnSpc>
                <a:spcPct val="80000"/>
              </a:lnSpc>
              <a:spcBef>
                <a:spcPts val="300"/>
              </a:spcBef>
              <a:buSzPct val="100000"/>
              <a:buFont typeface="Arial"/>
              <a:buChar char="•"/>
              <a:defRPr sz="2256">
                <a:latin typeface="Calibri"/>
                <a:ea typeface="Calibri"/>
                <a:cs typeface="Calibri"/>
                <a:sym typeface="Calibri"/>
              </a:defRPr>
            </a:pPr>
            <a:r>
              <a:t>Be prepared to discuss your lesson and contributions at the follow-up session.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EDE1ED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Helvetica"/>
        <a:ea typeface="Helvetica"/>
        <a:cs typeface="Helvetica"/>
      </a:majorFont>
      <a:minorFont>
        <a:latin typeface="Meiryo"/>
        <a:ea typeface="Meiryo"/>
        <a:cs typeface="Meiryo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Helvetica"/>
        <a:ea typeface="Helvetica"/>
        <a:cs typeface="Helvetica"/>
      </a:majorFont>
      <a:minorFont>
        <a:latin typeface="Meiryo"/>
        <a:ea typeface="Meiryo"/>
        <a:cs typeface="Meiryo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