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embeddedFontLst>
    <p:embeddedFont>
      <p:font typeface="Open Sans" panose="020B0606030504020204" pitchFamily="34" charset="0"/>
      <p:regular r:id="rId13"/>
      <p:bold r:id="rId14"/>
      <p:italic r:id="rId15"/>
      <p:boldItalic r:id="rId16"/>
    </p:embeddedFont>
    <p:embeddedFont>
      <p:font typeface="PT Sans Narrow" panose="020B0506020203020204" pitchFamily="34" charset="77"/>
      <p:regular r:id="rId17"/>
      <p:bold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>
      <p:cViewPr varScale="1">
        <p:scale>
          <a:sx n="165" d="100"/>
          <a:sy n="165" d="100"/>
        </p:scale>
        <p:origin x="664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631b3a682e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631b3a682e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631b3a682e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631b3a682e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631b3a682e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631b3a682e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631b3a682e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631b3a682e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6b0be28a0e_0_2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6b0be28a0e_0_2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631b3a682e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631b3a682e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631b3a682e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631b3a682e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631b3a682e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631b3a682e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631b3a682e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631b3a682e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7007735" y="3176888"/>
            <a:ext cx="5622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" name="Google Shape;11;p2"/>
          <p:cNvCxnSpPr/>
          <p:nvPr/>
        </p:nvCxnSpPr>
        <p:spPr>
          <a:xfrm>
            <a:off x="1575035" y="3158252"/>
            <a:ext cx="5622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12" name="Google Shape;12;p2"/>
          <p:cNvGrpSpPr/>
          <p:nvPr/>
        </p:nvGrpSpPr>
        <p:grpSpPr>
          <a:xfrm>
            <a:off x="1004144" y="1022025"/>
            <a:ext cx="7136668" cy="152400"/>
            <a:chOff x="1346429" y="1011300"/>
            <a:chExt cx="6452100" cy="152400"/>
          </a:xfrm>
        </p:grpSpPr>
        <p:cxnSp>
          <p:nvCxnSpPr>
            <p:cNvPr id="13" name="Google Shape;13;p2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4" name="Google Shape;14;p2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grpSp>
        <p:nvGrpSpPr>
          <p:cNvPr id="15" name="Google Shape;15;p2"/>
          <p:cNvGrpSpPr/>
          <p:nvPr/>
        </p:nvGrpSpPr>
        <p:grpSpPr>
          <a:xfrm>
            <a:off x="1004151" y="3969100"/>
            <a:ext cx="7136668" cy="152400"/>
            <a:chOff x="1346435" y="3969088"/>
            <a:chExt cx="6452100" cy="152400"/>
          </a:xfrm>
        </p:grpSpPr>
        <p:cxnSp>
          <p:nvCxnSpPr>
            <p:cNvPr id="16" name="Google Shape;16;p2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7" name="Google Shape;17;p2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1004150" y="1751764"/>
            <a:ext cx="7136700" cy="102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2137225" y="2850039"/>
            <a:ext cx="48705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/>
          <p:nvPr/>
        </p:nvSpPr>
        <p:spPr>
          <a:xfrm>
            <a:off x="-50" y="2571900"/>
            <a:ext cx="9144000" cy="257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311700" y="814800"/>
            <a:ext cx="8571300" cy="94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311700" y="1266175"/>
            <a:ext cx="39999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2"/>
          </p:nvPr>
        </p:nvSpPr>
        <p:spPr>
          <a:xfrm>
            <a:off x="4832400" y="1266175"/>
            <a:ext cx="39999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6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36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7" name="Google Shape;47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265500" y="1039675"/>
            <a:ext cx="4045200" cy="1675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265500" y="27268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>
            <a:spLocks noGrp="1"/>
          </p:cNvSpPr>
          <p:nvPr>
            <p:ph type="body" idx="1"/>
          </p:nvPr>
        </p:nvSpPr>
        <p:spPr>
          <a:xfrm>
            <a:off x="311700" y="423072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24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304850"/>
            <a:ext cx="8520600" cy="153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" name="Google Shape;58;p11"/>
          <p:cNvSpPr txBox="1">
            <a:spLocks noGrp="1"/>
          </p:cNvSpPr>
          <p:nvPr>
            <p:ph type="body" idx="1"/>
          </p:nvPr>
        </p:nvSpPr>
        <p:spPr>
          <a:xfrm>
            <a:off x="311700" y="2995650"/>
            <a:ext cx="8520600" cy="107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trop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r" rtl="0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>
            <a:spLocks noGrp="1"/>
          </p:cNvSpPr>
          <p:nvPr>
            <p:ph type="ctrTitle"/>
          </p:nvPr>
        </p:nvSpPr>
        <p:spPr>
          <a:xfrm>
            <a:off x="3193853" y="744575"/>
            <a:ext cx="56385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Copr Project</a:t>
            </a:r>
            <a:endParaRPr/>
          </a:p>
        </p:txBody>
      </p:sp>
      <p:sp>
        <p:nvSpPr>
          <p:cNvPr id="67" name="Google Shape;67;p13"/>
          <p:cNvSpPr txBox="1">
            <a:spLocks noGrp="1"/>
          </p:cNvSpPr>
          <p:nvPr>
            <p:ph type="subTitle" idx="1"/>
          </p:nvPr>
        </p:nvSpPr>
        <p:spPr>
          <a:xfrm>
            <a:off x="3193800" y="2834125"/>
            <a:ext cx="56385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 introduction</a:t>
            </a:r>
            <a:endParaRPr/>
          </a:p>
        </p:txBody>
      </p:sp>
      <p:pic>
        <p:nvPicPr>
          <p:cNvPr id="68" name="Google Shape;68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130675"/>
            <a:ext cx="2882150" cy="2882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Copr TV?</a:t>
            </a:r>
            <a:endParaRPr/>
          </a:p>
        </p:txBody>
      </p:sp>
      <p:sp>
        <p:nvSpPr>
          <p:cNvPr id="74" name="Google Shape;74;p14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New streaming brand on YouTube, Vimeo, Twitch etc.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Created to fill the void left by Bay TV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Student led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An outlet for original content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An incubator for IPs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Mission statement</a:t>
            </a:r>
            <a:endParaRPr/>
          </a:p>
        </p:txBody>
      </p:sp>
      <p:sp>
        <p:nvSpPr>
          <p:cNvPr id="80" name="Google Shape;80;p15"/>
          <p:cNvSpPr txBox="1">
            <a:spLocks noGrp="1"/>
          </p:cNvSpPr>
          <p:nvPr>
            <p:ph type="body" idx="1"/>
          </p:nvPr>
        </p:nvSpPr>
        <p:spPr>
          <a:xfrm>
            <a:off x="851775" y="1152475"/>
            <a:ext cx="7440600" cy="341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400" b="1"/>
              <a:t>Copr TV</a:t>
            </a:r>
            <a:r>
              <a:rPr lang="en-GB" sz="2400"/>
              <a:t>’s mission is to empower students, local communities and ambitious talent to create unique video content and promote it to a global audience.</a:t>
            </a:r>
            <a:endParaRPr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we’re looking for</a:t>
            </a:r>
            <a:endParaRPr/>
          </a:p>
        </p:txBody>
      </p:sp>
      <p:sp>
        <p:nvSpPr>
          <p:cNvPr id="86" name="Google Shape;86;p16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Ideas for shows of any kind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Production teams to develop ideas into fully fledged programmes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Individuals interested in contributing to the channel’s development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People to spread the word online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3999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 want</a:t>
            </a:r>
            <a:endParaRPr/>
          </a:p>
        </p:txBody>
      </p:sp>
      <p:sp>
        <p:nvSpPr>
          <p:cNvPr id="92" name="Google Shape;92;p17"/>
          <p:cNvSpPr txBox="1">
            <a:spLocks noGrp="1"/>
          </p:cNvSpPr>
          <p:nvPr>
            <p:ph type="body" idx="1"/>
          </p:nvPr>
        </p:nvSpPr>
        <p:spPr>
          <a:xfrm>
            <a:off x="311700" y="1266175"/>
            <a:ext cx="39999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Arts &amp; culture focused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Social commentary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Current affairs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Community-based content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Hobbies and other interests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Drama shorts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sp>
        <p:nvSpPr>
          <p:cNvPr id="93" name="Google Shape;93;p17"/>
          <p:cNvSpPr txBox="1">
            <a:spLocks noGrp="1"/>
          </p:cNvSpPr>
          <p:nvPr>
            <p:ph type="body" idx="2"/>
          </p:nvPr>
        </p:nvSpPr>
        <p:spPr>
          <a:xfrm>
            <a:off x="4832400" y="1266175"/>
            <a:ext cx="39999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Low-effort joke/meme videos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Software tutorials*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Let’s plays*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Vlogs*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sp>
        <p:nvSpPr>
          <p:cNvPr id="94" name="Google Shape;94;p17"/>
          <p:cNvSpPr txBox="1">
            <a:spLocks noGrp="1"/>
          </p:cNvSpPr>
          <p:nvPr>
            <p:ph type="title"/>
          </p:nvPr>
        </p:nvSpPr>
        <p:spPr>
          <a:xfrm>
            <a:off x="4832400" y="445025"/>
            <a:ext cx="3999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 don’t want</a:t>
            </a:r>
            <a:endParaRPr/>
          </a:p>
        </p:txBody>
      </p:sp>
      <p:sp>
        <p:nvSpPr>
          <p:cNvPr id="95" name="Google Shape;95;p17"/>
          <p:cNvSpPr txBox="1"/>
          <p:nvPr/>
        </p:nvSpPr>
        <p:spPr>
          <a:xfrm>
            <a:off x="4832375" y="3490275"/>
            <a:ext cx="3999900" cy="107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134999" lvl="0" indent="-134999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* 	Ideas that take these in new/interesting directions may be considered</a:t>
            </a:r>
            <a:endParaRPr sz="1200"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Existing concepts</a:t>
            </a:r>
            <a:endParaRPr/>
          </a:p>
        </p:txBody>
      </p:sp>
      <p:sp>
        <p:nvSpPr>
          <p:cNvPr id="101" name="Google Shape;101;p18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Student-budget cookery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Cosplay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RPGs/board games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Film reviews &amp; commentary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Philosophy &amp; debate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School playground sports league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you get</a:t>
            </a:r>
            <a:endParaRPr/>
          </a:p>
        </p:txBody>
      </p:sp>
      <p:sp>
        <p:nvSpPr>
          <p:cNvPr id="107" name="Google Shape;107;p19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Experience in developing &amp; creating show concepts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Experience in managing a media brand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Backing for your own concepts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Access to resources &amp; industry advice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Industry-focused training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Culture/arts show</a:t>
            </a:r>
            <a:endParaRPr/>
          </a:p>
        </p:txBody>
      </p:sp>
      <p:sp>
        <p:nvSpPr>
          <p:cNvPr id="113" name="Google Shape;113;p20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Requested by art faculty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Open brief</a:t>
            </a:r>
            <a:endParaRPr/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Each discipline can choose an approach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Short form, non-fiction</a:t>
            </a:r>
            <a:endParaRPr/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/>
              <a:t>Documentaries, interviews, showcases, biographies, discussions etc.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Overarching title, branding and house style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FAQ</a:t>
            </a:r>
            <a:endParaRPr/>
          </a:p>
        </p:txBody>
      </p:sp>
      <p:sp>
        <p:nvSpPr>
          <p:cNvPr id="119" name="Google Shape;119;p21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Q.	I don’t know anything about making TV shows!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A.	There are many roles available when creating a show, such as researchers, promoters, admin and so on. You don’t have to operate a camera if you don’t want to.</a:t>
            </a:r>
            <a:endParaRPr/>
          </a:p>
          <a:p>
            <a:pPr marL="450000" lvl="0" indent="-45000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b="1"/>
              <a:t>Q.	I have my own YouTube channel - what can I do?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A.	Copr is looking for original content primarily, but is open to cross-promotion/production agreements with existing channels.</a:t>
            </a:r>
            <a:endParaRPr/>
          </a:p>
          <a:p>
            <a:pPr marL="450000" lvl="0" indent="-45000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FAQ</a:t>
            </a:r>
            <a:endParaRPr/>
          </a:p>
        </p:txBody>
      </p:sp>
      <p:sp>
        <p:nvSpPr>
          <p:cNvPr id="125" name="Google Shape;125;p22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Q.	My show is getting popular - what happens next?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A.	You can choose to continue publishing on the Copr channel, or you can spin off into a new brand with our support.</a:t>
            </a:r>
            <a:endParaRPr/>
          </a:p>
          <a:p>
            <a:pPr marL="450000" lvl="0" indent="-45000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b="1"/>
              <a:t>Q.	Who owns the rights to show ideas?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A.	You will own the rights to IPs that you have created. Copr retains the rights to in-house concepts.</a:t>
            </a:r>
            <a:endParaRPr/>
          </a:p>
          <a:p>
            <a:pPr marL="450000" lvl="0" indent="-45000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009668"/>
      </a:accent2>
      <a:accent3>
        <a:srgbClr val="4DB6AC"/>
      </a:accent3>
      <a:accent4>
        <a:srgbClr val="FF9800"/>
      </a:accent4>
      <a:accent5>
        <a:srgbClr val="CE93D8"/>
      </a:accent5>
      <a:accent6>
        <a:srgbClr val="EEFF41"/>
      </a:accent6>
      <a:hlink>
        <a:srgbClr val="CE93D8"/>
      </a:hlink>
      <a:folHlink>
        <a:srgbClr val="CE93D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230</Words>
  <Application>Microsoft Macintosh PowerPoint</Application>
  <PresentationFormat>On-screen Show (16:9)</PresentationFormat>
  <Paragraphs>59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PT Sans Narrow</vt:lpstr>
      <vt:lpstr>Open Sans</vt:lpstr>
      <vt:lpstr>Tropic</vt:lpstr>
      <vt:lpstr>The Copr Project</vt:lpstr>
      <vt:lpstr>What is Copr TV?</vt:lpstr>
      <vt:lpstr>Mission statement</vt:lpstr>
      <vt:lpstr>What we’re looking for</vt:lpstr>
      <vt:lpstr>We want</vt:lpstr>
      <vt:lpstr>Existing concepts</vt:lpstr>
      <vt:lpstr>What you get</vt:lpstr>
      <vt:lpstr>Culture/arts show</vt:lpstr>
      <vt:lpstr>FAQ</vt:lpstr>
      <vt:lpstr>FAQ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Copr Project</dc:title>
  <cp:lastModifiedBy>Sue Williams (Art &amp; Design)</cp:lastModifiedBy>
  <cp:revision>1</cp:revision>
  <dcterms:modified xsi:type="dcterms:W3CDTF">2019-11-21T14:53:49Z</dcterms:modified>
</cp:coreProperties>
</file>