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charts/chart1.xml" ContentType="application/vnd.openxmlformats-officedocument.drawingml.char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 id="2147483702" r:id="rId2"/>
    <p:sldMasterId id="2147483714" r:id="rId3"/>
  </p:sldMasterIdLst>
  <p:sldIdLst>
    <p:sldId id="257" r:id="rId4"/>
    <p:sldId id="320" r:id="rId5"/>
    <p:sldId id="321" r:id="rId6"/>
    <p:sldId id="287" r:id="rId7"/>
    <p:sldId id="258" r:id="rId8"/>
    <p:sldId id="259" r:id="rId9"/>
    <p:sldId id="322" r:id="rId10"/>
    <p:sldId id="289" r:id="rId11"/>
    <p:sldId id="261" r:id="rId12"/>
    <p:sldId id="260" r:id="rId13"/>
    <p:sldId id="290" r:id="rId14"/>
    <p:sldId id="263" r:id="rId15"/>
    <p:sldId id="265" r:id="rId16"/>
    <p:sldId id="291" r:id="rId17"/>
    <p:sldId id="267" r:id="rId18"/>
    <p:sldId id="295" r:id="rId19"/>
    <p:sldId id="292" r:id="rId20"/>
    <p:sldId id="293" r:id="rId21"/>
    <p:sldId id="296" r:id="rId22"/>
    <p:sldId id="294" r:id="rId23"/>
    <p:sldId id="297" r:id="rId24"/>
    <p:sldId id="298" r:id="rId25"/>
    <p:sldId id="282" r:id="rId26"/>
    <p:sldId id="299" r:id="rId27"/>
    <p:sldId id="300" r:id="rId28"/>
    <p:sldId id="284" r:id="rId29"/>
    <p:sldId id="301" r:id="rId30"/>
    <p:sldId id="304" r:id="rId31"/>
    <p:sldId id="305" r:id="rId32"/>
    <p:sldId id="302" r:id="rId33"/>
    <p:sldId id="303" r:id="rId34"/>
    <p:sldId id="264" r:id="rId35"/>
    <p:sldId id="278" r:id="rId36"/>
    <p:sldId id="306" r:id="rId37"/>
    <p:sldId id="307" r:id="rId38"/>
    <p:sldId id="317" r:id="rId39"/>
    <p:sldId id="318" r:id="rId40"/>
    <p:sldId id="319" r:id="rId41"/>
    <p:sldId id="308" r:id="rId42"/>
    <p:sldId id="309" r:id="rId43"/>
    <p:sldId id="314" r:id="rId44"/>
    <p:sldId id="315" r:id="rId45"/>
    <p:sldId id="316" r:id="rId46"/>
    <p:sldId id="312" r:id="rId47"/>
    <p:sldId id="313" r:id="rId48"/>
    <p:sldId id="310" r:id="rId49"/>
    <p:sldId id="311" r:id="rId5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4" d="100"/>
          <a:sy n="84" d="100"/>
        </p:scale>
        <p:origin x="21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8" Type="http://schemas.openxmlformats.org/officeDocument/2006/relationships/slide" Target="slides/slide5.xml"/><Relationship Id="rId51" Type="http://schemas.openxmlformats.org/officeDocument/2006/relationships/presProps" Target="presProps.xml"/></Relationships>
</file>

<file path=ppt/charts/_rels/chart1.xml.rels><?xml version="1.0" encoding="UTF-8" standalone="yes"?>
<Relationships xmlns="http://schemas.openxmlformats.org/package/2006/relationships"><Relationship Id="rId1" Type="http://schemas.openxmlformats.org/officeDocument/2006/relationships/oleObject" Target="Book1"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lineChart>
        <c:grouping val="standard"/>
        <c:varyColors val="0"/>
        <c:ser>
          <c:idx val="0"/>
          <c:order val="0"/>
          <c:tx>
            <c:strRef>
              <c:f>Sheet1!$H$5</c:f>
              <c:strCache>
                <c:ptCount val="1"/>
                <c:pt idx="0">
                  <c:v>Expenses</c:v>
                </c:pt>
              </c:strCache>
            </c:strRef>
          </c:tx>
          <c:marker>
            <c:symbol val="none"/>
          </c:marker>
          <c:val>
            <c:numRef>
              <c:f>Sheet1!$H$6:$H$11</c:f>
              <c:numCache>
                <c:formatCode>General</c:formatCode>
                <c:ptCount val="6"/>
                <c:pt idx="0">
                  <c:v>3360</c:v>
                </c:pt>
                <c:pt idx="1">
                  <c:v>7840</c:v>
                </c:pt>
                <c:pt idx="2">
                  <c:v>10080</c:v>
                </c:pt>
                <c:pt idx="3">
                  <c:v>11200</c:v>
                </c:pt>
                <c:pt idx="4">
                  <c:v>13440</c:v>
                </c:pt>
                <c:pt idx="5">
                  <c:v>18800</c:v>
                </c:pt>
              </c:numCache>
            </c:numRef>
          </c:val>
          <c:smooth val="0"/>
          <c:extLst>
            <c:ext xmlns:c16="http://schemas.microsoft.com/office/drawing/2014/chart" uri="{C3380CC4-5D6E-409C-BE32-E72D297353CC}">
              <c16:uniqueId val="{00000000-F576-4FEC-904C-6F581470F3FB}"/>
            </c:ext>
          </c:extLst>
        </c:ser>
        <c:ser>
          <c:idx val="1"/>
          <c:order val="1"/>
          <c:tx>
            <c:strRef>
              <c:f>Sheet1!$I$5</c:f>
              <c:strCache>
                <c:ptCount val="1"/>
                <c:pt idx="0">
                  <c:v>Sales</c:v>
                </c:pt>
              </c:strCache>
            </c:strRef>
          </c:tx>
          <c:marker>
            <c:symbol val="none"/>
          </c:marker>
          <c:val>
            <c:numRef>
              <c:f>Sheet1!$I$6:$I$11</c:f>
              <c:numCache>
                <c:formatCode>General</c:formatCode>
                <c:ptCount val="6"/>
                <c:pt idx="0">
                  <c:v>3450</c:v>
                </c:pt>
                <c:pt idx="1">
                  <c:v>8050</c:v>
                </c:pt>
                <c:pt idx="2">
                  <c:v>10350</c:v>
                </c:pt>
                <c:pt idx="3">
                  <c:v>11500</c:v>
                </c:pt>
                <c:pt idx="4">
                  <c:v>13800</c:v>
                </c:pt>
                <c:pt idx="5">
                  <c:v>17250</c:v>
                </c:pt>
              </c:numCache>
            </c:numRef>
          </c:val>
          <c:smooth val="0"/>
          <c:extLst>
            <c:ext xmlns:c16="http://schemas.microsoft.com/office/drawing/2014/chart" uri="{C3380CC4-5D6E-409C-BE32-E72D297353CC}">
              <c16:uniqueId val="{00000001-F576-4FEC-904C-6F581470F3FB}"/>
            </c:ext>
          </c:extLst>
        </c:ser>
        <c:dLbls>
          <c:showLegendKey val="0"/>
          <c:showVal val="0"/>
          <c:showCatName val="0"/>
          <c:showSerName val="0"/>
          <c:showPercent val="0"/>
          <c:showBubbleSize val="0"/>
        </c:dLbls>
        <c:smooth val="0"/>
        <c:axId val="136245632"/>
        <c:axId val="136247168"/>
      </c:lineChart>
      <c:catAx>
        <c:axId val="136245632"/>
        <c:scaling>
          <c:orientation val="minMax"/>
        </c:scaling>
        <c:delete val="0"/>
        <c:axPos val="b"/>
        <c:majorTickMark val="out"/>
        <c:minorTickMark val="none"/>
        <c:tickLblPos val="nextTo"/>
        <c:crossAx val="136247168"/>
        <c:crosses val="autoZero"/>
        <c:auto val="1"/>
        <c:lblAlgn val="ctr"/>
        <c:lblOffset val="100"/>
        <c:noMultiLvlLbl val="0"/>
      </c:catAx>
      <c:valAx>
        <c:axId val="136247168"/>
        <c:scaling>
          <c:orientation val="minMax"/>
        </c:scaling>
        <c:delete val="0"/>
        <c:axPos val="l"/>
        <c:majorGridlines/>
        <c:numFmt formatCode="General" sourceLinked="1"/>
        <c:majorTickMark val="out"/>
        <c:minorTickMark val="none"/>
        <c:tickLblPos val="nextTo"/>
        <c:crossAx val="136245632"/>
        <c:crosses val="autoZero"/>
        <c:crossBetween val="between"/>
      </c:valAx>
    </c:plotArea>
    <c:legend>
      <c:legendPos val="r"/>
      <c:overlay val="0"/>
    </c:legend>
    <c:plotVisOnly val="1"/>
    <c:dispBlanksAs val="gap"/>
    <c:showDLblsOverMax val="0"/>
  </c:chart>
  <c:externalData r:id="rId1">
    <c:autoUpdate val="0"/>
  </c:externalData>
</c:chartSpace>
</file>

<file path=ppt/diagrams/_rels/data1.xml.rels><?xml version="1.0" encoding="UTF-8" standalone="yes"?>
<Relationships xmlns="http://schemas.openxmlformats.org/package/2006/relationships"><Relationship Id="rId1" Type="http://schemas.openxmlformats.org/officeDocument/2006/relationships/image" Target="../media/image7.png"/></Relationships>
</file>

<file path=ppt/diagrams/_rels/drawing1.xml.rels><?xml version="1.0" encoding="UTF-8" standalone="yes"?>
<Relationships xmlns="http://schemas.openxmlformats.org/package/2006/relationships"><Relationship Id="rId1" Type="http://schemas.openxmlformats.org/officeDocument/2006/relationships/image" Target="../media/image7.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DAA2259-AC28-4283-BBCE-D9D6D2F17A84}"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0F6EDFE5-BE2F-4097-86C4-54CADE75BEF6}">
      <dgm:prSet phldrT="[Text]" custT="1"/>
      <dgm:spPr>
        <a:blipFill rotWithShape="0">
          <a:blip xmlns:r="http://schemas.openxmlformats.org/officeDocument/2006/relationships" r:embed="rId1"/>
          <a:stretch>
            <a:fillRect/>
          </a:stretch>
        </a:blipFill>
      </dgm:spPr>
      <dgm:t>
        <a:bodyPr/>
        <a:lstStyle/>
        <a:p>
          <a:r>
            <a:rPr lang="en-GB" sz="1800" dirty="0">
              <a:solidFill>
                <a:schemeClr val="accent6">
                  <a:lumMod val="60000"/>
                  <a:lumOff val="40000"/>
                </a:schemeClr>
              </a:solidFill>
              <a:latin typeface="Times New Roman" panose="02020603050405020304" pitchFamily="18" charset="0"/>
              <a:cs typeface="Times New Roman" panose="02020603050405020304" pitchFamily="18" charset="0"/>
            </a:rPr>
            <a:t>Director : Raj</a:t>
          </a:r>
        </a:p>
      </dgm:t>
    </dgm:pt>
    <dgm:pt modelId="{C060BBE7-0400-4914-A0AD-203AD8C35759}" type="parTrans" cxnId="{51D25DE5-0048-4A3E-A91E-0FA37B1AA435}">
      <dgm:prSet/>
      <dgm:spPr/>
      <dgm:t>
        <a:bodyPr/>
        <a:lstStyle/>
        <a:p>
          <a:endParaRPr lang="en-GB"/>
        </a:p>
      </dgm:t>
    </dgm:pt>
    <dgm:pt modelId="{59DC8D59-EC3E-4EC7-A7C2-9B927309372E}" type="sibTrans" cxnId="{51D25DE5-0048-4A3E-A91E-0FA37B1AA435}">
      <dgm:prSet/>
      <dgm:spPr/>
      <dgm:t>
        <a:bodyPr/>
        <a:lstStyle/>
        <a:p>
          <a:endParaRPr lang="en-GB"/>
        </a:p>
      </dgm:t>
    </dgm:pt>
    <dgm:pt modelId="{723B02E8-F269-4ED3-8BD5-F295860E0805}" type="asst">
      <dgm:prSet phldrT="[Text]" custT="1"/>
      <dgm:spPr/>
      <dgm:t>
        <a:bodyPr/>
        <a:lstStyle/>
        <a:p>
          <a:r>
            <a:rPr lang="en-GB" sz="1800" dirty="0">
              <a:solidFill>
                <a:schemeClr val="accent6">
                  <a:lumMod val="60000"/>
                  <a:lumOff val="40000"/>
                </a:schemeClr>
              </a:solidFill>
              <a:latin typeface="Times New Roman" panose="02020603050405020304" pitchFamily="18" charset="0"/>
              <a:cs typeface="Times New Roman" panose="02020603050405020304" pitchFamily="18" charset="0"/>
            </a:rPr>
            <a:t>Marketing Manager: Hugh</a:t>
          </a:r>
          <a:r>
            <a:rPr lang="en-GB" sz="1800" dirty="0">
              <a:latin typeface="Times New Roman" panose="02020603050405020304" pitchFamily="18" charset="0"/>
              <a:cs typeface="Times New Roman" panose="02020603050405020304" pitchFamily="18" charset="0"/>
            </a:rPr>
            <a:t>.</a:t>
          </a:r>
        </a:p>
      </dgm:t>
    </dgm:pt>
    <dgm:pt modelId="{A1EFB619-33FB-4B06-AA9E-DDE0A2216C97}" type="parTrans" cxnId="{C0F7C74C-1A77-4B15-BD30-D3B8DFC6D381}">
      <dgm:prSet/>
      <dgm:spPr/>
      <dgm:t>
        <a:bodyPr/>
        <a:lstStyle/>
        <a:p>
          <a:endParaRPr lang="en-GB"/>
        </a:p>
      </dgm:t>
    </dgm:pt>
    <dgm:pt modelId="{3990F859-3E29-4683-8174-D5F8E38080C5}" type="sibTrans" cxnId="{C0F7C74C-1A77-4B15-BD30-D3B8DFC6D381}">
      <dgm:prSet/>
      <dgm:spPr/>
      <dgm:t>
        <a:bodyPr/>
        <a:lstStyle/>
        <a:p>
          <a:endParaRPr lang="en-GB"/>
        </a:p>
      </dgm:t>
    </dgm:pt>
    <dgm:pt modelId="{DAAB26AE-0AD6-4F09-8E86-C2D9AD75A780}">
      <dgm:prSet phldrT="[Text]" custT="1"/>
      <dgm:spPr/>
      <dgm:t>
        <a:bodyPr/>
        <a:lstStyle/>
        <a:p>
          <a:r>
            <a:rPr lang="en-GB" sz="1800" dirty="0">
              <a:solidFill>
                <a:schemeClr val="accent6">
                  <a:lumMod val="60000"/>
                  <a:lumOff val="40000"/>
                </a:schemeClr>
              </a:solidFill>
              <a:latin typeface="Times New Roman" panose="02020603050405020304" pitchFamily="18" charset="0"/>
              <a:cs typeface="Times New Roman" panose="02020603050405020304" pitchFamily="18" charset="0"/>
            </a:rPr>
            <a:t>Department nominee: Helen</a:t>
          </a:r>
        </a:p>
      </dgm:t>
    </dgm:pt>
    <dgm:pt modelId="{8016E1A1-C2F3-416B-A7D2-A9BF5374C3AA}" type="parTrans" cxnId="{6903BD11-6CA5-40E1-BF00-F9A4FD189743}">
      <dgm:prSet/>
      <dgm:spPr/>
      <dgm:t>
        <a:bodyPr/>
        <a:lstStyle/>
        <a:p>
          <a:endParaRPr lang="en-GB"/>
        </a:p>
      </dgm:t>
    </dgm:pt>
    <dgm:pt modelId="{5AD8B105-899D-4E6B-84F9-D31AFF0B79C1}" type="sibTrans" cxnId="{6903BD11-6CA5-40E1-BF00-F9A4FD189743}">
      <dgm:prSet/>
      <dgm:spPr/>
      <dgm:t>
        <a:bodyPr/>
        <a:lstStyle/>
        <a:p>
          <a:endParaRPr lang="en-GB"/>
        </a:p>
      </dgm:t>
    </dgm:pt>
    <dgm:pt modelId="{21370382-4632-4B3B-8EB7-70EC84D10DF0}">
      <dgm:prSet phldrT="[Text]" custT="1"/>
      <dgm:spPr/>
      <dgm:t>
        <a:bodyPr/>
        <a:lstStyle/>
        <a:p>
          <a:r>
            <a:rPr lang="en-GB" sz="1800" dirty="0">
              <a:solidFill>
                <a:schemeClr val="accent6">
                  <a:lumMod val="60000"/>
                  <a:lumOff val="40000"/>
                </a:schemeClr>
              </a:solidFill>
              <a:latin typeface="Times New Roman" panose="02020603050405020304" pitchFamily="18" charset="0"/>
              <a:cs typeface="Times New Roman" panose="02020603050405020304" pitchFamily="18" charset="0"/>
            </a:rPr>
            <a:t>Department of operation: Solomon</a:t>
          </a:r>
        </a:p>
      </dgm:t>
    </dgm:pt>
    <dgm:pt modelId="{78C0A166-8689-4452-BA5B-916BB9C553C0}" type="sibTrans" cxnId="{1C16AC1E-2322-4066-B242-CAC122D14494}">
      <dgm:prSet/>
      <dgm:spPr/>
      <dgm:t>
        <a:bodyPr/>
        <a:lstStyle/>
        <a:p>
          <a:endParaRPr lang="en-GB"/>
        </a:p>
      </dgm:t>
    </dgm:pt>
    <dgm:pt modelId="{2C2601BE-A2CB-47B7-9CC5-FF1D8F172F18}" type="parTrans" cxnId="{1C16AC1E-2322-4066-B242-CAC122D14494}">
      <dgm:prSet/>
      <dgm:spPr/>
      <dgm:t>
        <a:bodyPr/>
        <a:lstStyle/>
        <a:p>
          <a:endParaRPr lang="en-GB"/>
        </a:p>
      </dgm:t>
    </dgm:pt>
    <dgm:pt modelId="{F9C60BAD-F1B6-4EE6-9D3F-93D056DB0209}" type="asst">
      <dgm:prSet phldrT="[Text]" custT="1"/>
      <dgm:spPr/>
      <dgm:t>
        <a:bodyPr/>
        <a:lstStyle/>
        <a:p>
          <a:r>
            <a:rPr lang="en-GB" sz="1800" dirty="0">
              <a:solidFill>
                <a:schemeClr val="accent6">
                  <a:lumMod val="60000"/>
                  <a:lumOff val="40000"/>
                </a:schemeClr>
              </a:solidFill>
              <a:latin typeface="Times New Roman" panose="02020603050405020304" pitchFamily="18" charset="0"/>
              <a:cs typeface="Times New Roman" panose="02020603050405020304" pitchFamily="18" charset="0"/>
            </a:rPr>
            <a:t>Financial Data officers: Raj and Solomon</a:t>
          </a:r>
        </a:p>
      </dgm:t>
    </dgm:pt>
    <dgm:pt modelId="{110354EB-8E43-42B4-80B3-36DC876BD7AC}" type="parTrans" cxnId="{C2DA8DA6-8A18-4087-9A0B-589B49ABAF61}">
      <dgm:prSet/>
      <dgm:spPr/>
      <dgm:t>
        <a:bodyPr/>
        <a:lstStyle/>
        <a:p>
          <a:endParaRPr lang="en-GB"/>
        </a:p>
      </dgm:t>
    </dgm:pt>
    <dgm:pt modelId="{E2BD3448-47E2-4B07-A0CD-3B76D33FD4C3}" type="sibTrans" cxnId="{C2DA8DA6-8A18-4087-9A0B-589B49ABAF61}">
      <dgm:prSet/>
      <dgm:spPr/>
      <dgm:t>
        <a:bodyPr/>
        <a:lstStyle/>
        <a:p>
          <a:endParaRPr lang="en-GB"/>
        </a:p>
      </dgm:t>
    </dgm:pt>
    <dgm:pt modelId="{F5F230C9-6340-4E99-A1F4-CAAD62C53959}">
      <dgm:prSet phldrT="[Text]"/>
      <dgm:spPr/>
      <dgm:t>
        <a:bodyPr/>
        <a:lstStyle/>
        <a:p>
          <a:r>
            <a:rPr lang="en-GB">
              <a:solidFill>
                <a:schemeClr val="accent6">
                  <a:lumMod val="50000"/>
                </a:schemeClr>
              </a:solidFill>
            </a:rPr>
            <a:t>Project Director: Raj.</a:t>
          </a:r>
        </a:p>
      </dgm:t>
    </dgm:pt>
    <dgm:pt modelId="{9F02ABBE-DB7C-4338-9A74-8E9D7316D4B8}" type="parTrans" cxnId="{9B3E186A-4E34-45B0-A2ED-8B5A5F088CF8}">
      <dgm:prSet/>
      <dgm:spPr/>
      <dgm:t>
        <a:bodyPr/>
        <a:lstStyle/>
        <a:p>
          <a:endParaRPr lang="en-GB"/>
        </a:p>
      </dgm:t>
    </dgm:pt>
    <dgm:pt modelId="{11BF2434-4D59-4DFA-90A3-11A608BC5AD8}" type="sibTrans" cxnId="{9B3E186A-4E34-45B0-A2ED-8B5A5F088CF8}">
      <dgm:prSet/>
      <dgm:spPr/>
      <dgm:t>
        <a:bodyPr/>
        <a:lstStyle/>
        <a:p>
          <a:endParaRPr lang="en-GB"/>
        </a:p>
      </dgm:t>
    </dgm:pt>
    <dgm:pt modelId="{A61BAE08-96CE-4451-8692-4F0B9E513E69}">
      <dgm:prSet phldrT="[Text]" custT="1"/>
      <dgm:spPr/>
      <dgm:t>
        <a:bodyPr/>
        <a:lstStyle/>
        <a:p>
          <a:r>
            <a:rPr lang="en-GB" sz="1800" dirty="0">
              <a:solidFill>
                <a:schemeClr val="accent6">
                  <a:lumMod val="60000"/>
                  <a:lumOff val="40000"/>
                </a:schemeClr>
              </a:solidFill>
              <a:latin typeface="Times New Roman" panose="02020603050405020304" pitchFamily="18" charset="0"/>
              <a:cs typeface="Times New Roman" panose="02020603050405020304" pitchFamily="18" charset="0"/>
            </a:rPr>
            <a:t>Procurement officer: Nelida</a:t>
          </a:r>
        </a:p>
      </dgm:t>
    </dgm:pt>
    <dgm:pt modelId="{157391F8-59D2-4E73-96FD-BF925F1D47C2}" type="parTrans" cxnId="{43D4C4A7-1151-4C5D-9FD1-7308A48BD68D}">
      <dgm:prSet/>
      <dgm:spPr/>
      <dgm:t>
        <a:bodyPr/>
        <a:lstStyle/>
        <a:p>
          <a:endParaRPr lang="en-GB"/>
        </a:p>
      </dgm:t>
    </dgm:pt>
    <dgm:pt modelId="{A57F5691-323C-4EA9-9A98-22089A0AD554}" type="sibTrans" cxnId="{43D4C4A7-1151-4C5D-9FD1-7308A48BD68D}">
      <dgm:prSet/>
      <dgm:spPr/>
      <dgm:t>
        <a:bodyPr/>
        <a:lstStyle/>
        <a:p>
          <a:endParaRPr lang="en-GB"/>
        </a:p>
      </dgm:t>
    </dgm:pt>
    <dgm:pt modelId="{19EF3364-C653-40C6-AA04-1892CD3A2BEA}" type="pres">
      <dgm:prSet presAssocID="{6DAA2259-AC28-4283-BBCE-D9D6D2F17A84}" presName="hierChild1" presStyleCnt="0">
        <dgm:presLayoutVars>
          <dgm:orgChart val="1"/>
          <dgm:chPref val="1"/>
          <dgm:dir/>
          <dgm:animOne val="branch"/>
          <dgm:animLvl val="lvl"/>
          <dgm:resizeHandles/>
        </dgm:presLayoutVars>
      </dgm:prSet>
      <dgm:spPr/>
    </dgm:pt>
    <dgm:pt modelId="{389D2592-D6F9-4E86-A5EE-9EB97C811386}" type="pres">
      <dgm:prSet presAssocID="{F5F230C9-6340-4E99-A1F4-CAAD62C53959}" presName="hierRoot1" presStyleCnt="0">
        <dgm:presLayoutVars>
          <dgm:hierBranch val="init"/>
        </dgm:presLayoutVars>
      </dgm:prSet>
      <dgm:spPr/>
    </dgm:pt>
    <dgm:pt modelId="{05BC9D4C-7992-4754-B40C-9BAA087013D1}" type="pres">
      <dgm:prSet presAssocID="{F5F230C9-6340-4E99-A1F4-CAAD62C53959}" presName="rootComposite1" presStyleCnt="0"/>
      <dgm:spPr/>
    </dgm:pt>
    <dgm:pt modelId="{8618B1DB-EEED-4AB7-96F1-E3F08580A248}" type="pres">
      <dgm:prSet presAssocID="{F5F230C9-6340-4E99-A1F4-CAAD62C53959}" presName="rootText1" presStyleLbl="node0" presStyleIdx="0" presStyleCnt="2" custLinFactX="22080" custLinFactY="-23181" custLinFactNeighborX="100000" custLinFactNeighborY="-100000">
        <dgm:presLayoutVars>
          <dgm:chPref val="3"/>
        </dgm:presLayoutVars>
      </dgm:prSet>
      <dgm:spPr/>
    </dgm:pt>
    <dgm:pt modelId="{776BBDBB-9688-4BBE-851B-0007094CEE81}" type="pres">
      <dgm:prSet presAssocID="{F5F230C9-6340-4E99-A1F4-CAAD62C53959}" presName="rootConnector1" presStyleLbl="node1" presStyleIdx="0" presStyleCnt="0"/>
      <dgm:spPr/>
    </dgm:pt>
    <dgm:pt modelId="{FE80D35A-2E8E-4B99-8F5D-825B42708041}" type="pres">
      <dgm:prSet presAssocID="{F5F230C9-6340-4E99-A1F4-CAAD62C53959}" presName="hierChild2" presStyleCnt="0"/>
      <dgm:spPr/>
    </dgm:pt>
    <dgm:pt modelId="{A428974C-0E11-4D10-93F2-64EE00ACE4CD}" type="pres">
      <dgm:prSet presAssocID="{F5F230C9-6340-4E99-A1F4-CAAD62C53959}" presName="hierChild3" presStyleCnt="0"/>
      <dgm:spPr/>
    </dgm:pt>
    <dgm:pt modelId="{F3223F3F-527B-4E88-81F4-58A91500D4A1}" type="pres">
      <dgm:prSet presAssocID="{0F6EDFE5-BE2F-4097-86C4-54CADE75BEF6}" presName="hierRoot1" presStyleCnt="0">
        <dgm:presLayoutVars>
          <dgm:hierBranch val="init"/>
        </dgm:presLayoutVars>
      </dgm:prSet>
      <dgm:spPr/>
    </dgm:pt>
    <dgm:pt modelId="{C56A7AC0-B0C5-4458-89CA-EC59F371D0FB}" type="pres">
      <dgm:prSet presAssocID="{0F6EDFE5-BE2F-4097-86C4-54CADE75BEF6}" presName="rootComposite1" presStyleCnt="0"/>
      <dgm:spPr/>
    </dgm:pt>
    <dgm:pt modelId="{CD86669B-1B3A-4556-8975-FEEA6E4D9303}" type="pres">
      <dgm:prSet presAssocID="{0F6EDFE5-BE2F-4097-86C4-54CADE75BEF6}" presName="rootText1" presStyleLbl="node0" presStyleIdx="1" presStyleCnt="2">
        <dgm:presLayoutVars>
          <dgm:chPref val="3"/>
        </dgm:presLayoutVars>
      </dgm:prSet>
      <dgm:spPr/>
    </dgm:pt>
    <dgm:pt modelId="{2C94F714-D4FC-477D-8EEF-90C92AE8C21A}" type="pres">
      <dgm:prSet presAssocID="{0F6EDFE5-BE2F-4097-86C4-54CADE75BEF6}" presName="rootConnector1" presStyleLbl="node1" presStyleIdx="0" presStyleCnt="0"/>
      <dgm:spPr/>
    </dgm:pt>
    <dgm:pt modelId="{8AFB8EC2-F21C-4F4C-BD7A-EF0FAE5FD00B}" type="pres">
      <dgm:prSet presAssocID="{0F6EDFE5-BE2F-4097-86C4-54CADE75BEF6}" presName="hierChild2" presStyleCnt="0"/>
      <dgm:spPr/>
    </dgm:pt>
    <dgm:pt modelId="{1E6D519A-67AC-4EAA-A503-39A0C9466981}" type="pres">
      <dgm:prSet presAssocID="{2C2601BE-A2CB-47B7-9CC5-FF1D8F172F18}" presName="Name37" presStyleLbl="parChTrans1D2" presStyleIdx="0" presStyleCnt="5"/>
      <dgm:spPr/>
    </dgm:pt>
    <dgm:pt modelId="{66494EA1-C2A2-4E2A-9D2A-4316B3240A1B}" type="pres">
      <dgm:prSet presAssocID="{21370382-4632-4B3B-8EB7-70EC84D10DF0}" presName="hierRoot2" presStyleCnt="0">
        <dgm:presLayoutVars>
          <dgm:hierBranch val="init"/>
        </dgm:presLayoutVars>
      </dgm:prSet>
      <dgm:spPr/>
    </dgm:pt>
    <dgm:pt modelId="{C0207DBE-2A8C-4659-8E8C-BC444CC4F98F}" type="pres">
      <dgm:prSet presAssocID="{21370382-4632-4B3B-8EB7-70EC84D10DF0}" presName="rootComposite" presStyleCnt="0"/>
      <dgm:spPr/>
    </dgm:pt>
    <dgm:pt modelId="{2EDE664B-955C-47EB-8BD1-B31D9718E417}" type="pres">
      <dgm:prSet presAssocID="{21370382-4632-4B3B-8EB7-70EC84D10DF0}" presName="rootText" presStyleLbl="node2" presStyleIdx="0" presStyleCnt="3">
        <dgm:presLayoutVars>
          <dgm:chPref val="3"/>
        </dgm:presLayoutVars>
      </dgm:prSet>
      <dgm:spPr/>
    </dgm:pt>
    <dgm:pt modelId="{A419B2C1-8BD4-4A68-B96F-4405F23881CB}" type="pres">
      <dgm:prSet presAssocID="{21370382-4632-4B3B-8EB7-70EC84D10DF0}" presName="rootConnector" presStyleLbl="node2" presStyleIdx="0" presStyleCnt="3"/>
      <dgm:spPr/>
    </dgm:pt>
    <dgm:pt modelId="{1C7FFC23-19C8-4CF3-805A-DE7A071E6DAD}" type="pres">
      <dgm:prSet presAssocID="{21370382-4632-4B3B-8EB7-70EC84D10DF0}" presName="hierChild4" presStyleCnt="0"/>
      <dgm:spPr/>
    </dgm:pt>
    <dgm:pt modelId="{E89E9E22-59F5-438E-AECB-F2B35F5B18D1}" type="pres">
      <dgm:prSet presAssocID="{21370382-4632-4B3B-8EB7-70EC84D10DF0}" presName="hierChild5" presStyleCnt="0"/>
      <dgm:spPr/>
    </dgm:pt>
    <dgm:pt modelId="{829831C5-6026-45FE-B717-E5A3BDF2C2D3}" type="pres">
      <dgm:prSet presAssocID="{157391F8-59D2-4E73-96FD-BF925F1D47C2}" presName="Name37" presStyleLbl="parChTrans1D2" presStyleIdx="1" presStyleCnt="5"/>
      <dgm:spPr/>
    </dgm:pt>
    <dgm:pt modelId="{CDFAF078-D417-4875-B532-0D82F46760F8}" type="pres">
      <dgm:prSet presAssocID="{A61BAE08-96CE-4451-8692-4F0B9E513E69}" presName="hierRoot2" presStyleCnt="0">
        <dgm:presLayoutVars>
          <dgm:hierBranch val="init"/>
        </dgm:presLayoutVars>
      </dgm:prSet>
      <dgm:spPr/>
    </dgm:pt>
    <dgm:pt modelId="{064A36CB-E8AB-48E6-9568-CC5683013090}" type="pres">
      <dgm:prSet presAssocID="{A61BAE08-96CE-4451-8692-4F0B9E513E69}" presName="rootComposite" presStyleCnt="0"/>
      <dgm:spPr/>
    </dgm:pt>
    <dgm:pt modelId="{478D87E2-9C64-4642-BCE5-11716FC69401}" type="pres">
      <dgm:prSet presAssocID="{A61BAE08-96CE-4451-8692-4F0B9E513E69}" presName="rootText" presStyleLbl="node2" presStyleIdx="1" presStyleCnt="3">
        <dgm:presLayoutVars>
          <dgm:chPref val="3"/>
        </dgm:presLayoutVars>
      </dgm:prSet>
      <dgm:spPr/>
    </dgm:pt>
    <dgm:pt modelId="{6D112870-931C-48AF-9A2B-08A45C0706B3}" type="pres">
      <dgm:prSet presAssocID="{A61BAE08-96CE-4451-8692-4F0B9E513E69}" presName="rootConnector" presStyleLbl="node2" presStyleIdx="1" presStyleCnt="3"/>
      <dgm:spPr/>
    </dgm:pt>
    <dgm:pt modelId="{E1C59FD8-475F-403B-9267-D62B6C722E4C}" type="pres">
      <dgm:prSet presAssocID="{A61BAE08-96CE-4451-8692-4F0B9E513E69}" presName="hierChild4" presStyleCnt="0"/>
      <dgm:spPr/>
    </dgm:pt>
    <dgm:pt modelId="{632B50CD-63AA-4E75-ACDA-7FF272040916}" type="pres">
      <dgm:prSet presAssocID="{A61BAE08-96CE-4451-8692-4F0B9E513E69}" presName="hierChild5" presStyleCnt="0"/>
      <dgm:spPr/>
    </dgm:pt>
    <dgm:pt modelId="{68E613BF-C54C-46A9-98BF-ACF0508E00CF}" type="pres">
      <dgm:prSet presAssocID="{8016E1A1-C2F3-416B-A7D2-A9BF5374C3AA}" presName="Name37" presStyleLbl="parChTrans1D2" presStyleIdx="2" presStyleCnt="5"/>
      <dgm:spPr/>
    </dgm:pt>
    <dgm:pt modelId="{DAB3BCF7-9163-4D42-9250-C7FDD9E79F4D}" type="pres">
      <dgm:prSet presAssocID="{DAAB26AE-0AD6-4F09-8E86-C2D9AD75A780}" presName="hierRoot2" presStyleCnt="0">
        <dgm:presLayoutVars>
          <dgm:hierBranch val="init"/>
        </dgm:presLayoutVars>
      </dgm:prSet>
      <dgm:spPr/>
    </dgm:pt>
    <dgm:pt modelId="{C832F272-FA12-44EA-9200-73F263DA854D}" type="pres">
      <dgm:prSet presAssocID="{DAAB26AE-0AD6-4F09-8E86-C2D9AD75A780}" presName="rootComposite" presStyleCnt="0"/>
      <dgm:spPr/>
    </dgm:pt>
    <dgm:pt modelId="{C18EAC88-7157-4791-B793-76F3E146165C}" type="pres">
      <dgm:prSet presAssocID="{DAAB26AE-0AD6-4F09-8E86-C2D9AD75A780}" presName="rootText" presStyleLbl="node2" presStyleIdx="2" presStyleCnt="3">
        <dgm:presLayoutVars>
          <dgm:chPref val="3"/>
        </dgm:presLayoutVars>
      </dgm:prSet>
      <dgm:spPr/>
    </dgm:pt>
    <dgm:pt modelId="{6C93FB85-2F7E-426A-8E3F-14E86AA85C09}" type="pres">
      <dgm:prSet presAssocID="{DAAB26AE-0AD6-4F09-8E86-C2D9AD75A780}" presName="rootConnector" presStyleLbl="node2" presStyleIdx="2" presStyleCnt="3"/>
      <dgm:spPr/>
    </dgm:pt>
    <dgm:pt modelId="{8BDF5D77-5157-47DF-AAD7-B770E39D03A3}" type="pres">
      <dgm:prSet presAssocID="{DAAB26AE-0AD6-4F09-8E86-C2D9AD75A780}" presName="hierChild4" presStyleCnt="0"/>
      <dgm:spPr/>
    </dgm:pt>
    <dgm:pt modelId="{5D70716E-5C88-474F-B222-57D4557A83C0}" type="pres">
      <dgm:prSet presAssocID="{DAAB26AE-0AD6-4F09-8E86-C2D9AD75A780}" presName="hierChild5" presStyleCnt="0"/>
      <dgm:spPr/>
    </dgm:pt>
    <dgm:pt modelId="{E7DA3CB7-8619-4FEE-A9B7-8801D0155CDC}" type="pres">
      <dgm:prSet presAssocID="{0F6EDFE5-BE2F-4097-86C4-54CADE75BEF6}" presName="hierChild3" presStyleCnt="0"/>
      <dgm:spPr/>
    </dgm:pt>
    <dgm:pt modelId="{B54A48EC-5F9F-48E3-AD9C-3488677B0659}" type="pres">
      <dgm:prSet presAssocID="{A1EFB619-33FB-4B06-AA9E-DDE0A2216C97}" presName="Name111" presStyleLbl="parChTrans1D2" presStyleIdx="3" presStyleCnt="5"/>
      <dgm:spPr/>
    </dgm:pt>
    <dgm:pt modelId="{26A3BB54-20BD-4B11-9A37-173ACA5C7054}" type="pres">
      <dgm:prSet presAssocID="{723B02E8-F269-4ED3-8BD5-F295860E0805}" presName="hierRoot3" presStyleCnt="0">
        <dgm:presLayoutVars>
          <dgm:hierBranch val="init"/>
        </dgm:presLayoutVars>
      </dgm:prSet>
      <dgm:spPr/>
    </dgm:pt>
    <dgm:pt modelId="{693C5EC4-7884-4325-AE89-F2159C7BE8C6}" type="pres">
      <dgm:prSet presAssocID="{723B02E8-F269-4ED3-8BD5-F295860E0805}" presName="rootComposite3" presStyleCnt="0"/>
      <dgm:spPr/>
    </dgm:pt>
    <dgm:pt modelId="{90D33C46-4776-405D-8A88-9981EE1E81B8}" type="pres">
      <dgm:prSet presAssocID="{723B02E8-F269-4ED3-8BD5-F295860E0805}" presName="rootText3" presStyleLbl="asst1" presStyleIdx="0" presStyleCnt="2">
        <dgm:presLayoutVars>
          <dgm:chPref val="3"/>
        </dgm:presLayoutVars>
      </dgm:prSet>
      <dgm:spPr/>
    </dgm:pt>
    <dgm:pt modelId="{751E5496-5C65-4084-AA05-E6452278FE82}" type="pres">
      <dgm:prSet presAssocID="{723B02E8-F269-4ED3-8BD5-F295860E0805}" presName="rootConnector3" presStyleLbl="asst1" presStyleIdx="0" presStyleCnt="2"/>
      <dgm:spPr/>
    </dgm:pt>
    <dgm:pt modelId="{4626F705-25E5-4727-8523-B9A9170C5D2A}" type="pres">
      <dgm:prSet presAssocID="{723B02E8-F269-4ED3-8BD5-F295860E0805}" presName="hierChild6" presStyleCnt="0"/>
      <dgm:spPr/>
    </dgm:pt>
    <dgm:pt modelId="{00233B61-8E25-4188-9B93-18F5E40378A9}" type="pres">
      <dgm:prSet presAssocID="{723B02E8-F269-4ED3-8BD5-F295860E0805}" presName="hierChild7" presStyleCnt="0"/>
      <dgm:spPr/>
    </dgm:pt>
    <dgm:pt modelId="{58DED45D-02FE-49AC-BD41-BBD96F5E53CC}" type="pres">
      <dgm:prSet presAssocID="{110354EB-8E43-42B4-80B3-36DC876BD7AC}" presName="Name111" presStyleLbl="parChTrans1D2" presStyleIdx="4" presStyleCnt="5"/>
      <dgm:spPr/>
    </dgm:pt>
    <dgm:pt modelId="{BE7C930A-30F4-4BA4-8E4A-867388B7D621}" type="pres">
      <dgm:prSet presAssocID="{F9C60BAD-F1B6-4EE6-9D3F-93D056DB0209}" presName="hierRoot3" presStyleCnt="0">
        <dgm:presLayoutVars>
          <dgm:hierBranch val="init"/>
        </dgm:presLayoutVars>
      </dgm:prSet>
      <dgm:spPr/>
    </dgm:pt>
    <dgm:pt modelId="{C15ADBE2-B90E-4D3E-ABA7-676692EC0384}" type="pres">
      <dgm:prSet presAssocID="{F9C60BAD-F1B6-4EE6-9D3F-93D056DB0209}" presName="rootComposite3" presStyleCnt="0"/>
      <dgm:spPr/>
    </dgm:pt>
    <dgm:pt modelId="{742C4F4A-D0B2-43C2-BBC0-224FF70FD7D2}" type="pres">
      <dgm:prSet presAssocID="{F9C60BAD-F1B6-4EE6-9D3F-93D056DB0209}" presName="rootText3" presStyleLbl="asst1" presStyleIdx="1" presStyleCnt="2">
        <dgm:presLayoutVars>
          <dgm:chPref val="3"/>
        </dgm:presLayoutVars>
      </dgm:prSet>
      <dgm:spPr/>
    </dgm:pt>
    <dgm:pt modelId="{4C791D7D-62DE-467C-980B-7888A8246023}" type="pres">
      <dgm:prSet presAssocID="{F9C60BAD-F1B6-4EE6-9D3F-93D056DB0209}" presName="rootConnector3" presStyleLbl="asst1" presStyleIdx="1" presStyleCnt="2"/>
      <dgm:spPr/>
    </dgm:pt>
    <dgm:pt modelId="{865CDF86-F4EE-4EA8-8D86-6F144ABACB02}" type="pres">
      <dgm:prSet presAssocID="{F9C60BAD-F1B6-4EE6-9D3F-93D056DB0209}" presName="hierChild6" presStyleCnt="0"/>
      <dgm:spPr/>
    </dgm:pt>
    <dgm:pt modelId="{E09E7F67-4679-490A-9350-FBD2CB995CF1}" type="pres">
      <dgm:prSet presAssocID="{F9C60BAD-F1B6-4EE6-9D3F-93D056DB0209}" presName="hierChild7" presStyleCnt="0"/>
      <dgm:spPr/>
    </dgm:pt>
  </dgm:ptLst>
  <dgm:cxnLst>
    <dgm:cxn modelId="{B33E6508-9619-466B-B917-35C6A2F58357}" type="presOf" srcId="{F9C60BAD-F1B6-4EE6-9D3F-93D056DB0209}" destId="{742C4F4A-D0B2-43C2-BBC0-224FF70FD7D2}" srcOrd="0" destOrd="0" presId="urn:microsoft.com/office/officeart/2005/8/layout/orgChart1"/>
    <dgm:cxn modelId="{6903BD11-6CA5-40E1-BF00-F9A4FD189743}" srcId="{0F6EDFE5-BE2F-4097-86C4-54CADE75BEF6}" destId="{DAAB26AE-0AD6-4F09-8E86-C2D9AD75A780}" srcOrd="4" destOrd="0" parTransId="{8016E1A1-C2F3-416B-A7D2-A9BF5374C3AA}" sibTransId="{5AD8B105-899D-4E6B-84F9-D31AFF0B79C1}"/>
    <dgm:cxn modelId="{1C16AC1E-2322-4066-B242-CAC122D14494}" srcId="{0F6EDFE5-BE2F-4097-86C4-54CADE75BEF6}" destId="{21370382-4632-4B3B-8EB7-70EC84D10DF0}" srcOrd="2" destOrd="0" parTransId="{2C2601BE-A2CB-47B7-9CC5-FF1D8F172F18}" sibTransId="{78C0A166-8689-4452-BA5B-916BB9C553C0}"/>
    <dgm:cxn modelId="{1AC9B83E-00DA-45CB-9945-B7127737F4AA}" type="presOf" srcId="{0F6EDFE5-BE2F-4097-86C4-54CADE75BEF6}" destId="{CD86669B-1B3A-4556-8975-FEEA6E4D9303}" srcOrd="0" destOrd="0" presId="urn:microsoft.com/office/officeart/2005/8/layout/orgChart1"/>
    <dgm:cxn modelId="{5580A35F-6750-4A90-B2C3-8D429B838195}" type="presOf" srcId="{2C2601BE-A2CB-47B7-9CC5-FF1D8F172F18}" destId="{1E6D519A-67AC-4EAA-A503-39A0C9466981}" srcOrd="0" destOrd="0" presId="urn:microsoft.com/office/officeart/2005/8/layout/orgChart1"/>
    <dgm:cxn modelId="{9B3E186A-4E34-45B0-A2ED-8B5A5F088CF8}" srcId="{6DAA2259-AC28-4283-BBCE-D9D6D2F17A84}" destId="{F5F230C9-6340-4E99-A1F4-CAAD62C53959}" srcOrd="0" destOrd="0" parTransId="{9F02ABBE-DB7C-4338-9A74-8E9D7316D4B8}" sibTransId="{11BF2434-4D59-4DFA-90A3-11A608BC5AD8}"/>
    <dgm:cxn modelId="{AD4B696B-44D8-4AA8-9446-A3C0DE29DEDC}" type="presOf" srcId="{21370382-4632-4B3B-8EB7-70EC84D10DF0}" destId="{2EDE664B-955C-47EB-8BD1-B31D9718E417}" srcOrd="0" destOrd="0" presId="urn:microsoft.com/office/officeart/2005/8/layout/orgChart1"/>
    <dgm:cxn modelId="{C0F7C74C-1A77-4B15-BD30-D3B8DFC6D381}" srcId="{0F6EDFE5-BE2F-4097-86C4-54CADE75BEF6}" destId="{723B02E8-F269-4ED3-8BD5-F295860E0805}" srcOrd="0" destOrd="0" parTransId="{A1EFB619-33FB-4B06-AA9E-DDE0A2216C97}" sibTransId="{3990F859-3E29-4683-8174-D5F8E38080C5}"/>
    <dgm:cxn modelId="{2512BD70-E5E8-4F92-BA0F-3F31A1032FEC}" type="presOf" srcId="{8016E1A1-C2F3-416B-A7D2-A9BF5374C3AA}" destId="{68E613BF-C54C-46A9-98BF-ACF0508E00CF}" srcOrd="0" destOrd="0" presId="urn:microsoft.com/office/officeart/2005/8/layout/orgChart1"/>
    <dgm:cxn modelId="{0F909157-CFA9-4B3D-B21F-4FC3FF1394A6}" type="presOf" srcId="{DAAB26AE-0AD6-4F09-8E86-C2D9AD75A780}" destId="{6C93FB85-2F7E-426A-8E3F-14E86AA85C09}" srcOrd="1" destOrd="0" presId="urn:microsoft.com/office/officeart/2005/8/layout/orgChart1"/>
    <dgm:cxn modelId="{F3BDAC81-EAC6-43D4-8D31-2A0AEEB4275B}" type="presOf" srcId="{F5F230C9-6340-4E99-A1F4-CAAD62C53959}" destId="{8618B1DB-EEED-4AB7-96F1-E3F08580A248}" srcOrd="0" destOrd="0" presId="urn:microsoft.com/office/officeart/2005/8/layout/orgChart1"/>
    <dgm:cxn modelId="{34CFCA90-F30C-4111-A010-FE5F51503DBA}" type="presOf" srcId="{A61BAE08-96CE-4451-8692-4F0B9E513E69}" destId="{478D87E2-9C64-4642-BCE5-11716FC69401}" srcOrd="0" destOrd="0" presId="urn:microsoft.com/office/officeart/2005/8/layout/orgChart1"/>
    <dgm:cxn modelId="{62809B9F-9ECC-406B-A67B-CFD0E97BEDDB}" type="presOf" srcId="{110354EB-8E43-42B4-80B3-36DC876BD7AC}" destId="{58DED45D-02FE-49AC-BD41-BBD96F5E53CC}" srcOrd="0" destOrd="0" presId="urn:microsoft.com/office/officeart/2005/8/layout/orgChart1"/>
    <dgm:cxn modelId="{9ABFAEA0-6A52-458A-87B2-1C5A95375A9E}" type="presOf" srcId="{A61BAE08-96CE-4451-8692-4F0B9E513E69}" destId="{6D112870-931C-48AF-9A2B-08A45C0706B3}" srcOrd="1" destOrd="0" presId="urn:microsoft.com/office/officeart/2005/8/layout/orgChart1"/>
    <dgm:cxn modelId="{C2DA8DA6-8A18-4087-9A0B-589B49ABAF61}" srcId="{0F6EDFE5-BE2F-4097-86C4-54CADE75BEF6}" destId="{F9C60BAD-F1B6-4EE6-9D3F-93D056DB0209}" srcOrd="1" destOrd="0" parTransId="{110354EB-8E43-42B4-80B3-36DC876BD7AC}" sibTransId="{E2BD3448-47E2-4B07-A0CD-3B76D33FD4C3}"/>
    <dgm:cxn modelId="{43D4C4A7-1151-4C5D-9FD1-7308A48BD68D}" srcId="{0F6EDFE5-BE2F-4097-86C4-54CADE75BEF6}" destId="{A61BAE08-96CE-4451-8692-4F0B9E513E69}" srcOrd="3" destOrd="0" parTransId="{157391F8-59D2-4E73-96FD-BF925F1D47C2}" sibTransId="{A57F5691-323C-4EA9-9A98-22089A0AD554}"/>
    <dgm:cxn modelId="{9299A7AA-09A3-4CFA-B28C-C55C72085EE1}" type="presOf" srcId="{6DAA2259-AC28-4283-BBCE-D9D6D2F17A84}" destId="{19EF3364-C653-40C6-AA04-1892CD3A2BEA}" srcOrd="0" destOrd="0" presId="urn:microsoft.com/office/officeart/2005/8/layout/orgChart1"/>
    <dgm:cxn modelId="{D4B81AAF-ADE1-4C57-B176-32310944AA8C}" type="presOf" srcId="{723B02E8-F269-4ED3-8BD5-F295860E0805}" destId="{751E5496-5C65-4084-AA05-E6452278FE82}" srcOrd="1" destOrd="0" presId="urn:microsoft.com/office/officeart/2005/8/layout/orgChart1"/>
    <dgm:cxn modelId="{0915B2AF-1E34-402A-B259-F93D4FFDE166}" type="presOf" srcId="{157391F8-59D2-4E73-96FD-BF925F1D47C2}" destId="{829831C5-6026-45FE-B717-E5A3BDF2C2D3}" srcOrd="0" destOrd="0" presId="urn:microsoft.com/office/officeart/2005/8/layout/orgChart1"/>
    <dgm:cxn modelId="{20B988B6-938A-4BFB-9FF9-AB1913B36ECC}" type="presOf" srcId="{DAAB26AE-0AD6-4F09-8E86-C2D9AD75A780}" destId="{C18EAC88-7157-4791-B793-76F3E146165C}" srcOrd="0" destOrd="0" presId="urn:microsoft.com/office/officeart/2005/8/layout/orgChart1"/>
    <dgm:cxn modelId="{54150FBB-9F71-409C-9CCE-F33A4E55B1CF}" type="presOf" srcId="{A1EFB619-33FB-4B06-AA9E-DDE0A2216C97}" destId="{B54A48EC-5F9F-48E3-AD9C-3488677B0659}" srcOrd="0" destOrd="0" presId="urn:microsoft.com/office/officeart/2005/8/layout/orgChart1"/>
    <dgm:cxn modelId="{C0C287CA-A345-4B87-9FA6-0307B8F6155F}" type="presOf" srcId="{21370382-4632-4B3B-8EB7-70EC84D10DF0}" destId="{A419B2C1-8BD4-4A68-B96F-4405F23881CB}" srcOrd="1" destOrd="0" presId="urn:microsoft.com/office/officeart/2005/8/layout/orgChart1"/>
    <dgm:cxn modelId="{DE6775D1-0300-4009-BDAE-F568E2566AE1}" type="presOf" srcId="{F9C60BAD-F1B6-4EE6-9D3F-93D056DB0209}" destId="{4C791D7D-62DE-467C-980B-7888A8246023}" srcOrd="1" destOrd="0" presId="urn:microsoft.com/office/officeart/2005/8/layout/orgChart1"/>
    <dgm:cxn modelId="{51D25DE5-0048-4A3E-A91E-0FA37B1AA435}" srcId="{6DAA2259-AC28-4283-BBCE-D9D6D2F17A84}" destId="{0F6EDFE5-BE2F-4097-86C4-54CADE75BEF6}" srcOrd="1" destOrd="0" parTransId="{C060BBE7-0400-4914-A0AD-203AD8C35759}" sibTransId="{59DC8D59-EC3E-4EC7-A7C2-9B927309372E}"/>
    <dgm:cxn modelId="{C0BDA4E7-2687-4079-856B-6D2D5348ED3E}" type="presOf" srcId="{723B02E8-F269-4ED3-8BD5-F295860E0805}" destId="{90D33C46-4776-405D-8A88-9981EE1E81B8}" srcOrd="0" destOrd="0" presId="urn:microsoft.com/office/officeart/2005/8/layout/orgChart1"/>
    <dgm:cxn modelId="{F868A0EE-6520-494E-9F0E-2D38A14811A9}" type="presOf" srcId="{0F6EDFE5-BE2F-4097-86C4-54CADE75BEF6}" destId="{2C94F714-D4FC-477D-8EEF-90C92AE8C21A}" srcOrd="1" destOrd="0" presId="urn:microsoft.com/office/officeart/2005/8/layout/orgChart1"/>
    <dgm:cxn modelId="{9F0CD3F4-70B1-4D0D-84DA-9AC63DF881B6}" type="presOf" srcId="{F5F230C9-6340-4E99-A1F4-CAAD62C53959}" destId="{776BBDBB-9688-4BBE-851B-0007094CEE81}" srcOrd="1" destOrd="0" presId="urn:microsoft.com/office/officeart/2005/8/layout/orgChart1"/>
    <dgm:cxn modelId="{77D6DEF7-9781-4156-9279-17675919DAE5}" type="presParOf" srcId="{19EF3364-C653-40C6-AA04-1892CD3A2BEA}" destId="{389D2592-D6F9-4E86-A5EE-9EB97C811386}" srcOrd="0" destOrd="0" presId="urn:microsoft.com/office/officeart/2005/8/layout/orgChart1"/>
    <dgm:cxn modelId="{06539657-56CF-4930-A5B3-8A503DD3CC7E}" type="presParOf" srcId="{389D2592-D6F9-4E86-A5EE-9EB97C811386}" destId="{05BC9D4C-7992-4754-B40C-9BAA087013D1}" srcOrd="0" destOrd="0" presId="urn:microsoft.com/office/officeart/2005/8/layout/orgChart1"/>
    <dgm:cxn modelId="{A0761ED8-D468-43B8-A1D5-7220E9E60086}" type="presParOf" srcId="{05BC9D4C-7992-4754-B40C-9BAA087013D1}" destId="{8618B1DB-EEED-4AB7-96F1-E3F08580A248}" srcOrd="0" destOrd="0" presId="urn:microsoft.com/office/officeart/2005/8/layout/orgChart1"/>
    <dgm:cxn modelId="{2A3641C5-38B2-423E-B285-7409DBA79F01}" type="presParOf" srcId="{05BC9D4C-7992-4754-B40C-9BAA087013D1}" destId="{776BBDBB-9688-4BBE-851B-0007094CEE81}" srcOrd="1" destOrd="0" presId="urn:microsoft.com/office/officeart/2005/8/layout/orgChart1"/>
    <dgm:cxn modelId="{07800A14-EEA6-4135-AE91-FFE64E85D648}" type="presParOf" srcId="{389D2592-D6F9-4E86-A5EE-9EB97C811386}" destId="{FE80D35A-2E8E-4B99-8F5D-825B42708041}" srcOrd="1" destOrd="0" presId="urn:microsoft.com/office/officeart/2005/8/layout/orgChart1"/>
    <dgm:cxn modelId="{AD53F710-D48F-44E9-A271-9CDBB7A806D8}" type="presParOf" srcId="{389D2592-D6F9-4E86-A5EE-9EB97C811386}" destId="{A428974C-0E11-4D10-93F2-64EE00ACE4CD}" srcOrd="2" destOrd="0" presId="urn:microsoft.com/office/officeart/2005/8/layout/orgChart1"/>
    <dgm:cxn modelId="{EFB14739-522F-4028-AC16-88B94C9FFEE1}" type="presParOf" srcId="{19EF3364-C653-40C6-AA04-1892CD3A2BEA}" destId="{F3223F3F-527B-4E88-81F4-58A91500D4A1}" srcOrd="1" destOrd="0" presId="urn:microsoft.com/office/officeart/2005/8/layout/orgChart1"/>
    <dgm:cxn modelId="{4839D913-1C29-48EA-918A-4089B3421B48}" type="presParOf" srcId="{F3223F3F-527B-4E88-81F4-58A91500D4A1}" destId="{C56A7AC0-B0C5-4458-89CA-EC59F371D0FB}" srcOrd="0" destOrd="0" presId="urn:microsoft.com/office/officeart/2005/8/layout/orgChart1"/>
    <dgm:cxn modelId="{08084BA0-3C38-4E1A-A37A-7D8ABB429238}" type="presParOf" srcId="{C56A7AC0-B0C5-4458-89CA-EC59F371D0FB}" destId="{CD86669B-1B3A-4556-8975-FEEA6E4D9303}" srcOrd="0" destOrd="0" presId="urn:microsoft.com/office/officeart/2005/8/layout/orgChart1"/>
    <dgm:cxn modelId="{07A565B4-6CB6-4B65-A094-8337F355C765}" type="presParOf" srcId="{C56A7AC0-B0C5-4458-89CA-EC59F371D0FB}" destId="{2C94F714-D4FC-477D-8EEF-90C92AE8C21A}" srcOrd="1" destOrd="0" presId="urn:microsoft.com/office/officeart/2005/8/layout/orgChart1"/>
    <dgm:cxn modelId="{AB9D8326-5033-461D-9C03-FE91653B9B73}" type="presParOf" srcId="{F3223F3F-527B-4E88-81F4-58A91500D4A1}" destId="{8AFB8EC2-F21C-4F4C-BD7A-EF0FAE5FD00B}" srcOrd="1" destOrd="0" presId="urn:microsoft.com/office/officeart/2005/8/layout/orgChart1"/>
    <dgm:cxn modelId="{66701661-D6D7-4EDB-BDF0-448A036F95A8}" type="presParOf" srcId="{8AFB8EC2-F21C-4F4C-BD7A-EF0FAE5FD00B}" destId="{1E6D519A-67AC-4EAA-A503-39A0C9466981}" srcOrd="0" destOrd="0" presId="urn:microsoft.com/office/officeart/2005/8/layout/orgChart1"/>
    <dgm:cxn modelId="{1B3BBD2B-D6F1-49BC-991C-5C0384D4264E}" type="presParOf" srcId="{8AFB8EC2-F21C-4F4C-BD7A-EF0FAE5FD00B}" destId="{66494EA1-C2A2-4E2A-9D2A-4316B3240A1B}" srcOrd="1" destOrd="0" presId="urn:microsoft.com/office/officeart/2005/8/layout/orgChart1"/>
    <dgm:cxn modelId="{41390002-6D16-4096-BCC3-2435480C05AB}" type="presParOf" srcId="{66494EA1-C2A2-4E2A-9D2A-4316B3240A1B}" destId="{C0207DBE-2A8C-4659-8E8C-BC444CC4F98F}" srcOrd="0" destOrd="0" presId="urn:microsoft.com/office/officeart/2005/8/layout/orgChart1"/>
    <dgm:cxn modelId="{9CE68E38-EADB-441F-88B3-181CBBB351EF}" type="presParOf" srcId="{C0207DBE-2A8C-4659-8E8C-BC444CC4F98F}" destId="{2EDE664B-955C-47EB-8BD1-B31D9718E417}" srcOrd="0" destOrd="0" presId="urn:microsoft.com/office/officeart/2005/8/layout/orgChart1"/>
    <dgm:cxn modelId="{4B702F54-B067-409C-A67F-3A6FEC22F00B}" type="presParOf" srcId="{C0207DBE-2A8C-4659-8E8C-BC444CC4F98F}" destId="{A419B2C1-8BD4-4A68-B96F-4405F23881CB}" srcOrd="1" destOrd="0" presId="urn:microsoft.com/office/officeart/2005/8/layout/orgChart1"/>
    <dgm:cxn modelId="{863EE1E0-FD01-48B7-8178-7EE97468870A}" type="presParOf" srcId="{66494EA1-C2A2-4E2A-9D2A-4316B3240A1B}" destId="{1C7FFC23-19C8-4CF3-805A-DE7A071E6DAD}" srcOrd="1" destOrd="0" presId="urn:microsoft.com/office/officeart/2005/8/layout/orgChart1"/>
    <dgm:cxn modelId="{F96CA7CF-132C-4FDC-ADE2-E440AB90B7E8}" type="presParOf" srcId="{66494EA1-C2A2-4E2A-9D2A-4316B3240A1B}" destId="{E89E9E22-59F5-438E-AECB-F2B35F5B18D1}" srcOrd="2" destOrd="0" presId="urn:microsoft.com/office/officeart/2005/8/layout/orgChart1"/>
    <dgm:cxn modelId="{229DD329-6D62-4AF2-BDB8-A87754883F1B}" type="presParOf" srcId="{8AFB8EC2-F21C-4F4C-BD7A-EF0FAE5FD00B}" destId="{829831C5-6026-45FE-B717-E5A3BDF2C2D3}" srcOrd="2" destOrd="0" presId="urn:microsoft.com/office/officeart/2005/8/layout/orgChart1"/>
    <dgm:cxn modelId="{A88B07CA-C564-4E3E-8B06-6C5DB6E99612}" type="presParOf" srcId="{8AFB8EC2-F21C-4F4C-BD7A-EF0FAE5FD00B}" destId="{CDFAF078-D417-4875-B532-0D82F46760F8}" srcOrd="3" destOrd="0" presId="urn:microsoft.com/office/officeart/2005/8/layout/orgChart1"/>
    <dgm:cxn modelId="{8C80C045-ED95-43C8-ADF0-C90E62092677}" type="presParOf" srcId="{CDFAF078-D417-4875-B532-0D82F46760F8}" destId="{064A36CB-E8AB-48E6-9568-CC5683013090}" srcOrd="0" destOrd="0" presId="urn:microsoft.com/office/officeart/2005/8/layout/orgChart1"/>
    <dgm:cxn modelId="{46EDB25B-2294-4CEB-B291-75940D2B53F4}" type="presParOf" srcId="{064A36CB-E8AB-48E6-9568-CC5683013090}" destId="{478D87E2-9C64-4642-BCE5-11716FC69401}" srcOrd="0" destOrd="0" presId="urn:microsoft.com/office/officeart/2005/8/layout/orgChart1"/>
    <dgm:cxn modelId="{A3C32CDD-3F1D-4C20-A2C3-804110A6B74A}" type="presParOf" srcId="{064A36CB-E8AB-48E6-9568-CC5683013090}" destId="{6D112870-931C-48AF-9A2B-08A45C0706B3}" srcOrd="1" destOrd="0" presId="urn:microsoft.com/office/officeart/2005/8/layout/orgChart1"/>
    <dgm:cxn modelId="{C726EE46-F914-464D-95CB-6B55AC145DFA}" type="presParOf" srcId="{CDFAF078-D417-4875-B532-0D82F46760F8}" destId="{E1C59FD8-475F-403B-9267-D62B6C722E4C}" srcOrd="1" destOrd="0" presId="urn:microsoft.com/office/officeart/2005/8/layout/orgChart1"/>
    <dgm:cxn modelId="{909A7D36-09D8-460A-B516-BA56DC9CC8D0}" type="presParOf" srcId="{CDFAF078-D417-4875-B532-0D82F46760F8}" destId="{632B50CD-63AA-4E75-ACDA-7FF272040916}" srcOrd="2" destOrd="0" presId="urn:microsoft.com/office/officeart/2005/8/layout/orgChart1"/>
    <dgm:cxn modelId="{E5B03471-3374-48C1-8060-9CE9814238A7}" type="presParOf" srcId="{8AFB8EC2-F21C-4F4C-BD7A-EF0FAE5FD00B}" destId="{68E613BF-C54C-46A9-98BF-ACF0508E00CF}" srcOrd="4" destOrd="0" presId="urn:microsoft.com/office/officeart/2005/8/layout/orgChart1"/>
    <dgm:cxn modelId="{96487B5A-EB38-4553-A002-E8AF6A07D267}" type="presParOf" srcId="{8AFB8EC2-F21C-4F4C-BD7A-EF0FAE5FD00B}" destId="{DAB3BCF7-9163-4D42-9250-C7FDD9E79F4D}" srcOrd="5" destOrd="0" presId="urn:microsoft.com/office/officeart/2005/8/layout/orgChart1"/>
    <dgm:cxn modelId="{A48F3423-CFC0-4FE9-8E9C-B283E4FBC668}" type="presParOf" srcId="{DAB3BCF7-9163-4D42-9250-C7FDD9E79F4D}" destId="{C832F272-FA12-44EA-9200-73F263DA854D}" srcOrd="0" destOrd="0" presId="urn:microsoft.com/office/officeart/2005/8/layout/orgChart1"/>
    <dgm:cxn modelId="{BE391A6E-863C-4064-9877-6B52F1D89EC8}" type="presParOf" srcId="{C832F272-FA12-44EA-9200-73F263DA854D}" destId="{C18EAC88-7157-4791-B793-76F3E146165C}" srcOrd="0" destOrd="0" presId="urn:microsoft.com/office/officeart/2005/8/layout/orgChart1"/>
    <dgm:cxn modelId="{CF8E0654-7420-499B-83F3-EA090A75F737}" type="presParOf" srcId="{C832F272-FA12-44EA-9200-73F263DA854D}" destId="{6C93FB85-2F7E-426A-8E3F-14E86AA85C09}" srcOrd="1" destOrd="0" presId="urn:microsoft.com/office/officeart/2005/8/layout/orgChart1"/>
    <dgm:cxn modelId="{4B0B9BF3-0264-481D-AF94-319A74F6D920}" type="presParOf" srcId="{DAB3BCF7-9163-4D42-9250-C7FDD9E79F4D}" destId="{8BDF5D77-5157-47DF-AAD7-B770E39D03A3}" srcOrd="1" destOrd="0" presId="urn:microsoft.com/office/officeart/2005/8/layout/orgChart1"/>
    <dgm:cxn modelId="{851935D8-7ADF-4A5E-9987-A1FB1B4FF3CF}" type="presParOf" srcId="{DAB3BCF7-9163-4D42-9250-C7FDD9E79F4D}" destId="{5D70716E-5C88-474F-B222-57D4557A83C0}" srcOrd="2" destOrd="0" presId="urn:microsoft.com/office/officeart/2005/8/layout/orgChart1"/>
    <dgm:cxn modelId="{F4C0432C-1A31-4376-AFFB-CBC75F0BCD3A}" type="presParOf" srcId="{F3223F3F-527B-4E88-81F4-58A91500D4A1}" destId="{E7DA3CB7-8619-4FEE-A9B7-8801D0155CDC}" srcOrd="2" destOrd="0" presId="urn:microsoft.com/office/officeart/2005/8/layout/orgChart1"/>
    <dgm:cxn modelId="{E72C3A02-9437-4670-9305-5FCA52BBEAF7}" type="presParOf" srcId="{E7DA3CB7-8619-4FEE-A9B7-8801D0155CDC}" destId="{B54A48EC-5F9F-48E3-AD9C-3488677B0659}" srcOrd="0" destOrd="0" presId="urn:microsoft.com/office/officeart/2005/8/layout/orgChart1"/>
    <dgm:cxn modelId="{A98EAF86-3511-4D39-856E-9D13E8126C69}" type="presParOf" srcId="{E7DA3CB7-8619-4FEE-A9B7-8801D0155CDC}" destId="{26A3BB54-20BD-4B11-9A37-173ACA5C7054}" srcOrd="1" destOrd="0" presId="urn:microsoft.com/office/officeart/2005/8/layout/orgChart1"/>
    <dgm:cxn modelId="{AFCE6F38-9575-4128-8735-DD1B38EDB414}" type="presParOf" srcId="{26A3BB54-20BD-4B11-9A37-173ACA5C7054}" destId="{693C5EC4-7884-4325-AE89-F2159C7BE8C6}" srcOrd="0" destOrd="0" presId="urn:microsoft.com/office/officeart/2005/8/layout/orgChart1"/>
    <dgm:cxn modelId="{FF549E12-BAC5-4B32-8D59-FCDAB7D573DC}" type="presParOf" srcId="{693C5EC4-7884-4325-AE89-F2159C7BE8C6}" destId="{90D33C46-4776-405D-8A88-9981EE1E81B8}" srcOrd="0" destOrd="0" presId="urn:microsoft.com/office/officeart/2005/8/layout/orgChart1"/>
    <dgm:cxn modelId="{8C762E6B-F3C9-4534-9425-F73C01341593}" type="presParOf" srcId="{693C5EC4-7884-4325-AE89-F2159C7BE8C6}" destId="{751E5496-5C65-4084-AA05-E6452278FE82}" srcOrd="1" destOrd="0" presId="urn:microsoft.com/office/officeart/2005/8/layout/orgChart1"/>
    <dgm:cxn modelId="{41A31F6A-5F6A-4815-BFF5-E41CA4629CF3}" type="presParOf" srcId="{26A3BB54-20BD-4B11-9A37-173ACA5C7054}" destId="{4626F705-25E5-4727-8523-B9A9170C5D2A}" srcOrd="1" destOrd="0" presId="urn:microsoft.com/office/officeart/2005/8/layout/orgChart1"/>
    <dgm:cxn modelId="{0DA3DF05-D7F5-47F3-AB03-BAD445A7232F}" type="presParOf" srcId="{26A3BB54-20BD-4B11-9A37-173ACA5C7054}" destId="{00233B61-8E25-4188-9B93-18F5E40378A9}" srcOrd="2" destOrd="0" presId="urn:microsoft.com/office/officeart/2005/8/layout/orgChart1"/>
    <dgm:cxn modelId="{ABDE073F-19A6-474C-96C6-18F813DE1BB1}" type="presParOf" srcId="{E7DA3CB7-8619-4FEE-A9B7-8801D0155CDC}" destId="{58DED45D-02FE-49AC-BD41-BBD96F5E53CC}" srcOrd="2" destOrd="0" presId="urn:microsoft.com/office/officeart/2005/8/layout/orgChart1"/>
    <dgm:cxn modelId="{70A99302-327A-43F2-8D8A-2FF269FC468E}" type="presParOf" srcId="{E7DA3CB7-8619-4FEE-A9B7-8801D0155CDC}" destId="{BE7C930A-30F4-4BA4-8E4A-867388B7D621}" srcOrd="3" destOrd="0" presId="urn:microsoft.com/office/officeart/2005/8/layout/orgChart1"/>
    <dgm:cxn modelId="{EF0BFD22-AF95-43A5-9F55-8B472E612E25}" type="presParOf" srcId="{BE7C930A-30F4-4BA4-8E4A-867388B7D621}" destId="{C15ADBE2-B90E-4D3E-ABA7-676692EC0384}" srcOrd="0" destOrd="0" presId="urn:microsoft.com/office/officeart/2005/8/layout/orgChart1"/>
    <dgm:cxn modelId="{B8517C9D-9B86-4AB0-99F0-CD94DDEC2917}" type="presParOf" srcId="{C15ADBE2-B90E-4D3E-ABA7-676692EC0384}" destId="{742C4F4A-D0B2-43C2-BBC0-224FF70FD7D2}" srcOrd="0" destOrd="0" presId="urn:microsoft.com/office/officeart/2005/8/layout/orgChart1"/>
    <dgm:cxn modelId="{793AF903-F2CD-445E-B6DC-135FDF1369FB}" type="presParOf" srcId="{C15ADBE2-B90E-4D3E-ABA7-676692EC0384}" destId="{4C791D7D-62DE-467C-980B-7888A8246023}" srcOrd="1" destOrd="0" presId="urn:microsoft.com/office/officeart/2005/8/layout/orgChart1"/>
    <dgm:cxn modelId="{9EBB5D5A-480C-43DF-B8DF-9B9CA800D852}" type="presParOf" srcId="{BE7C930A-30F4-4BA4-8E4A-867388B7D621}" destId="{865CDF86-F4EE-4EA8-8D86-6F144ABACB02}" srcOrd="1" destOrd="0" presId="urn:microsoft.com/office/officeart/2005/8/layout/orgChart1"/>
    <dgm:cxn modelId="{0629429F-CF36-4A40-99C6-7C97FB513923}" type="presParOf" srcId="{BE7C930A-30F4-4BA4-8E4A-867388B7D621}" destId="{E09E7F67-4679-490A-9350-FBD2CB995CF1}"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DED45D-02FE-49AC-BD41-BBD96F5E53CC}">
      <dsp:nvSpPr>
        <dsp:cNvPr id="0" name=""/>
        <dsp:cNvSpPr/>
      </dsp:nvSpPr>
      <dsp:spPr>
        <a:xfrm>
          <a:off x="4385285" y="951458"/>
          <a:ext cx="199537" cy="874166"/>
        </a:xfrm>
        <a:custGeom>
          <a:avLst/>
          <a:gdLst/>
          <a:ahLst/>
          <a:cxnLst/>
          <a:rect l="0" t="0" r="0" b="0"/>
          <a:pathLst>
            <a:path>
              <a:moveTo>
                <a:pt x="0" y="0"/>
              </a:moveTo>
              <a:lnTo>
                <a:pt x="0" y="874166"/>
              </a:lnTo>
              <a:lnTo>
                <a:pt x="199537" y="874166"/>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54A48EC-5F9F-48E3-AD9C-3488677B0659}">
      <dsp:nvSpPr>
        <dsp:cNvPr id="0" name=""/>
        <dsp:cNvSpPr/>
      </dsp:nvSpPr>
      <dsp:spPr>
        <a:xfrm>
          <a:off x="4185747" y="951458"/>
          <a:ext cx="199537" cy="874166"/>
        </a:xfrm>
        <a:custGeom>
          <a:avLst/>
          <a:gdLst/>
          <a:ahLst/>
          <a:cxnLst/>
          <a:rect l="0" t="0" r="0" b="0"/>
          <a:pathLst>
            <a:path>
              <a:moveTo>
                <a:pt x="199537" y="0"/>
              </a:moveTo>
              <a:lnTo>
                <a:pt x="199537" y="874166"/>
              </a:lnTo>
              <a:lnTo>
                <a:pt x="0" y="874166"/>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8E613BF-C54C-46A9-98BF-ACF0508E00CF}">
      <dsp:nvSpPr>
        <dsp:cNvPr id="0" name=""/>
        <dsp:cNvSpPr/>
      </dsp:nvSpPr>
      <dsp:spPr>
        <a:xfrm>
          <a:off x="4385285" y="951458"/>
          <a:ext cx="2299437" cy="1748332"/>
        </a:xfrm>
        <a:custGeom>
          <a:avLst/>
          <a:gdLst/>
          <a:ahLst/>
          <a:cxnLst/>
          <a:rect l="0" t="0" r="0" b="0"/>
          <a:pathLst>
            <a:path>
              <a:moveTo>
                <a:pt x="0" y="0"/>
              </a:moveTo>
              <a:lnTo>
                <a:pt x="0" y="1548794"/>
              </a:lnTo>
              <a:lnTo>
                <a:pt x="2299437" y="1548794"/>
              </a:lnTo>
              <a:lnTo>
                <a:pt x="2299437" y="1748332"/>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29831C5-6026-45FE-B717-E5A3BDF2C2D3}">
      <dsp:nvSpPr>
        <dsp:cNvPr id="0" name=""/>
        <dsp:cNvSpPr/>
      </dsp:nvSpPr>
      <dsp:spPr>
        <a:xfrm>
          <a:off x="4339565" y="951458"/>
          <a:ext cx="91440" cy="1748332"/>
        </a:xfrm>
        <a:custGeom>
          <a:avLst/>
          <a:gdLst/>
          <a:ahLst/>
          <a:cxnLst/>
          <a:rect l="0" t="0" r="0" b="0"/>
          <a:pathLst>
            <a:path>
              <a:moveTo>
                <a:pt x="45720" y="0"/>
              </a:moveTo>
              <a:lnTo>
                <a:pt x="45720" y="1748332"/>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E6D519A-67AC-4EAA-A503-39A0C9466981}">
      <dsp:nvSpPr>
        <dsp:cNvPr id="0" name=""/>
        <dsp:cNvSpPr/>
      </dsp:nvSpPr>
      <dsp:spPr>
        <a:xfrm>
          <a:off x="2085847" y="951458"/>
          <a:ext cx="2299437" cy="1748332"/>
        </a:xfrm>
        <a:custGeom>
          <a:avLst/>
          <a:gdLst/>
          <a:ahLst/>
          <a:cxnLst/>
          <a:rect l="0" t="0" r="0" b="0"/>
          <a:pathLst>
            <a:path>
              <a:moveTo>
                <a:pt x="2299437" y="0"/>
              </a:moveTo>
              <a:lnTo>
                <a:pt x="2299437" y="1548794"/>
              </a:lnTo>
              <a:lnTo>
                <a:pt x="0" y="1548794"/>
              </a:lnTo>
              <a:lnTo>
                <a:pt x="0" y="1748332"/>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618B1DB-EEED-4AB7-96F1-E3F08580A248}">
      <dsp:nvSpPr>
        <dsp:cNvPr id="0" name=""/>
        <dsp:cNvSpPr/>
      </dsp:nvSpPr>
      <dsp:spPr>
        <a:xfrm>
          <a:off x="3455628" y="0"/>
          <a:ext cx="1900361" cy="95018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GB" sz="2700" kern="1200">
              <a:solidFill>
                <a:schemeClr val="accent6">
                  <a:lumMod val="50000"/>
                </a:schemeClr>
              </a:solidFill>
            </a:rPr>
            <a:t>Project Director: Raj.</a:t>
          </a:r>
        </a:p>
      </dsp:txBody>
      <dsp:txXfrm>
        <a:off x="3455628" y="0"/>
        <a:ext cx="1900361" cy="950180"/>
      </dsp:txXfrm>
    </dsp:sp>
    <dsp:sp modelId="{CD86669B-1B3A-4556-8975-FEEA6E4D9303}">
      <dsp:nvSpPr>
        <dsp:cNvPr id="0" name=""/>
        <dsp:cNvSpPr/>
      </dsp:nvSpPr>
      <dsp:spPr>
        <a:xfrm>
          <a:off x="3435104" y="1277"/>
          <a:ext cx="1900361" cy="950180"/>
        </a:xfrm>
        <a:prstGeom prst="rect">
          <a:avLst/>
        </a:prstGeom>
        <a:blipFill rotWithShape="0">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accent6">
                  <a:lumMod val="60000"/>
                  <a:lumOff val="40000"/>
                </a:schemeClr>
              </a:solidFill>
              <a:latin typeface="Times New Roman" panose="02020603050405020304" pitchFamily="18" charset="0"/>
              <a:cs typeface="Times New Roman" panose="02020603050405020304" pitchFamily="18" charset="0"/>
            </a:rPr>
            <a:t>Director : Raj</a:t>
          </a:r>
        </a:p>
      </dsp:txBody>
      <dsp:txXfrm>
        <a:off x="3435104" y="1277"/>
        <a:ext cx="1900361" cy="950180"/>
      </dsp:txXfrm>
    </dsp:sp>
    <dsp:sp modelId="{2EDE664B-955C-47EB-8BD1-B31D9718E417}">
      <dsp:nvSpPr>
        <dsp:cNvPr id="0" name=""/>
        <dsp:cNvSpPr/>
      </dsp:nvSpPr>
      <dsp:spPr>
        <a:xfrm>
          <a:off x="1135666" y="2699791"/>
          <a:ext cx="1900361" cy="95018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accent6">
                  <a:lumMod val="60000"/>
                  <a:lumOff val="40000"/>
                </a:schemeClr>
              </a:solidFill>
              <a:latin typeface="Times New Roman" panose="02020603050405020304" pitchFamily="18" charset="0"/>
              <a:cs typeface="Times New Roman" panose="02020603050405020304" pitchFamily="18" charset="0"/>
            </a:rPr>
            <a:t>Department of operation: Solomon</a:t>
          </a:r>
        </a:p>
      </dsp:txBody>
      <dsp:txXfrm>
        <a:off x="1135666" y="2699791"/>
        <a:ext cx="1900361" cy="950180"/>
      </dsp:txXfrm>
    </dsp:sp>
    <dsp:sp modelId="{478D87E2-9C64-4642-BCE5-11716FC69401}">
      <dsp:nvSpPr>
        <dsp:cNvPr id="0" name=""/>
        <dsp:cNvSpPr/>
      </dsp:nvSpPr>
      <dsp:spPr>
        <a:xfrm>
          <a:off x="3435104" y="2699791"/>
          <a:ext cx="1900361" cy="95018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accent6">
                  <a:lumMod val="60000"/>
                  <a:lumOff val="40000"/>
                </a:schemeClr>
              </a:solidFill>
              <a:latin typeface="Times New Roman" panose="02020603050405020304" pitchFamily="18" charset="0"/>
              <a:cs typeface="Times New Roman" panose="02020603050405020304" pitchFamily="18" charset="0"/>
            </a:rPr>
            <a:t>Procurement officer: Nelida</a:t>
          </a:r>
        </a:p>
      </dsp:txBody>
      <dsp:txXfrm>
        <a:off x="3435104" y="2699791"/>
        <a:ext cx="1900361" cy="950180"/>
      </dsp:txXfrm>
    </dsp:sp>
    <dsp:sp modelId="{C18EAC88-7157-4791-B793-76F3E146165C}">
      <dsp:nvSpPr>
        <dsp:cNvPr id="0" name=""/>
        <dsp:cNvSpPr/>
      </dsp:nvSpPr>
      <dsp:spPr>
        <a:xfrm>
          <a:off x="5734542" y="2699791"/>
          <a:ext cx="1900361" cy="95018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accent6">
                  <a:lumMod val="60000"/>
                  <a:lumOff val="40000"/>
                </a:schemeClr>
              </a:solidFill>
              <a:latin typeface="Times New Roman" panose="02020603050405020304" pitchFamily="18" charset="0"/>
              <a:cs typeface="Times New Roman" panose="02020603050405020304" pitchFamily="18" charset="0"/>
            </a:rPr>
            <a:t>Department nominee: Helen</a:t>
          </a:r>
        </a:p>
      </dsp:txBody>
      <dsp:txXfrm>
        <a:off x="5734542" y="2699791"/>
        <a:ext cx="1900361" cy="950180"/>
      </dsp:txXfrm>
    </dsp:sp>
    <dsp:sp modelId="{90D33C46-4776-405D-8A88-9981EE1E81B8}">
      <dsp:nvSpPr>
        <dsp:cNvPr id="0" name=""/>
        <dsp:cNvSpPr/>
      </dsp:nvSpPr>
      <dsp:spPr>
        <a:xfrm>
          <a:off x="2285385" y="1350534"/>
          <a:ext cx="1900361" cy="95018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accent6">
                  <a:lumMod val="60000"/>
                  <a:lumOff val="40000"/>
                </a:schemeClr>
              </a:solidFill>
              <a:latin typeface="Times New Roman" panose="02020603050405020304" pitchFamily="18" charset="0"/>
              <a:cs typeface="Times New Roman" panose="02020603050405020304" pitchFamily="18" charset="0"/>
            </a:rPr>
            <a:t>Marketing Manager: Hugh</a:t>
          </a:r>
          <a:r>
            <a:rPr lang="en-GB" sz="1800" kern="1200" dirty="0">
              <a:latin typeface="Times New Roman" panose="02020603050405020304" pitchFamily="18" charset="0"/>
              <a:cs typeface="Times New Roman" panose="02020603050405020304" pitchFamily="18" charset="0"/>
            </a:rPr>
            <a:t>.</a:t>
          </a:r>
        </a:p>
      </dsp:txBody>
      <dsp:txXfrm>
        <a:off x="2285385" y="1350534"/>
        <a:ext cx="1900361" cy="950180"/>
      </dsp:txXfrm>
    </dsp:sp>
    <dsp:sp modelId="{742C4F4A-D0B2-43C2-BBC0-224FF70FD7D2}">
      <dsp:nvSpPr>
        <dsp:cNvPr id="0" name=""/>
        <dsp:cNvSpPr/>
      </dsp:nvSpPr>
      <dsp:spPr>
        <a:xfrm>
          <a:off x="4584823" y="1350534"/>
          <a:ext cx="1900361" cy="95018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accent6">
                  <a:lumMod val="60000"/>
                  <a:lumOff val="40000"/>
                </a:schemeClr>
              </a:solidFill>
              <a:latin typeface="Times New Roman" panose="02020603050405020304" pitchFamily="18" charset="0"/>
              <a:cs typeface="Times New Roman" panose="02020603050405020304" pitchFamily="18" charset="0"/>
            </a:rPr>
            <a:t>Financial Data officers: Raj and Solomon</a:t>
          </a:r>
        </a:p>
      </dsp:txBody>
      <dsp:txXfrm>
        <a:off x="4584823" y="1350534"/>
        <a:ext cx="1900361" cy="950180"/>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6" name="Group 25"/>
          <p:cNvGrpSpPr/>
          <p:nvPr/>
        </p:nvGrpSpPr>
        <p:grpSpPr>
          <a:xfrm>
            <a:off x="-1" y="-2313"/>
            <a:ext cx="12192001" cy="6924496"/>
            <a:chOff x="-1" y="-2313"/>
            <a:chExt cx="12192001" cy="6924496"/>
          </a:xfrm>
        </p:grpSpPr>
        <p:sp>
          <p:nvSpPr>
            <p:cNvPr id="25" name="Freeform 13"/>
            <p:cNvSpPr>
              <a:spLocks noEditPoints="1"/>
            </p:cNvSpPr>
            <p:nvPr/>
          </p:nvSpPr>
          <p:spPr bwMode="auto">
            <a:xfrm>
              <a:off x="233" y="-2312"/>
              <a:ext cx="12191767" cy="6864080"/>
            </a:xfrm>
            <a:custGeom>
              <a:avLst/>
              <a:gdLst/>
              <a:ahLst/>
              <a:cxnLst/>
              <a:rect l="0" t="0" r="r" b="b"/>
              <a:pathLst>
                <a:path w="3840" h="2161">
                  <a:moveTo>
                    <a:pt x="2652" y="274"/>
                  </a:moveTo>
                  <a:cubicBezTo>
                    <a:pt x="2722" y="253"/>
                    <a:pt x="2771" y="204"/>
                    <a:pt x="2817" y="150"/>
                  </a:cubicBezTo>
                  <a:cubicBezTo>
                    <a:pt x="2824" y="142"/>
                    <a:pt x="2831" y="133"/>
                    <a:pt x="2838" y="125"/>
                  </a:cubicBezTo>
                  <a:cubicBezTo>
                    <a:pt x="2839" y="124"/>
                    <a:pt x="2841" y="124"/>
                    <a:pt x="2846" y="124"/>
                  </a:cubicBezTo>
                  <a:cubicBezTo>
                    <a:pt x="2865" y="210"/>
                    <a:pt x="2890" y="295"/>
                    <a:pt x="2947" y="368"/>
                  </a:cubicBezTo>
                  <a:cubicBezTo>
                    <a:pt x="3012" y="310"/>
                    <a:pt x="3030" y="234"/>
                    <a:pt x="3034" y="155"/>
                  </a:cubicBezTo>
                  <a:cubicBezTo>
                    <a:pt x="3036" y="97"/>
                    <a:pt x="3021" y="46"/>
                    <a:pt x="2987" y="0"/>
                  </a:cubicBezTo>
                  <a:cubicBezTo>
                    <a:pt x="2796" y="0"/>
                    <a:pt x="2796" y="0"/>
                    <a:pt x="2796" y="0"/>
                  </a:cubicBezTo>
                  <a:cubicBezTo>
                    <a:pt x="2802" y="1"/>
                    <a:pt x="2808" y="4"/>
                    <a:pt x="2814" y="7"/>
                  </a:cubicBezTo>
                  <a:cubicBezTo>
                    <a:pt x="2778" y="53"/>
                    <a:pt x="2744" y="97"/>
                    <a:pt x="2710" y="141"/>
                  </a:cubicBezTo>
                  <a:cubicBezTo>
                    <a:pt x="2712" y="143"/>
                    <a:pt x="2714" y="144"/>
                    <a:pt x="2716" y="146"/>
                  </a:cubicBezTo>
                  <a:cubicBezTo>
                    <a:pt x="2754" y="107"/>
                    <a:pt x="2793" y="68"/>
                    <a:pt x="2838" y="22"/>
                  </a:cubicBezTo>
                  <a:cubicBezTo>
                    <a:pt x="2838" y="96"/>
                    <a:pt x="2800" y="142"/>
                    <a:pt x="2760" y="183"/>
                  </a:cubicBezTo>
                  <a:cubicBezTo>
                    <a:pt x="2721" y="222"/>
                    <a:pt x="2677" y="257"/>
                    <a:pt x="2613" y="257"/>
                  </a:cubicBezTo>
                  <a:cubicBezTo>
                    <a:pt x="2640" y="155"/>
                    <a:pt x="2694" y="74"/>
                    <a:pt x="2771" y="7"/>
                  </a:cubicBezTo>
                  <a:cubicBezTo>
                    <a:pt x="2775" y="3"/>
                    <a:pt x="2779" y="1"/>
                    <a:pt x="2783" y="0"/>
                  </a:cubicBezTo>
                  <a:cubicBezTo>
                    <a:pt x="2597" y="0"/>
                    <a:pt x="2597" y="0"/>
                    <a:pt x="2597" y="0"/>
                  </a:cubicBezTo>
                  <a:cubicBezTo>
                    <a:pt x="2634" y="15"/>
                    <a:pt x="2673" y="23"/>
                    <a:pt x="2716" y="21"/>
                  </a:cubicBezTo>
                  <a:cubicBezTo>
                    <a:pt x="2717" y="20"/>
                    <a:pt x="2718" y="23"/>
                    <a:pt x="2719" y="24"/>
                  </a:cubicBezTo>
                  <a:cubicBezTo>
                    <a:pt x="2653" y="98"/>
                    <a:pt x="2601" y="196"/>
                    <a:pt x="2588" y="270"/>
                  </a:cubicBezTo>
                  <a:cubicBezTo>
                    <a:pt x="2609" y="282"/>
                    <a:pt x="2630" y="280"/>
                    <a:pt x="2652" y="274"/>
                  </a:cubicBezTo>
                  <a:close/>
                  <a:moveTo>
                    <a:pt x="2870" y="108"/>
                  </a:moveTo>
                  <a:cubicBezTo>
                    <a:pt x="2872" y="76"/>
                    <a:pt x="2870" y="37"/>
                    <a:pt x="2912" y="17"/>
                  </a:cubicBezTo>
                  <a:cubicBezTo>
                    <a:pt x="2931" y="57"/>
                    <a:pt x="2929" y="100"/>
                    <a:pt x="2943" y="138"/>
                  </a:cubicBezTo>
                  <a:cubicBezTo>
                    <a:pt x="2959" y="97"/>
                    <a:pt x="2940" y="56"/>
                    <a:pt x="2941" y="13"/>
                  </a:cubicBezTo>
                  <a:cubicBezTo>
                    <a:pt x="2970" y="25"/>
                    <a:pt x="2991" y="44"/>
                    <a:pt x="3000" y="71"/>
                  </a:cubicBezTo>
                  <a:cubicBezTo>
                    <a:pt x="3028" y="166"/>
                    <a:pt x="3007" y="252"/>
                    <a:pt x="2954" y="335"/>
                  </a:cubicBezTo>
                  <a:cubicBezTo>
                    <a:pt x="2908" y="280"/>
                    <a:pt x="2865" y="171"/>
                    <a:pt x="2870" y="108"/>
                  </a:cubicBezTo>
                  <a:close/>
                  <a:moveTo>
                    <a:pt x="3414" y="0"/>
                  </a:moveTo>
                  <a:cubicBezTo>
                    <a:pt x="3375" y="0"/>
                    <a:pt x="3375" y="0"/>
                    <a:pt x="3375" y="0"/>
                  </a:cubicBezTo>
                  <a:cubicBezTo>
                    <a:pt x="3371" y="22"/>
                    <a:pt x="3362" y="41"/>
                    <a:pt x="3348" y="59"/>
                  </a:cubicBezTo>
                  <a:cubicBezTo>
                    <a:pt x="3302" y="115"/>
                    <a:pt x="3237" y="132"/>
                    <a:pt x="3169" y="144"/>
                  </a:cubicBezTo>
                  <a:cubicBezTo>
                    <a:pt x="3165" y="96"/>
                    <a:pt x="3176" y="44"/>
                    <a:pt x="3197" y="0"/>
                  </a:cubicBezTo>
                  <a:cubicBezTo>
                    <a:pt x="3171" y="0"/>
                    <a:pt x="3171" y="0"/>
                    <a:pt x="3171" y="0"/>
                  </a:cubicBezTo>
                  <a:cubicBezTo>
                    <a:pt x="3151" y="46"/>
                    <a:pt x="3143" y="98"/>
                    <a:pt x="3149" y="155"/>
                  </a:cubicBezTo>
                  <a:cubicBezTo>
                    <a:pt x="3231" y="183"/>
                    <a:pt x="3358" y="113"/>
                    <a:pt x="3414" y="0"/>
                  </a:cubicBezTo>
                  <a:close/>
                  <a:moveTo>
                    <a:pt x="77" y="680"/>
                  </a:moveTo>
                  <a:cubicBezTo>
                    <a:pt x="64" y="685"/>
                    <a:pt x="51" y="689"/>
                    <a:pt x="39" y="694"/>
                  </a:cubicBezTo>
                  <a:cubicBezTo>
                    <a:pt x="26" y="700"/>
                    <a:pt x="13" y="706"/>
                    <a:pt x="0" y="710"/>
                  </a:cubicBezTo>
                  <a:cubicBezTo>
                    <a:pt x="0" y="732"/>
                    <a:pt x="0" y="732"/>
                    <a:pt x="0" y="732"/>
                  </a:cubicBezTo>
                  <a:cubicBezTo>
                    <a:pt x="29" y="721"/>
                    <a:pt x="56" y="706"/>
                    <a:pt x="77" y="680"/>
                  </a:cubicBezTo>
                  <a:close/>
                  <a:moveTo>
                    <a:pt x="3289" y="0"/>
                  </a:moveTo>
                  <a:cubicBezTo>
                    <a:pt x="3279" y="13"/>
                    <a:pt x="3269" y="26"/>
                    <a:pt x="3260" y="40"/>
                  </a:cubicBezTo>
                  <a:cubicBezTo>
                    <a:pt x="3278" y="30"/>
                    <a:pt x="3296" y="16"/>
                    <a:pt x="3313" y="0"/>
                  </a:cubicBezTo>
                  <a:lnTo>
                    <a:pt x="3289" y="0"/>
                  </a:lnTo>
                  <a:close/>
                  <a:moveTo>
                    <a:pt x="3803" y="228"/>
                  </a:moveTo>
                  <a:cubicBezTo>
                    <a:pt x="3807" y="250"/>
                    <a:pt x="3809" y="270"/>
                    <a:pt x="3840" y="265"/>
                  </a:cubicBezTo>
                  <a:cubicBezTo>
                    <a:pt x="3840" y="261"/>
                    <a:pt x="3840" y="261"/>
                    <a:pt x="3840" y="261"/>
                  </a:cubicBezTo>
                  <a:cubicBezTo>
                    <a:pt x="3834" y="243"/>
                    <a:pt x="3828" y="228"/>
                    <a:pt x="3803" y="228"/>
                  </a:cubicBezTo>
                  <a:close/>
                  <a:moveTo>
                    <a:pt x="3788" y="152"/>
                  </a:moveTo>
                  <a:cubicBezTo>
                    <a:pt x="3765" y="165"/>
                    <a:pt x="3754" y="158"/>
                    <a:pt x="3747" y="141"/>
                  </a:cubicBezTo>
                  <a:cubicBezTo>
                    <a:pt x="3741" y="127"/>
                    <a:pt x="3731" y="114"/>
                    <a:pt x="3728" y="99"/>
                  </a:cubicBezTo>
                  <a:cubicBezTo>
                    <a:pt x="3722" y="76"/>
                    <a:pt x="3710" y="62"/>
                    <a:pt x="3685" y="60"/>
                  </a:cubicBezTo>
                  <a:cubicBezTo>
                    <a:pt x="3685" y="32"/>
                    <a:pt x="3673" y="14"/>
                    <a:pt x="3656" y="0"/>
                  </a:cubicBezTo>
                  <a:cubicBezTo>
                    <a:pt x="3596" y="0"/>
                    <a:pt x="3596" y="0"/>
                    <a:pt x="3596" y="0"/>
                  </a:cubicBezTo>
                  <a:cubicBezTo>
                    <a:pt x="3609" y="12"/>
                    <a:pt x="3620" y="25"/>
                    <a:pt x="3631" y="40"/>
                  </a:cubicBezTo>
                  <a:cubicBezTo>
                    <a:pt x="3646" y="60"/>
                    <a:pt x="3657" y="82"/>
                    <a:pt x="3685" y="89"/>
                  </a:cubicBezTo>
                  <a:cubicBezTo>
                    <a:pt x="3692" y="91"/>
                    <a:pt x="3700" y="100"/>
                    <a:pt x="3704" y="108"/>
                  </a:cubicBezTo>
                  <a:cubicBezTo>
                    <a:pt x="3760" y="203"/>
                    <a:pt x="3798" y="305"/>
                    <a:pt x="3820" y="413"/>
                  </a:cubicBezTo>
                  <a:cubicBezTo>
                    <a:pt x="3827" y="450"/>
                    <a:pt x="3825" y="488"/>
                    <a:pt x="3815" y="525"/>
                  </a:cubicBezTo>
                  <a:cubicBezTo>
                    <a:pt x="3811" y="539"/>
                    <a:pt x="3810" y="554"/>
                    <a:pt x="3807" y="568"/>
                  </a:cubicBezTo>
                  <a:cubicBezTo>
                    <a:pt x="3820" y="575"/>
                    <a:pt x="3830" y="577"/>
                    <a:pt x="3840" y="576"/>
                  </a:cubicBezTo>
                  <a:cubicBezTo>
                    <a:pt x="3840" y="343"/>
                    <a:pt x="3840" y="343"/>
                    <a:pt x="3840" y="343"/>
                  </a:cubicBezTo>
                  <a:cubicBezTo>
                    <a:pt x="3834" y="333"/>
                    <a:pt x="3829" y="322"/>
                    <a:pt x="3826" y="311"/>
                  </a:cubicBezTo>
                  <a:cubicBezTo>
                    <a:pt x="3810" y="261"/>
                    <a:pt x="3761" y="220"/>
                    <a:pt x="3788" y="152"/>
                  </a:cubicBezTo>
                  <a:close/>
                  <a:moveTo>
                    <a:pt x="3559" y="1512"/>
                  </a:moveTo>
                  <a:cubicBezTo>
                    <a:pt x="3526" y="1458"/>
                    <a:pt x="3479" y="1418"/>
                    <a:pt x="3424" y="1391"/>
                  </a:cubicBezTo>
                  <a:cubicBezTo>
                    <a:pt x="3381" y="1371"/>
                    <a:pt x="3333" y="1376"/>
                    <a:pt x="3287" y="1379"/>
                  </a:cubicBezTo>
                  <a:cubicBezTo>
                    <a:pt x="3246" y="1382"/>
                    <a:pt x="3208" y="1397"/>
                    <a:pt x="3172" y="1416"/>
                  </a:cubicBezTo>
                  <a:cubicBezTo>
                    <a:pt x="3159" y="1424"/>
                    <a:pt x="3145" y="1431"/>
                    <a:pt x="3126" y="1416"/>
                  </a:cubicBezTo>
                  <a:cubicBezTo>
                    <a:pt x="3185" y="1395"/>
                    <a:pt x="3225" y="1355"/>
                    <a:pt x="3260" y="1309"/>
                  </a:cubicBezTo>
                  <a:cubicBezTo>
                    <a:pt x="3297" y="1260"/>
                    <a:pt x="3310" y="1204"/>
                    <a:pt x="3318" y="1143"/>
                  </a:cubicBezTo>
                  <a:cubicBezTo>
                    <a:pt x="3236" y="1133"/>
                    <a:pt x="3166" y="1161"/>
                    <a:pt x="3103" y="1208"/>
                  </a:cubicBezTo>
                  <a:cubicBezTo>
                    <a:pt x="3041" y="1255"/>
                    <a:pt x="2998" y="1316"/>
                    <a:pt x="2990" y="1398"/>
                  </a:cubicBezTo>
                  <a:cubicBezTo>
                    <a:pt x="2841" y="1409"/>
                    <a:pt x="2710" y="1458"/>
                    <a:pt x="2597" y="1557"/>
                  </a:cubicBezTo>
                  <a:cubicBezTo>
                    <a:pt x="2618" y="1415"/>
                    <a:pt x="2674" y="1287"/>
                    <a:pt x="2740" y="1161"/>
                  </a:cubicBezTo>
                  <a:cubicBezTo>
                    <a:pt x="2766" y="1167"/>
                    <a:pt x="2788" y="1173"/>
                    <a:pt x="2811" y="1176"/>
                  </a:cubicBezTo>
                  <a:cubicBezTo>
                    <a:pt x="2886" y="1183"/>
                    <a:pt x="2957" y="1170"/>
                    <a:pt x="3022" y="1134"/>
                  </a:cubicBezTo>
                  <a:cubicBezTo>
                    <a:pt x="3053" y="1116"/>
                    <a:pt x="3079" y="1089"/>
                    <a:pt x="3105" y="1065"/>
                  </a:cubicBezTo>
                  <a:cubicBezTo>
                    <a:pt x="3116" y="1055"/>
                    <a:pt x="3113" y="1043"/>
                    <a:pt x="3104" y="1031"/>
                  </a:cubicBezTo>
                  <a:cubicBezTo>
                    <a:pt x="3081" y="999"/>
                    <a:pt x="3046" y="988"/>
                    <a:pt x="3012" y="977"/>
                  </a:cubicBezTo>
                  <a:cubicBezTo>
                    <a:pt x="2984" y="968"/>
                    <a:pt x="2955" y="968"/>
                    <a:pt x="2923" y="963"/>
                  </a:cubicBezTo>
                  <a:cubicBezTo>
                    <a:pt x="2962" y="910"/>
                    <a:pt x="3013" y="869"/>
                    <a:pt x="3065" y="824"/>
                  </a:cubicBezTo>
                  <a:cubicBezTo>
                    <a:pt x="3072" y="844"/>
                    <a:pt x="3076" y="863"/>
                    <a:pt x="3085" y="879"/>
                  </a:cubicBezTo>
                  <a:cubicBezTo>
                    <a:pt x="3108" y="919"/>
                    <a:pt x="3148" y="934"/>
                    <a:pt x="3190" y="938"/>
                  </a:cubicBezTo>
                  <a:cubicBezTo>
                    <a:pt x="3237" y="943"/>
                    <a:pt x="3283" y="935"/>
                    <a:pt x="3326" y="915"/>
                  </a:cubicBezTo>
                  <a:cubicBezTo>
                    <a:pt x="3348" y="904"/>
                    <a:pt x="3372" y="896"/>
                    <a:pt x="3396" y="887"/>
                  </a:cubicBezTo>
                  <a:cubicBezTo>
                    <a:pt x="3434" y="872"/>
                    <a:pt x="3474" y="864"/>
                    <a:pt x="3521" y="889"/>
                  </a:cubicBezTo>
                  <a:cubicBezTo>
                    <a:pt x="3503" y="843"/>
                    <a:pt x="3481" y="807"/>
                    <a:pt x="3448" y="787"/>
                  </a:cubicBezTo>
                  <a:cubicBezTo>
                    <a:pt x="3415" y="767"/>
                    <a:pt x="3375" y="761"/>
                    <a:pt x="3334" y="747"/>
                  </a:cubicBezTo>
                  <a:cubicBezTo>
                    <a:pt x="3401" y="673"/>
                    <a:pt x="3439" y="585"/>
                    <a:pt x="3461" y="484"/>
                  </a:cubicBezTo>
                  <a:cubicBezTo>
                    <a:pt x="3452" y="486"/>
                    <a:pt x="3446" y="486"/>
                    <a:pt x="3443" y="489"/>
                  </a:cubicBezTo>
                  <a:cubicBezTo>
                    <a:pt x="3406" y="525"/>
                    <a:pt x="3357" y="535"/>
                    <a:pt x="3311" y="549"/>
                  </a:cubicBezTo>
                  <a:cubicBezTo>
                    <a:pt x="3273" y="562"/>
                    <a:pt x="3233" y="570"/>
                    <a:pt x="3194" y="580"/>
                  </a:cubicBezTo>
                  <a:cubicBezTo>
                    <a:pt x="3181" y="555"/>
                    <a:pt x="3166" y="527"/>
                    <a:pt x="3153" y="498"/>
                  </a:cubicBezTo>
                  <a:cubicBezTo>
                    <a:pt x="3139" y="469"/>
                    <a:pt x="3127" y="440"/>
                    <a:pt x="3114" y="409"/>
                  </a:cubicBezTo>
                  <a:cubicBezTo>
                    <a:pt x="3041" y="440"/>
                    <a:pt x="3022" y="512"/>
                    <a:pt x="3003" y="581"/>
                  </a:cubicBezTo>
                  <a:cubicBezTo>
                    <a:pt x="2983" y="652"/>
                    <a:pt x="2986" y="723"/>
                    <a:pt x="3041" y="782"/>
                  </a:cubicBezTo>
                  <a:cubicBezTo>
                    <a:pt x="3007" y="807"/>
                    <a:pt x="2974" y="830"/>
                    <a:pt x="2944" y="854"/>
                  </a:cubicBezTo>
                  <a:cubicBezTo>
                    <a:pt x="2914" y="879"/>
                    <a:pt x="2886" y="906"/>
                    <a:pt x="2852" y="937"/>
                  </a:cubicBezTo>
                  <a:cubicBezTo>
                    <a:pt x="2855" y="813"/>
                    <a:pt x="2820" y="709"/>
                    <a:pt x="2724" y="630"/>
                  </a:cubicBezTo>
                  <a:cubicBezTo>
                    <a:pt x="2694" y="646"/>
                    <a:pt x="2682" y="675"/>
                    <a:pt x="2666" y="701"/>
                  </a:cubicBezTo>
                  <a:cubicBezTo>
                    <a:pt x="2626" y="765"/>
                    <a:pt x="2621" y="838"/>
                    <a:pt x="2628" y="912"/>
                  </a:cubicBezTo>
                  <a:cubicBezTo>
                    <a:pt x="2635" y="995"/>
                    <a:pt x="2666" y="1072"/>
                    <a:pt x="2699" y="1151"/>
                  </a:cubicBezTo>
                  <a:cubicBezTo>
                    <a:pt x="2639" y="1249"/>
                    <a:pt x="2586" y="1354"/>
                    <a:pt x="2552" y="1467"/>
                  </a:cubicBezTo>
                  <a:cubicBezTo>
                    <a:pt x="2518" y="1578"/>
                    <a:pt x="2495" y="1693"/>
                    <a:pt x="2467" y="1810"/>
                  </a:cubicBezTo>
                  <a:cubicBezTo>
                    <a:pt x="2456" y="1782"/>
                    <a:pt x="2446" y="1755"/>
                    <a:pt x="2437" y="1729"/>
                  </a:cubicBezTo>
                  <a:cubicBezTo>
                    <a:pt x="2515" y="1569"/>
                    <a:pt x="2524" y="1412"/>
                    <a:pt x="2421" y="1256"/>
                  </a:cubicBezTo>
                  <a:cubicBezTo>
                    <a:pt x="2369" y="1290"/>
                    <a:pt x="2340" y="1335"/>
                    <a:pt x="2328" y="1389"/>
                  </a:cubicBezTo>
                  <a:cubicBezTo>
                    <a:pt x="2317" y="1440"/>
                    <a:pt x="2313" y="1493"/>
                    <a:pt x="2306" y="1549"/>
                  </a:cubicBezTo>
                  <a:cubicBezTo>
                    <a:pt x="2228" y="1465"/>
                    <a:pt x="2129" y="1417"/>
                    <a:pt x="2022" y="1375"/>
                  </a:cubicBezTo>
                  <a:cubicBezTo>
                    <a:pt x="2019" y="1358"/>
                    <a:pt x="2013" y="1338"/>
                    <a:pt x="2011" y="1318"/>
                  </a:cubicBezTo>
                  <a:cubicBezTo>
                    <a:pt x="1998" y="1229"/>
                    <a:pt x="1944" y="1171"/>
                    <a:pt x="1871" y="1129"/>
                  </a:cubicBezTo>
                  <a:cubicBezTo>
                    <a:pt x="1842" y="1112"/>
                    <a:pt x="1811" y="1099"/>
                    <a:pt x="1779" y="1090"/>
                  </a:cubicBezTo>
                  <a:cubicBezTo>
                    <a:pt x="1742" y="1079"/>
                    <a:pt x="1727" y="1096"/>
                    <a:pt x="1734" y="1135"/>
                  </a:cubicBezTo>
                  <a:cubicBezTo>
                    <a:pt x="1747" y="1201"/>
                    <a:pt x="1768" y="1264"/>
                    <a:pt x="1818" y="1314"/>
                  </a:cubicBezTo>
                  <a:cubicBezTo>
                    <a:pt x="1819" y="1314"/>
                    <a:pt x="1818" y="1316"/>
                    <a:pt x="1818" y="1318"/>
                  </a:cubicBezTo>
                  <a:cubicBezTo>
                    <a:pt x="1718" y="1318"/>
                    <a:pt x="1610" y="1344"/>
                    <a:pt x="1547" y="1384"/>
                  </a:cubicBezTo>
                  <a:cubicBezTo>
                    <a:pt x="1551" y="1407"/>
                    <a:pt x="1567" y="1421"/>
                    <a:pt x="1586" y="1434"/>
                  </a:cubicBezTo>
                  <a:cubicBezTo>
                    <a:pt x="1648" y="1473"/>
                    <a:pt x="1718" y="1477"/>
                    <a:pt x="1789" y="1476"/>
                  </a:cubicBezTo>
                  <a:cubicBezTo>
                    <a:pt x="1800" y="1475"/>
                    <a:pt x="1810" y="1475"/>
                    <a:pt x="1821" y="1475"/>
                  </a:cubicBezTo>
                  <a:cubicBezTo>
                    <a:pt x="1822" y="1475"/>
                    <a:pt x="1823" y="1476"/>
                    <a:pt x="1827" y="1480"/>
                  </a:cubicBezTo>
                  <a:cubicBezTo>
                    <a:pt x="1775" y="1551"/>
                    <a:pt x="1728" y="1626"/>
                    <a:pt x="1711" y="1717"/>
                  </a:cubicBezTo>
                  <a:cubicBezTo>
                    <a:pt x="1798" y="1727"/>
                    <a:pt x="1866" y="1691"/>
                    <a:pt x="1928" y="1641"/>
                  </a:cubicBezTo>
                  <a:cubicBezTo>
                    <a:pt x="1992" y="1590"/>
                    <a:pt x="2021" y="1520"/>
                    <a:pt x="2021" y="1431"/>
                  </a:cubicBezTo>
                  <a:cubicBezTo>
                    <a:pt x="2130" y="1478"/>
                    <a:pt x="2221" y="1538"/>
                    <a:pt x="2292" y="1632"/>
                  </a:cubicBezTo>
                  <a:cubicBezTo>
                    <a:pt x="2177" y="1615"/>
                    <a:pt x="2081" y="1643"/>
                    <a:pt x="2005" y="1727"/>
                  </a:cubicBezTo>
                  <a:cubicBezTo>
                    <a:pt x="2046" y="1827"/>
                    <a:pt x="2249" y="1878"/>
                    <a:pt x="2382" y="1783"/>
                  </a:cubicBezTo>
                  <a:cubicBezTo>
                    <a:pt x="2410" y="1858"/>
                    <a:pt x="2428" y="1933"/>
                    <a:pt x="2411" y="2012"/>
                  </a:cubicBezTo>
                  <a:cubicBezTo>
                    <a:pt x="2406" y="2036"/>
                    <a:pt x="2397" y="2059"/>
                    <a:pt x="2410" y="2084"/>
                  </a:cubicBezTo>
                  <a:cubicBezTo>
                    <a:pt x="2413" y="2091"/>
                    <a:pt x="2411" y="2103"/>
                    <a:pt x="2408" y="2112"/>
                  </a:cubicBezTo>
                  <a:cubicBezTo>
                    <a:pt x="2403" y="2128"/>
                    <a:pt x="2397" y="2145"/>
                    <a:pt x="2391" y="2161"/>
                  </a:cubicBezTo>
                  <a:cubicBezTo>
                    <a:pt x="2414" y="2161"/>
                    <a:pt x="2414" y="2161"/>
                    <a:pt x="2414" y="2161"/>
                  </a:cubicBezTo>
                  <a:cubicBezTo>
                    <a:pt x="2419" y="2148"/>
                    <a:pt x="2422" y="2134"/>
                    <a:pt x="2430" y="2124"/>
                  </a:cubicBezTo>
                  <a:cubicBezTo>
                    <a:pt x="2444" y="2104"/>
                    <a:pt x="2446" y="2086"/>
                    <a:pt x="2432" y="2065"/>
                  </a:cubicBezTo>
                  <a:cubicBezTo>
                    <a:pt x="2465" y="2036"/>
                    <a:pt x="2459" y="1999"/>
                    <a:pt x="2451" y="1963"/>
                  </a:cubicBezTo>
                  <a:cubicBezTo>
                    <a:pt x="2438" y="1900"/>
                    <a:pt x="2429" y="1836"/>
                    <a:pt x="2405" y="1776"/>
                  </a:cubicBezTo>
                  <a:cubicBezTo>
                    <a:pt x="2399" y="1761"/>
                    <a:pt x="2399" y="1749"/>
                    <a:pt x="2417" y="1745"/>
                  </a:cubicBezTo>
                  <a:cubicBezTo>
                    <a:pt x="2455" y="1806"/>
                    <a:pt x="2444" y="1878"/>
                    <a:pt x="2464" y="1943"/>
                  </a:cubicBezTo>
                  <a:cubicBezTo>
                    <a:pt x="2471" y="1935"/>
                    <a:pt x="2476" y="1928"/>
                    <a:pt x="2478" y="1919"/>
                  </a:cubicBezTo>
                  <a:cubicBezTo>
                    <a:pt x="2495" y="1825"/>
                    <a:pt x="2514" y="1730"/>
                    <a:pt x="2529" y="1635"/>
                  </a:cubicBezTo>
                  <a:cubicBezTo>
                    <a:pt x="2544" y="1544"/>
                    <a:pt x="2573" y="1456"/>
                    <a:pt x="2609" y="1371"/>
                  </a:cubicBezTo>
                  <a:cubicBezTo>
                    <a:pt x="2616" y="1354"/>
                    <a:pt x="2625" y="1339"/>
                    <a:pt x="2633" y="1323"/>
                  </a:cubicBezTo>
                  <a:cubicBezTo>
                    <a:pt x="2627" y="1360"/>
                    <a:pt x="2612" y="1393"/>
                    <a:pt x="2602" y="1428"/>
                  </a:cubicBezTo>
                  <a:cubicBezTo>
                    <a:pt x="2567" y="1546"/>
                    <a:pt x="2542" y="1666"/>
                    <a:pt x="2521" y="1787"/>
                  </a:cubicBezTo>
                  <a:cubicBezTo>
                    <a:pt x="2503" y="1886"/>
                    <a:pt x="2489" y="1986"/>
                    <a:pt x="2473" y="2085"/>
                  </a:cubicBezTo>
                  <a:cubicBezTo>
                    <a:pt x="2469" y="2111"/>
                    <a:pt x="2464" y="2136"/>
                    <a:pt x="2457" y="2161"/>
                  </a:cubicBezTo>
                  <a:cubicBezTo>
                    <a:pt x="2479" y="2161"/>
                    <a:pt x="2479" y="2161"/>
                    <a:pt x="2479" y="2161"/>
                  </a:cubicBezTo>
                  <a:cubicBezTo>
                    <a:pt x="2485" y="2135"/>
                    <a:pt x="2490" y="2109"/>
                    <a:pt x="2495" y="2083"/>
                  </a:cubicBezTo>
                  <a:cubicBezTo>
                    <a:pt x="2497" y="2069"/>
                    <a:pt x="2502" y="2057"/>
                    <a:pt x="2506" y="2040"/>
                  </a:cubicBezTo>
                  <a:cubicBezTo>
                    <a:pt x="2516" y="2045"/>
                    <a:pt x="2523" y="2048"/>
                    <a:pt x="2529" y="2053"/>
                  </a:cubicBezTo>
                  <a:cubicBezTo>
                    <a:pt x="2596" y="2101"/>
                    <a:pt x="2669" y="2097"/>
                    <a:pt x="2742" y="2076"/>
                  </a:cubicBezTo>
                  <a:cubicBezTo>
                    <a:pt x="2781" y="2064"/>
                    <a:pt x="2818" y="2040"/>
                    <a:pt x="2853" y="2017"/>
                  </a:cubicBezTo>
                  <a:cubicBezTo>
                    <a:pt x="2878" y="2001"/>
                    <a:pt x="2897" y="1976"/>
                    <a:pt x="2919" y="1955"/>
                  </a:cubicBezTo>
                  <a:cubicBezTo>
                    <a:pt x="2891" y="1911"/>
                    <a:pt x="2844" y="1908"/>
                    <a:pt x="2801" y="1890"/>
                  </a:cubicBezTo>
                  <a:cubicBezTo>
                    <a:pt x="2874" y="1816"/>
                    <a:pt x="2911" y="1727"/>
                    <a:pt x="2937" y="1628"/>
                  </a:cubicBezTo>
                  <a:cubicBezTo>
                    <a:pt x="2930" y="1625"/>
                    <a:pt x="2923" y="1620"/>
                    <a:pt x="2916" y="1619"/>
                  </a:cubicBezTo>
                  <a:cubicBezTo>
                    <a:pt x="2824" y="1615"/>
                    <a:pt x="2739" y="1631"/>
                    <a:pt x="2666" y="1696"/>
                  </a:cubicBezTo>
                  <a:cubicBezTo>
                    <a:pt x="2621" y="1738"/>
                    <a:pt x="2574" y="1777"/>
                    <a:pt x="2539" y="1829"/>
                  </a:cubicBezTo>
                  <a:cubicBezTo>
                    <a:pt x="2555" y="1709"/>
                    <a:pt x="2601" y="1607"/>
                    <a:pt x="2709" y="1543"/>
                  </a:cubicBezTo>
                  <a:cubicBezTo>
                    <a:pt x="2766" y="1509"/>
                    <a:pt x="2824" y="1477"/>
                    <a:pt x="2889" y="1463"/>
                  </a:cubicBezTo>
                  <a:cubicBezTo>
                    <a:pt x="2969" y="1446"/>
                    <a:pt x="3051" y="1432"/>
                    <a:pt x="3136" y="1452"/>
                  </a:cubicBezTo>
                  <a:cubicBezTo>
                    <a:pt x="3111" y="1572"/>
                    <a:pt x="3197" y="1725"/>
                    <a:pt x="3381" y="1761"/>
                  </a:cubicBezTo>
                  <a:cubicBezTo>
                    <a:pt x="3415" y="1727"/>
                    <a:pt x="3407" y="1686"/>
                    <a:pt x="3397" y="1646"/>
                  </a:cubicBezTo>
                  <a:cubicBezTo>
                    <a:pt x="3390" y="1622"/>
                    <a:pt x="3379" y="1600"/>
                    <a:pt x="3370" y="1577"/>
                  </a:cubicBezTo>
                  <a:cubicBezTo>
                    <a:pt x="3436" y="1565"/>
                    <a:pt x="3498" y="1553"/>
                    <a:pt x="3563" y="1540"/>
                  </a:cubicBezTo>
                  <a:cubicBezTo>
                    <a:pt x="3561" y="1528"/>
                    <a:pt x="3563" y="1518"/>
                    <a:pt x="3559" y="1512"/>
                  </a:cubicBezTo>
                  <a:close/>
                  <a:moveTo>
                    <a:pt x="3423" y="797"/>
                  </a:moveTo>
                  <a:cubicBezTo>
                    <a:pt x="3443" y="804"/>
                    <a:pt x="3462" y="816"/>
                    <a:pt x="3470" y="842"/>
                  </a:cubicBezTo>
                  <a:cubicBezTo>
                    <a:pt x="3424" y="857"/>
                    <a:pt x="3382" y="868"/>
                    <a:pt x="3343" y="885"/>
                  </a:cubicBezTo>
                  <a:cubicBezTo>
                    <a:pt x="3310" y="900"/>
                    <a:pt x="3275" y="903"/>
                    <a:pt x="3241" y="903"/>
                  </a:cubicBezTo>
                  <a:cubicBezTo>
                    <a:pt x="3213" y="904"/>
                    <a:pt x="3188" y="894"/>
                    <a:pt x="3169" y="868"/>
                  </a:cubicBezTo>
                  <a:cubicBezTo>
                    <a:pt x="3199" y="864"/>
                    <a:pt x="3226" y="861"/>
                    <a:pt x="3253" y="858"/>
                  </a:cubicBezTo>
                  <a:cubicBezTo>
                    <a:pt x="3232" y="851"/>
                    <a:pt x="3211" y="850"/>
                    <a:pt x="3191" y="847"/>
                  </a:cubicBezTo>
                  <a:cubicBezTo>
                    <a:pt x="3171" y="844"/>
                    <a:pt x="3149" y="843"/>
                    <a:pt x="3140" y="817"/>
                  </a:cubicBezTo>
                  <a:cubicBezTo>
                    <a:pt x="3169" y="815"/>
                    <a:pt x="3197" y="814"/>
                    <a:pt x="3224" y="811"/>
                  </a:cubicBezTo>
                  <a:cubicBezTo>
                    <a:pt x="3253" y="807"/>
                    <a:pt x="3275" y="781"/>
                    <a:pt x="3307" y="789"/>
                  </a:cubicBezTo>
                  <a:cubicBezTo>
                    <a:pt x="3348" y="763"/>
                    <a:pt x="3386" y="784"/>
                    <a:pt x="3423" y="797"/>
                  </a:cubicBezTo>
                  <a:close/>
                  <a:moveTo>
                    <a:pt x="3269" y="582"/>
                  </a:moveTo>
                  <a:cubicBezTo>
                    <a:pt x="3321" y="570"/>
                    <a:pt x="3373" y="561"/>
                    <a:pt x="3425" y="534"/>
                  </a:cubicBezTo>
                  <a:cubicBezTo>
                    <a:pt x="3415" y="564"/>
                    <a:pt x="3406" y="594"/>
                    <a:pt x="3392" y="623"/>
                  </a:cubicBezTo>
                  <a:cubicBezTo>
                    <a:pt x="3367" y="675"/>
                    <a:pt x="3335" y="722"/>
                    <a:pt x="3288" y="757"/>
                  </a:cubicBezTo>
                  <a:cubicBezTo>
                    <a:pt x="3233" y="798"/>
                    <a:pt x="3195" y="800"/>
                    <a:pt x="3145" y="762"/>
                  </a:cubicBezTo>
                  <a:cubicBezTo>
                    <a:pt x="3184" y="737"/>
                    <a:pt x="3227" y="718"/>
                    <a:pt x="3256" y="679"/>
                  </a:cubicBezTo>
                  <a:cubicBezTo>
                    <a:pt x="3214" y="697"/>
                    <a:pt x="3177" y="727"/>
                    <a:pt x="3130" y="734"/>
                  </a:cubicBezTo>
                  <a:cubicBezTo>
                    <a:pt x="3128" y="728"/>
                    <a:pt x="3126" y="725"/>
                    <a:pt x="3126" y="723"/>
                  </a:cubicBezTo>
                  <a:cubicBezTo>
                    <a:pt x="3126" y="720"/>
                    <a:pt x="3126" y="717"/>
                    <a:pt x="3126" y="715"/>
                  </a:cubicBezTo>
                  <a:cubicBezTo>
                    <a:pt x="3149" y="643"/>
                    <a:pt x="3196" y="598"/>
                    <a:pt x="3269" y="582"/>
                  </a:cubicBezTo>
                  <a:close/>
                  <a:moveTo>
                    <a:pt x="3017" y="647"/>
                  </a:moveTo>
                  <a:cubicBezTo>
                    <a:pt x="3020" y="579"/>
                    <a:pt x="3041" y="516"/>
                    <a:pt x="3079" y="459"/>
                  </a:cubicBezTo>
                  <a:cubicBezTo>
                    <a:pt x="3084" y="452"/>
                    <a:pt x="3093" y="447"/>
                    <a:pt x="3097" y="444"/>
                  </a:cubicBezTo>
                  <a:cubicBezTo>
                    <a:pt x="3114" y="474"/>
                    <a:pt x="3129" y="503"/>
                    <a:pt x="3146" y="531"/>
                  </a:cubicBezTo>
                  <a:cubicBezTo>
                    <a:pt x="3161" y="555"/>
                    <a:pt x="3170" y="581"/>
                    <a:pt x="3166" y="605"/>
                  </a:cubicBezTo>
                  <a:cubicBezTo>
                    <a:pt x="3144" y="628"/>
                    <a:pt x="3125" y="648"/>
                    <a:pt x="3103" y="671"/>
                  </a:cubicBezTo>
                  <a:cubicBezTo>
                    <a:pt x="3099" y="640"/>
                    <a:pt x="3095" y="613"/>
                    <a:pt x="3091" y="586"/>
                  </a:cubicBezTo>
                  <a:cubicBezTo>
                    <a:pt x="3081" y="628"/>
                    <a:pt x="3090" y="672"/>
                    <a:pt x="3063" y="709"/>
                  </a:cubicBezTo>
                  <a:cubicBezTo>
                    <a:pt x="3027" y="695"/>
                    <a:pt x="3015" y="680"/>
                    <a:pt x="3017" y="647"/>
                  </a:cubicBezTo>
                  <a:close/>
                  <a:moveTo>
                    <a:pt x="3008" y="836"/>
                  </a:moveTo>
                  <a:cubicBezTo>
                    <a:pt x="2931" y="931"/>
                    <a:pt x="2890" y="969"/>
                    <a:pt x="2854" y="980"/>
                  </a:cubicBezTo>
                  <a:cubicBezTo>
                    <a:pt x="2896" y="917"/>
                    <a:pt x="2948" y="873"/>
                    <a:pt x="3008" y="836"/>
                  </a:cubicBezTo>
                  <a:close/>
                  <a:moveTo>
                    <a:pt x="2903" y="994"/>
                  </a:moveTo>
                  <a:cubicBezTo>
                    <a:pt x="2923" y="990"/>
                    <a:pt x="2943" y="986"/>
                    <a:pt x="2962" y="988"/>
                  </a:cubicBezTo>
                  <a:cubicBezTo>
                    <a:pt x="3008" y="993"/>
                    <a:pt x="3052" y="1005"/>
                    <a:pt x="3086" y="1041"/>
                  </a:cubicBezTo>
                  <a:cubicBezTo>
                    <a:pt x="3040" y="1135"/>
                    <a:pt x="2858" y="1187"/>
                    <a:pt x="2806" y="1123"/>
                  </a:cubicBezTo>
                  <a:cubicBezTo>
                    <a:pt x="2849" y="1079"/>
                    <a:pt x="2910" y="1074"/>
                    <a:pt x="2969" y="1051"/>
                  </a:cubicBezTo>
                  <a:cubicBezTo>
                    <a:pt x="2909" y="1043"/>
                    <a:pt x="2862" y="1071"/>
                    <a:pt x="2810" y="1085"/>
                  </a:cubicBezTo>
                  <a:cubicBezTo>
                    <a:pt x="2822" y="1029"/>
                    <a:pt x="2856" y="1003"/>
                    <a:pt x="2903" y="994"/>
                  </a:cubicBezTo>
                  <a:close/>
                  <a:moveTo>
                    <a:pt x="2653" y="927"/>
                  </a:moveTo>
                  <a:cubicBezTo>
                    <a:pt x="2630" y="829"/>
                    <a:pt x="2654" y="739"/>
                    <a:pt x="2722" y="660"/>
                  </a:cubicBezTo>
                  <a:cubicBezTo>
                    <a:pt x="2818" y="733"/>
                    <a:pt x="2852" y="877"/>
                    <a:pt x="2819" y="981"/>
                  </a:cubicBezTo>
                  <a:cubicBezTo>
                    <a:pt x="2811" y="1006"/>
                    <a:pt x="2796" y="1030"/>
                    <a:pt x="2765" y="1044"/>
                  </a:cubicBezTo>
                  <a:cubicBezTo>
                    <a:pt x="2758" y="995"/>
                    <a:pt x="2751" y="950"/>
                    <a:pt x="2744" y="904"/>
                  </a:cubicBezTo>
                  <a:cubicBezTo>
                    <a:pt x="2741" y="905"/>
                    <a:pt x="2738" y="905"/>
                    <a:pt x="2735" y="905"/>
                  </a:cubicBezTo>
                  <a:cubicBezTo>
                    <a:pt x="2736" y="951"/>
                    <a:pt x="2736" y="998"/>
                    <a:pt x="2736" y="1045"/>
                  </a:cubicBezTo>
                  <a:cubicBezTo>
                    <a:pt x="2701" y="1037"/>
                    <a:pt x="2671" y="1002"/>
                    <a:pt x="2653" y="927"/>
                  </a:cubicBezTo>
                  <a:close/>
                  <a:moveTo>
                    <a:pt x="1757" y="1111"/>
                  </a:moveTo>
                  <a:cubicBezTo>
                    <a:pt x="1842" y="1110"/>
                    <a:pt x="1959" y="1221"/>
                    <a:pt x="1959" y="1300"/>
                  </a:cubicBezTo>
                  <a:cubicBezTo>
                    <a:pt x="1925" y="1266"/>
                    <a:pt x="1889" y="1231"/>
                    <a:pt x="1853" y="1196"/>
                  </a:cubicBezTo>
                  <a:cubicBezTo>
                    <a:pt x="1851" y="1197"/>
                    <a:pt x="1849" y="1199"/>
                    <a:pt x="1847" y="1201"/>
                  </a:cubicBezTo>
                  <a:cubicBezTo>
                    <a:pt x="1877" y="1248"/>
                    <a:pt x="1928" y="1279"/>
                    <a:pt x="1947" y="1335"/>
                  </a:cubicBezTo>
                  <a:cubicBezTo>
                    <a:pt x="1817" y="1329"/>
                    <a:pt x="1758" y="1226"/>
                    <a:pt x="1757" y="1111"/>
                  </a:cubicBezTo>
                  <a:close/>
                  <a:moveTo>
                    <a:pt x="1726" y="1455"/>
                  </a:moveTo>
                  <a:cubicBezTo>
                    <a:pt x="1671" y="1452"/>
                    <a:pt x="1615" y="1441"/>
                    <a:pt x="1573" y="1394"/>
                  </a:cubicBezTo>
                  <a:cubicBezTo>
                    <a:pt x="1668" y="1346"/>
                    <a:pt x="1764" y="1333"/>
                    <a:pt x="1865" y="1346"/>
                  </a:cubicBezTo>
                  <a:cubicBezTo>
                    <a:pt x="1883" y="1348"/>
                    <a:pt x="1889" y="1361"/>
                    <a:pt x="1894" y="1378"/>
                  </a:cubicBezTo>
                  <a:cubicBezTo>
                    <a:pt x="1835" y="1382"/>
                    <a:pt x="1780" y="1386"/>
                    <a:pt x="1724" y="1389"/>
                  </a:cubicBezTo>
                  <a:cubicBezTo>
                    <a:pt x="1724" y="1392"/>
                    <a:pt x="1724" y="1394"/>
                    <a:pt x="1724" y="1397"/>
                  </a:cubicBezTo>
                  <a:cubicBezTo>
                    <a:pt x="1779" y="1400"/>
                    <a:pt x="1834" y="1403"/>
                    <a:pt x="1898" y="1407"/>
                  </a:cubicBezTo>
                  <a:cubicBezTo>
                    <a:pt x="1842" y="1456"/>
                    <a:pt x="1783" y="1458"/>
                    <a:pt x="1726" y="1455"/>
                  </a:cubicBezTo>
                  <a:close/>
                  <a:moveTo>
                    <a:pt x="1968" y="1560"/>
                  </a:moveTo>
                  <a:cubicBezTo>
                    <a:pt x="1916" y="1644"/>
                    <a:pt x="1838" y="1685"/>
                    <a:pt x="1741" y="1700"/>
                  </a:cubicBezTo>
                  <a:cubicBezTo>
                    <a:pt x="1751" y="1630"/>
                    <a:pt x="1804" y="1525"/>
                    <a:pt x="1855" y="1487"/>
                  </a:cubicBezTo>
                  <a:cubicBezTo>
                    <a:pt x="1880" y="1468"/>
                    <a:pt x="1908" y="1440"/>
                    <a:pt x="1951" y="1458"/>
                  </a:cubicBezTo>
                  <a:cubicBezTo>
                    <a:pt x="1934" y="1499"/>
                    <a:pt x="1900" y="1526"/>
                    <a:pt x="1881" y="1562"/>
                  </a:cubicBezTo>
                  <a:cubicBezTo>
                    <a:pt x="1922" y="1546"/>
                    <a:pt x="1940" y="1505"/>
                    <a:pt x="1973" y="1478"/>
                  </a:cubicBezTo>
                  <a:cubicBezTo>
                    <a:pt x="1983" y="1507"/>
                    <a:pt x="1983" y="1535"/>
                    <a:pt x="1968" y="1560"/>
                  </a:cubicBezTo>
                  <a:close/>
                  <a:moveTo>
                    <a:pt x="2205" y="1513"/>
                  </a:moveTo>
                  <a:cubicBezTo>
                    <a:pt x="2162" y="1479"/>
                    <a:pt x="2114" y="1453"/>
                    <a:pt x="2062" y="1420"/>
                  </a:cubicBezTo>
                  <a:cubicBezTo>
                    <a:pt x="2161" y="1446"/>
                    <a:pt x="2313" y="1557"/>
                    <a:pt x="2325" y="1625"/>
                  </a:cubicBezTo>
                  <a:cubicBezTo>
                    <a:pt x="2286" y="1588"/>
                    <a:pt x="2248" y="1547"/>
                    <a:pt x="2205" y="1513"/>
                  </a:cubicBezTo>
                  <a:close/>
                  <a:moveTo>
                    <a:pt x="2322" y="1740"/>
                  </a:moveTo>
                  <a:cubicBezTo>
                    <a:pt x="2291" y="1787"/>
                    <a:pt x="2255" y="1810"/>
                    <a:pt x="2208" y="1812"/>
                  </a:cubicBezTo>
                  <a:cubicBezTo>
                    <a:pt x="2136" y="1815"/>
                    <a:pt x="2080" y="1778"/>
                    <a:pt x="2026" y="1735"/>
                  </a:cubicBezTo>
                  <a:cubicBezTo>
                    <a:pt x="2100" y="1657"/>
                    <a:pt x="2240" y="1624"/>
                    <a:pt x="2304" y="1669"/>
                  </a:cubicBezTo>
                  <a:cubicBezTo>
                    <a:pt x="2311" y="1682"/>
                    <a:pt x="2318" y="1696"/>
                    <a:pt x="2326" y="1711"/>
                  </a:cubicBezTo>
                  <a:cubicBezTo>
                    <a:pt x="2273" y="1732"/>
                    <a:pt x="2220" y="1726"/>
                    <a:pt x="2164" y="1734"/>
                  </a:cubicBezTo>
                  <a:cubicBezTo>
                    <a:pt x="2208" y="1750"/>
                    <a:pt x="2261" y="1752"/>
                    <a:pt x="2322" y="1740"/>
                  </a:cubicBezTo>
                  <a:close/>
                  <a:moveTo>
                    <a:pt x="2419" y="1625"/>
                  </a:moveTo>
                  <a:cubicBezTo>
                    <a:pt x="2415" y="1564"/>
                    <a:pt x="2411" y="1504"/>
                    <a:pt x="2407" y="1444"/>
                  </a:cubicBezTo>
                  <a:cubicBezTo>
                    <a:pt x="2387" y="1509"/>
                    <a:pt x="2408" y="1577"/>
                    <a:pt x="2386" y="1647"/>
                  </a:cubicBezTo>
                  <a:cubicBezTo>
                    <a:pt x="2299" y="1561"/>
                    <a:pt x="2325" y="1355"/>
                    <a:pt x="2413" y="1285"/>
                  </a:cubicBezTo>
                  <a:cubicBezTo>
                    <a:pt x="2417" y="1290"/>
                    <a:pt x="2422" y="1295"/>
                    <a:pt x="2426" y="1301"/>
                  </a:cubicBezTo>
                  <a:cubicBezTo>
                    <a:pt x="2432" y="1310"/>
                    <a:pt x="2437" y="1320"/>
                    <a:pt x="2442" y="1330"/>
                  </a:cubicBezTo>
                  <a:cubicBezTo>
                    <a:pt x="2483" y="1417"/>
                    <a:pt x="2481" y="1506"/>
                    <a:pt x="2450" y="1595"/>
                  </a:cubicBezTo>
                  <a:cubicBezTo>
                    <a:pt x="2446" y="1607"/>
                    <a:pt x="2435" y="1617"/>
                    <a:pt x="2426" y="1629"/>
                  </a:cubicBezTo>
                  <a:cubicBezTo>
                    <a:pt x="2424" y="1627"/>
                    <a:pt x="2422" y="1626"/>
                    <a:pt x="2419" y="1625"/>
                  </a:cubicBezTo>
                  <a:close/>
                  <a:moveTo>
                    <a:pt x="2889" y="1952"/>
                  </a:moveTo>
                  <a:cubicBezTo>
                    <a:pt x="2863" y="1991"/>
                    <a:pt x="2825" y="2018"/>
                    <a:pt x="2769" y="2043"/>
                  </a:cubicBezTo>
                  <a:cubicBezTo>
                    <a:pt x="2733" y="2058"/>
                    <a:pt x="2697" y="2072"/>
                    <a:pt x="2656" y="2066"/>
                  </a:cubicBezTo>
                  <a:cubicBezTo>
                    <a:pt x="2624" y="2062"/>
                    <a:pt x="2611" y="2052"/>
                    <a:pt x="2597" y="2024"/>
                  </a:cubicBezTo>
                  <a:cubicBezTo>
                    <a:pt x="2651" y="1999"/>
                    <a:pt x="2719" y="2019"/>
                    <a:pt x="2775" y="1970"/>
                  </a:cubicBezTo>
                  <a:cubicBezTo>
                    <a:pt x="2749" y="1975"/>
                    <a:pt x="2732" y="1979"/>
                    <a:pt x="2712" y="1982"/>
                  </a:cubicBezTo>
                  <a:cubicBezTo>
                    <a:pt x="2764" y="1909"/>
                    <a:pt x="2818" y="1900"/>
                    <a:pt x="2889" y="1952"/>
                  </a:cubicBezTo>
                  <a:close/>
                  <a:moveTo>
                    <a:pt x="2564" y="1898"/>
                  </a:moveTo>
                  <a:cubicBezTo>
                    <a:pt x="2569" y="1845"/>
                    <a:pt x="2586" y="1798"/>
                    <a:pt x="2625" y="1760"/>
                  </a:cubicBezTo>
                  <a:cubicBezTo>
                    <a:pt x="2641" y="1743"/>
                    <a:pt x="2661" y="1729"/>
                    <a:pt x="2678" y="1712"/>
                  </a:cubicBezTo>
                  <a:cubicBezTo>
                    <a:pt x="2743" y="1650"/>
                    <a:pt x="2824" y="1638"/>
                    <a:pt x="2913" y="1638"/>
                  </a:cubicBezTo>
                  <a:cubicBezTo>
                    <a:pt x="2904" y="1670"/>
                    <a:pt x="2897" y="1700"/>
                    <a:pt x="2885" y="1728"/>
                  </a:cubicBezTo>
                  <a:cubicBezTo>
                    <a:pt x="2844" y="1831"/>
                    <a:pt x="2770" y="1906"/>
                    <a:pt x="2672" y="1955"/>
                  </a:cubicBezTo>
                  <a:cubicBezTo>
                    <a:pt x="2649" y="1967"/>
                    <a:pt x="2621" y="1967"/>
                    <a:pt x="2596" y="1944"/>
                  </a:cubicBezTo>
                  <a:cubicBezTo>
                    <a:pt x="2637" y="1887"/>
                    <a:pt x="2677" y="1830"/>
                    <a:pt x="2737" y="1776"/>
                  </a:cubicBezTo>
                  <a:cubicBezTo>
                    <a:pt x="2719" y="1784"/>
                    <a:pt x="2708" y="1785"/>
                    <a:pt x="2702" y="1791"/>
                  </a:cubicBezTo>
                  <a:cubicBezTo>
                    <a:pt x="2658" y="1834"/>
                    <a:pt x="2616" y="1877"/>
                    <a:pt x="2569" y="1924"/>
                  </a:cubicBezTo>
                  <a:cubicBezTo>
                    <a:pt x="2567" y="1914"/>
                    <a:pt x="2564" y="1906"/>
                    <a:pt x="2564" y="1898"/>
                  </a:cubicBezTo>
                  <a:close/>
                  <a:moveTo>
                    <a:pt x="2715" y="1511"/>
                  </a:moveTo>
                  <a:cubicBezTo>
                    <a:pt x="2755" y="1476"/>
                    <a:pt x="2822" y="1447"/>
                    <a:pt x="2868" y="1443"/>
                  </a:cubicBezTo>
                  <a:cubicBezTo>
                    <a:pt x="2814" y="1467"/>
                    <a:pt x="2765" y="1489"/>
                    <a:pt x="2715" y="1511"/>
                  </a:cubicBezTo>
                  <a:close/>
                  <a:moveTo>
                    <a:pt x="3071" y="1377"/>
                  </a:moveTo>
                  <a:cubicBezTo>
                    <a:pt x="3096" y="1332"/>
                    <a:pt x="3148" y="1310"/>
                    <a:pt x="3162" y="1261"/>
                  </a:cubicBezTo>
                  <a:cubicBezTo>
                    <a:pt x="3129" y="1288"/>
                    <a:pt x="3095" y="1315"/>
                    <a:pt x="3057" y="1345"/>
                  </a:cubicBezTo>
                  <a:cubicBezTo>
                    <a:pt x="3049" y="1311"/>
                    <a:pt x="3058" y="1290"/>
                    <a:pt x="3072" y="1270"/>
                  </a:cubicBezTo>
                  <a:cubicBezTo>
                    <a:pt x="3103" y="1230"/>
                    <a:pt x="3143" y="1204"/>
                    <a:pt x="3189" y="1184"/>
                  </a:cubicBezTo>
                  <a:cubicBezTo>
                    <a:pt x="3222" y="1169"/>
                    <a:pt x="3256" y="1159"/>
                    <a:pt x="3297" y="1166"/>
                  </a:cubicBezTo>
                  <a:cubicBezTo>
                    <a:pt x="3287" y="1196"/>
                    <a:pt x="3280" y="1224"/>
                    <a:pt x="3269" y="1250"/>
                  </a:cubicBezTo>
                  <a:cubicBezTo>
                    <a:pt x="3248" y="1302"/>
                    <a:pt x="3212" y="1343"/>
                    <a:pt x="3164" y="1372"/>
                  </a:cubicBezTo>
                  <a:cubicBezTo>
                    <a:pt x="3136" y="1388"/>
                    <a:pt x="3106" y="1397"/>
                    <a:pt x="3071" y="1377"/>
                  </a:cubicBezTo>
                  <a:close/>
                  <a:moveTo>
                    <a:pt x="3378" y="1738"/>
                  </a:moveTo>
                  <a:cubicBezTo>
                    <a:pt x="3301" y="1724"/>
                    <a:pt x="3241" y="1688"/>
                    <a:pt x="3197" y="1628"/>
                  </a:cubicBezTo>
                  <a:cubicBezTo>
                    <a:pt x="3176" y="1599"/>
                    <a:pt x="3160" y="1566"/>
                    <a:pt x="3174" y="1524"/>
                  </a:cubicBezTo>
                  <a:cubicBezTo>
                    <a:pt x="3219" y="1563"/>
                    <a:pt x="3251" y="1612"/>
                    <a:pt x="3305" y="1636"/>
                  </a:cubicBezTo>
                  <a:cubicBezTo>
                    <a:pt x="3280" y="1605"/>
                    <a:pt x="3255" y="1574"/>
                    <a:pt x="3225" y="1537"/>
                  </a:cubicBezTo>
                  <a:cubicBezTo>
                    <a:pt x="3266" y="1551"/>
                    <a:pt x="3300" y="1562"/>
                    <a:pt x="3334" y="1574"/>
                  </a:cubicBezTo>
                  <a:cubicBezTo>
                    <a:pt x="3337" y="1575"/>
                    <a:pt x="3340" y="1580"/>
                    <a:pt x="3342" y="1583"/>
                  </a:cubicBezTo>
                  <a:cubicBezTo>
                    <a:pt x="3372" y="1628"/>
                    <a:pt x="3391" y="1677"/>
                    <a:pt x="3378" y="1738"/>
                  </a:cubicBezTo>
                  <a:close/>
                  <a:moveTo>
                    <a:pt x="3366" y="1550"/>
                  </a:moveTo>
                  <a:cubicBezTo>
                    <a:pt x="3309" y="1547"/>
                    <a:pt x="3259" y="1533"/>
                    <a:pt x="3229" y="1472"/>
                  </a:cubicBezTo>
                  <a:cubicBezTo>
                    <a:pt x="3249" y="1469"/>
                    <a:pt x="3264" y="1466"/>
                    <a:pt x="3279" y="1465"/>
                  </a:cubicBezTo>
                  <a:cubicBezTo>
                    <a:pt x="3294" y="1465"/>
                    <a:pt x="3309" y="1469"/>
                    <a:pt x="3325" y="1471"/>
                  </a:cubicBezTo>
                  <a:cubicBezTo>
                    <a:pt x="3338" y="1472"/>
                    <a:pt x="3352" y="1473"/>
                    <a:pt x="3365" y="1475"/>
                  </a:cubicBezTo>
                  <a:cubicBezTo>
                    <a:pt x="3323" y="1444"/>
                    <a:pt x="3275" y="1442"/>
                    <a:pt x="3225" y="1442"/>
                  </a:cubicBezTo>
                  <a:cubicBezTo>
                    <a:pt x="3240" y="1410"/>
                    <a:pt x="3265" y="1402"/>
                    <a:pt x="3291" y="1399"/>
                  </a:cubicBezTo>
                  <a:cubicBezTo>
                    <a:pt x="3351" y="1393"/>
                    <a:pt x="3408" y="1395"/>
                    <a:pt x="3457" y="1438"/>
                  </a:cubicBezTo>
                  <a:cubicBezTo>
                    <a:pt x="3485" y="1462"/>
                    <a:pt x="3518" y="1481"/>
                    <a:pt x="3541" y="1523"/>
                  </a:cubicBezTo>
                  <a:cubicBezTo>
                    <a:pt x="3479" y="1528"/>
                    <a:pt x="3426" y="1554"/>
                    <a:pt x="3366" y="1550"/>
                  </a:cubicBezTo>
                  <a:close/>
                  <a:moveTo>
                    <a:pt x="18" y="867"/>
                  </a:moveTo>
                  <a:cubicBezTo>
                    <a:pt x="12" y="863"/>
                    <a:pt x="6" y="858"/>
                    <a:pt x="0" y="854"/>
                  </a:cubicBezTo>
                  <a:cubicBezTo>
                    <a:pt x="0" y="878"/>
                    <a:pt x="0" y="878"/>
                    <a:pt x="0" y="878"/>
                  </a:cubicBezTo>
                  <a:cubicBezTo>
                    <a:pt x="15" y="891"/>
                    <a:pt x="29" y="905"/>
                    <a:pt x="42" y="921"/>
                  </a:cubicBezTo>
                  <a:cubicBezTo>
                    <a:pt x="59" y="944"/>
                    <a:pt x="73" y="970"/>
                    <a:pt x="90" y="996"/>
                  </a:cubicBezTo>
                  <a:cubicBezTo>
                    <a:pt x="59" y="1011"/>
                    <a:pt x="29" y="1012"/>
                    <a:pt x="0" y="1009"/>
                  </a:cubicBezTo>
                  <a:cubicBezTo>
                    <a:pt x="0" y="1031"/>
                    <a:pt x="0" y="1031"/>
                    <a:pt x="0" y="1031"/>
                  </a:cubicBezTo>
                  <a:cubicBezTo>
                    <a:pt x="38" y="1033"/>
                    <a:pt x="77" y="1028"/>
                    <a:pt x="117" y="1012"/>
                  </a:cubicBezTo>
                  <a:cubicBezTo>
                    <a:pt x="93" y="956"/>
                    <a:pt x="66" y="905"/>
                    <a:pt x="18" y="867"/>
                  </a:cubicBezTo>
                  <a:close/>
                  <a:moveTo>
                    <a:pt x="55" y="580"/>
                  </a:moveTo>
                  <a:cubicBezTo>
                    <a:pt x="58" y="556"/>
                    <a:pt x="63" y="531"/>
                    <a:pt x="63" y="506"/>
                  </a:cubicBezTo>
                  <a:cubicBezTo>
                    <a:pt x="63" y="465"/>
                    <a:pt x="60" y="423"/>
                    <a:pt x="19" y="399"/>
                  </a:cubicBezTo>
                  <a:cubicBezTo>
                    <a:pt x="12" y="402"/>
                    <a:pt x="6" y="406"/>
                    <a:pt x="0" y="409"/>
                  </a:cubicBezTo>
                  <a:cubicBezTo>
                    <a:pt x="0" y="434"/>
                    <a:pt x="0" y="434"/>
                    <a:pt x="0" y="434"/>
                  </a:cubicBezTo>
                  <a:cubicBezTo>
                    <a:pt x="7" y="430"/>
                    <a:pt x="14" y="426"/>
                    <a:pt x="22" y="422"/>
                  </a:cubicBezTo>
                  <a:cubicBezTo>
                    <a:pt x="50" y="478"/>
                    <a:pt x="45" y="530"/>
                    <a:pt x="27" y="581"/>
                  </a:cubicBezTo>
                  <a:cubicBezTo>
                    <a:pt x="26" y="585"/>
                    <a:pt x="24" y="590"/>
                    <a:pt x="21" y="592"/>
                  </a:cubicBezTo>
                  <a:cubicBezTo>
                    <a:pt x="14" y="597"/>
                    <a:pt x="7" y="602"/>
                    <a:pt x="0" y="607"/>
                  </a:cubicBezTo>
                  <a:cubicBezTo>
                    <a:pt x="0" y="634"/>
                    <a:pt x="0" y="634"/>
                    <a:pt x="0" y="634"/>
                  </a:cubicBezTo>
                  <a:cubicBezTo>
                    <a:pt x="17" y="622"/>
                    <a:pt x="37" y="614"/>
                    <a:pt x="59" y="607"/>
                  </a:cubicBezTo>
                  <a:cubicBezTo>
                    <a:pt x="116" y="588"/>
                    <a:pt x="173" y="599"/>
                    <a:pt x="234" y="589"/>
                  </a:cubicBezTo>
                  <a:cubicBezTo>
                    <a:pt x="223" y="635"/>
                    <a:pt x="196" y="662"/>
                    <a:pt x="175" y="692"/>
                  </a:cubicBezTo>
                  <a:cubicBezTo>
                    <a:pt x="139" y="746"/>
                    <a:pt x="84" y="763"/>
                    <a:pt x="25" y="772"/>
                  </a:cubicBezTo>
                  <a:cubicBezTo>
                    <a:pt x="16" y="773"/>
                    <a:pt x="8" y="774"/>
                    <a:pt x="0" y="774"/>
                  </a:cubicBezTo>
                  <a:cubicBezTo>
                    <a:pt x="0" y="796"/>
                    <a:pt x="0" y="796"/>
                    <a:pt x="0" y="796"/>
                  </a:cubicBezTo>
                  <a:cubicBezTo>
                    <a:pt x="8" y="795"/>
                    <a:pt x="17" y="794"/>
                    <a:pt x="26" y="792"/>
                  </a:cubicBezTo>
                  <a:cubicBezTo>
                    <a:pt x="71" y="783"/>
                    <a:pt x="119" y="776"/>
                    <a:pt x="155" y="746"/>
                  </a:cubicBezTo>
                  <a:cubicBezTo>
                    <a:pt x="202" y="706"/>
                    <a:pt x="237" y="655"/>
                    <a:pt x="255" y="594"/>
                  </a:cubicBezTo>
                  <a:cubicBezTo>
                    <a:pt x="257" y="587"/>
                    <a:pt x="253" y="579"/>
                    <a:pt x="251" y="566"/>
                  </a:cubicBezTo>
                  <a:cubicBezTo>
                    <a:pt x="186" y="571"/>
                    <a:pt x="122" y="575"/>
                    <a:pt x="55" y="580"/>
                  </a:cubicBezTo>
                  <a:close/>
                  <a:moveTo>
                    <a:pt x="3740" y="24"/>
                  </a:moveTo>
                  <a:cubicBezTo>
                    <a:pt x="3734" y="17"/>
                    <a:pt x="3730" y="9"/>
                    <a:pt x="3724" y="0"/>
                  </a:cubicBezTo>
                  <a:cubicBezTo>
                    <a:pt x="3693" y="0"/>
                    <a:pt x="3693" y="0"/>
                    <a:pt x="3693" y="0"/>
                  </a:cubicBezTo>
                  <a:cubicBezTo>
                    <a:pt x="3705" y="14"/>
                    <a:pt x="3716" y="28"/>
                    <a:pt x="3728" y="42"/>
                  </a:cubicBezTo>
                  <a:cubicBezTo>
                    <a:pt x="3773" y="97"/>
                    <a:pt x="3810" y="157"/>
                    <a:pt x="3840" y="221"/>
                  </a:cubicBezTo>
                  <a:cubicBezTo>
                    <a:pt x="3840" y="174"/>
                    <a:pt x="3840" y="174"/>
                    <a:pt x="3840" y="174"/>
                  </a:cubicBezTo>
                  <a:cubicBezTo>
                    <a:pt x="3812" y="122"/>
                    <a:pt x="3779" y="72"/>
                    <a:pt x="3740" y="24"/>
                  </a:cubicBezTo>
                  <a:close/>
                </a:path>
              </a:pathLst>
            </a:custGeom>
            <a:solidFill>
              <a:schemeClr val="accent3"/>
            </a:solidFill>
            <a:ln>
              <a:noFill/>
            </a:ln>
          </p:spPr>
        </p:sp>
        <p:sp>
          <p:nvSpPr>
            <p:cNvPr id="18" name="Freeform 9"/>
            <p:cNvSpPr>
              <a:spLocks noEditPoints="1"/>
            </p:cNvSpPr>
            <p:nvPr/>
          </p:nvSpPr>
          <p:spPr bwMode="auto">
            <a:xfrm>
              <a:off x="0" y="-2313"/>
              <a:ext cx="12191768" cy="6864081"/>
            </a:xfrm>
            <a:custGeom>
              <a:avLst/>
              <a:gdLst/>
              <a:ahLst/>
              <a:cxnLst/>
              <a:rect l="0" t="0" r="r" b="b"/>
              <a:pathLst>
                <a:path w="3840" h="2161">
                  <a:moveTo>
                    <a:pt x="3767" y="2161"/>
                  </a:moveTo>
                  <a:cubicBezTo>
                    <a:pt x="3792" y="2161"/>
                    <a:pt x="3792" y="2161"/>
                    <a:pt x="3792" y="2161"/>
                  </a:cubicBezTo>
                  <a:cubicBezTo>
                    <a:pt x="3801" y="2150"/>
                    <a:pt x="3810" y="2139"/>
                    <a:pt x="3819" y="2129"/>
                  </a:cubicBezTo>
                  <a:cubicBezTo>
                    <a:pt x="3826" y="2122"/>
                    <a:pt x="3833" y="2116"/>
                    <a:pt x="3840" y="2109"/>
                  </a:cubicBezTo>
                  <a:cubicBezTo>
                    <a:pt x="3840" y="2086"/>
                    <a:pt x="3840" y="2086"/>
                    <a:pt x="3840" y="2086"/>
                  </a:cubicBezTo>
                  <a:cubicBezTo>
                    <a:pt x="3813" y="2108"/>
                    <a:pt x="3789" y="2134"/>
                    <a:pt x="3767" y="2161"/>
                  </a:cubicBezTo>
                  <a:close/>
                  <a:moveTo>
                    <a:pt x="2102" y="2102"/>
                  </a:moveTo>
                  <a:cubicBezTo>
                    <a:pt x="2066" y="2113"/>
                    <a:pt x="2034" y="2138"/>
                    <a:pt x="1997" y="2160"/>
                  </a:cubicBezTo>
                  <a:cubicBezTo>
                    <a:pt x="1986" y="2061"/>
                    <a:pt x="1945" y="1974"/>
                    <a:pt x="1884" y="1890"/>
                  </a:cubicBezTo>
                  <a:cubicBezTo>
                    <a:pt x="1880" y="1898"/>
                    <a:pt x="1875" y="1903"/>
                    <a:pt x="1876" y="1907"/>
                  </a:cubicBezTo>
                  <a:cubicBezTo>
                    <a:pt x="1878" y="1959"/>
                    <a:pt x="1853" y="2002"/>
                    <a:pt x="1834" y="2046"/>
                  </a:cubicBezTo>
                  <a:cubicBezTo>
                    <a:pt x="1817" y="2083"/>
                    <a:pt x="1797" y="2118"/>
                    <a:pt x="1779" y="2154"/>
                  </a:cubicBezTo>
                  <a:cubicBezTo>
                    <a:pt x="1751" y="2147"/>
                    <a:pt x="1721" y="2139"/>
                    <a:pt x="1690" y="2130"/>
                  </a:cubicBezTo>
                  <a:cubicBezTo>
                    <a:pt x="1660" y="2122"/>
                    <a:pt x="1630" y="2111"/>
                    <a:pt x="1598" y="2101"/>
                  </a:cubicBezTo>
                  <a:cubicBezTo>
                    <a:pt x="1591" y="2122"/>
                    <a:pt x="1589" y="2141"/>
                    <a:pt x="1591" y="2161"/>
                  </a:cubicBezTo>
                  <a:cubicBezTo>
                    <a:pt x="1612" y="2161"/>
                    <a:pt x="1612" y="2161"/>
                    <a:pt x="1612" y="2161"/>
                  </a:cubicBezTo>
                  <a:cubicBezTo>
                    <a:pt x="1612" y="2160"/>
                    <a:pt x="1612" y="2160"/>
                    <a:pt x="1612" y="2160"/>
                  </a:cubicBezTo>
                  <a:cubicBezTo>
                    <a:pt x="1610" y="2151"/>
                    <a:pt x="1612" y="2142"/>
                    <a:pt x="1612" y="2136"/>
                  </a:cubicBezTo>
                  <a:cubicBezTo>
                    <a:pt x="1646" y="2144"/>
                    <a:pt x="1678" y="2152"/>
                    <a:pt x="1710" y="2157"/>
                  </a:cubicBezTo>
                  <a:cubicBezTo>
                    <a:pt x="1715" y="2158"/>
                    <a:pt x="1720" y="2159"/>
                    <a:pt x="1725" y="2161"/>
                  </a:cubicBezTo>
                  <a:cubicBezTo>
                    <a:pt x="1807" y="2161"/>
                    <a:pt x="1807" y="2161"/>
                    <a:pt x="1807" y="2161"/>
                  </a:cubicBezTo>
                  <a:cubicBezTo>
                    <a:pt x="1811" y="2140"/>
                    <a:pt x="1819" y="2120"/>
                    <a:pt x="1830" y="2099"/>
                  </a:cubicBezTo>
                  <a:cubicBezTo>
                    <a:pt x="1855" y="2052"/>
                    <a:pt x="1883" y="2007"/>
                    <a:pt x="1898" y="1950"/>
                  </a:cubicBezTo>
                  <a:cubicBezTo>
                    <a:pt x="1913" y="1978"/>
                    <a:pt x="1930" y="2005"/>
                    <a:pt x="1942" y="2034"/>
                  </a:cubicBezTo>
                  <a:cubicBezTo>
                    <a:pt x="1959" y="2075"/>
                    <a:pt x="1971" y="2117"/>
                    <a:pt x="1974" y="2161"/>
                  </a:cubicBezTo>
                  <a:cubicBezTo>
                    <a:pt x="2037" y="2161"/>
                    <a:pt x="2037" y="2161"/>
                    <a:pt x="2037" y="2161"/>
                  </a:cubicBezTo>
                  <a:cubicBezTo>
                    <a:pt x="2053" y="2147"/>
                    <a:pt x="2074" y="2137"/>
                    <a:pt x="2093" y="2127"/>
                  </a:cubicBezTo>
                  <a:cubicBezTo>
                    <a:pt x="2112" y="2116"/>
                    <a:pt x="2133" y="2110"/>
                    <a:pt x="2158" y="2122"/>
                  </a:cubicBezTo>
                  <a:cubicBezTo>
                    <a:pt x="2152" y="2135"/>
                    <a:pt x="2146" y="2148"/>
                    <a:pt x="2140" y="2161"/>
                  </a:cubicBezTo>
                  <a:cubicBezTo>
                    <a:pt x="2165" y="2161"/>
                    <a:pt x="2165" y="2161"/>
                    <a:pt x="2165" y="2161"/>
                  </a:cubicBezTo>
                  <a:cubicBezTo>
                    <a:pt x="2179" y="2141"/>
                    <a:pt x="2198" y="2125"/>
                    <a:pt x="2227" y="2115"/>
                  </a:cubicBezTo>
                  <a:cubicBezTo>
                    <a:pt x="2180" y="2097"/>
                    <a:pt x="2139" y="2090"/>
                    <a:pt x="2102" y="2102"/>
                  </a:cubicBezTo>
                  <a:close/>
                  <a:moveTo>
                    <a:pt x="234" y="1391"/>
                  </a:moveTo>
                  <a:cubicBezTo>
                    <a:pt x="269" y="1368"/>
                    <a:pt x="307" y="1351"/>
                    <a:pt x="333" y="1324"/>
                  </a:cubicBezTo>
                  <a:cubicBezTo>
                    <a:pt x="360" y="1296"/>
                    <a:pt x="372" y="1256"/>
                    <a:pt x="377" y="1206"/>
                  </a:cubicBezTo>
                  <a:cubicBezTo>
                    <a:pt x="338" y="1242"/>
                    <a:pt x="298" y="1245"/>
                    <a:pt x="257" y="1241"/>
                  </a:cubicBezTo>
                  <a:cubicBezTo>
                    <a:pt x="232" y="1238"/>
                    <a:pt x="207" y="1236"/>
                    <a:pt x="182" y="1231"/>
                  </a:cubicBezTo>
                  <a:cubicBezTo>
                    <a:pt x="135" y="1223"/>
                    <a:pt x="89" y="1227"/>
                    <a:pt x="46" y="1244"/>
                  </a:cubicBezTo>
                  <a:cubicBezTo>
                    <a:pt x="29" y="1250"/>
                    <a:pt x="13" y="1258"/>
                    <a:pt x="0" y="1268"/>
                  </a:cubicBezTo>
                  <a:cubicBezTo>
                    <a:pt x="0" y="1518"/>
                    <a:pt x="0" y="1518"/>
                    <a:pt x="0" y="1518"/>
                  </a:cubicBezTo>
                  <a:cubicBezTo>
                    <a:pt x="18" y="1545"/>
                    <a:pt x="24" y="1579"/>
                    <a:pt x="40" y="1609"/>
                  </a:cubicBezTo>
                  <a:cubicBezTo>
                    <a:pt x="37" y="1582"/>
                    <a:pt x="33" y="1555"/>
                    <a:pt x="30" y="1524"/>
                  </a:cubicBezTo>
                  <a:cubicBezTo>
                    <a:pt x="56" y="1540"/>
                    <a:pt x="80" y="1555"/>
                    <a:pt x="108" y="1572"/>
                  </a:cubicBezTo>
                  <a:cubicBezTo>
                    <a:pt x="117" y="1594"/>
                    <a:pt x="115" y="1621"/>
                    <a:pt x="107" y="1649"/>
                  </a:cubicBezTo>
                  <a:cubicBezTo>
                    <a:pt x="98" y="1680"/>
                    <a:pt x="91" y="1712"/>
                    <a:pt x="82" y="1746"/>
                  </a:cubicBezTo>
                  <a:cubicBezTo>
                    <a:pt x="77" y="1743"/>
                    <a:pt x="67" y="1741"/>
                    <a:pt x="61" y="1735"/>
                  </a:cubicBezTo>
                  <a:cubicBezTo>
                    <a:pt x="37" y="1714"/>
                    <a:pt x="17" y="1692"/>
                    <a:pt x="0" y="1667"/>
                  </a:cubicBezTo>
                  <a:cubicBezTo>
                    <a:pt x="0" y="1706"/>
                    <a:pt x="0" y="1706"/>
                    <a:pt x="0" y="1706"/>
                  </a:cubicBezTo>
                  <a:cubicBezTo>
                    <a:pt x="26" y="1740"/>
                    <a:pt x="59" y="1768"/>
                    <a:pt x="107" y="1774"/>
                  </a:cubicBezTo>
                  <a:cubicBezTo>
                    <a:pt x="112" y="1741"/>
                    <a:pt x="116" y="1710"/>
                    <a:pt x="122" y="1678"/>
                  </a:cubicBezTo>
                  <a:cubicBezTo>
                    <a:pt x="128" y="1647"/>
                    <a:pt x="135" y="1617"/>
                    <a:pt x="141" y="1589"/>
                  </a:cubicBezTo>
                  <a:cubicBezTo>
                    <a:pt x="182" y="1589"/>
                    <a:pt x="222" y="1586"/>
                    <a:pt x="262" y="1588"/>
                  </a:cubicBezTo>
                  <a:cubicBezTo>
                    <a:pt x="310" y="1591"/>
                    <a:pt x="360" y="1588"/>
                    <a:pt x="405" y="1613"/>
                  </a:cubicBezTo>
                  <a:cubicBezTo>
                    <a:pt x="409" y="1615"/>
                    <a:pt x="414" y="1614"/>
                    <a:pt x="424" y="1614"/>
                  </a:cubicBezTo>
                  <a:cubicBezTo>
                    <a:pt x="376" y="1521"/>
                    <a:pt x="317" y="1446"/>
                    <a:pt x="234" y="1391"/>
                  </a:cubicBezTo>
                  <a:close/>
                  <a:moveTo>
                    <a:pt x="28" y="1374"/>
                  </a:moveTo>
                  <a:cubicBezTo>
                    <a:pt x="30" y="1346"/>
                    <a:pt x="51" y="1340"/>
                    <a:pt x="69" y="1332"/>
                  </a:cubicBezTo>
                  <a:cubicBezTo>
                    <a:pt x="88" y="1323"/>
                    <a:pt x="108" y="1317"/>
                    <a:pt x="126" y="1305"/>
                  </a:cubicBezTo>
                  <a:cubicBezTo>
                    <a:pt x="100" y="1309"/>
                    <a:pt x="73" y="1312"/>
                    <a:pt x="43" y="1317"/>
                  </a:cubicBezTo>
                  <a:cubicBezTo>
                    <a:pt x="54" y="1286"/>
                    <a:pt x="76" y="1271"/>
                    <a:pt x="103" y="1264"/>
                  </a:cubicBezTo>
                  <a:cubicBezTo>
                    <a:pt x="137" y="1256"/>
                    <a:pt x="171" y="1250"/>
                    <a:pt x="207" y="1255"/>
                  </a:cubicBezTo>
                  <a:cubicBezTo>
                    <a:pt x="249" y="1262"/>
                    <a:pt x="292" y="1262"/>
                    <a:pt x="340" y="1265"/>
                  </a:cubicBezTo>
                  <a:cubicBezTo>
                    <a:pt x="340" y="1292"/>
                    <a:pt x="324" y="1308"/>
                    <a:pt x="306" y="1320"/>
                  </a:cubicBezTo>
                  <a:cubicBezTo>
                    <a:pt x="274" y="1342"/>
                    <a:pt x="243" y="1373"/>
                    <a:pt x="197" y="1358"/>
                  </a:cubicBezTo>
                  <a:cubicBezTo>
                    <a:pt x="168" y="1374"/>
                    <a:pt x="139" y="1354"/>
                    <a:pt x="111" y="1358"/>
                  </a:cubicBezTo>
                  <a:cubicBezTo>
                    <a:pt x="84" y="1362"/>
                    <a:pt x="57" y="1368"/>
                    <a:pt x="28" y="1374"/>
                  </a:cubicBezTo>
                  <a:close/>
                  <a:moveTo>
                    <a:pt x="376" y="1574"/>
                  </a:moveTo>
                  <a:cubicBezTo>
                    <a:pt x="319" y="1561"/>
                    <a:pt x="266" y="1566"/>
                    <a:pt x="213" y="1568"/>
                  </a:cubicBezTo>
                  <a:cubicBezTo>
                    <a:pt x="138" y="1571"/>
                    <a:pt x="81" y="1539"/>
                    <a:pt x="41" y="1476"/>
                  </a:cubicBezTo>
                  <a:cubicBezTo>
                    <a:pt x="40" y="1474"/>
                    <a:pt x="39" y="1471"/>
                    <a:pt x="39" y="1468"/>
                  </a:cubicBezTo>
                  <a:cubicBezTo>
                    <a:pt x="38" y="1466"/>
                    <a:pt x="39" y="1463"/>
                    <a:pt x="40" y="1456"/>
                  </a:cubicBezTo>
                  <a:cubicBezTo>
                    <a:pt x="87" y="1451"/>
                    <a:pt x="130" y="1470"/>
                    <a:pt x="176" y="1477"/>
                  </a:cubicBezTo>
                  <a:cubicBezTo>
                    <a:pt x="138" y="1447"/>
                    <a:pt x="91" y="1439"/>
                    <a:pt x="47" y="1426"/>
                  </a:cubicBezTo>
                  <a:cubicBezTo>
                    <a:pt x="85" y="1376"/>
                    <a:pt x="123" y="1368"/>
                    <a:pt x="186" y="1394"/>
                  </a:cubicBezTo>
                  <a:cubicBezTo>
                    <a:pt x="240" y="1416"/>
                    <a:pt x="284" y="1453"/>
                    <a:pt x="321" y="1497"/>
                  </a:cubicBezTo>
                  <a:cubicBezTo>
                    <a:pt x="342" y="1520"/>
                    <a:pt x="358" y="1548"/>
                    <a:pt x="376" y="1574"/>
                  </a:cubicBezTo>
                  <a:close/>
                  <a:moveTo>
                    <a:pt x="1637" y="0"/>
                  </a:moveTo>
                  <a:cubicBezTo>
                    <a:pt x="1612" y="0"/>
                    <a:pt x="1612" y="0"/>
                    <a:pt x="1612" y="0"/>
                  </a:cubicBezTo>
                  <a:cubicBezTo>
                    <a:pt x="1614" y="3"/>
                    <a:pt x="1616" y="6"/>
                    <a:pt x="1618" y="9"/>
                  </a:cubicBezTo>
                  <a:cubicBezTo>
                    <a:pt x="1624" y="6"/>
                    <a:pt x="1632" y="4"/>
                    <a:pt x="1637" y="0"/>
                  </a:cubicBezTo>
                  <a:close/>
                  <a:moveTo>
                    <a:pt x="1656" y="290"/>
                  </a:moveTo>
                  <a:cubicBezTo>
                    <a:pt x="1634" y="349"/>
                    <a:pt x="1638" y="405"/>
                    <a:pt x="1650" y="462"/>
                  </a:cubicBezTo>
                  <a:cubicBezTo>
                    <a:pt x="1663" y="521"/>
                    <a:pt x="1697" y="569"/>
                    <a:pt x="1738" y="614"/>
                  </a:cubicBezTo>
                  <a:cubicBezTo>
                    <a:pt x="1799" y="558"/>
                    <a:pt x="1823" y="487"/>
                    <a:pt x="1829" y="409"/>
                  </a:cubicBezTo>
                  <a:cubicBezTo>
                    <a:pt x="1834" y="331"/>
                    <a:pt x="1815" y="259"/>
                    <a:pt x="1758" y="199"/>
                  </a:cubicBezTo>
                  <a:cubicBezTo>
                    <a:pt x="1804" y="136"/>
                    <a:pt x="1840" y="70"/>
                    <a:pt x="1863" y="0"/>
                  </a:cubicBezTo>
                  <a:cubicBezTo>
                    <a:pt x="1838" y="0"/>
                    <a:pt x="1838" y="0"/>
                    <a:pt x="1838" y="0"/>
                  </a:cubicBezTo>
                  <a:cubicBezTo>
                    <a:pt x="1830" y="30"/>
                    <a:pt x="1817" y="58"/>
                    <a:pt x="1803" y="77"/>
                  </a:cubicBezTo>
                  <a:cubicBezTo>
                    <a:pt x="1811" y="51"/>
                    <a:pt x="1819" y="25"/>
                    <a:pt x="1827" y="0"/>
                  </a:cubicBezTo>
                  <a:cubicBezTo>
                    <a:pt x="1807" y="0"/>
                    <a:pt x="1807" y="0"/>
                    <a:pt x="1807" y="0"/>
                  </a:cubicBezTo>
                  <a:cubicBezTo>
                    <a:pt x="1799" y="27"/>
                    <a:pt x="1788" y="54"/>
                    <a:pt x="1774" y="80"/>
                  </a:cubicBezTo>
                  <a:cubicBezTo>
                    <a:pt x="1735" y="152"/>
                    <a:pt x="1693" y="223"/>
                    <a:pt x="1622" y="275"/>
                  </a:cubicBezTo>
                  <a:cubicBezTo>
                    <a:pt x="1547" y="178"/>
                    <a:pt x="1376" y="143"/>
                    <a:pt x="1228" y="260"/>
                  </a:cubicBezTo>
                  <a:cubicBezTo>
                    <a:pt x="1232" y="307"/>
                    <a:pt x="1268" y="328"/>
                    <a:pt x="1305" y="346"/>
                  </a:cubicBezTo>
                  <a:cubicBezTo>
                    <a:pt x="1327" y="357"/>
                    <a:pt x="1352" y="363"/>
                    <a:pt x="1375" y="371"/>
                  </a:cubicBezTo>
                  <a:cubicBezTo>
                    <a:pt x="1342" y="429"/>
                    <a:pt x="1310" y="484"/>
                    <a:pt x="1277" y="541"/>
                  </a:cubicBezTo>
                  <a:cubicBezTo>
                    <a:pt x="1288" y="549"/>
                    <a:pt x="1294" y="556"/>
                    <a:pt x="1301" y="557"/>
                  </a:cubicBezTo>
                  <a:cubicBezTo>
                    <a:pt x="1363" y="567"/>
                    <a:pt x="1425" y="558"/>
                    <a:pt x="1481" y="533"/>
                  </a:cubicBezTo>
                  <a:cubicBezTo>
                    <a:pt x="1524" y="514"/>
                    <a:pt x="1551" y="474"/>
                    <a:pt x="1579" y="437"/>
                  </a:cubicBezTo>
                  <a:cubicBezTo>
                    <a:pt x="1604" y="403"/>
                    <a:pt x="1617" y="365"/>
                    <a:pt x="1625" y="325"/>
                  </a:cubicBezTo>
                  <a:cubicBezTo>
                    <a:pt x="1629" y="310"/>
                    <a:pt x="1632" y="295"/>
                    <a:pt x="1656" y="290"/>
                  </a:cubicBezTo>
                  <a:close/>
                  <a:moveTo>
                    <a:pt x="1665" y="348"/>
                  </a:moveTo>
                  <a:cubicBezTo>
                    <a:pt x="1670" y="317"/>
                    <a:pt x="1683" y="287"/>
                    <a:pt x="1721" y="274"/>
                  </a:cubicBezTo>
                  <a:cubicBezTo>
                    <a:pt x="1739" y="323"/>
                    <a:pt x="1722" y="376"/>
                    <a:pt x="1750" y="418"/>
                  </a:cubicBezTo>
                  <a:cubicBezTo>
                    <a:pt x="1751" y="376"/>
                    <a:pt x="1753" y="333"/>
                    <a:pt x="1755" y="284"/>
                  </a:cubicBezTo>
                  <a:cubicBezTo>
                    <a:pt x="1786" y="300"/>
                    <a:pt x="1796" y="320"/>
                    <a:pt x="1802" y="345"/>
                  </a:cubicBezTo>
                  <a:cubicBezTo>
                    <a:pt x="1813" y="394"/>
                    <a:pt x="1806" y="442"/>
                    <a:pt x="1791" y="489"/>
                  </a:cubicBezTo>
                  <a:cubicBezTo>
                    <a:pt x="1781" y="524"/>
                    <a:pt x="1767" y="556"/>
                    <a:pt x="1735" y="583"/>
                  </a:cubicBezTo>
                  <a:cubicBezTo>
                    <a:pt x="1718" y="556"/>
                    <a:pt x="1701" y="533"/>
                    <a:pt x="1688" y="507"/>
                  </a:cubicBezTo>
                  <a:cubicBezTo>
                    <a:pt x="1663" y="457"/>
                    <a:pt x="1655" y="403"/>
                    <a:pt x="1665" y="348"/>
                  </a:cubicBezTo>
                  <a:close/>
                  <a:moveTo>
                    <a:pt x="1247" y="272"/>
                  </a:moveTo>
                  <a:cubicBezTo>
                    <a:pt x="1308" y="223"/>
                    <a:pt x="1375" y="201"/>
                    <a:pt x="1448" y="206"/>
                  </a:cubicBezTo>
                  <a:cubicBezTo>
                    <a:pt x="1484" y="209"/>
                    <a:pt x="1520" y="218"/>
                    <a:pt x="1543" y="257"/>
                  </a:cubicBezTo>
                  <a:cubicBezTo>
                    <a:pt x="1484" y="266"/>
                    <a:pt x="1426" y="258"/>
                    <a:pt x="1373" y="283"/>
                  </a:cubicBezTo>
                  <a:cubicBezTo>
                    <a:pt x="1412" y="285"/>
                    <a:pt x="1452" y="286"/>
                    <a:pt x="1500" y="287"/>
                  </a:cubicBezTo>
                  <a:cubicBezTo>
                    <a:pt x="1462" y="309"/>
                    <a:pt x="1432" y="327"/>
                    <a:pt x="1401" y="345"/>
                  </a:cubicBezTo>
                  <a:cubicBezTo>
                    <a:pt x="1398" y="347"/>
                    <a:pt x="1393" y="346"/>
                    <a:pt x="1389" y="346"/>
                  </a:cubicBezTo>
                  <a:cubicBezTo>
                    <a:pt x="1334" y="339"/>
                    <a:pt x="1285" y="322"/>
                    <a:pt x="1247" y="272"/>
                  </a:cubicBezTo>
                  <a:close/>
                  <a:moveTo>
                    <a:pt x="1561" y="427"/>
                  </a:moveTo>
                  <a:cubicBezTo>
                    <a:pt x="1527" y="476"/>
                    <a:pt x="1488" y="518"/>
                    <a:pt x="1424" y="528"/>
                  </a:cubicBezTo>
                  <a:cubicBezTo>
                    <a:pt x="1387" y="533"/>
                    <a:pt x="1351" y="546"/>
                    <a:pt x="1305" y="536"/>
                  </a:cubicBezTo>
                  <a:cubicBezTo>
                    <a:pt x="1341" y="485"/>
                    <a:pt x="1356" y="429"/>
                    <a:pt x="1398" y="385"/>
                  </a:cubicBezTo>
                  <a:cubicBezTo>
                    <a:pt x="1438" y="344"/>
                    <a:pt x="1480" y="315"/>
                    <a:pt x="1547" y="332"/>
                  </a:cubicBezTo>
                  <a:cubicBezTo>
                    <a:pt x="1536" y="349"/>
                    <a:pt x="1529" y="363"/>
                    <a:pt x="1519" y="374"/>
                  </a:cubicBezTo>
                  <a:cubicBezTo>
                    <a:pt x="1509" y="386"/>
                    <a:pt x="1496" y="395"/>
                    <a:pt x="1485" y="406"/>
                  </a:cubicBezTo>
                  <a:cubicBezTo>
                    <a:pt x="1475" y="415"/>
                    <a:pt x="1465" y="424"/>
                    <a:pt x="1456" y="434"/>
                  </a:cubicBezTo>
                  <a:cubicBezTo>
                    <a:pt x="1506" y="422"/>
                    <a:pt x="1539" y="387"/>
                    <a:pt x="1571" y="349"/>
                  </a:cubicBezTo>
                  <a:cubicBezTo>
                    <a:pt x="1587" y="381"/>
                    <a:pt x="1576" y="405"/>
                    <a:pt x="1561" y="427"/>
                  </a:cubicBezTo>
                  <a:close/>
                  <a:moveTo>
                    <a:pt x="2363" y="240"/>
                  </a:moveTo>
                  <a:cubicBezTo>
                    <a:pt x="2295" y="191"/>
                    <a:pt x="2217" y="165"/>
                    <a:pt x="2135" y="139"/>
                  </a:cubicBezTo>
                  <a:cubicBezTo>
                    <a:pt x="2120" y="92"/>
                    <a:pt x="2103" y="46"/>
                    <a:pt x="2083" y="0"/>
                  </a:cubicBezTo>
                  <a:cubicBezTo>
                    <a:pt x="2028" y="0"/>
                    <a:pt x="2028" y="0"/>
                    <a:pt x="2028" y="0"/>
                  </a:cubicBezTo>
                  <a:cubicBezTo>
                    <a:pt x="2055" y="53"/>
                    <a:pt x="2079" y="107"/>
                    <a:pt x="2101" y="163"/>
                  </a:cubicBezTo>
                  <a:cubicBezTo>
                    <a:pt x="2080" y="179"/>
                    <a:pt x="2060" y="192"/>
                    <a:pt x="2043" y="208"/>
                  </a:cubicBezTo>
                  <a:cubicBezTo>
                    <a:pt x="1989" y="259"/>
                    <a:pt x="1952" y="322"/>
                    <a:pt x="1938" y="395"/>
                  </a:cubicBezTo>
                  <a:cubicBezTo>
                    <a:pt x="1931" y="430"/>
                    <a:pt x="1935" y="467"/>
                    <a:pt x="1936" y="503"/>
                  </a:cubicBezTo>
                  <a:cubicBezTo>
                    <a:pt x="1936" y="517"/>
                    <a:pt x="1948" y="523"/>
                    <a:pt x="1962" y="525"/>
                  </a:cubicBezTo>
                  <a:cubicBezTo>
                    <a:pt x="2002" y="528"/>
                    <a:pt x="2033" y="508"/>
                    <a:pt x="2064" y="489"/>
                  </a:cubicBezTo>
                  <a:cubicBezTo>
                    <a:pt x="2088" y="474"/>
                    <a:pt x="2108" y="452"/>
                    <a:pt x="2132" y="431"/>
                  </a:cubicBezTo>
                  <a:cubicBezTo>
                    <a:pt x="2147" y="496"/>
                    <a:pt x="2145" y="561"/>
                    <a:pt x="2146" y="629"/>
                  </a:cubicBezTo>
                  <a:cubicBezTo>
                    <a:pt x="2125" y="622"/>
                    <a:pt x="2108" y="612"/>
                    <a:pt x="2090" y="609"/>
                  </a:cubicBezTo>
                  <a:cubicBezTo>
                    <a:pt x="2045" y="600"/>
                    <a:pt x="2008" y="621"/>
                    <a:pt x="1977" y="651"/>
                  </a:cubicBezTo>
                  <a:cubicBezTo>
                    <a:pt x="1943" y="683"/>
                    <a:pt x="1919" y="723"/>
                    <a:pt x="1906" y="768"/>
                  </a:cubicBezTo>
                  <a:cubicBezTo>
                    <a:pt x="1900" y="792"/>
                    <a:pt x="1891" y="816"/>
                    <a:pt x="1882" y="840"/>
                  </a:cubicBezTo>
                  <a:cubicBezTo>
                    <a:pt x="1869" y="879"/>
                    <a:pt x="1849" y="914"/>
                    <a:pt x="1799" y="933"/>
                  </a:cubicBezTo>
                  <a:cubicBezTo>
                    <a:pt x="1846" y="949"/>
                    <a:pt x="1887" y="956"/>
                    <a:pt x="1924" y="944"/>
                  </a:cubicBezTo>
                  <a:cubicBezTo>
                    <a:pt x="1960" y="932"/>
                    <a:pt x="1991" y="906"/>
                    <a:pt x="2028" y="884"/>
                  </a:cubicBezTo>
                  <a:cubicBezTo>
                    <a:pt x="2041" y="983"/>
                    <a:pt x="2083" y="1069"/>
                    <a:pt x="2146" y="1152"/>
                  </a:cubicBezTo>
                  <a:cubicBezTo>
                    <a:pt x="2150" y="1143"/>
                    <a:pt x="2154" y="1139"/>
                    <a:pt x="2154" y="1135"/>
                  </a:cubicBezTo>
                  <a:cubicBezTo>
                    <a:pt x="2150" y="1083"/>
                    <a:pt x="2174" y="1040"/>
                    <a:pt x="2193" y="995"/>
                  </a:cubicBezTo>
                  <a:cubicBezTo>
                    <a:pt x="2209" y="958"/>
                    <a:pt x="2228" y="923"/>
                    <a:pt x="2247" y="886"/>
                  </a:cubicBezTo>
                  <a:cubicBezTo>
                    <a:pt x="2274" y="893"/>
                    <a:pt x="2305" y="900"/>
                    <a:pt x="2335" y="908"/>
                  </a:cubicBezTo>
                  <a:cubicBezTo>
                    <a:pt x="2366" y="917"/>
                    <a:pt x="2396" y="927"/>
                    <a:pt x="2428" y="936"/>
                  </a:cubicBezTo>
                  <a:cubicBezTo>
                    <a:pt x="2452" y="862"/>
                    <a:pt x="2410" y="800"/>
                    <a:pt x="2370" y="740"/>
                  </a:cubicBezTo>
                  <a:cubicBezTo>
                    <a:pt x="2329" y="679"/>
                    <a:pt x="2274" y="635"/>
                    <a:pt x="2193" y="639"/>
                  </a:cubicBezTo>
                  <a:cubicBezTo>
                    <a:pt x="2196" y="596"/>
                    <a:pt x="2200" y="557"/>
                    <a:pt x="2201" y="518"/>
                  </a:cubicBezTo>
                  <a:cubicBezTo>
                    <a:pt x="2202" y="479"/>
                    <a:pt x="2199" y="440"/>
                    <a:pt x="2198" y="394"/>
                  </a:cubicBezTo>
                  <a:cubicBezTo>
                    <a:pt x="2290" y="477"/>
                    <a:pt x="2392" y="519"/>
                    <a:pt x="2515" y="497"/>
                  </a:cubicBezTo>
                  <a:cubicBezTo>
                    <a:pt x="2522" y="464"/>
                    <a:pt x="2507" y="436"/>
                    <a:pt x="2498" y="407"/>
                  </a:cubicBezTo>
                  <a:cubicBezTo>
                    <a:pt x="2475" y="334"/>
                    <a:pt x="2423" y="284"/>
                    <a:pt x="2363" y="240"/>
                  </a:cubicBezTo>
                  <a:close/>
                  <a:moveTo>
                    <a:pt x="2121" y="396"/>
                  </a:moveTo>
                  <a:cubicBezTo>
                    <a:pt x="2112" y="413"/>
                    <a:pt x="2102" y="431"/>
                    <a:pt x="2088" y="444"/>
                  </a:cubicBezTo>
                  <a:cubicBezTo>
                    <a:pt x="2054" y="476"/>
                    <a:pt x="2016" y="502"/>
                    <a:pt x="1966" y="504"/>
                  </a:cubicBezTo>
                  <a:cubicBezTo>
                    <a:pt x="1925" y="408"/>
                    <a:pt x="2004" y="235"/>
                    <a:pt x="2086" y="238"/>
                  </a:cubicBezTo>
                  <a:cubicBezTo>
                    <a:pt x="2093" y="300"/>
                    <a:pt x="2056" y="349"/>
                    <a:pt x="2035" y="409"/>
                  </a:cubicBezTo>
                  <a:cubicBezTo>
                    <a:pt x="2081" y="368"/>
                    <a:pt x="2090" y="314"/>
                    <a:pt x="2113" y="266"/>
                  </a:cubicBezTo>
                  <a:cubicBezTo>
                    <a:pt x="2148" y="312"/>
                    <a:pt x="2145" y="354"/>
                    <a:pt x="2121" y="396"/>
                  </a:cubicBezTo>
                  <a:close/>
                  <a:moveTo>
                    <a:pt x="2164" y="368"/>
                  </a:moveTo>
                  <a:cubicBezTo>
                    <a:pt x="2185" y="440"/>
                    <a:pt x="2184" y="509"/>
                    <a:pt x="2173" y="578"/>
                  </a:cubicBezTo>
                  <a:cubicBezTo>
                    <a:pt x="2151" y="458"/>
                    <a:pt x="2149" y="402"/>
                    <a:pt x="2164" y="368"/>
                  </a:cubicBezTo>
                  <a:close/>
                  <a:moveTo>
                    <a:pt x="2014" y="836"/>
                  </a:moveTo>
                  <a:cubicBezTo>
                    <a:pt x="2008" y="884"/>
                    <a:pt x="1967" y="899"/>
                    <a:pt x="1933" y="919"/>
                  </a:cubicBezTo>
                  <a:cubicBezTo>
                    <a:pt x="1914" y="929"/>
                    <a:pt x="1892" y="936"/>
                    <a:pt x="1868" y="925"/>
                  </a:cubicBezTo>
                  <a:cubicBezTo>
                    <a:pt x="1886" y="881"/>
                    <a:pt x="1905" y="842"/>
                    <a:pt x="1917" y="801"/>
                  </a:cubicBezTo>
                  <a:cubicBezTo>
                    <a:pt x="1928" y="766"/>
                    <a:pt x="1948" y="738"/>
                    <a:pt x="1970" y="711"/>
                  </a:cubicBezTo>
                  <a:cubicBezTo>
                    <a:pt x="1988" y="690"/>
                    <a:pt x="2012" y="677"/>
                    <a:pt x="2044" y="680"/>
                  </a:cubicBezTo>
                  <a:cubicBezTo>
                    <a:pt x="2027" y="705"/>
                    <a:pt x="2012" y="727"/>
                    <a:pt x="1997" y="750"/>
                  </a:cubicBezTo>
                  <a:cubicBezTo>
                    <a:pt x="2016" y="739"/>
                    <a:pt x="2030" y="723"/>
                    <a:pt x="2046" y="710"/>
                  </a:cubicBezTo>
                  <a:cubicBezTo>
                    <a:pt x="2061" y="697"/>
                    <a:pt x="2076" y="681"/>
                    <a:pt x="2102" y="691"/>
                  </a:cubicBezTo>
                  <a:cubicBezTo>
                    <a:pt x="2084" y="715"/>
                    <a:pt x="2067" y="736"/>
                    <a:pt x="2052" y="759"/>
                  </a:cubicBezTo>
                  <a:cubicBezTo>
                    <a:pt x="2036" y="783"/>
                    <a:pt x="2041" y="817"/>
                    <a:pt x="2014" y="836"/>
                  </a:cubicBezTo>
                  <a:close/>
                  <a:moveTo>
                    <a:pt x="2311" y="708"/>
                  </a:moveTo>
                  <a:cubicBezTo>
                    <a:pt x="2361" y="754"/>
                    <a:pt x="2395" y="811"/>
                    <a:pt x="2413" y="877"/>
                  </a:cubicBezTo>
                  <a:cubicBezTo>
                    <a:pt x="2415" y="886"/>
                    <a:pt x="2413" y="896"/>
                    <a:pt x="2413" y="901"/>
                  </a:cubicBezTo>
                  <a:cubicBezTo>
                    <a:pt x="2379" y="894"/>
                    <a:pt x="2347" y="887"/>
                    <a:pt x="2315" y="882"/>
                  </a:cubicBezTo>
                  <a:cubicBezTo>
                    <a:pt x="2287" y="877"/>
                    <a:pt x="2262" y="867"/>
                    <a:pt x="2245" y="849"/>
                  </a:cubicBezTo>
                  <a:cubicBezTo>
                    <a:pt x="2242" y="817"/>
                    <a:pt x="2240" y="789"/>
                    <a:pt x="2237" y="758"/>
                  </a:cubicBezTo>
                  <a:cubicBezTo>
                    <a:pt x="2263" y="775"/>
                    <a:pt x="2286" y="790"/>
                    <a:pt x="2308" y="804"/>
                  </a:cubicBezTo>
                  <a:cubicBezTo>
                    <a:pt x="2284" y="769"/>
                    <a:pt x="2244" y="747"/>
                    <a:pt x="2233" y="703"/>
                  </a:cubicBezTo>
                  <a:cubicBezTo>
                    <a:pt x="2268" y="684"/>
                    <a:pt x="2287" y="685"/>
                    <a:pt x="2311" y="708"/>
                  </a:cubicBezTo>
                  <a:close/>
                  <a:moveTo>
                    <a:pt x="2196" y="942"/>
                  </a:moveTo>
                  <a:cubicBezTo>
                    <a:pt x="2172" y="989"/>
                    <a:pt x="2144" y="1035"/>
                    <a:pt x="2131" y="1092"/>
                  </a:cubicBezTo>
                  <a:cubicBezTo>
                    <a:pt x="2115" y="1064"/>
                    <a:pt x="2097" y="1038"/>
                    <a:pt x="2085" y="1009"/>
                  </a:cubicBezTo>
                  <a:cubicBezTo>
                    <a:pt x="2062" y="956"/>
                    <a:pt x="2047" y="901"/>
                    <a:pt x="2051" y="842"/>
                  </a:cubicBezTo>
                  <a:cubicBezTo>
                    <a:pt x="2055" y="774"/>
                    <a:pt x="2079" y="744"/>
                    <a:pt x="2140" y="730"/>
                  </a:cubicBezTo>
                  <a:cubicBezTo>
                    <a:pt x="2133" y="777"/>
                    <a:pt x="2120" y="822"/>
                    <a:pt x="2131" y="869"/>
                  </a:cubicBezTo>
                  <a:cubicBezTo>
                    <a:pt x="2144" y="825"/>
                    <a:pt x="2146" y="777"/>
                    <a:pt x="2171" y="737"/>
                  </a:cubicBezTo>
                  <a:cubicBezTo>
                    <a:pt x="2177" y="740"/>
                    <a:pt x="2180" y="740"/>
                    <a:pt x="2182" y="742"/>
                  </a:cubicBezTo>
                  <a:cubicBezTo>
                    <a:pt x="2185" y="743"/>
                    <a:pt x="2187" y="745"/>
                    <a:pt x="2188" y="747"/>
                  </a:cubicBezTo>
                  <a:cubicBezTo>
                    <a:pt x="2227" y="811"/>
                    <a:pt x="2231" y="876"/>
                    <a:pt x="2196" y="942"/>
                  </a:cubicBezTo>
                  <a:close/>
                  <a:moveTo>
                    <a:pt x="2186" y="341"/>
                  </a:moveTo>
                  <a:cubicBezTo>
                    <a:pt x="2172" y="318"/>
                    <a:pt x="2164" y="291"/>
                    <a:pt x="2173" y="259"/>
                  </a:cubicBezTo>
                  <a:cubicBezTo>
                    <a:pt x="2215" y="285"/>
                    <a:pt x="2254" y="309"/>
                    <a:pt x="2293" y="333"/>
                  </a:cubicBezTo>
                  <a:cubicBezTo>
                    <a:pt x="2295" y="331"/>
                    <a:pt x="2296" y="329"/>
                    <a:pt x="2298" y="327"/>
                  </a:cubicBezTo>
                  <a:cubicBezTo>
                    <a:pt x="2263" y="296"/>
                    <a:pt x="2228" y="266"/>
                    <a:pt x="2192" y="236"/>
                  </a:cubicBezTo>
                  <a:cubicBezTo>
                    <a:pt x="2221" y="214"/>
                    <a:pt x="2267" y="215"/>
                    <a:pt x="2335" y="250"/>
                  </a:cubicBezTo>
                  <a:cubicBezTo>
                    <a:pt x="2424" y="296"/>
                    <a:pt x="2477" y="372"/>
                    <a:pt x="2493" y="476"/>
                  </a:cubicBezTo>
                  <a:cubicBezTo>
                    <a:pt x="2375" y="501"/>
                    <a:pt x="2244" y="433"/>
                    <a:pt x="2186" y="341"/>
                  </a:cubicBezTo>
                  <a:close/>
                  <a:moveTo>
                    <a:pt x="3427" y="2161"/>
                  </a:moveTo>
                  <a:cubicBezTo>
                    <a:pt x="3453" y="2161"/>
                    <a:pt x="3453" y="2161"/>
                    <a:pt x="3453" y="2161"/>
                  </a:cubicBezTo>
                  <a:cubicBezTo>
                    <a:pt x="3438" y="2123"/>
                    <a:pt x="3425" y="2085"/>
                    <a:pt x="3396" y="2056"/>
                  </a:cubicBezTo>
                  <a:cubicBezTo>
                    <a:pt x="3406" y="2089"/>
                    <a:pt x="3416" y="2122"/>
                    <a:pt x="3427" y="2161"/>
                  </a:cubicBezTo>
                  <a:close/>
                  <a:moveTo>
                    <a:pt x="3373" y="1911"/>
                  </a:moveTo>
                  <a:cubicBezTo>
                    <a:pt x="3329" y="1929"/>
                    <a:pt x="3320" y="1970"/>
                    <a:pt x="3315" y="2011"/>
                  </a:cubicBezTo>
                  <a:cubicBezTo>
                    <a:pt x="3312" y="2036"/>
                    <a:pt x="3314" y="2061"/>
                    <a:pt x="3314" y="2085"/>
                  </a:cubicBezTo>
                  <a:cubicBezTo>
                    <a:pt x="3248" y="2072"/>
                    <a:pt x="3185" y="2059"/>
                    <a:pt x="3121" y="2046"/>
                  </a:cubicBezTo>
                  <a:cubicBezTo>
                    <a:pt x="3117" y="2058"/>
                    <a:pt x="3113" y="2066"/>
                    <a:pt x="3114" y="2073"/>
                  </a:cubicBezTo>
                  <a:cubicBezTo>
                    <a:pt x="3119" y="2104"/>
                    <a:pt x="3128" y="2134"/>
                    <a:pt x="3141" y="2161"/>
                  </a:cubicBezTo>
                  <a:cubicBezTo>
                    <a:pt x="3169" y="2161"/>
                    <a:pt x="3169" y="2161"/>
                    <a:pt x="3169" y="2161"/>
                  </a:cubicBezTo>
                  <a:cubicBezTo>
                    <a:pt x="3154" y="2135"/>
                    <a:pt x="3139" y="2108"/>
                    <a:pt x="3135" y="2071"/>
                  </a:cubicBezTo>
                  <a:cubicBezTo>
                    <a:pt x="3194" y="2089"/>
                    <a:pt x="3253" y="2086"/>
                    <a:pt x="3307" y="2111"/>
                  </a:cubicBezTo>
                  <a:cubicBezTo>
                    <a:pt x="3334" y="2124"/>
                    <a:pt x="3358" y="2139"/>
                    <a:pt x="3376" y="2161"/>
                  </a:cubicBezTo>
                  <a:cubicBezTo>
                    <a:pt x="3413" y="2161"/>
                    <a:pt x="3413" y="2161"/>
                    <a:pt x="3413" y="2161"/>
                  </a:cubicBezTo>
                  <a:cubicBezTo>
                    <a:pt x="3389" y="2139"/>
                    <a:pt x="3367" y="2121"/>
                    <a:pt x="3346" y="2102"/>
                  </a:cubicBezTo>
                  <a:cubicBezTo>
                    <a:pt x="3343" y="2099"/>
                    <a:pt x="3342" y="2094"/>
                    <a:pt x="3341" y="2090"/>
                  </a:cubicBezTo>
                  <a:cubicBezTo>
                    <a:pt x="3331" y="2037"/>
                    <a:pt x="3332" y="1985"/>
                    <a:pt x="3367" y="1933"/>
                  </a:cubicBezTo>
                  <a:cubicBezTo>
                    <a:pt x="3433" y="1975"/>
                    <a:pt x="3475" y="2031"/>
                    <a:pt x="3493" y="2103"/>
                  </a:cubicBezTo>
                  <a:cubicBezTo>
                    <a:pt x="3497" y="2122"/>
                    <a:pt x="3500" y="2141"/>
                    <a:pt x="3497" y="2161"/>
                  </a:cubicBezTo>
                  <a:cubicBezTo>
                    <a:pt x="3519" y="2161"/>
                    <a:pt x="3519" y="2161"/>
                    <a:pt x="3519" y="2161"/>
                  </a:cubicBezTo>
                  <a:cubicBezTo>
                    <a:pt x="3519" y="2074"/>
                    <a:pt x="3474" y="1978"/>
                    <a:pt x="3373" y="1911"/>
                  </a:cubicBezTo>
                  <a:close/>
                </a:path>
              </a:pathLst>
            </a:custGeom>
            <a:solidFill>
              <a:schemeClr val="accent2"/>
            </a:solidFill>
            <a:ln>
              <a:noFill/>
            </a:ln>
          </p:spPr>
        </p:sp>
        <p:sp>
          <p:nvSpPr>
            <p:cNvPr id="13" name="Freeform 5"/>
            <p:cNvSpPr>
              <a:spLocks noEditPoints="1"/>
            </p:cNvSpPr>
            <p:nvPr/>
          </p:nvSpPr>
          <p:spPr bwMode="auto">
            <a:xfrm>
              <a:off x="-1" y="3175"/>
              <a:ext cx="12191769" cy="6919008"/>
            </a:xfrm>
            <a:custGeom>
              <a:avLst/>
              <a:gdLst/>
              <a:ahLst/>
              <a:cxnLst/>
              <a:rect l="0" t="0" r="r" b="b"/>
              <a:pathLst>
                <a:path w="3840" h="2178">
                  <a:moveTo>
                    <a:pt x="224" y="0"/>
                  </a:moveTo>
                  <a:cubicBezTo>
                    <a:pt x="223" y="7"/>
                    <a:pt x="223" y="14"/>
                    <a:pt x="222" y="20"/>
                  </a:cubicBezTo>
                  <a:cubicBezTo>
                    <a:pt x="221" y="34"/>
                    <a:pt x="221" y="48"/>
                    <a:pt x="220" y="61"/>
                  </a:cubicBezTo>
                  <a:cubicBezTo>
                    <a:pt x="233" y="42"/>
                    <a:pt x="240" y="21"/>
                    <a:pt x="243" y="0"/>
                  </a:cubicBezTo>
                  <a:lnTo>
                    <a:pt x="224" y="0"/>
                  </a:lnTo>
                  <a:close/>
                  <a:moveTo>
                    <a:pt x="60" y="0"/>
                  </a:moveTo>
                  <a:cubicBezTo>
                    <a:pt x="59" y="3"/>
                    <a:pt x="58" y="6"/>
                    <a:pt x="56" y="9"/>
                  </a:cubicBezTo>
                  <a:cubicBezTo>
                    <a:pt x="60" y="6"/>
                    <a:pt x="63" y="3"/>
                    <a:pt x="67" y="0"/>
                  </a:cubicBezTo>
                  <a:lnTo>
                    <a:pt x="60" y="0"/>
                  </a:lnTo>
                  <a:close/>
                  <a:moveTo>
                    <a:pt x="1209" y="90"/>
                  </a:moveTo>
                  <a:cubicBezTo>
                    <a:pt x="1181" y="65"/>
                    <a:pt x="1167" y="33"/>
                    <a:pt x="1155" y="0"/>
                  </a:cubicBezTo>
                  <a:cubicBezTo>
                    <a:pt x="1130" y="0"/>
                    <a:pt x="1130" y="0"/>
                    <a:pt x="1130" y="0"/>
                  </a:cubicBezTo>
                  <a:cubicBezTo>
                    <a:pt x="1138" y="25"/>
                    <a:pt x="1148" y="50"/>
                    <a:pt x="1162" y="75"/>
                  </a:cubicBezTo>
                  <a:cubicBezTo>
                    <a:pt x="1132" y="66"/>
                    <a:pt x="1101" y="59"/>
                    <a:pt x="1072" y="46"/>
                  </a:cubicBezTo>
                  <a:cubicBezTo>
                    <a:pt x="1043" y="34"/>
                    <a:pt x="1014" y="19"/>
                    <a:pt x="989" y="0"/>
                  </a:cubicBezTo>
                  <a:cubicBezTo>
                    <a:pt x="952" y="0"/>
                    <a:pt x="952" y="0"/>
                    <a:pt x="952" y="0"/>
                  </a:cubicBezTo>
                  <a:cubicBezTo>
                    <a:pt x="1028" y="59"/>
                    <a:pt x="1116" y="92"/>
                    <a:pt x="1215" y="108"/>
                  </a:cubicBezTo>
                  <a:cubicBezTo>
                    <a:pt x="1212" y="99"/>
                    <a:pt x="1212" y="93"/>
                    <a:pt x="1209" y="90"/>
                  </a:cubicBezTo>
                  <a:close/>
                  <a:moveTo>
                    <a:pt x="812" y="188"/>
                  </a:moveTo>
                  <a:cubicBezTo>
                    <a:pt x="858" y="167"/>
                    <a:pt x="892" y="144"/>
                    <a:pt x="911" y="110"/>
                  </a:cubicBezTo>
                  <a:cubicBezTo>
                    <a:pt x="928" y="78"/>
                    <a:pt x="933" y="39"/>
                    <a:pt x="944" y="0"/>
                  </a:cubicBezTo>
                  <a:cubicBezTo>
                    <a:pt x="916" y="0"/>
                    <a:pt x="916" y="0"/>
                    <a:pt x="916" y="0"/>
                  </a:cubicBezTo>
                  <a:cubicBezTo>
                    <a:pt x="921" y="29"/>
                    <a:pt x="908" y="57"/>
                    <a:pt x="900" y="85"/>
                  </a:cubicBezTo>
                  <a:cubicBezTo>
                    <a:pt x="894" y="106"/>
                    <a:pt x="883" y="126"/>
                    <a:pt x="857" y="134"/>
                  </a:cubicBezTo>
                  <a:cubicBezTo>
                    <a:pt x="840" y="90"/>
                    <a:pt x="827" y="48"/>
                    <a:pt x="808" y="10"/>
                  </a:cubicBezTo>
                  <a:cubicBezTo>
                    <a:pt x="806" y="7"/>
                    <a:pt x="804" y="3"/>
                    <a:pt x="803" y="0"/>
                  </a:cubicBezTo>
                  <a:cubicBezTo>
                    <a:pt x="780" y="0"/>
                    <a:pt x="780" y="0"/>
                    <a:pt x="780" y="0"/>
                  </a:cubicBezTo>
                  <a:cubicBezTo>
                    <a:pt x="791" y="20"/>
                    <a:pt x="800" y="42"/>
                    <a:pt x="809" y="63"/>
                  </a:cubicBezTo>
                  <a:cubicBezTo>
                    <a:pt x="826" y="101"/>
                    <a:pt x="835" y="139"/>
                    <a:pt x="812" y="188"/>
                  </a:cubicBezTo>
                  <a:close/>
                  <a:moveTo>
                    <a:pt x="3840" y="1212"/>
                  </a:moveTo>
                  <a:cubicBezTo>
                    <a:pt x="3840" y="1188"/>
                    <a:pt x="3840" y="1188"/>
                    <a:pt x="3840" y="1188"/>
                  </a:cubicBezTo>
                  <a:cubicBezTo>
                    <a:pt x="3815" y="1174"/>
                    <a:pt x="3790" y="1162"/>
                    <a:pt x="3761" y="1158"/>
                  </a:cubicBezTo>
                  <a:cubicBezTo>
                    <a:pt x="3786" y="1178"/>
                    <a:pt x="3815" y="1192"/>
                    <a:pt x="3840" y="1212"/>
                  </a:cubicBezTo>
                  <a:close/>
                  <a:moveTo>
                    <a:pt x="1082" y="1289"/>
                  </a:moveTo>
                  <a:cubicBezTo>
                    <a:pt x="1118" y="1215"/>
                    <a:pt x="1157" y="1142"/>
                    <a:pt x="1225" y="1086"/>
                  </a:cubicBezTo>
                  <a:cubicBezTo>
                    <a:pt x="1304" y="1180"/>
                    <a:pt x="1477" y="1206"/>
                    <a:pt x="1619" y="1082"/>
                  </a:cubicBezTo>
                  <a:cubicBezTo>
                    <a:pt x="1613" y="1035"/>
                    <a:pt x="1576" y="1016"/>
                    <a:pt x="1538" y="1000"/>
                  </a:cubicBezTo>
                  <a:cubicBezTo>
                    <a:pt x="1515" y="990"/>
                    <a:pt x="1490" y="985"/>
                    <a:pt x="1467" y="979"/>
                  </a:cubicBezTo>
                  <a:cubicBezTo>
                    <a:pt x="1497" y="919"/>
                    <a:pt x="1526" y="862"/>
                    <a:pt x="1556" y="804"/>
                  </a:cubicBezTo>
                  <a:cubicBezTo>
                    <a:pt x="1545" y="797"/>
                    <a:pt x="1539" y="790"/>
                    <a:pt x="1532" y="789"/>
                  </a:cubicBezTo>
                  <a:cubicBezTo>
                    <a:pt x="1469" y="782"/>
                    <a:pt x="1408" y="794"/>
                    <a:pt x="1353" y="822"/>
                  </a:cubicBezTo>
                  <a:cubicBezTo>
                    <a:pt x="1311" y="843"/>
                    <a:pt x="1286" y="885"/>
                    <a:pt x="1260" y="923"/>
                  </a:cubicBezTo>
                  <a:cubicBezTo>
                    <a:pt x="1237" y="957"/>
                    <a:pt x="1225" y="996"/>
                    <a:pt x="1219" y="1036"/>
                  </a:cubicBezTo>
                  <a:cubicBezTo>
                    <a:pt x="1216" y="1051"/>
                    <a:pt x="1214" y="1067"/>
                    <a:pt x="1191" y="1073"/>
                  </a:cubicBezTo>
                  <a:cubicBezTo>
                    <a:pt x="1210" y="1013"/>
                    <a:pt x="1203" y="957"/>
                    <a:pt x="1188" y="901"/>
                  </a:cubicBezTo>
                  <a:cubicBezTo>
                    <a:pt x="1172" y="842"/>
                    <a:pt x="1135" y="797"/>
                    <a:pt x="1093" y="753"/>
                  </a:cubicBezTo>
                  <a:cubicBezTo>
                    <a:pt x="1035" y="812"/>
                    <a:pt x="1014" y="885"/>
                    <a:pt x="1012" y="963"/>
                  </a:cubicBezTo>
                  <a:cubicBezTo>
                    <a:pt x="1010" y="1041"/>
                    <a:pt x="1032" y="1112"/>
                    <a:pt x="1092" y="1169"/>
                  </a:cubicBezTo>
                  <a:cubicBezTo>
                    <a:pt x="1010" y="1294"/>
                    <a:pt x="968" y="1427"/>
                    <a:pt x="977" y="1577"/>
                  </a:cubicBezTo>
                  <a:cubicBezTo>
                    <a:pt x="878" y="1473"/>
                    <a:pt x="811" y="1351"/>
                    <a:pt x="752" y="1221"/>
                  </a:cubicBezTo>
                  <a:cubicBezTo>
                    <a:pt x="772" y="1204"/>
                    <a:pt x="791" y="1191"/>
                    <a:pt x="807" y="1174"/>
                  </a:cubicBezTo>
                  <a:cubicBezTo>
                    <a:pt x="859" y="1120"/>
                    <a:pt x="893" y="1055"/>
                    <a:pt x="903" y="982"/>
                  </a:cubicBezTo>
                  <a:cubicBezTo>
                    <a:pt x="909" y="947"/>
                    <a:pt x="903" y="910"/>
                    <a:pt x="900" y="874"/>
                  </a:cubicBezTo>
                  <a:cubicBezTo>
                    <a:pt x="899" y="859"/>
                    <a:pt x="887" y="854"/>
                    <a:pt x="872" y="854"/>
                  </a:cubicBezTo>
                  <a:cubicBezTo>
                    <a:pt x="833" y="852"/>
                    <a:pt x="803" y="873"/>
                    <a:pt x="773" y="894"/>
                  </a:cubicBezTo>
                  <a:cubicBezTo>
                    <a:pt x="750" y="910"/>
                    <a:pt x="731" y="933"/>
                    <a:pt x="707" y="955"/>
                  </a:cubicBezTo>
                  <a:cubicBezTo>
                    <a:pt x="690" y="892"/>
                    <a:pt x="688" y="827"/>
                    <a:pt x="684" y="758"/>
                  </a:cubicBezTo>
                  <a:cubicBezTo>
                    <a:pt x="705" y="765"/>
                    <a:pt x="723" y="773"/>
                    <a:pt x="741" y="776"/>
                  </a:cubicBezTo>
                  <a:cubicBezTo>
                    <a:pt x="787" y="782"/>
                    <a:pt x="823" y="759"/>
                    <a:pt x="852" y="729"/>
                  </a:cubicBezTo>
                  <a:cubicBezTo>
                    <a:pt x="884" y="695"/>
                    <a:pt x="906" y="654"/>
                    <a:pt x="917" y="608"/>
                  </a:cubicBezTo>
                  <a:cubicBezTo>
                    <a:pt x="922" y="583"/>
                    <a:pt x="930" y="559"/>
                    <a:pt x="937" y="535"/>
                  </a:cubicBezTo>
                  <a:cubicBezTo>
                    <a:pt x="949" y="495"/>
                    <a:pt x="967" y="460"/>
                    <a:pt x="1016" y="438"/>
                  </a:cubicBezTo>
                  <a:cubicBezTo>
                    <a:pt x="968" y="424"/>
                    <a:pt x="927" y="419"/>
                    <a:pt x="890" y="433"/>
                  </a:cubicBezTo>
                  <a:cubicBezTo>
                    <a:pt x="855" y="446"/>
                    <a:pt x="825" y="474"/>
                    <a:pt x="789" y="498"/>
                  </a:cubicBezTo>
                  <a:cubicBezTo>
                    <a:pt x="772" y="400"/>
                    <a:pt x="725" y="316"/>
                    <a:pt x="659" y="236"/>
                  </a:cubicBezTo>
                  <a:cubicBezTo>
                    <a:pt x="655" y="245"/>
                    <a:pt x="651" y="249"/>
                    <a:pt x="652" y="254"/>
                  </a:cubicBezTo>
                  <a:cubicBezTo>
                    <a:pt x="658" y="305"/>
                    <a:pt x="636" y="349"/>
                    <a:pt x="619" y="395"/>
                  </a:cubicBezTo>
                  <a:cubicBezTo>
                    <a:pt x="605" y="433"/>
                    <a:pt x="587" y="469"/>
                    <a:pt x="571" y="506"/>
                  </a:cubicBezTo>
                  <a:cubicBezTo>
                    <a:pt x="543" y="501"/>
                    <a:pt x="512" y="496"/>
                    <a:pt x="481" y="489"/>
                  </a:cubicBezTo>
                  <a:cubicBezTo>
                    <a:pt x="450" y="482"/>
                    <a:pt x="420" y="473"/>
                    <a:pt x="387" y="465"/>
                  </a:cubicBezTo>
                  <a:cubicBezTo>
                    <a:pt x="367" y="541"/>
                    <a:pt x="412" y="600"/>
                    <a:pt x="455" y="658"/>
                  </a:cubicBezTo>
                  <a:cubicBezTo>
                    <a:pt x="499" y="717"/>
                    <a:pt x="556" y="758"/>
                    <a:pt x="637" y="751"/>
                  </a:cubicBezTo>
                  <a:cubicBezTo>
                    <a:pt x="636" y="794"/>
                    <a:pt x="634" y="833"/>
                    <a:pt x="635" y="872"/>
                  </a:cubicBezTo>
                  <a:cubicBezTo>
                    <a:pt x="636" y="911"/>
                    <a:pt x="640" y="950"/>
                    <a:pt x="644" y="996"/>
                  </a:cubicBezTo>
                  <a:cubicBezTo>
                    <a:pt x="548" y="918"/>
                    <a:pt x="444" y="880"/>
                    <a:pt x="322" y="909"/>
                  </a:cubicBezTo>
                  <a:cubicBezTo>
                    <a:pt x="317" y="941"/>
                    <a:pt x="332" y="969"/>
                    <a:pt x="343" y="997"/>
                  </a:cubicBezTo>
                  <a:cubicBezTo>
                    <a:pt x="369" y="1069"/>
                    <a:pt x="424" y="1117"/>
                    <a:pt x="486" y="1157"/>
                  </a:cubicBezTo>
                  <a:cubicBezTo>
                    <a:pt x="557" y="1203"/>
                    <a:pt x="636" y="1225"/>
                    <a:pt x="719" y="1247"/>
                  </a:cubicBezTo>
                  <a:cubicBezTo>
                    <a:pt x="760" y="1355"/>
                    <a:pt x="810" y="1461"/>
                    <a:pt x="878" y="1557"/>
                  </a:cubicBezTo>
                  <a:cubicBezTo>
                    <a:pt x="945" y="1652"/>
                    <a:pt x="1022" y="1740"/>
                    <a:pt x="1098" y="1835"/>
                  </a:cubicBezTo>
                  <a:cubicBezTo>
                    <a:pt x="1068" y="1826"/>
                    <a:pt x="1041" y="1817"/>
                    <a:pt x="1015" y="1809"/>
                  </a:cubicBezTo>
                  <a:cubicBezTo>
                    <a:pt x="936" y="1649"/>
                    <a:pt x="818" y="1546"/>
                    <a:pt x="631" y="1532"/>
                  </a:cubicBezTo>
                  <a:cubicBezTo>
                    <a:pt x="626" y="1593"/>
                    <a:pt x="644" y="1644"/>
                    <a:pt x="680" y="1687"/>
                  </a:cubicBezTo>
                  <a:cubicBezTo>
                    <a:pt x="713" y="1727"/>
                    <a:pt x="753" y="1762"/>
                    <a:pt x="792" y="1802"/>
                  </a:cubicBezTo>
                  <a:cubicBezTo>
                    <a:pt x="678" y="1812"/>
                    <a:pt x="580" y="1861"/>
                    <a:pt x="481" y="1920"/>
                  </a:cubicBezTo>
                  <a:cubicBezTo>
                    <a:pt x="466" y="1912"/>
                    <a:pt x="446" y="1904"/>
                    <a:pt x="429" y="1893"/>
                  </a:cubicBezTo>
                  <a:cubicBezTo>
                    <a:pt x="351" y="1849"/>
                    <a:pt x="272" y="1856"/>
                    <a:pt x="194" y="1888"/>
                  </a:cubicBezTo>
                  <a:cubicBezTo>
                    <a:pt x="163" y="1901"/>
                    <a:pt x="133" y="1917"/>
                    <a:pt x="106" y="1937"/>
                  </a:cubicBezTo>
                  <a:cubicBezTo>
                    <a:pt x="75" y="1959"/>
                    <a:pt x="80" y="1982"/>
                    <a:pt x="115" y="2000"/>
                  </a:cubicBezTo>
                  <a:cubicBezTo>
                    <a:pt x="175" y="2030"/>
                    <a:pt x="238" y="2053"/>
                    <a:pt x="307" y="2043"/>
                  </a:cubicBezTo>
                  <a:cubicBezTo>
                    <a:pt x="308" y="2043"/>
                    <a:pt x="309" y="2045"/>
                    <a:pt x="310" y="2046"/>
                  </a:cubicBezTo>
                  <a:cubicBezTo>
                    <a:pt x="283" y="2081"/>
                    <a:pt x="259" y="2121"/>
                    <a:pt x="240" y="2161"/>
                  </a:cubicBezTo>
                  <a:cubicBezTo>
                    <a:pt x="263" y="2161"/>
                    <a:pt x="263" y="2161"/>
                    <a:pt x="263" y="2161"/>
                  </a:cubicBezTo>
                  <a:cubicBezTo>
                    <a:pt x="288" y="2111"/>
                    <a:pt x="321" y="2066"/>
                    <a:pt x="362" y="2026"/>
                  </a:cubicBezTo>
                  <a:cubicBezTo>
                    <a:pt x="374" y="2013"/>
                    <a:pt x="388" y="2016"/>
                    <a:pt x="405" y="2023"/>
                  </a:cubicBezTo>
                  <a:cubicBezTo>
                    <a:pt x="373" y="2070"/>
                    <a:pt x="342" y="2115"/>
                    <a:pt x="311" y="2161"/>
                  </a:cubicBezTo>
                  <a:cubicBezTo>
                    <a:pt x="322" y="2161"/>
                    <a:pt x="322" y="2161"/>
                    <a:pt x="322" y="2161"/>
                  </a:cubicBezTo>
                  <a:cubicBezTo>
                    <a:pt x="356" y="2122"/>
                    <a:pt x="390" y="2083"/>
                    <a:pt x="430" y="2037"/>
                  </a:cubicBezTo>
                  <a:cubicBezTo>
                    <a:pt x="433" y="2088"/>
                    <a:pt x="418" y="2127"/>
                    <a:pt x="395" y="2161"/>
                  </a:cubicBezTo>
                  <a:cubicBezTo>
                    <a:pt x="421" y="2161"/>
                    <a:pt x="421" y="2161"/>
                    <a:pt x="421" y="2161"/>
                  </a:cubicBezTo>
                  <a:cubicBezTo>
                    <a:pt x="426" y="2153"/>
                    <a:pt x="431" y="2146"/>
                    <a:pt x="437" y="2139"/>
                  </a:cubicBezTo>
                  <a:cubicBezTo>
                    <a:pt x="437" y="2138"/>
                    <a:pt x="439" y="2139"/>
                    <a:pt x="444" y="2138"/>
                  </a:cubicBezTo>
                  <a:cubicBezTo>
                    <a:pt x="446" y="2146"/>
                    <a:pt x="449" y="2153"/>
                    <a:pt x="451" y="2161"/>
                  </a:cubicBezTo>
                  <a:cubicBezTo>
                    <a:pt x="472" y="2161"/>
                    <a:pt x="472" y="2161"/>
                    <a:pt x="472" y="2161"/>
                  </a:cubicBezTo>
                  <a:cubicBezTo>
                    <a:pt x="469" y="2146"/>
                    <a:pt x="467" y="2132"/>
                    <a:pt x="467" y="2120"/>
                  </a:cubicBezTo>
                  <a:cubicBezTo>
                    <a:pt x="467" y="2088"/>
                    <a:pt x="463" y="2049"/>
                    <a:pt x="503" y="2027"/>
                  </a:cubicBezTo>
                  <a:cubicBezTo>
                    <a:pt x="525" y="2066"/>
                    <a:pt x="525" y="2108"/>
                    <a:pt x="542" y="2146"/>
                  </a:cubicBezTo>
                  <a:cubicBezTo>
                    <a:pt x="555" y="2104"/>
                    <a:pt x="533" y="2064"/>
                    <a:pt x="532" y="2021"/>
                  </a:cubicBezTo>
                  <a:cubicBezTo>
                    <a:pt x="562" y="2031"/>
                    <a:pt x="584" y="2049"/>
                    <a:pt x="594" y="2076"/>
                  </a:cubicBezTo>
                  <a:cubicBezTo>
                    <a:pt x="605" y="2104"/>
                    <a:pt x="611" y="2133"/>
                    <a:pt x="612" y="2161"/>
                  </a:cubicBezTo>
                  <a:cubicBezTo>
                    <a:pt x="634" y="2161"/>
                    <a:pt x="634" y="2161"/>
                    <a:pt x="634" y="2161"/>
                  </a:cubicBezTo>
                  <a:cubicBezTo>
                    <a:pt x="634" y="2159"/>
                    <a:pt x="633" y="2158"/>
                    <a:pt x="633" y="2157"/>
                  </a:cubicBezTo>
                  <a:cubicBezTo>
                    <a:pt x="632" y="2075"/>
                    <a:pt x="595" y="2009"/>
                    <a:pt x="525" y="1954"/>
                  </a:cubicBezTo>
                  <a:cubicBezTo>
                    <a:pt x="629" y="1898"/>
                    <a:pt x="732" y="1862"/>
                    <a:pt x="850" y="1864"/>
                  </a:cubicBezTo>
                  <a:cubicBezTo>
                    <a:pt x="765" y="1944"/>
                    <a:pt x="729" y="2037"/>
                    <a:pt x="749" y="2149"/>
                  </a:cubicBezTo>
                  <a:cubicBezTo>
                    <a:pt x="853" y="2178"/>
                    <a:pt x="1017" y="2048"/>
                    <a:pt x="1024" y="1886"/>
                  </a:cubicBezTo>
                  <a:cubicBezTo>
                    <a:pt x="1101" y="1909"/>
                    <a:pt x="1170" y="1941"/>
                    <a:pt x="1222" y="2003"/>
                  </a:cubicBezTo>
                  <a:cubicBezTo>
                    <a:pt x="1238" y="2022"/>
                    <a:pt x="1251" y="2043"/>
                    <a:pt x="1279" y="2048"/>
                  </a:cubicBezTo>
                  <a:cubicBezTo>
                    <a:pt x="1287" y="2050"/>
                    <a:pt x="1294" y="2059"/>
                    <a:pt x="1300" y="2066"/>
                  </a:cubicBezTo>
                  <a:cubicBezTo>
                    <a:pt x="1320" y="2097"/>
                    <a:pt x="1339" y="2128"/>
                    <a:pt x="1356" y="2161"/>
                  </a:cubicBezTo>
                  <a:cubicBezTo>
                    <a:pt x="1383" y="2161"/>
                    <a:pt x="1383" y="2161"/>
                    <a:pt x="1383" y="2161"/>
                  </a:cubicBezTo>
                  <a:cubicBezTo>
                    <a:pt x="1379" y="2144"/>
                    <a:pt x="1379" y="2126"/>
                    <a:pt x="1386" y="2105"/>
                  </a:cubicBezTo>
                  <a:cubicBezTo>
                    <a:pt x="1363" y="2119"/>
                    <a:pt x="1352" y="2113"/>
                    <a:pt x="1344" y="2096"/>
                  </a:cubicBezTo>
                  <a:cubicBezTo>
                    <a:pt x="1338" y="2083"/>
                    <a:pt x="1327" y="2070"/>
                    <a:pt x="1323" y="2056"/>
                  </a:cubicBezTo>
                  <a:cubicBezTo>
                    <a:pt x="1316" y="2033"/>
                    <a:pt x="1303" y="2020"/>
                    <a:pt x="1277" y="2019"/>
                  </a:cubicBezTo>
                  <a:cubicBezTo>
                    <a:pt x="1274" y="1974"/>
                    <a:pt x="1241" y="1957"/>
                    <a:pt x="1208" y="1941"/>
                  </a:cubicBezTo>
                  <a:cubicBezTo>
                    <a:pt x="1151" y="1913"/>
                    <a:pt x="1095" y="1881"/>
                    <a:pt x="1033" y="1863"/>
                  </a:cubicBezTo>
                  <a:cubicBezTo>
                    <a:pt x="1016" y="1858"/>
                    <a:pt x="1008" y="1851"/>
                    <a:pt x="1016" y="1834"/>
                  </a:cubicBezTo>
                  <a:cubicBezTo>
                    <a:pt x="1087" y="1842"/>
                    <a:pt x="1137" y="1894"/>
                    <a:pt x="1201" y="1919"/>
                  </a:cubicBezTo>
                  <a:cubicBezTo>
                    <a:pt x="1199" y="1908"/>
                    <a:pt x="1196" y="1900"/>
                    <a:pt x="1190" y="1893"/>
                  </a:cubicBezTo>
                  <a:cubicBezTo>
                    <a:pt x="1126" y="1821"/>
                    <a:pt x="1063" y="1749"/>
                    <a:pt x="998" y="1679"/>
                  </a:cubicBezTo>
                  <a:cubicBezTo>
                    <a:pt x="934" y="1610"/>
                    <a:pt x="883" y="1534"/>
                    <a:pt x="837" y="1453"/>
                  </a:cubicBezTo>
                  <a:cubicBezTo>
                    <a:pt x="829" y="1438"/>
                    <a:pt x="822" y="1421"/>
                    <a:pt x="814" y="1405"/>
                  </a:cubicBezTo>
                  <a:cubicBezTo>
                    <a:pt x="840" y="1432"/>
                    <a:pt x="857" y="1464"/>
                    <a:pt x="878" y="1494"/>
                  </a:cubicBezTo>
                  <a:cubicBezTo>
                    <a:pt x="950" y="1593"/>
                    <a:pt x="1030" y="1687"/>
                    <a:pt x="1112" y="1778"/>
                  </a:cubicBezTo>
                  <a:cubicBezTo>
                    <a:pt x="1180" y="1852"/>
                    <a:pt x="1250" y="1925"/>
                    <a:pt x="1319" y="1998"/>
                  </a:cubicBezTo>
                  <a:cubicBezTo>
                    <a:pt x="1365" y="2048"/>
                    <a:pt x="1404" y="2102"/>
                    <a:pt x="1437" y="2161"/>
                  </a:cubicBezTo>
                  <a:cubicBezTo>
                    <a:pt x="1461" y="2161"/>
                    <a:pt x="1461" y="2161"/>
                    <a:pt x="1461" y="2161"/>
                  </a:cubicBezTo>
                  <a:cubicBezTo>
                    <a:pt x="1425" y="2096"/>
                    <a:pt x="1381" y="2036"/>
                    <a:pt x="1330" y="1980"/>
                  </a:cubicBezTo>
                  <a:cubicBezTo>
                    <a:pt x="1321" y="1970"/>
                    <a:pt x="1314" y="1958"/>
                    <a:pt x="1303" y="1945"/>
                  </a:cubicBezTo>
                  <a:cubicBezTo>
                    <a:pt x="1313" y="1940"/>
                    <a:pt x="1320" y="1937"/>
                    <a:pt x="1327" y="1935"/>
                  </a:cubicBezTo>
                  <a:cubicBezTo>
                    <a:pt x="1406" y="1911"/>
                    <a:pt x="1449" y="1851"/>
                    <a:pt x="1476" y="1780"/>
                  </a:cubicBezTo>
                  <a:cubicBezTo>
                    <a:pt x="1490" y="1742"/>
                    <a:pt x="1495" y="1698"/>
                    <a:pt x="1498" y="1657"/>
                  </a:cubicBezTo>
                  <a:cubicBezTo>
                    <a:pt x="1500" y="1627"/>
                    <a:pt x="1492" y="1596"/>
                    <a:pt x="1489" y="1566"/>
                  </a:cubicBezTo>
                  <a:cubicBezTo>
                    <a:pt x="1437" y="1562"/>
                    <a:pt x="1406" y="1597"/>
                    <a:pt x="1366" y="1620"/>
                  </a:cubicBezTo>
                  <a:cubicBezTo>
                    <a:pt x="1352" y="1517"/>
                    <a:pt x="1304" y="1433"/>
                    <a:pt x="1242" y="1352"/>
                  </a:cubicBezTo>
                  <a:cubicBezTo>
                    <a:pt x="1235" y="1356"/>
                    <a:pt x="1227" y="1358"/>
                    <a:pt x="1222" y="1363"/>
                  </a:cubicBezTo>
                  <a:cubicBezTo>
                    <a:pt x="1162" y="1434"/>
                    <a:pt x="1122" y="1510"/>
                    <a:pt x="1130" y="1608"/>
                  </a:cubicBezTo>
                  <a:cubicBezTo>
                    <a:pt x="1135" y="1669"/>
                    <a:pt x="1137" y="1730"/>
                    <a:pt x="1157" y="1789"/>
                  </a:cubicBezTo>
                  <a:cubicBezTo>
                    <a:pt x="1071" y="1703"/>
                    <a:pt x="1019" y="1605"/>
                    <a:pt x="1035" y="1479"/>
                  </a:cubicBezTo>
                  <a:cubicBezTo>
                    <a:pt x="1043" y="1414"/>
                    <a:pt x="1053" y="1348"/>
                    <a:pt x="1082" y="1289"/>
                  </a:cubicBezTo>
                  <a:close/>
                  <a:moveTo>
                    <a:pt x="1599" y="1071"/>
                  </a:moveTo>
                  <a:cubicBezTo>
                    <a:pt x="1540" y="1123"/>
                    <a:pt x="1475" y="1148"/>
                    <a:pt x="1401" y="1146"/>
                  </a:cubicBezTo>
                  <a:cubicBezTo>
                    <a:pt x="1366" y="1145"/>
                    <a:pt x="1330" y="1138"/>
                    <a:pt x="1305" y="1100"/>
                  </a:cubicBezTo>
                  <a:cubicBezTo>
                    <a:pt x="1363" y="1089"/>
                    <a:pt x="1421" y="1094"/>
                    <a:pt x="1473" y="1066"/>
                  </a:cubicBezTo>
                  <a:cubicBezTo>
                    <a:pt x="1434" y="1067"/>
                    <a:pt x="1394" y="1067"/>
                    <a:pt x="1346" y="1068"/>
                  </a:cubicBezTo>
                  <a:cubicBezTo>
                    <a:pt x="1383" y="1044"/>
                    <a:pt x="1412" y="1025"/>
                    <a:pt x="1442" y="1005"/>
                  </a:cubicBezTo>
                  <a:cubicBezTo>
                    <a:pt x="1445" y="1003"/>
                    <a:pt x="1450" y="1004"/>
                    <a:pt x="1454" y="1004"/>
                  </a:cubicBezTo>
                  <a:cubicBezTo>
                    <a:pt x="1509" y="1008"/>
                    <a:pt x="1559" y="1023"/>
                    <a:pt x="1599" y="1071"/>
                  </a:cubicBezTo>
                  <a:close/>
                  <a:moveTo>
                    <a:pt x="1278" y="932"/>
                  </a:moveTo>
                  <a:cubicBezTo>
                    <a:pt x="1310" y="881"/>
                    <a:pt x="1347" y="837"/>
                    <a:pt x="1410" y="824"/>
                  </a:cubicBezTo>
                  <a:cubicBezTo>
                    <a:pt x="1446" y="817"/>
                    <a:pt x="1482" y="802"/>
                    <a:pt x="1529" y="810"/>
                  </a:cubicBezTo>
                  <a:cubicBezTo>
                    <a:pt x="1495" y="862"/>
                    <a:pt x="1483" y="920"/>
                    <a:pt x="1443" y="965"/>
                  </a:cubicBezTo>
                  <a:cubicBezTo>
                    <a:pt x="1406" y="1009"/>
                    <a:pt x="1365" y="1039"/>
                    <a:pt x="1297" y="1025"/>
                  </a:cubicBezTo>
                  <a:cubicBezTo>
                    <a:pt x="1307" y="1008"/>
                    <a:pt x="1314" y="994"/>
                    <a:pt x="1323" y="982"/>
                  </a:cubicBezTo>
                  <a:cubicBezTo>
                    <a:pt x="1332" y="970"/>
                    <a:pt x="1344" y="960"/>
                    <a:pt x="1355" y="949"/>
                  </a:cubicBezTo>
                  <a:cubicBezTo>
                    <a:pt x="1364" y="939"/>
                    <a:pt x="1374" y="929"/>
                    <a:pt x="1383" y="920"/>
                  </a:cubicBezTo>
                  <a:cubicBezTo>
                    <a:pt x="1333" y="934"/>
                    <a:pt x="1302" y="971"/>
                    <a:pt x="1272" y="1010"/>
                  </a:cubicBezTo>
                  <a:cubicBezTo>
                    <a:pt x="1255" y="979"/>
                    <a:pt x="1264" y="954"/>
                    <a:pt x="1278" y="932"/>
                  </a:cubicBezTo>
                  <a:close/>
                  <a:moveTo>
                    <a:pt x="1092" y="1084"/>
                  </a:moveTo>
                  <a:cubicBezTo>
                    <a:pt x="1060" y="1069"/>
                    <a:pt x="1049" y="1049"/>
                    <a:pt x="1042" y="1026"/>
                  </a:cubicBezTo>
                  <a:cubicBezTo>
                    <a:pt x="1029" y="977"/>
                    <a:pt x="1033" y="929"/>
                    <a:pt x="1045" y="881"/>
                  </a:cubicBezTo>
                  <a:cubicBezTo>
                    <a:pt x="1054" y="845"/>
                    <a:pt x="1066" y="812"/>
                    <a:pt x="1097" y="784"/>
                  </a:cubicBezTo>
                  <a:cubicBezTo>
                    <a:pt x="1115" y="810"/>
                    <a:pt x="1133" y="833"/>
                    <a:pt x="1147" y="858"/>
                  </a:cubicBezTo>
                  <a:cubicBezTo>
                    <a:pt x="1175" y="907"/>
                    <a:pt x="1185" y="960"/>
                    <a:pt x="1178" y="1015"/>
                  </a:cubicBezTo>
                  <a:cubicBezTo>
                    <a:pt x="1174" y="1047"/>
                    <a:pt x="1163" y="1077"/>
                    <a:pt x="1126" y="1092"/>
                  </a:cubicBezTo>
                  <a:cubicBezTo>
                    <a:pt x="1106" y="1045"/>
                    <a:pt x="1120" y="991"/>
                    <a:pt x="1090" y="949"/>
                  </a:cubicBezTo>
                  <a:cubicBezTo>
                    <a:pt x="1091" y="992"/>
                    <a:pt x="1091" y="1035"/>
                    <a:pt x="1092" y="1084"/>
                  </a:cubicBezTo>
                  <a:close/>
                  <a:moveTo>
                    <a:pt x="805" y="545"/>
                  </a:moveTo>
                  <a:cubicBezTo>
                    <a:pt x="810" y="497"/>
                    <a:pt x="850" y="480"/>
                    <a:pt x="883" y="459"/>
                  </a:cubicBezTo>
                  <a:cubicBezTo>
                    <a:pt x="901" y="447"/>
                    <a:pt x="922" y="439"/>
                    <a:pt x="947" y="449"/>
                  </a:cubicBezTo>
                  <a:cubicBezTo>
                    <a:pt x="931" y="494"/>
                    <a:pt x="914" y="534"/>
                    <a:pt x="904" y="576"/>
                  </a:cubicBezTo>
                  <a:cubicBezTo>
                    <a:pt x="895" y="611"/>
                    <a:pt x="876" y="640"/>
                    <a:pt x="855" y="668"/>
                  </a:cubicBezTo>
                  <a:cubicBezTo>
                    <a:pt x="839" y="690"/>
                    <a:pt x="816" y="704"/>
                    <a:pt x="784" y="702"/>
                  </a:cubicBezTo>
                  <a:cubicBezTo>
                    <a:pt x="799" y="676"/>
                    <a:pt x="813" y="654"/>
                    <a:pt x="827" y="631"/>
                  </a:cubicBezTo>
                  <a:cubicBezTo>
                    <a:pt x="809" y="643"/>
                    <a:pt x="795" y="658"/>
                    <a:pt x="780" y="672"/>
                  </a:cubicBezTo>
                  <a:cubicBezTo>
                    <a:pt x="766" y="686"/>
                    <a:pt x="751" y="703"/>
                    <a:pt x="725" y="694"/>
                  </a:cubicBezTo>
                  <a:cubicBezTo>
                    <a:pt x="742" y="670"/>
                    <a:pt x="758" y="648"/>
                    <a:pt x="772" y="624"/>
                  </a:cubicBezTo>
                  <a:cubicBezTo>
                    <a:pt x="787" y="599"/>
                    <a:pt x="780" y="565"/>
                    <a:pt x="805" y="545"/>
                  </a:cubicBezTo>
                  <a:close/>
                  <a:moveTo>
                    <a:pt x="516" y="688"/>
                  </a:moveTo>
                  <a:cubicBezTo>
                    <a:pt x="464" y="643"/>
                    <a:pt x="427" y="588"/>
                    <a:pt x="405" y="523"/>
                  </a:cubicBezTo>
                  <a:cubicBezTo>
                    <a:pt x="403" y="515"/>
                    <a:pt x="404" y="505"/>
                    <a:pt x="404" y="499"/>
                  </a:cubicBezTo>
                  <a:cubicBezTo>
                    <a:pt x="438" y="505"/>
                    <a:pt x="471" y="511"/>
                    <a:pt x="503" y="514"/>
                  </a:cubicBezTo>
                  <a:cubicBezTo>
                    <a:pt x="532" y="517"/>
                    <a:pt x="557" y="526"/>
                    <a:pt x="574" y="543"/>
                  </a:cubicBezTo>
                  <a:cubicBezTo>
                    <a:pt x="579" y="575"/>
                    <a:pt x="583" y="603"/>
                    <a:pt x="587" y="634"/>
                  </a:cubicBezTo>
                  <a:cubicBezTo>
                    <a:pt x="560" y="618"/>
                    <a:pt x="537" y="605"/>
                    <a:pt x="513" y="591"/>
                  </a:cubicBezTo>
                  <a:cubicBezTo>
                    <a:pt x="540" y="625"/>
                    <a:pt x="580" y="645"/>
                    <a:pt x="593" y="689"/>
                  </a:cubicBezTo>
                  <a:cubicBezTo>
                    <a:pt x="560" y="709"/>
                    <a:pt x="541" y="709"/>
                    <a:pt x="516" y="688"/>
                  </a:cubicBezTo>
                  <a:close/>
                  <a:moveTo>
                    <a:pt x="642" y="648"/>
                  </a:moveTo>
                  <a:cubicBezTo>
                    <a:pt x="640" y="646"/>
                    <a:pt x="638" y="644"/>
                    <a:pt x="636" y="642"/>
                  </a:cubicBezTo>
                  <a:cubicBezTo>
                    <a:pt x="594" y="581"/>
                    <a:pt x="587" y="516"/>
                    <a:pt x="619" y="448"/>
                  </a:cubicBezTo>
                  <a:cubicBezTo>
                    <a:pt x="641" y="400"/>
                    <a:pt x="666" y="353"/>
                    <a:pt x="677" y="295"/>
                  </a:cubicBezTo>
                  <a:cubicBezTo>
                    <a:pt x="694" y="322"/>
                    <a:pt x="713" y="348"/>
                    <a:pt x="727" y="376"/>
                  </a:cubicBezTo>
                  <a:cubicBezTo>
                    <a:pt x="752" y="428"/>
                    <a:pt x="769" y="482"/>
                    <a:pt x="769" y="541"/>
                  </a:cubicBezTo>
                  <a:cubicBezTo>
                    <a:pt x="768" y="609"/>
                    <a:pt x="746" y="641"/>
                    <a:pt x="685" y="657"/>
                  </a:cubicBezTo>
                  <a:cubicBezTo>
                    <a:pt x="690" y="610"/>
                    <a:pt x="700" y="564"/>
                    <a:pt x="688" y="518"/>
                  </a:cubicBezTo>
                  <a:cubicBezTo>
                    <a:pt x="676" y="562"/>
                    <a:pt x="677" y="610"/>
                    <a:pt x="654" y="651"/>
                  </a:cubicBezTo>
                  <a:cubicBezTo>
                    <a:pt x="648" y="649"/>
                    <a:pt x="645" y="649"/>
                    <a:pt x="642" y="648"/>
                  </a:cubicBezTo>
                  <a:close/>
                  <a:moveTo>
                    <a:pt x="675" y="1129"/>
                  </a:moveTo>
                  <a:cubicBezTo>
                    <a:pt x="632" y="1105"/>
                    <a:pt x="591" y="1083"/>
                    <a:pt x="551" y="1061"/>
                  </a:cubicBezTo>
                  <a:cubicBezTo>
                    <a:pt x="550" y="1063"/>
                    <a:pt x="548" y="1066"/>
                    <a:pt x="547" y="1068"/>
                  </a:cubicBezTo>
                  <a:cubicBezTo>
                    <a:pt x="584" y="1096"/>
                    <a:pt x="620" y="1125"/>
                    <a:pt x="657" y="1153"/>
                  </a:cubicBezTo>
                  <a:cubicBezTo>
                    <a:pt x="630" y="1176"/>
                    <a:pt x="584" y="1178"/>
                    <a:pt x="514" y="1147"/>
                  </a:cubicBezTo>
                  <a:cubicBezTo>
                    <a:pt x="422" y="1105"/>
                    <a:pt x="366" y="1031"/>
                    <a:pt x="345" y="928"/>
                  </a:cubicBezTo>
                  <a:cubicBezTo>
                    <a:pt x="462" y="897"/>
                    <a:pt x="596" y="959"/>
                    <a:pt x="658" y="1048"/>
                  </a:cubicBezTo>
                  <a:cubicBezTo>
                    <a:pt x="673" y="1070"/>
                    <a:pt x="683" y="1097"/>
                    <a:pt x="675" y="1129"/>
                  </a:cubicBezTo>
                  <a:close/>
                  <a:moveTo>
                    <a:pt x="679" y="1020"/>
                  </a:moveTo>
                  <a:cubicBezTo>
                    <a:pt x="655" y="949"/>
                    <a:pt x="652" y="880"/>
                    <a:pt x="660" y="810"/>
                  </a:cubicBezTo>
                  <a:cubicBezTo>
                    <a:pt x="687" y="930"/>
                    <a:pt x="693" y="985"/>
                    <a:pt x="679" y="1020"/>
                  </a:cubicBezTo>
                  <a:close/>
                  <a:moveTo>
                    <a:pt x="720" y="989"/>
                  </a:moveTo>
                  <a:cubicBezTo>
                    <a:pt x="729" y="972"/>
                    <a:pt x="738" y="954"/>
                    <a:pt x="751" y="940"/>
                  </a:cubicBezTo>
                  <a:cubicBezTo>
                    <a:pt x="783" y="906"/>
                    <a:pt x="820" y="879"/>
                    <a:pt x="870" y="874"/>
                  </a:cubicBezTo>
                  <a:cubicBezTo>
                    <a:pt x="915" y="968"/>
                    <a:pt x="845" y="1144"/>
                    <a:pt x="763" y="1146"/>
                  </a:cubicBezTo>
                  <a:cubicBezTo>
                    <a:pt x="753" y="1085"/>
                    <a:pt x="788" y="1034"/>
                    <a:pt x="805" y="972"/>
                  </a:cubicBezTo>
                  <a:cubicBezTo>
                    <a:pt x="762" y="1016"/>
                    <a:pt x="756" y="1070"/>
                    <a:pt x="734" y="1119"/>
                  </a:cubicBezTo>
                  <a:cubicBezTo>
                    <a:pt x="698" y="1075"/>
                    <a:pt x="698" y="1033"/>
                    <a:pt x="720" y="989"/>
                  </a:cubicBezTo>
                  <a:close/>
                  <a:moveTo>
                    <a:pt x="110" y="1967"/>
                  </a:moveTo>
                  <a:cubicBezTo>
                    <a:pt x="161" y="1899"/>
                    <a:pt x="320" y="1875"/>
                    <a:pt x="383" y="1923"/>
                  </a:cubicBezTo>
                  <a:cubicBezTo>
                    <a:pt x="335" y="1930"/>
                    <a:pt x="285" y="1936"/>
                    <a:pt x="236" y="1943"/>
                  </a:cubicBezTo>
                  <a:cubicBezTo>
                    <a:pt x="236" y="1946"/>
                    <a:pt x="236" y="1948"/>
                    <a:pt x="236" y="1951"/>
                  </a:cubicBezTo>
                  <a:cubicBezTo>
                    <a:pt x="291" y="1956"/>
                    <a:pt x="347" y="1936"/>
                    <a:pt x="403" y="1954"/>
                  </a:cubicBezTo>
                  <a:cubicBezTo>
                    <a:pt x="319" y="2053"/>
                    <a:pt x="201" y="2037"/>
                    <a:pt x="110" y="1967"/>
                  </a:cubicBezTo>
                  <a:close/>
                  <a:moveTo>
                    <a:pt x="649" y="1555"/>
                  </a:moveTo>
                  <a:cubicBezTo>
                    <a:pt x="656" y="1555"/>
                    <a:pt x="663" y="1554"/>
                    <a:pt x="670" y="1555"/>
                  </a:cubicBezTo>
                  <a:cubicBezTo>
                    <a:pt x="681" y="1556"/>
                    <a:pt x="692" y="1558"/>
                    <a:pt x="703" y="1560"/>
                  </a:cubicBezTo>
                  <a:cubicBezTo>
                    <a:pt x="797" y="1581"/>
                    <a:pt x="866" y="1637"/>
                    <a:pt x="917" y="1716"/>
                  </a:cubicBezTo>
                  <a:cubicBezTo>
                    <a:pt x="924" y="1727"/>
                    <a:pt x="925" y="1742"/>
                    <a:pt x="929" y="1756"/>
                  </a:cubicBezTo>
                  <a:cubicBezTo>
                    <a:pt x="927" y="1757"/>
                    <a:pt x="924" y="1758"/>
                    <a:pt x="922" y="1759"/>
                  </a:cubicBezTo>
                  <a:cubicBezTo>
                    <a:pt x="872" y="1725"/>
                    <a:pt x="822" y="1691"/>
                    <a:pt x="771" y="1657"/>
                  </a:cubicBezTo>
                  <a:cubicBezTo>
                    <a:pt x="810" y="1714"/>
                    <a:pt x="877" y="1739"/>
                    <a:pt x="919" y="1799"/>
                  </a:cubicBezTo>
                  <a:cubicBezTo>
                    <a:pt x="798" y="1814"/>
                    <a:pt x="651" y="1668"/>
                    <a:pt x="649" y="1555"/>
                  </a:cubicBezTo>
                  <a:close/>
                  <a:moveTo>
                    <a:pt x="702" y="1860"/>
                  </a:moveTo>
                  <a:cubicBezTo>
                    <a:pt x="649" y="1873"/>
                    <a:pt x="599" y="1895"/>
                    <a:pt x="541" y="1915"/>
                  </a:cubicBezTo>
                  <a:cubicBezTo>
                    <a:pt x="622" y="1854"/>
                    <a:pt x="803" y="1801"/>
                    <a:pt x="864" y="1834"/>
                  </a:cubicBezTo>
                  <a:cubicBezTo>
                    <a:pt x="811" y="1842"/>
                    <a:pt x="756" y="1847"/>
                    <a:pt x="702" y="1860"/>
                  </a:cubicBezTo>
                  <a:close/>
                  <a:moveTo>
                    <a:pt x="941" y="2041"/>
                  </a:moveTo>
                  <a:cubicBezTo>
                    <a:pt x="899" y="2100"/>
                    <a:pt x="835" y="2121"/>
                    <a:pt x="768" y="2137"/>
                  </a:cubicBezTo>
                  <a:cubicBezTo>
                    <a:pt x="752" y="2030"/>
                    <a:pt x="812" y="1900"/>
                    <a:pt x="886" y="1877"/>
                  </a:cubicBezTo>
                  <a:cubicBezTo>
                    <a:pt x="901" y="1880"/>
                    <a:pt x="916" y="1882"/>
                    <a:pt x="932" y="1886"/>
                  </a:cubicBezTo>
                  <a:cubicBezTo>
                    <a:pt x="917" y="1940"/>
                    <a:pt x="879" y="1978"/>
                    <a:pt x="851" y="2027"/>
                  </a:cubicBezTo>
                  <a:cubicBezTo>
                    <a:pt x="891" y="2002"/>
                    <a:pt x="925" y="1962"/>
                    <a:pt x="953" y="1907"/>
                  </a:cubicBezTo>
                  <a:cubicBezTo>
                    <a:pt x="971" y="1960"/>
                    <a:pt x="968" y="2002"/>
                    <a:pt x="941" y="2041"/>
                  </a:cubicBezTo>
                  <a:close/>
                  <a:moveTo>
                    <a:pt x="1413" y="1690"/>
                  </a:moveTo>
                  <a:cubicBezTo>
                    <a:pt x="1401" y="1713"/>
                    <a:pt x="1393" y="1729"/>
                    <a:pt x="1384" y="1746"/>
                  </a:cubicBezTo>
                  <a:cubicBezTo>
                    <a:pt x="1358" y="1660"/>
                    <a:pt x="1384" y="1612"/>
                    <a:pt x="1468" y="1588"/>
                  </a:cubicBezTo>
                  <a:cubicBezTo>
                    <a:pt x="1483" y="1633"/>
                    <a:pt x="1481" y="1680"/>
                    <a:pt x="1467" y="1738"/>
                  </a:cubicBezTo>
                  <a:cubicBezTo>
                    <a:pt x="1457" y="1777"/>
                    <a:pt x="1445" y="1814"/>
                    <a:pt x="1416" y="1842"/>
                  </a:cubicBezTo>
                  <a:cubicBezTo>
                    <a:pt x="1393" y="1865"/>
                    <a:pt x="1377" y="1870"/>
                    <a:pt x="1347" y="1863"/>
                  </a:cubicBezTo>
                  <a:cubicBezTo>
                    <a:pt x="1360" y="1805"/>
                    <a:pt x="1417" y="1764"/>
                    <a:pt x="1413" y="1690"/>
                  </a:cubicBezTo>
                  <a:close/>
                  <a:moveTo>
                    <a:pt x="1154" y="1679"/>
                  </a:moveTo>
                  <a:cubicBezTo>
                    <a:pt x="1151" y="1656"/>
                    <a:pt x="1152" y="1632"/>
                    <a:pt x="1149" y="1608"/>
                  </a:cubicBezTo>
                  <a:cubicBezTo>
                    <a:pt x="1141" y="1518"/>
                    <a:pt x="1180" y="1447"/>
                    <a:pt x="1235" y="1377"/>
                  </a:cubicBezTo>
                  <a:cubicBezTo>
                    <a:pt x="1255" y="1404"/>
                    <a:pt x="1274" y="1428"/>
                    <a:pt x="1289" y="1454"/>
                  </a:cubicBezTo>
                  <a:cubicBezTo>
                    <a:pt x="1345" y="1550"/>
                    <a:pt x="1359" y="1654"/>
                    <a:pt x="1338" y="1761"/>
                  </a:cubicBezTo>
                  <a:cubicBezTo>
                    <a:pt x="1333" y="1787"/>
                    <a:pt x="1315" y="1809"/>
                    <a:pt x="1282" y="1815"/>
                  </a:cubicBezTo>
                  <a:cubicBezTo>
                    <a:pt x="1262" y="1748"/>
                    <a:pt x="1241" y="1681"/>
                    <a:pt x="1236" y="1601"/>
                  </a:cubicBezTo>
                  <a:cubicBezTo>
                    <a:pt x="1231" y="1619"/>
                    <a:pt x="1226" y="1629"/>
                    <a:pt x="1227" y="1637"/>
                  </a:cubicBezTo>
                  <a:cubicBezTo>
                    <a:pt x="1233" y="1698"/>
                    <a:pt x="1241" y="1758"/>
                    <a:pt x="1250" y="1824"/>
                  </a:cubicBezTo>
                  <a:cubicBezTo>
                    <a:pt x="1241" y="1819"/>
                    <a:pt x="1233" y="1817"/>
                    <a:pt x="1227" y="1812"/>
                  </a:cubicBezTo>
                  <a:cubicBezTo>
                    <a:pt x="1188" y="1776"/>
                    <a:pt x="1161" y="1733"/>
                    <a:pt x="1154" y="1679"/>
                  </a:cubicBezTo>
                  <a:close/>
                  <a:moveTo>
                    <a:pt x="1013" y="1455"/>
                  </a:moveTo>
                  <a:cubicBezTo>
                    <a:pt x="1010" y="1402"/>
                    <a:pt x="1029" y="1332"/>
                    <a:pt x="1053" y="1293"/>
                  </a:cubicBezTo>
                  <a:cubicBezTo>
                    <a:pt x="1039" y="1350"/>
                    <a:pt x="1026" y="1403"/>
                    <a:pt x="1013" y="1455"/>
                  </a:cubicBezTo>
                  <a:close/>
                  <a:moveTo>
                    <a:pt x="164" y="262"/>
                  </a:moveTo>
                  <a:cubicBezTo>
                    <a:pt x="177" y="260"/>
                    <a:pt x="186" y="261"/>
                    <a:pt x="192" y="257"/>
                  </a:cubicBezTo>
                  <a:cubicBezTo>
                    <a:pt x="245" y="221"/>
                    <a:pt x="283" y="172"/>
                    <a:pt x="307" y="115"/>
                  </a:cubicBezTo>
                  <a:cubicBezTo>
                    <a:pt x="322" y="79"/>
                    <a:pt x="319" y="39"/>
                    <a:pt x="314" y="0"/>
                  </a:cubicBezTo>
                  <a:cubicBezTo>
                    <a:pt x="294" y="0"/>
                    <a:pt x="294" y="0"/>
                    <a:pt x="294" y="0"/>
                  </a:cubicBezTo>
                  <a:cubicBezTo>
                    <a:pt x="301" y="53"/>
                    <a:pt x="298" y="105"/>
                    <a:pt x="262" y="151"/>
                  </a:cubicBezTo>
                  <a:cubicBezTo>
                    <a:pt x="239" y="180"/>
                    <a:pt x="222" y="214"/>
                    <a:pt x="181" y="239"/>
                  </a:cubicBezTo>
                  <a:cubicBezTo>
                    <a:pt x="172" y="178"/>
                    <a:pt x="144" y="126"/>
                    <a:pt x="145" y="66"/>
                  </a:cubicBezTo>
                  <a:cubicBezTo>
                    <a:pt x="145" y="42"/>
                    <a:pt x="147" y="20"/>
                    <a:pt x="153" y="0"/>
                  </a:cubicBezTo>
                  <a:cubicBezTo>
                    <a:pt x="130" y="0"/>
                    <a:pt x="130" y="0"/>
                    <a:pt x="130" y="0"/>
                  </a:cubicBezTo>
                  <a:cubicBezTo>
                    <a:pt x="126" y="12"/>
                    <a:pt x="123" y="23"/>
                    <a:pt x="119" y="34"/>
                  </a:cubicBezTo>
                  <a:cubicBezTo>
                    <a:pt x="118" y="38"/>
                    <a:pt x="114" y="41"/>
                    <a:pt x="111" y="43"/>
                  </a:cubicBezTo>
                  <a:cubicBezTo>
                    <a:pt x="77" y="68"/>
                    <a:pt x="42" y="86"/>
                    <a:pt x="0" y="89"/>
                  </a:cubicBezTo>
                  <a:cubicBezTo>
                    <a:pt x="0" y="112"/>
                    <a:pt x="0" y="112"/>
                    <a:pt x="0" y="112"/>
                  </a:cubicBezTo>
                  <a:cubicBezTo>
                    <a:pt x="17" y="111"/>
                    <a:pt x="34" y="106"/>
                    <a:pt x="51" y="101"/>
                  </a:cubicBezTo>
                  <a:cubicBezTo>
                    <a:pt x="74" y="93"/>
                    <a:pt x="96" y="81"/>
                    <a:pt x="118" y="71"/>
                  </a:cubicBezTo>
                  <a:cubicBezTo>
                    <a:pt x="134" y="136"/>
                    <a:pt x="149" y="198"/>
                    <a:pt x="164" y="262"/>
                  </a:cubicBezTo>
                  <a:close/>
                  <a:moveTo>
                    <a:pt x="3840" y="929"/>
                  </a:moveTo>
                  <a:cubicBezTo>
                    <a:pt x="3840" y="897"/>
                    <a:pt x="3840" y="897"/>
                    <a:pt x="3840" y="897"/>
                  </a:cubicBezTo>
                  <a:cubicBezTo>
                    <a:pt x="3827" y="878"/>
                    <a:pt x="3819" y="855"/>
                    <a:pt x="3819" y="825"/>
                  </a:cubicBezTo>
                  <a:cubicBezTo>
                    <a:pt x="3787" y="863"/>
                    <a:pt x="3766" y="900"/>
                    <a:pt x="3764" y="939"/>
                  </a:cubicBezTo>
                  <a:cubicBezTo>
                    <a:pt x="3762" y="976"/>
                    <a:pt x="3776" y="1015"/>
                    <a:pt x="3784" y="1057"/>
                  </a:cubicBezTo>
                  <a:cubicBezTo>
                    <a:pt x="3687" y="1034"/>
                    <a:pt x="3591" y="1043"/>
                    <a:pt x="3492" y="1073"/>
                  </a:cubicBezTo>
                  <a:cubicBezTo>
                    <a:pt x="3498" y="1079"/>
                    <a:pt x="3501" y="1085"/>
                    <a:pt x="3505" y="1086"/>
                  </a:cubicBezTo>
                  <a:cubicBezTo>
                    <a:pt x="3554" y="1101"/>
                    <a:pt x="3586" y="1139"/>
                    <a:pt x="3621" y="1172"/>
                  </a:cubicBezTo>
                  <a:cubicBezTo>
                    <a:pt x="3650" y="1200"/>
                    <a:pt x="3677" y="1231"/>
                    <a:pt x="3705" y="1261"/>
                  </a:cubicBezTo>
                  <a:cubicBezTo>
                    <a:pt x="3689" y="1284"/>
                    <a:pt x="3671" y="1310"/>
                    <a:pt x="3653" y="1336"/>
                  </a:cubicBezTo>
                  <a:cubicBezTo>
                    <a:pt x="3634" y="1361"/>
                    <a:pt x="3614" y="1386"/>
                    <a:pt x="3593" y="1413"/>
                  </a:cubicBezTo>
                  <a:cubicBezTo>
                    <a:pt x="3655" y="1462"/>
                    <a:pt x="3727" y="1444"/>
                    <a:pt x="3797" y="1428"/>
                  </a:cubicBezTo>
                  <a:cubicBezTo>
                    <a:pt x="3812" y="1424"/>
                    <a:pt x="3826" y="1420"/>
                    <a:pt x="3840" y="1415"/>
                  </a:cubicBezTo>
                  <a:cubicBezTo>
                    <a:pt x="3840" y="1388"/>
                    <a:pt x="3840" y="1388"/>
                    <a:pt x="3840" y="1388"/>
                  </a:cubicBezTo>
                  <a:cubicBezTo>
                    <a:pt x="3781" y="1415"/>
                    <a:pt x="3719" y="1425"/>
                    <a:pt x="3654" y="1419"/>
                  </a:cubicBezTo>
                  <a:cubicBezTo>
                    <a:pt x="3645" y="1418"/>
                    <a:pt x="3637" y="1413"/>
                    <a:pt x="3632" y="1411"/>
                  </a:cubicBezTo>
                  <a:cubicBezTo>
                    <a:pt x="3650" y="1382"/>
                    <a:pt x="3668" y="1355"/>
                    <a:pt x="3685" y="1326"/>
                  </a:cubicBezTo>
                  <a:cubicBezTo>
                    <a:pt x="3699" y="1301"/>
                    <a:pt x="3717" y="1281"/>
                    <a:pt x="3740" y="1273"/>
                  </a:cubicBezTo>
                  <a:cubicBezTo>
                    <a:pt x="3771" y="1281"/>
                    <a:pt x="3798" y="1288"/>
                    <a:pt x="3828" y="1296"/>
                  </a:cubicBezTo>
                  <a:cubicBezTo>
                    <a:pt x="3803" y="1315"/>
                    <a:pt x="3781" y="1331"/>
                    <a:pt x="3759" y="1347"/>
                  </a:cubicBezTo>
                  <a:cubicBezTo>
                    <a:pt x="3788" y="1340"/>
                    <a:pt x="3813" y="1324"/>
                    <a:pt x="3840" y="1317"/>
                  </a:cubicBezTo>
                  <a:cubicBezTo>
                    <a:pt x="3840" y="1257"/>
                    <a:pt x="3840" y="1257"/>
                    <a:pt x="3840" y="1257"/>
                  </a:cubicBezTo>
                  <a:cubicBezTo>
                    <a:pt x="3773" y="1266"/>
                    <a:pt x="3716" y="1246"/>
                    <a:pt x="3670" y="1194"/>
                  </a:cubicBezTo>
                  <a:cubicBezTo>
                    <a:pt x="3635" y="1154"/>
                    <a:pt x="3602" y="1112"/>
                    <a:pt x="3553" y="1080"/>
                  </a:cubicBezTo>
                  <a:cubicBezTo>
                    <a:pt x="3584" y="1075"/>
                    <a:pt x="3615" y="1068"/>
                    <a:pt x="3647" y="1066"/>
                  </a:cubicBezTo>
                  <a:cubicBezTo>
                    <a:pt x="3704" y="1063"/>
                    <a:pt x="3761" y="1069"/>
                    <a:pt x="3815" y="1093"/>
                  </a:cubicBezTo>
                  <a:cubicBezTo>
                    <a:pt x="3824" y="1097"/>
                    <a:pt x="3832" y="1102"/>
                    <a:pt x="3840" y="1106"/>
                  </a:cubicBezTo>
                  <a:cubicBezTo>
                    <a:pt x="3840" y="1076"/>
                    <a:pt x="3840" y="1076"/>
                    <a:pt x="3840" y="1076"/>
                  </a:cubicBezTo>
                  <a:cubicBezTo>
                    <a:pt x="3837" y="1071"/>
                    <a:pt x="3835" y="1067"/>
                    <a:pt x="3833" y="1061"/>
                  </a:cubicBezTo>
                  <a:cubicBezTo>
                    <a:pt x="3791" y="1038"/>
                    <a:pt x="3791" y="994"/>
                    <a:pt x="3785" y="955"/>
                  </a:cubicBezTo>
                  <a:cubicBezTo>
                    <a:pt x="3782" y="934"/>
                    <a:pt x="3783" y="912"/>
                    <a:pt x="3802" y="893"/>
                  </a:cubicBezTo>
                  <a:cubicBezTo>
                    <a:pt x="3815" y="905"/>
                    <a:pt x="3828" y="917"/>
                    <a:pt x="3840" y="929"/>
                  </a:cubicBezTo>
                  <a:close/>
                </a:path>
              </a:pathLst>
            </a:custGeom>
            <a:solidFill>
              <a:schemeClr val="accent1"/>
            </a:solidFill>
            <a:ln>
              <a:noFill/>
            </a:ln>
          </p:spPr>
        </p:sp>
      </p:grpSp>
      <p:sp>
        <p:nvSpPr>
          <p:cNvPr id="4" name="Date Placeholder 3"/>
          <p:cNvSpPr>
            <a:spLocks noGrp="1"/>
          </p:cNvSpPr>
          <p:nvPr>
            <p:ph type="dt" sz="half" idx="10"/>
          </p:nvPr>
        </p:nvSpPr>
        <p:spPr>
          <a:xfrm>
            <a:off x="8973319" y="6442524"/>
            <a:ext cx="2743200" cy="365125"/>
          </a:xfrm>
        </p:spPr>
        <p:txBody>
          <a:bodyPr/>
          <a:lstStyle/>
          <a:p>
            <a:fld id="{79FFF94F-A726-4C39-BE9D-C9023256F7A3}" type="datetimeFigureOut">
              <a:rPr lang="en-US" smtClean="0"/>
              <a:pPr/>
              <a:t>4/27/2018</a:t>
            </a:fld>
            <a:endParaRPr lang="en-US"/>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US"/>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811EE340-CBA2-4C3D-A4AA-4FBFA17B4CA3}" type="slidenum">
              <a:rPr lang="en-US" smtClean="0"/>
              <a:pPr/>
              <a:t>‹#›</a:t>
            </a:fld>
            <a:endParaRPr lang="en-US"/>
          </a:p>
        </p:txBody>
      </p:sp>
      <p:grpSp>
        <p:nvGrpSpPr>
          <p:cNvPr id="9" name="Group 8"/>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3849781116"/>
      </p:ext>
    </p:extLst>
  </p:cSld>
  <p:clrMapOvr>
    <a:masterClrMapping/>
  </p:clrMapOvr>
  <p:extLst mod="1">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FFF94F-A726-4C39-BE9D-C9023256F7A3}" type="datetimeFigureOut">
              <a:rPr lang="en-US" smtClean="0"/>
              <a:pPr/>
              <a:t>4/27/2018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1EE340-CBA2-4C3D-A4AA-4FBFA17B4CA3}" type="slidenum">
              <a:rPr lang="en-US" smtClean="0"/>
              <a:pPr/>
              <a:t>‹#›</a:t>
            </a:fld>
            <a:endParaRPr lang="en-US"/>
          </a:p>
        </p:txBody>
      </p:sp>
    </p:spTree>
    <p:extLst>
      <p:ext uri="{BB962C8B-B14F-4D97-AF65-F5344CB8AC3E}">
        <p14:creationId xmlns:p14="http://schemas.microsoft.com/office/powerpoint/2010/main" val="12226995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1" name="Freeform 5"/>
          <p:cNvSpPr>
            <a:spLocks noEditPoints="1"/>
          </p:cNvSpPr>
          <p:nvPr/>
        </p:nvSpPr>
        <p:spPr bwMode="auto">
          <a:xfrm>
            <a:off x="3175" y="0"/>
            <a:ext cx="12184063" cy="6911975"/>
          </a:xfrm>
          <a:custGeom>
            <a:avLst/>
            <a:gdLst/>
            <a:ahLst/>
            <a:cxnLst/>
            <a:rect l="0" t="0" r="r" b="b"/>
            <a:pathLst>
              <a:path w="3840" h="2177">
                <a:moveTo>
                  <a:pt x="813" y="187"/>
                </a:moveTo>
                <a:cubicBezTo>
                  <a:pt x="858" y="167"/>
                  <a:pt x="893" y="143"/>
                  <a:pt x="911" y="109"/>
                </a:cubicBezTo>
                <a:cubicBezTo>
                  <a:pt x="929" y="77"/>
                  <a:pt x="934" y="39"/>
                  <a:pt x="944" y="0"/>
                </a:cubicBezTo>
                <a:cubicBezTo>
                  <a:pt x="916" y="0"/>
                  <a:pt x="916" y="0"/>
                  <a:pt x="916" y="0"/>
                </a:cubicBezTo>
                <a:cubicBezTo>
                  <a:pt x="921" y="28"/>
                  <a:pt x="908" y="57"/>
                  <a:pt x="900" y="85"/>
                </a:cubicBezTo>
                <a:cubicBezTo>
                  <a:pt x="894" y="105"/>
                  <a:pt x="883" y="125"/>
                  <a:pt x="857" y="134"/>
                </a:cubicBezTo>
                <a:cubicBezTo>
                  <a:pt x="840" y="89"/>
                  <a:pt x="827" y="48"/>
                  <a:pt x="808" y="10"/>
                </a:cubicBezTo>
                <a:cubicBezTo>
                  <a:pt x="806" y="6"/>
                  <a:pt x="805" y="3"/>
                  <a:pt x="803" y="0"/>
                </a:cubicBezTo>
                <a:cubicBezTo>
                  <a:pt x="781" y="0"/>
                  <a:pt x="781" y="0"/>
                  <a:pt x="781" y="0"/>
                </a:cubicBezTo>
                <a:cubicBezTo>
                  <a:pt x="791" y="20"/>
                  <a:pt x="800" y="41"/>
                  <a:pt x="809" y="62"/>
                </a:cubicBezTo>
                <a:cubicBezTo>
                  <a:pt x="826" y="100"/>
                  <a:pt x="835" y="139"/>
                  <a:pt x="813" y="187"/>
                </a:cubicBezTo>
                <a:close/>
                <a:moveTo>
                  <a:pt x="1209" y="90"/>
                </a:moveTo>
                <a:cubicBezTo>
                  <a:pt x="1182" y="65"/>
                  <a:pt x="1168" y="33"/>
                  <a:pt x="1156" y="0"/>
                </a:cubicBezTo>
                <a:cubicBezTo>
                  <a:pt x="1130" y="0"/>
                  <a:pt x="1130" y="0"/>
                  <a:pt x="1130" y="0"/>
                </a:cubicBezTo>
                <a:cubicBezTo>
                  <a:pt x="1138" y="25"/>
                  <a:pt x="1149" y="50"/>
                  <a:pt x="1163" y="75"/>
                </a:cubicBezTo>
                <a:cubicBezTo>
                  <a:pt x="1133" y="65"/>
                  <a:pt x="1102" y="58"/>
                  <a:pt x="1073" y="46"/>
                </a:cubicBezTo>
                <a:cubicBezTo>
                  <a:pt x="1043" y="33"/>
                  <a:pt x="1015" y="18"/>
                  <a:pt x="989" y="0"/>
                </a:cubicBezTo>
                <a:cubicBezTo>
                  <a:pt x="952" y="0"/>
                  <a:pt x="952" y="0"/>
                  <a:pt x="952" y="0"/>
                </a:cubicBezTo>
                <a:cubicBezTo>
                  <a:pt x="1028" y="59"/>
                  <a:pt x="1116" y="91"/>
                  <a:pt x="1215" y="108"/>
                </a:cubicBezTo>
                <a:cubicBezTo>
                  <a:pt x="1212" y="99"/>
                  <a:pt x="1212" y="93"/>
                  <a:pt x="1209" y="90"/>
                </a:cubicBezTo>
                <a:close/>
                <a:moveTo>
                  <a:pt x="1306" y="346"/>
                </a:moveTo>
                <a:cubicBezTo>
                  <a:pt x="1328" y="357"/>
                  <a:pt x="1352" y="362"/>
                  <a:pt x="1375" y="370"/>
                </a:cubicBezTo>
                <a:cubicBezTo>
                  <a:pt x="1342" y="428"/>
                  <a:pt x="1310" y="484"/>
                  <a:pt x="1277" y="541"/>
                </a:cubicBezTo>
                <a:cubicBezTo>
                  <a:pt x="1288" y="548"/>
                  <a:pt x="1294" y="555"/>
                  <a:pt x="1301" y="556"/>
                </a:cubicBezTo>
                <a:cubicBezTo>
                  <a:pt x="1364" y="567"/>
                  <a:pt x="1425" y="557"/>
                  <a:pt x="1482" y="532"/>
                </a:cubicBezTo>
                <a:cubicBezTo>
                  <a:pt x="1524" y="513"/>
                  <a:pt x="1551" y="473"/>
                  <a:pt x="1579" y="436"/>
                </a:cubicBezTo>
                <a:cubicBezTo>
                  <a:pt x="1604" y="403"/>
                  <a:pt x="1617" y="365"/>
                  <a:pt x="1626" y="325"/>
                </a:cubicBezTo>
                <a:cubicBezTo>
                  <a:pt x="1629" y="310"/>
                  <a:pt x="1632" y="295"/>
                  <a:pt x="1656" y="290"/>
                </a:cubicBezTo>
                <a:cubicBezTo>
                  <a:pt x="1634" y="348"/>
                  <a:pt x="1638" y="405"/>
                  <a:pt x="1650" y="462"/>
                </a:cubicBezTo>
                <a:cubicBezTo>
                  <a:pt x="1663" y="521"/>
                  <a:pt x="1697" y="568"/>
                  <a:pt x="1738" y="614"/>
                </a:cubicBezTo>
                <a:cubicBezTo>
                  <a:pt x="1799" y="558"/>
                  <a:pt x="1823" y="487"/>
                  <a:pt x="1829" y="408"/>
                </a:cubicBezTo>
                <a:cubicBezTo>
                  <a:pt x="1834" y="330"/>
                  <a:pt x="1816" y="259"/>
                  <a:pt x="1759" y="199"/>
                </a:cubicBezTo>
                <a:cubicBezTo>
                  <a:pt x="1805" y="136"/>
                  <a:pt x="1840" y="70"/>
                  <a:pt x="1863" y="0"/>
                </a:cubicBezTo>
                <a:cubicBezTo>
                  <a:pt x="1839" y="0"/>
                  <a:pt x="1839" y="0"/>
                  <a:pt x="1839" y="0"/>
                </a:cubicBezTo>
                <a:cubicBezTo>
                  <a:pt x="1830" y="29"/>
                  <a:pt x="1817" y="57"/>
                  <a:pt x="1804" y="77"/>
                </a:cubicBezTo>
                <a:cubicBezTo>
                  <a:pt x="1812" y="50"/>
                  <a:pt x="1819" y="25"/>
                  <a:pt x="1827" y="0"/>
                </a:cubicBezTo>
                <a:cubicBezTo>
                  <a:pt x="1807" y="0"/>
                  <a:pt x="1807" y="0"/>
                  <a:pt x="1807" y="0"/>
                </a:cubicBezTo>
                <a:cubicBezTo>
                  <a:pt x="1799" y="27"/>
                  <a:pt x="1789" y="54"/>
                  <a:pt x="1775" y="79"/>
                </a:cubicBezTo>
                <a:cubicBezTo>
                  <a:pt x="1736" y="151"/>
                  <a:pt x="1693" y="222"/>
                  <a:pt x="1622" y="275"/>
                </a:cubicBezTo>
                <a:cubicBezTo>
                  <a:pt x="1548" y="177"/>
                  <a:pt x="1376" y="143"/>
                  <a:pt x="1228" y="259"/>
                </a:cubicBezTo>
                <a:cubicBezTo>
                  <a:pt x="1232" y="307"/>
                  <a:pt x="1268" y="328"/>
                  <a:pt x="1306" y="346"/>
                </a:cubicBezTo>
                <a:close/>
                <a:moveTo>
                  <a:pt x="1665" y="348"/>
                </a:moveTo>
                <a:cubicBezTo>
                  <a:pt x="1671" y="316"/>
                  <a:pt x="1683" y="287"/>
                  <a:pt x="1722" y="274"/>
                </a:cubicBezTo>
                <a:cubicBezTo>
                  <a:pt x="1739" y="322"/>
                  <a:pt x="1722" y="375"/>
                  <a:pt x="1750" y="418"/>
                </a:cubicBezTo>
                <a:cubicBezTo>
                  <a:pt x="1752" y="375"/>
                  <a:pt x="1753" y="333"/>
                  <a:pt x="1755" y="284"/>
                </a:cubicBezTo>
                <a:cubicBezTo>
                  <a:pt x="1786" y="300"/>
                  <a:pt x="1796" y="320"/>
                  <a:pt x="1802" y="344"/>
                </a:cubicBezTo>
                <a:cubicBezTo>
                  <a:pt x="1813" y="394"/>
                  <a:pt x="1806" y="441"/>
                  <a:pt x="1792" y="489"/>
                </a:cubicBezTo>
                <a:cubicBezTo>
                  <a:pt x="1781" y="524"/>
                  <a:pt x="1767" y="556"/>
                  <a:pt x="1735" y="583"/>
                </a:cubicBezTo>
                <a:cubicBezTo>
                  <a:pt x="1718" y="556"/>
                  <a:pt x="1702" y="532"/>
                  <a:pt x="1689" y="507"/>
                </a:cubicBezTo>
                <a:cubicBezTo>
                  <a:pt x="1663" y="457"/>
                  <a:pt x="1656" y="403"/>
                  <a:pt x="1665" y="348"/>
                </a:cubicBezTo>
                <a:close/>
                <a:moveTo>
                  <a:pt x="1572" y="348"/>
                </a:moveTo>
                <a:cubicBezTo>
                  <a:pt x="1587" y="380"/>
                  <a:pt x="1576" y="405"/>
                  <a:pt x="1561" y="426"/>
                </a:cubicBezTo>
                <a:cubicBezTo>
                  <a:pt x="1527" y="475"/>
                  <a:pt x="1488" y="518"/>
                  <a:pt x="1424" y="527"/>
                </a:cubicBezTo>
                <a:cubicBezTo>
                  <a:pt x="1388" y="533"/>
                  <a:pt x="1352" y="546"/>
                  <a:pt x="1305" y="536"/>
                </a:cubicBezTo>
                <a:cubicBezTo>
                  <a:pt x="1341" y="485"/>
                  <a:pt x="1357" y="428"/>
                  <a:pt x="1398" y="385"/>
                </a:cubicBezTo>
                <a:cubicBezTo>
                  <a:pt x="1438" y="344"/>
                  <a:pt x="1480" y="315"/>
                  <a:pt x="1547" y="332"/>
                </a:cubicBezTo>
                <a:cubicBezTo>
                  <a:pt x="1536" y="349"/>
                  <a:pt x="1529" y="363"/>
                  <a:pt x="1519" y="374"/>
                </a:cubicBezTo>
                <a:cubicBezTo>
                  <a:pt x="1509" y="386"/>
                  <a:pt x="1497" y="395"/>
                  <a:pt x="1485" y="405"/>
                </a:cubicBezTo>
                <a:cubicBezTo>
                  <a:pt x="1476" y="415"/>
                  <a:pt x="1466" y="424"/>
                  <a:pt x="1456" y="433"/>
                </a:cubicBezTo>
                <a:cubicBezTo>
                  <a:pt x="1506" y="421"/>
                  <a:pt x="1539" y="386"/>
                  <a:pt x="1572" y="348"/>
                </a:cubicBezTo>
                <a:close/>
                <a:moveTo>
                  <a:pt x="1449" y="206"/>
                </a:moveTo>
                <a:cubicBezTo>
                  <a:pt x="1484" y="209"/>
                  <a:pt x="1520" y="218"/>
                  <a:pt x="1543" y="257"/>
                </a:cubicBezTo>
                <a:cubicBezTo>
                  <a:pt x="1484" y="266"/>
                  <a:pt x="1426" y="258"/>
                  <a:pt x="1373" y="283"/>
                </a:cubicBezTo>
                <a:cubicBezTo>
                  <a:pt x="1412" y="284"/>
                  <a:pt x="1452" y="285"/>
                  <a:pt x="1500" y="287"/>
                </a:cubicBezTo>
                <a:cubicBezTo>
                  <a:pt x="1463" y="309"/>
                  <a:pt x="1432" y="327"/>
                  <a:pt x="1401" y="345"/>
                </a:cubicBezTo>
                <a:cubicBezTo>
                  <a:pt x="1398" y="347"/>
                  <a:pt x="1393" y="346"/>
                  <a:pt x="1389" y="346"/>
                </a:cubicBezTo>
                <a:cubicBezTo>
                  <a:pt x="1334" y="339"/>
                  <a:pt x="1286" y="321"/>
                  <a:pt x="1248" y="272"/>
                </a:cubicBezTo>
                <a:cubicBezTo>
                  <a:pt x="1309" y="222"/>
                  <a:pt x="1375" y="200"/>
                  <a:pt x="1449" y="206"/>
                </a:cubicBezTo>
                <a:close/>
                <a:moveTo>
                  <a:pt x="3289" y="0"/>
                </a:moveTo>
                <a:cubicBezTo>
                  <a:pt x="3279" y="12"/>
                  <a:pt x="3269" y="25"/>
                  <a:pt x="3260" y="39"/>
                </a:cubicBezTo>
                <a:cubicBezTo>
                  <a:pt x="3279" y="29"/>
                  <a:pt x="3296" y="16"/>
                  <a:pt x="3313" y="0"/>
                </a:cubicBezTo>
                <a:lnTo>
                  <a:pt x="3289" y="0"/>
                </a:lnTo>
                <a:close/>
                <a:moveTo>
                  <a:pt x="3415" y="0"/>
                </a:moveTo>
                <a:cubicBezTo>
                  <a:pt x="3375" y="0"/>
                  <a:pt x="3375" y="0"/>
                  <a:pt x="3375" y="0"/>
                </a:cubicBezTo>
                <a:cubicBezTo>
                  <a:pt x="3372" y="21"/>
                  <a:pt x="3363" y="41"/>
                  <a:pt x="3348" y="59"/>
                </a:cubicBezTo>
                <a:cubicBezTo>
                  <a:pt x="3302" y="115"/>
                  <a:pt x="3237" y="132"/>
                  <a:pt x="3169" y="144"/>
                </a:cubicBezTo>
                <a:cubicBezTo>
                  <a:pt x="3165" y="96"/>
                  <a:pt x="3177" y="44"/>
                  <a:pt x="3197" y="0"/>
                </a:cubicBezTo>
                <a:cubicBezTo>
                  <a:pt x="3172" y="0"/>
                  <a:pt x="3172" y="0"/>
                  <a:pt x="3172" y="0"/>
                </a:cubicBezTo>
                <a:cubicBezTo>
                  <a:pt x="3151" y="46"/>
                  <a:pt x="3143" y="97"/>
                  <a:pt x="3150" y="154"/>
                </a:cubicBezTo>
                <a:cubicBezTo>
                  <a:pt x="3232" y="183"/>
                  <a:pt x="3359" y="112"/>
                  <a:pt x="3415" y="0"/>
                </a:cubicBezTo>
                <a:close/>
                <a:moveTo>
                  <a:pt x="1637" y="0"/>
                </a:moveTo>
                <a:cubicBezTo>
                  <a:pt x="1612" y="0"/>
                  <a:pt x="1612" y="0"/>
                  <a:pt x="1612" y="0"/>
                </a:cubicBezTo>
                <a:cubicBezTo>
                  <a:pt x="1614" y="2"/>
                  <a:pt x="1616" y="5"/>
                  <a:pt x="1618" y="8"/>
                </a:cubicBezTo>
                <a:cubicBezTo>
                  <a:pt x="1624" y="5"/>
                  <a:pt x="1632" y="4"/>
                  <a:pt x="1637" y="0"/>
                </a:cubicBezTo>
                <a:close/>
                <a:moveTo>
                  <a:pt x="1799" y="933"/>
                </a:moveTo>
                <a:cubicBezTo>
                  <a:pt x="1846" y="949"/>
                  <a:pt x="1887" y="956"/>
                  <a:pt x="1924" y="944"/>
                </a:cubicBezTo>
                <a:cubicBezTo>
                  <a:pt x="1960" y="932"/>
                  <a:pt x="1992" y="906"/>
                  <a:pt x="2028" y="884"/>
                </a:cubicBezTo>
                <a:cubicBezTo>
                  <a:pt x="2041" y="982"/>
                  <a:pt x="2084" y="1069"/>
                  <a:pt x="2146" y="1151"/>
                </a:cubicBezTo>
                <a:cubicBezTo>
                  <a:pt x="2150" y="1143"/>
                  <a:pt x="2154" y="1138"/>
                  <a:pt x="2154" y="1134"/>
                </a:cubicBezTo>
                <a:cubicBezTo>
                  <a:pt x="2150" y="1083"/>
                  <a:pt x="2175" y="1039"/>
                  <a:pt x="2194" y="995"/>
                </a:cubicBezTo>
                <a:cubicBezTo>
                  <a:pt x="2209" y="958"/>
                  <a:pt x="2229" y="923"/>
                  <a:pt x="2247" y="886"/>
                </a:cubicBezTo>
                <a:cubicBezTo>
                  <a:pt x="2274" y="893"/>
                  <a:pt x="2305" y="900"/>
                  <a:pt x="2336" y="908"/>
                </a:cubicBezTo>
                <a:cubicBezTo>
                  <a:pt x="2366" y="916"/>
                  <a:pt x="2396" y="926"/>
                  <a:pt x="2429" y="936"/>
                </a:cubicBezTo>
                <a:cubicBezTo>
                  <a:pt x="2452" y="861"/>
                  <a:pt x="2411" y="800"/>
                  <a:pt x="2371" y="740"/>
                </a:cubicBezTo>
                <a:cubicBezTo>
                  <a:pt x="2329" y="679"/>
                  <a:pt x="2274" y="635"/>
                  <a:pt x="2193" y="638"/>
                </a:cubicBezTo>
                <a:cubicBezTo>
                  <a:pt x="2196" y="596"/>
                  <a:pt x="2200" y="557"/>
                  <a:pt x="2201" y="518"/>
                </a:cubicBezTo>
                <a:cubicBezTo>
                  <a:pt x="2202" y="479"/>
                  <a:pt x="2199" y="440"/>
                  <a:pt x="2198" y="394"/>
                </a:cubicBezTo>
                <a:cubicBezTo>
                  <a:pt x="2290" y="476"/>
                  <a:pt x="2392" y="518"/>
                  <a:pt x="2515" y="496"/>
                </a:cubicBezTo>
                <a:cubicBezTo>
                  <a:pt x="2522" y="464"/>
                  <a:pt x="2508" y="435"/>
                  <a:pt x="2499" y="407"/>
                </a:cubicBezTo>
                <a:cubicBezTo>
                  <a:pt x="2476" y="334"/>
                  <a:pt x="2424" y="283"/>
                  <a:pt x="2363" y="240"/>
                </a:cubicBezTo>
                <a:cubicBezTo>
                  <a:pt x="2295" y="191"/>
                  <a:pt x="2217" y="164"/>
                  <a:pt x="2135" y="139"/>
                </a:cubicBezTo>
                <a:cubicBezTo>
                  <a:pt x="2120" y="92"/>
                  <a:pt x="2103" y="45"/>
                  <a:pt x="2084" y="0"/>
                </a:cubicBezTo>
                <a:cubicBezTo>
                  <a:pt x="2028" y="0"/>
                  <a:pt x="2028" y="0"/>
                  <a:pt x="2028" y="0"/>
                </a:cubicBezTo>
                <a:cubicBezTo>
                  <a:pt x="2055" y="52"/>
                  <a:pt x="2079" y="107"/>
                  <a:pt x="2101" y="163"/>
                </a:cubicBezTo>
                <a:cubicBezTo>
                  <a:pt x="2080" y="179"/>
                  <a:pt x="2060" y="192"/>
                  <a:pt x="2043" y="208"/>
                </a:cubicBezTo>
                <a:cubicBezTo>
                  <a:pt x="1989" y="259"/>
                  <a:pt x="1953" y="322"/>
                  <a:pt x="1938" y="395"/>
                </a:cubicBezTo>
                <a:cubicBezTo>
                  <a:pt x="1931" y="430"/>
                  <a:pt x="1935" y="467"/>
                  <a:pt x="1936" y="503"/>
                </a:cubicBezTo>
                <a:cubicBezTo>
                  <a:pt x="1937" y="517"/>
                  <a:pt x="1948" y="523"/>
                  <a:pt x="1963" y="524"/>
                </a:cubicBezTo>
                <a:cubicBezTo>
                  <a:pt x="2002" y="528"/>
                  <a:pt x="2033" y="508"/>
                  <a:pt x="2064" y="489"/>
                </a:cubicBezTo>
                <a:cubicBezTo>
                  <a:pt x="2088" y="474"/>
                  <a:pt x="2108" y="452"/>
                  <a:pt x="2133" y="431"/>
                </a:cubicBezTo>
                <a:cubicBezTo>
                  <a:pt x="2147" y="495"/>
                  <a:pt x="2145" y="560"/>
                  <a:pt x="2146" y="629"/>
                </a:cubicBezTo>
                <a:cubicBezTo>
                  <a:pt x="2125" y="621"/>
                  <a:pt x="2108" y="612"/>
                  <a:pt x="2090" y="608"/>
                </a:cubicBezTo>
                <a:cubicBezTo>
                  <a:pt x="2045" y="600"/>
                  <a:pt x="2008" y="621"/>
                  <a:pt x="1977" y="650"/>
                </a:cubicBezTo>
                <a:cubicBezTo>
                  <a:pt x="1944" y="682"/>
                  <a:pt x="1920" y="722"/>
                  <a:pt x="1907" y="768"/>
                </a:cubicBezTo>
                <a:cubicBezTo>
                  <a:pt x="1900" y="792"/>
                  <a:pt x="1891" y="816"/>
                  <a:pt x="1883" y="839"/>
                </a:cubicBezTo>
                <a:cubicBezTo>
                  <a:pt x="1869" y="879"/>
                  <a:pt x="1849" y="913"/>
                  <a:pt x="1799" y="933"/>
                </a:cubicBezTo>
                <a:close/>
                <a:moveTo>
                  <a:pt x="2122" y="396"/>
                </a:moveTo>
                <a:cubicBezTo>
                  <a:pt x="2112" y="413"/>
                  <a:pt x="2102" y="431"/>
                  <a:pt x="2088" y="444"/>
                </a:cubicBezTo>
                <a:cubicBezTo>
                  <a:pt x="2055" y="476"/>
                  <a:pt x="2017" y="501"/>
                  <a:pt x="1967" y="504"/>
                </a:cubicBezTo>
                <a:cubicBezTo>
                  <a:pt x="1926" y="408"/>
                  <a:pt x="2005" y="235"/>
                  <a:pt x="2087" y="238"/>
                </a:cubicBezTo>
                <a:cubicBezTo>
                  <a:pt x="2093" y="299"/>
                  <a:pt x="2056" y="349"/>
                  <a:pt x="2036" y="409"/>
                </a:cubicBezTo>
                <a:cubicBezTo>
                  <a:pt x="2081" y="368"/>
                  <a:pt x="2090" y="314"/>
                  <a:pt x="2114" y="266"/>
                </a:cubicBezTo>
                <a:cubicBezTo>
                  <a:pt x="2148" y="312"/>
                  <a:pt x="2145" y="354"/>
                  <a:pt x="2122" y="396"/>
                </a:cubicBezTo>
                <a:close/>
                <a:moveTo>
                  <a:pt x="2311" y="707"/>
                </a:moveTo>
                <a:cubicBezTo>
                  <a:pt x="2361" y="754"/>
                  <a:pt x="2395" y="811"/>
                  <a:pt x="2413" y="877"/>
                </a:cubicBezTo>
                <a:cubicBezTo>
                  <a:pt x="2415" y="886"/>
                  <a:pt x="2414" y="895"/>
                  <a:pt x="2414" y="901"/>
                </a:cubicBezTo>
                <a:cubicBezTo>
                  <a:pt x="2379" y="894"/>
                  <a:pt x="2348" y="887"/>
                  <a:pt x="2315" y="881"/>
                </a:cubicBezTo>
                <a:cubicBezTo>
                  <a:pt x="2287" y="877"/>
                  <a:pt x="2262" y="867"/>
                  <a:pt x="2246" y="849"/>
                </a:cubicBezTo>
                <a:cubicBezTo>
                  <a:pt x="2243" y="816"/>
                  <a:pt x="2240" y="789"/>
                  <a:pt x="2237" y="758"/>
                </a:cubicBezTo>
                <a:cubicBezTo>
                  <a:pt x="2263" y="775"/>
                  <a:pt x="2286" y="789"/>
                  <a:pt x="2309" y="804"/>
                </a:cubicBezTo>
                <a:cubicBezTo>
                  <a:pt x="2284" y="769"/>
                  <a:pt x="2245" y="747"/>
                  <a:pt x="2233" y="703"/>
                </a:cubicBezTo>
                <a:cubicBezTo>
                  <a:pt x="2268" y="684"/>
                  <a:pt x="2287" y="685"/>
                  <a:pt x="2311" y="707"/>
                </a:cubicBezTo>
                <a:close/>
                <a:moveTo>
                  <a:pt x="2174" y="259"/>
                </a:moveTo>
                <a:cubicBezTo>
                  <a:pt x="2216" y="285"/>
                  <a:pt x="2255" y="309"/>
                  <a:pt x="2294" y="333"/>
                </a:cubicBezTo>
                <a:cubicBezTo>
                  <a:pt x="2295" y="331"/>
                  <a:pt x="2297" y="328"/>
                  <a:pt x="2298" y="326"/>
                </a:cubicBezTo>
                <a:cubicBezTo>
                  <a:pt x="2263" y="296"/>
                  <a:pt x="2228" y="266"/>
                  <a:pt x="2192" y="235"/>
                </a:cubicBezTo>
                <a:cubicBezTo>
                  <a:pt x="2221" y="214"/>
                  <a:pt x="2267" y="214"/>
                  <a:pt x="2335" y="249"/>
                </a:cubicBezTo>
                <a:cubicBezTo>
                  <a:pt x="2425" y="295"/>
                  <a:pt x="2477" y="372"/>
                  <a:pt x="2493" y="476"/>
                </a:cubicBezTo>
                <a:cubicBezTo>
                  <a:pt x="2375" y="501"/>
                  <a:pt x="2244" y="433"/>
                  <a:pt x="2187" y="340"/>
                </a:cubicBezTo>
                <a:cubicBezTo>
                  <a:pt x="2172" y="318"/>
                  <a:pt x="2164" y="291"/>
                  <a:pt x="2174" y="259"/>
                </a:cubicBezTo>
                <a:close/>
                <a:moveTo>
                  <a:pt x="2165" y="368"/>
                </a:moveTo>
                <a:cubicBezTo>
                  <a:pt x="2185" y="440"/>
                  <a:pt x="2184" y="509"/>
                  <a:pt x="2173" y="578"/>
                </a:cubicBezTo>
                <a:cubicBezTo>
                  <a:pt x="2151" y="457"/>
                  <a:pt x="2149" y="402"/>
                  <a:pt x="2165" y="368"/>
                </a:cubicBezTo>
                <a:close/>
                <a:moveTo>
                  <a:pt x="2131" y="869"/>
                </a:moveTo>
                <a:cubicBezTo>
                  <a:pt x="2145" y="825"/>
                  <a:pt x="2146" y="777"/>
                  <a:pt x="2171" y="737"/>
                </a:cubicBezTo>
                <a:cubicBezTo>
                  <a:pt x="2177" y="739"/>
                  <a:pt x="2180" y="740"/>
                  <a:pt x="2183" y="741"/>
                </a:cubicBezTo>
                <a:cubicBezTo>
                  <a:pt x="2185" y="743"/>
                  <a:pt x="2187" y="745"/>
                  <a:pt x="2189" y="747"/>
                </a:cubicBezTo>
                <a:cubicBezTo>
                  <a:pt x="2228" y="810"/>
                  <a:pt x="2232" y="875"/>
                  <a:pt x="2197" y="942"/>
                </a:cubicBezTo>
                <a:cubicBezTo>
                  <a:pt x="2172" y="989"/>
                  <a:pt x="2145" y="1035"/>
                  <a:pt x="2131" y="1091"/>
                </a:cubicBezTo>
                <a:cubicBezTo>
                  <a:pt x="2115" y="1064"/>
                  <a:pt x="2098" y="1037"/>
                  <a:pt x="2085" y="1009"/>
                </a:cubicBezTo>
                <a:cubicBezTo>
                  <a:pt x="2062" y="956"/>
                  <a:pt x="2048" y="900"/>
                  <a:pt x="2051" y="842"/>
                </a:cubicBezTo>
                <a:cubicBezTo>
                  <a:pt x="2055" y="774"/>
                  <a:pt x="2079" y="743"/>
                  <a:pt x="2141" y="730"/>
                </a:cubicBezTo>
                <a:cubicBezTo>
                  <a:pt x="2134" y="776"/>
                  <a:pt x="2120" y="822"/>
                  <a:pt x="2131" y="869"/>
                </a:cubicBezTo>
                <a:close/>
                <a:moveTo>
                  <a:pt x="1918" y="800"/>
                </a:moveTo>
                <a:cubicBezTo>
                  <a:pt x="1928" y="765"/>
                  <a:pt x="1949" y="738"/>
                  <a:pt x="1971" y="711"/>
                </a:cubicBezTo>
                <a:cubicBezTo>
                  <a:pt x="1988" y="690"/>
                  <a:pt x="2012" y="677"/>
                  <a:pt x="2044" y="680"/>
                </a:cubicBezTo>
                <a:cubicBezTo>
                  <a:pt x="2027" y="705"/>
                  <a:pt x="2012" y="727"/>
                  <a:pt x="1997" y="749"/>
                </a:cubicBezTo>
                <a:cubicBezTo>
                  <a:pt x="2016" y="738"/>
                  <a:pt x="2030" y="723"/>
                  <a:pt x="2046" y="710"/>
                </a:cubicBezTo>
                <a:cubicBezTo>
                  <a:pt x="2061" y="697"/>
                  <a:pt x="2076" y="681"/>
                  <a:pt x="2102" y="691"/>
                </a:cubicBezTo>
                <a:cubicBezTo>
                  <a:pt x="2085" y="714"/>
                  <a:pt x="2067" y="736"/>
                  <a:pt x="2052" y="758"/>
                </a:cubicBezTo>
                <a:cubicBezTo>
                  <a:pt x="2036" y="782"/>
                  <a:pt x="2041" y="817"/>
                  <a:pt x="2015" y="836"/>
                </a:cubicBezTo>
                <a:cubicBezTo>
                  <a:pt x="2008" y="884"/>
                  <a:pt x="1967" y="898"/>
                  <a:pt x="1933" y="918"/>
                </a:cubicBezTo>
                <a:cubicBezTo>
                  <a:pt x="1914" y="929"/>
                  <a:pt x="1893" y="936"/>
                  <a:pt x="1868" y="924"/>
                </a:cubicBezTo>
                <a:cubicBezTo>
                  <a:pt x="1886" y="880"/>
                  <a:pt x="1905" y="841"/>
                  <a:pt x="1918" y="800"/>
                </a:cubicBezTo>
                <a:close/>
                <a:moveTo>
                  <a:pt x="2652" y="273"/>
                </a:moveTo>
                <a:cubicBezTo>
                  <a:pt x="2723" y="253"/>
                  <a:pt x="2772" y="203"/>
                  <a:pt x="2818" y="150"/>
                </a:cubicBezTo>
                <a:cubicBezTo>
                  <a:pt x="2825" y="141"/>
                  <a:pt x="2832" y="133"/>
                  <a:pt x="2839" y="124"/>
                </a:cubicBezTo>
                <a:cubicBezTo>
                  <a:pt x="2839" y="124"/>
                  <a:pt x="2841" y="124"/>
                  <a:pt x="2846" y="124"/>
                </a:cubicBezTo>
                <a:cubicBezTo>
                  <a:pt x="2865" y="210"/>
                  <a:pt x="2890" y="295"/>
                  <a:pt x="2947" y="368"/>
                </a:cubicBezTo>
                <a:cubicBezTo>
                  <a:pt x="3012" y="310"/>
                  <a:pt x="3030" y="234"/>
                  <a:pt x="3034" y="155"/>
                </a:cubicBezTo>
                <a:cubicBezTo>
                  <a:pt x="3037" y="97"/>
                  <a:pt x="3021" y="46"/>
                  <a:pt x="2988" y="0"/>
                </a:cubicBezTo>
                <a:cubicBezTo>
                  <a:pt x="2797" y="0"/>
                  <a:pt x="2797" y="0"/>
                  <a:pt x="2797" y="0"/>
                </a:cubicBezTo>
                <a:cubicBezTo>
                  <a:pt x="2802" y="1"/>
                  <a:pt x="2808" y="3"/>
                  <a:pt x="2814" y="6"/>
                </a:cubicBezTo>
                <a:cubicBezTo>
                  <a:pt x="2779" y="52"/>
                  <a:pt x="2744" y="97"/>
                  <a:pt x="2710" y="141"/>
                </a:cubicBezTo>
                <a:cubicBezTo>
                  <a:pt x="2712" y="142"/>
                  <a:pt x="2714" y="144"/>
                  <a:pt x="2716" y="145"/>
                </a:cubicBezTo>
                <a:cubicBezTo>
                  <a:pt x="2755" y="107"/>
                  <a:pt x="2793" y="68"/>
                  <a:pt x="2839" y="22"/>
                </a:cubicBezTo>
                <a:cubicBezTo>
                  <a:pt x="2839" y="96"/>
                  <a:pt x="2801" y="142"/>
                  <a:pt x="2760" y="183"/>
                </a:cubicBezTo>
                <a:cubicBezTo>
                  <a:pt x="2722" y="222"/>
                  <a:pt x="2677" y="256"/>
                  <a:pt x="2613" y="257"/>
                </a:cubicBezTo>
                <a:cubicBezTo>
                  <a:pt x="2640" y="154"/>
                  <a:pt x="2695" y="73"/>
                  <a:pt x="2771" y="6"/>
                </a:cubicBezTo>
                <a:cubicBezTo>
                  <a:pt x="2775" y="3"/>
                  <a:pt x="2779" y="1"/>
                  <a:pt x="2784" y="0"/>
                </a:cubicBezTo>
                <a:cubicBezTo>
                  <a:pt x="2597" y="0"/>
                  <a:pt x="2597" y="0"/>
                  <a:pt x="2597" y="0"/>
                </a:cubicBezTo>
                <a:cubicBezTo>
                  <a:pt x="2634" y="14"/>
                  <a:pt x="2673" y="23"/>
                  <a:pt x="2716" y="20"/>
                </a:cubicBezTo>
                <a:cubicBezTo>
                  <a:pt x="2717" y="20"/>
                  <a:pt x="2718" y="22"/>
                  <a:pt x="2719" y="23"/>
                </a:cubicBezTo>
                <a:cubicBezTo>
                  <a:pt x="2653" y="98"/>
                  <a:pt x="2601" y="196"/>
                  <a:pt x="2589" y="270"/>
                </a:cubicBezTo>
                <a:cubicBezTo>
                  <a:pt x="2609" y="282"/>
                  <a:pt x="2630" y="280"/>
                  <a:pt x="2652" y="273"/>
                </a:cubicBezTo>
                <a:close/>
                <a:moveTo>
                  <a:pt x="2870" y="107"/>
                </a:moveTo>
                <a:cubicBezTo>
                  <a:pt x="2873" y="76"/>
                  <a:pt x="2870" y="37"/>
                  <a:pt x="2913" y="17"/>
                </a:cubicBezTo>
                <a:cubicBezTo>
                  <a:pt x="2932" y="57"/>
                  <a:pt x="2929" y="99"/>
                  <a:pt x="2944" y="138"/>
                </a:cubicBezTo>
                <a:cubicBezTo>
                  <a:pt x="2959" y="97"/>
                  <a:pt x="2940" y="56"/>
                  <a:pt x="2942" y="12"/>
                </a:cubicBezTo>
                <a:cubicBezTo>
                  <a:pt x="2971" y="25"/>
                  <a:pt x="2991" y="43"/>
                  <a:pt x="3000" y="71"/>
                </a:cubicBezTo>
                <a:cubicBezTo>
                  <a:pt x="3029" y="166"/>
                  <a:pt x="3007" y="252"/>
                  <a:pt x="2954" y="335"/>
                </a:cubicBezTo>
                <a:cubicBezTo>
                  <a:pt x="2908" y="279"/>
                  <a:pt x="2865" y="171"/>
                  <a:pt x="2870" y="107"/>
                </a:cubicBezTo>
                <a:close/>
                <a:moveTo>
                  <a:pt x="77" y="680"/>
                </a:moveTo>
                <a:cubicBezTo>
                  <a:pt x="64" y="684"/>
                  <a:pt x="52" y="689"/>
                  <a:pt x="39" y="694"/>
                </a:cubicBezTo>
                <a:cubicBezTo>
                  <a:pt x="26" y="699"/>
                  <a:pt x="13" y="706"/>
                  <a:pt x="0" y="710"/>
                </a:cubicBezTo>
                <a:cubicBezTo>
                  <a:pt x="0" y="732"/>
                  <a:pt x="0" y="732"/>
                  <a:pt x="0" y="732"/>
                </a:cubicBezTo>
                <a:cubicBezTo>
                  <a:pt x="29" y="721"/>
                  <a:pt x="56" y="706"/>
                  <a:pt x="77" y="680"/>
                </a:cubicBezTo>
                <a:close/>
                <a:moveTo>
                  <a:pt x="3767" y="2160"/>
                </a:moveTo>
                <a:cubicBezTo>
                  <a:pt x="3792" y="2160"/>
                  <a:pt x="3792" y="2160"/>
                  <a:pt x="3792" y="2160"/>
                </a:cubicBezTo>
                <a:cubicBezTo>
                  <a:pt x="3801" y="2149"/>
                  <a:pt x="3810" y="2139"/>
                  <a:pt x="3819" y="2129"/>
                </a:cubicBezTo>
                <a:cubicBezTo>
                  <a:pt x="3826" y="2122"/>
                  <a:pt x="3833" y="2115"/>
                  <a:pt x="3840" y="2109"/>
                </a:cubicBezTo>
                <a:cubicBezTo>
                  <a:pt x="3840" y="2086"/>
                  <a:pt x="3840" y="2086"/>
                  <a:pt x="3840" y="2086"/>
                </a:cubicBezTo>
                <a:cubicBezTo>
                  <a:pt x="3814" y="2108"/>
                  <a:pt x="3790" y="2133"/>
                  <a:pt x="3767" y="2160"/>
                </a:cubicBezTo>
                <a:close/>
                <a:moveTo>
                  <a:pt x="3765" y="938"/>
                </a:moveTo>
                <a:cubicBezTo>
                  <a:pt x="3763" y="976"/>
                  <a:pt x="3776" y="1015"/>
                  <a:pt x="3784" y="1057"/>
                </a:cubicBezTo>
                <a:cubicBezTo>
                  <a:pt x="3687" y="1034"/>
                  <a:pt x="3591" y="1043"/>
                  <a:pt x="3492" y="1072"/>
                </a:cubicBezTo>
                <a:cubicBezTo>
                  <a:pt x="3498" y="1079"/>
                  <a:pt x="3501" y="1085"/>
                  <a:pt x="3505" y="1086"/>
                </a:cubicBezTo>
                <a:cubicBezTo>
                  <a:pt x="3554" y="1100"/>
                  <a:pt x="3587" y="1139"/>
                  <a:pt x="3622" y="1172"/>
                </a:cubicBezTo>
                <a:cubicBezTo>
                  <a:pt x="3651" y="1200"/>
                  <a:pt x="3677" y="1230"/>
                  <a:pt x="3705" y="1260"/>
                </a:cubicBezTo>
                <a:cubicBezTo>
                  <a:pt x="3689" y="1284"/>
                  <a:pt x="3671" y="1310"/>
                  <a:pt x="3653" y="1336"/>
                </a:cubicBezTo>
                <a:cubicBezTo>
                  <a:pt x="3634" y="1361"/>
                  <a:pt x="3614" y="1386"/>
                  <a:pt x="3594" y="1413"/>
                </a:cubicBezTo>
                <a:cubicBezTo>
                  <a:pt x="3655" y="1461"/>
                  <a:pt x="3728" y="1444"/>
                  <a:pt x="3798" y="1427"/>
                </a:cubicBezTo>
                <a:cubicBezTo>
                  <a:pt x="3812" y="1424"/>
                  <a:pt x="3826" y="1420"/>
                  <a:pt x="3840" y="1414"/>
                </a:cubicBezTo>
                <a:cubicBezTo>
                  <a:pt x="3840" y="1388"/>
                  <a:pt x="3840" y="1388"/>
                  <a:pt x="3840" y="1388"/>
                </a:cubicBezTo>
                <a:cubicBezTo>
                  <a:pt x="3781" y="1415"/>
                  <a:pt x="3719" y="1425"/>
                  <a:pt x="3654" y="1419"/>
                </a:cubicBezTo>
                <a:cubicBezTo>
                  <a:pt x="3645" y="1418"/>
                  <a:pt x="3637" y="1413"/>
                  <a:pt x="3632" y="1411"/>
                </a:cubicBezTo>
                <a:cubicBezTo>
                  <a:pt x="3650" y="1381"/>
                  <a:pt x="3669" y="1354"/>
                  <a:pt x="3685" y="1326"/>
                </a:cubicBezTo>
                <a:cubicBezTo>
                  <a:pt x="3699" y="1301"/>
                  <a:pt x="3717" y="1281"/>
                  <a:pt x="3740" y="1272"/>
                </a:cubicBezTo>
                <a:cubicBezTo>
                  <a:pt x="3771" y="1281"/>
                  <a:pt x="3798" y="1288"/>
                  <a:pt x="3828" y="1296"/>
                </a:cubicBezTo>
                <a:cubicBezTo>
                  <a:pt x="3803" y="1315"/>
                  <a:pt x="3781" y="1331"/>
                  <a:pt x="3760" y="1347"/>
                </a:cubicBezTo>
                <a:cubicBezTo>
                  <a:pt x="3788" y="1340"/>
                  <a:pt x="3813" y="1324"/>
                  <a:pt x="3840" y="1316"/>
                </a:cubicBezTo>
                <a:cubicBezTo>
                  <a:pt x="3840" y="1257"/>
                  <a:pt x="3840" y="1257"/>
                  <a:pt x="3840" y="1257"/>
                </a:cubicBezTo>
                <a:cubicBezTo>
                  <a:pt x="3773" y="1266"/>
                  <a:pt x="3717" y="1246"/>
                  <a:pt x="3670" y="1194"/>
                </a:cubicBezTo>
                <a:cubicBezTo>
                  <a:pt x="3635" y="1154"/>
                  <a:pt x="3602" y="1112"/>
                  <a:pt x="3553" y="1079"/>
                </a:cubicBezTo>
                <a:cubicBezTo>
                  <a:pt x="3585" y="1075"/>
                  <a:pt x="3616" y="1067"/>
                  <a:pt x="3647" y="1066"/>
                </a:cubicBezTo>
                <a:cubicBezTo>
                  <a:pt x="3705" y="1063"/>
                  <a:pt x="3761" y="1069"/>
                  <a:pt x="3815" y="1093"/>
                </a:cubicBezTo>
                <a:cubicBezTo>
                  <a:pt x="3824" y="1097"/>
                  <a:pt x="3833" y="1101"/>
                  <a:pt x="3840" y="1106"/>
                </a:cubicBezTo>
                <a:cubicBezTo>
                  <a:pt x="3840" y="1075"/>
                  <a:pt x="3840" y="1075"/>
                  <a:pt x="3840" y="1075"/>
                </a:cubicBezTo>
                <a:cubicBezTo>
                  <a:pt x="3837" y="1071"/>
                  <a:pt x="3835" y="1066"/>
                  <a:pt x="3833" y="1061"/>
                </a:cubicBezTo>
                <a:cubicBezTo>
                  <a:pt x="3791" y="1037"/>
                  <a:pt x="3792" y="994"/>
                  <a:pt x="3785" y="955"/>
                </a:cubicBezTo>
                <a:cubicBezTo>
                  <a:pt x="3782" y="934"/>
                  <a:pt x="3783" y="911"/>
                  <a:pt x="3802" y="893"/>
                </a:cubicBezTo>
                <a:cubicBezTo>
                  <a:pt x="3815" y="905"/>
                  <a:pt x="3828" y="917"/>
                  <a:pt x="3840" y="928"/>
                </a:cubicBezTo>
                <a:cubicBezTo>
                  <a:pt x="3840" y="896"/>
                  <a:pt x="3840" y="896"/>
                  <a:pt x="3840" y="896"/>
                </a:cubicBezTo>
                <a:cubicBezTo>
                  <a:pt x="3827" y="877"/>
                  <a:pt x="3819" y="855"/>
                  <a:pt x="3819" y="825"/>
                </a:cubicBezTo>
                <a:cubicBezTo>
                  <a:pt x="3787" y="863"/>
                  <a:pt x="3766" y="899"/>
                  <a:pt x="3765" y="938"/>
                </a:cubicBezTo>
                <a:close/>
                <a:moveTo>
                  <a:pt x="224" y="0"/>
                </a:moveTo>
                <a:cubicBezTo>
                  <a:pt x="224" y="6"/>
                  <a:pt x="223" y="13"/>
                  <a:pt x="223" y="20"/>
                </a:cubicBezTo>
                <a:cubicBezTo>
                  <a:pt x="222" y="34"/>
                  <a:pt x="221" y="47"/>
                  <a:pt x="220" y="61"/>
                </a:cubicBezTo>
                <a:cubicBezTo>
                  <a:pt x="233" y="41"/>
                  <a:pt x="240" y="21"/>
                  <a:pt x="244" y="0"/>
                </a:cubicBezTo>
                <a:lnTo>
                  <a:pt x="224" y="0"/>
                </a:lnTo>
                <a:close/>
                <a:moveTo>
                  <a:pt x="3424" y="1391"/>
                </a:moveTo>
                <a:cubicBezTo>
                  <a:pt x="3382" y="1370"/>
                  <a:pt x="3334" y="1376"/>
                  <a:pt x="3287" y="1379"/>
                </a:cubicBezTo>
                <a:cubicBezTo>
                  <a:pt x="3246" y="1382"/>
                  <a:pt x="3208" y="1396"/>
                  <a:pt x="3173" y="1416"/>
                </a:cubicBezTo>
                <a:cubicBezTo>
                  <a:pt x="3159" y="1424"/>
                  <a:pt x="3146" y="1431"/>
                  <a:pt x="3126" y="1416"/>
                </a:cubicBezTo>
                <a:cubicBezTo>
                  <a:pt x="3185" y="1395"/>
                  <a:pt x="3225" y="1355"/>
                  <a:pt x="3260" y="1308"/>
                </a:cubicBezTo>
                <a:cubicBezTo>
                  <a:pt x="3297" y="1260"/>
                  <a:pt x="3311" y="1203"/>
                  <a:pt x="3319" y="1143"/>
                </a:cubicBezTo>
                <a:cubicBezTo>
                  <a:pt x="3237" y="1133"/>
                  <a:pt x="3167" y="1161"/>
                  <a:pt x="3104" y="1208"/>
                </a:cubicBezTo>
                <a:cubicBezTo>
                  <a:pt x="3041" y="1254"/>
                  <a:pt x="2998" y="1315"/>
                  <a:pt x="2990" y="1397"/>
                </a:cubicBezTo>
                <a:cubicBezTo>
                  <a:pt x="2841" y="1409"/>
                  <a:pt x="2710" y="1457"/>
                  <a:pt x="2597" y="1556"/>
                </a:cubicBezTo>
                <a:cubicBezTo>
                  <a:pt x="2619" y="1415"/>
                  <a:pt x="2674" y="1286"/>
                  <a:pt x="2740" y="1161"/>
                </a:cubicBezTo>
                <a:cubicBezTo>
                  <a:pt x="2766" y="1166"/>
                  <a:pt x="2789" y="1173"/>
                  <a:pt x="2812" y="1175"/>
                </a:cubicBezTo>
                <a:cubicBezTo>
                  <a:pt x="2886" y="1183"/>
                  <a:pt x="2958" y="1170"/>
                  <a:pt x="3022" y="1133"/>
                </a:cubicBezTo>
                <a:cubicBezTo>
                  <a:pt x="3053" y="1116"/>
                  <a:pt x="3079" y="1089"/>
                  <a:pt x="3106" y="1065"/>
                </a:cubicBezTo>
                <a:cubicBezTo>
                  <a:pt x="3116" y="1055"/>
                  <a:pt x="3113" y="1043"/>
                  <a:pt x="3105" y="1031"/>
                </a:cubicBezTo>
                <a:cubicBezTo>
                  <a:pt x="3082" y="998"/>
                  <a:pt x="3046" y="987"/>
                  <a:pt x="3012" y="977"/>
                </a:cubicBezTo>
                <a:cubicBezTo>
                  <a:pt x="2985" y="968"/>
                  <a:pt x="2955" y="967"/>
                  <a:pt x="2923" y="962"/>
                </a:cubicBezTo>
                <a:cubicBezTo>
                  <a:pt x="2963" y="910"/>
                  <a:pt x="3013" y="868"/>
                  <a:pt x="3065" y="823"/>
                </a:cubicBezTo>
                <a:cubicBezTo>
                  <a:pt x="3072" y="844"/>
                  <a:pt x="3076" y="863"/>
                  <a:pt x="3085" y="879"/>
                </a:cubicBezTo>
                <a:cubicBezTo>
                  <a:pt x="3108" y="919"/>
                  <a:pt x="3148" y="933"/>
                  <a:pt x="3191" y="938"/>
                </a:cubicBezTo>
                <a:cubicBezTo>
                  <a:pt x="3237" y="942"/>
                  <a:pt x="3283" y="934"/>
                  <a:pt x="3326" y="915"/>
                </a:cubicBezTo>
                <a:cubicBezTo>
                  <a:pt x="3349" y="904"/>
                  <a:pt x="3372" y="895"/>
                  <a:pt x="3396" y="886"/>
                </a:cubicBezTo>
                <a:cubicBezTo>
                  <a:pt x="3435" y="871"/>
                  <a:pt x="3474" y="864"/>
                  <a:pt x="3521" y="889"/>
                </a:cubicBezTo>
                <a:cubicBezTo>
                  <a:pt x="3503" y="843"/>
                  <a:pt x="3481" y="807"/>
                  <a:pt x="3448" y="787"/>
                </a:cubicBezTo>
                <a:cubicBezTo>
                  <a:pt x="3416" y="767"/>
                  <a:pt x="3375" y="760"/>
                  <a:pt x="3335" y="747"/>
                </a:cubicBezTo>
                <a:cubicBezTo>
                  <a:pt x="3401" y="673"/>
                  <a:pt x="3439" y="584"/>
                  <a:pt x="3461" y="483"/>
                </a:cubicBezTo>
                <a:cubicBezTo>
                  <a:pt x="3452" y="486"/>
                  <a:pt x="3446" y="485"/>
                  <a:pt x="3443" y="488"/>
                </a:cubicBezTo>
                <a:cubicBezTo>
                  <a:pt x="3407" y="525"/>
                  <a:pt x="3358" y="534"/>
                  <a:pt x="3311" y="549"/>
                </a:cubicBezTo>
                <a:cubicBezTo>
                  <a:pt x="3273" y="561"/>
                  <a:pt x="3234" y="569"/>
                  <a:pt x="3194" y="580"/>
                </a:cubicBezTo>
                <a:cubicBezTo>
                  <a:pt x="3181" y="554"/>
                  <a:pt x="3167" y="526"/>
                  <a:pt x="3153" y="498"/>
                </a:cubicBezTo>
                <a:cubicBezTo>
                  <a:pt x="3140" y="469"/>
                  <a:pt x="3128" y="440"/>
                  <a:pt x="3114" y="409"/>
                </a:cubicBezTo>
                <a:cubicBezTo>
                  <a:pt x="3042" y="440"/>
                  <a:pt x="3022" y="511"/>
                  <a:pt x="3003" y="581"/>
                </a:cubicBezTo>
                <a:cubicBezTo>
                  <a:pt x="2983" y="652"/>
                  <a:pt x="2986" y="722"/>
                  <a:pt x="3041" y="781"/>
                </a:cubicBezTo>
                <a:cubicBezTo>
                  <a:pt x="3007" y="807"/>
                  <a:pt x="2975" y="829"/>
                  <a:pt x="2944" y="854"/>
                </a:cubicBezTo>
                <a:cubicBezTo>
                  <a:pt x="2914" y="879"/>
                  <a:pt x="2886" y="906"/>
                  <a:pt x="2852" y="937"/>
                </a:cubicBezTo>
                <a:cubicBezTo>
                  <a:pt x="2855" y="813"/>
                  <a:pt x="2821" y="708"/>
                  <a:pt x="2724" y="630"/>
                </a:cubicBezTo>
                <a:cubicBezTo>
                  <a:pt x="2695" y="645"/>
                  <a:pt x="2682" y="675"/>
                  <a:pt x="2666" y="700"/>
                </a:cubicBezTo>
                <a:cubicBezTo>
                  <a:pt x="2626" y="765"/>
                  <a:pt x="2622" y="838"/>
                  <a:pt x="2628" y="911"/>
                </a:cubicBezTo>
                <a:cubicBezTo>
                  <a:pt x="2635" y="995"/>
                  <a:pt x="2666" y="1072"/>
                  <a:pt x="2700" y="1151"/>
                </a:cubicBezTo>
                <a:cubicBezTo>
                  <a:pt x="2639" y="1249"/>
                  <a:pt x="2586" y="1354"/>
                  <a:pt x="2552" y="1466"/>
                </a:cubicBezTo>
                <a:cubicBezTo>
                  <a:pt x="2518" y="1578"/>
                  <a:pt x="2496" y="1692"/>
                  <a:pt x="2467" y="1810"/>
                </a:cubicBezTo>
                <a:cubicBezTo>
                  <a:pt x="2457" y="1781"/>
                  <a:pt x="2447" y="1754"/>
                  <a:pt x="2437" y="1729"/>
                </a:cubicBezTo>
                <a:cubicBezTo>
                  <a:pt x="2516" y="1568"/>
                  <a:pt x="2524" y="1412"/>
                  <a:pt x="2421" y="1256"/>
                </a:cubicBezTo>
                <a:cubicBezTo>
                  <a:pt x="2369" y="1289"/>
                  <a:pt x="2340" y="1335"/>
                  <a:pt x="2328" y="1389"/>
                </a:cubicBezTo>
                <a:cubicBezTo>
                  <a:pt x="2317" y="1440"/>
                  <a:pt x="2313" y="1493"/>
                  <a:pt x="2306" y="1549"/>
                </a:cubicBezTo>
                <a:cubicBezTo>
                  <a:pt x="2228" y="1465"/>
                  <a:pt x="2130" y="1417"/>
                  <a:pt x="2023" y="1375"/>
                </a:cubicBezTo>
                <a:cubicBezTo>
                  <a:pt x="2019" y="1358"/>
                  <a:pt x="2014" y="1338"/>
                  <a:pt x="2011" y="1317"/>
                </a:cubicBezTo>
                <a:cubicBezTo>
                  <a:pt x="1998" y="1229"/>
                  <a:pt x="1945" y="1171"/>
                  <a:pt x="1871" y="1128"/>
                </a:cubicBezTo>
                <a:cubicBezTo>
                  <a:pt x="1842" y="1112"/>
                  <a:pt x="1811" y="1099"/>
                  <a:pt x="1779" y="1089"/>
                </a:cubicBezTo>
                <a:cubicBezTo>
                  <a:pt x="1742" y="1078"/>
                  <a:pt x="1727" y="1096"/>
                  <a:pt x="1734" y="1134"/>
                </a:cubicBezTo>
                <a:cubicBezTo>
                  <a:pt x="1747" y="1201"/>
                  <a:pt x="1768" y="1264"/>
                  <a:pt x="1818" y="1313"/>
                </a:cubicBezTo>
                <a:cubicBezTo>
                  <a:pt x="1819" y="1314"/>
                  <a:pt x="1818" y="1316"/>
                  <a:pt x="1818" y="1318"/>
                </a:cubicBezTo>
                <a:cubicBezTo>
                  <a:pt x="1718" y="1318"/>
                  <a:pt x="1611" y="1344"/>
                  <a:pt x="1547" y="1384"/>
                </a:cubicBezTo>
                <a:cubicBezTo>
                  <a:pt x="1551" y="1407"/>
                  <a:pt x="1567" y="1421"/>
                  <a:pt x="1586" y="1433"/>
                </a:cubicBezTo>
                <a:cubicBezTo>
                  <a:pt x="1649" y="1473"/>
                  <a:pt x="1718" y="1476"/>
                  <a:pt x="1789" y="1475"/>
                </a:cubicBezTo>
                <a:cubicBezTo>
                  <a:pt x="1800" y="1475"/>
                  <a:pt x="1811" y="1474"/>
                  <a:pt x="1822" y="1474"/>
                </a:cubicBezTo>
                <a:cubicBezTo>
                  <a:pt x="1823" y="1474"/>
                  <a:pt x="1824" y="1476"/>
                  <a:pt x="1827" y="1479"/>
                </a:cubicBezTo>
                <a:cubicBezTo>
                  <a:pt x="1775" y="1551"/>
                  <a:pt x="1728" y="1626"/>
                  <a:pt x="1711" y="1717"/>
                </a:cubicBezTo>
                <a:cubicBezTo>
                  <a:pt x="1798" y="1727"/>
                  <a:pt x="1867" y="1690"/>
                  <a:pt x="1929" y="1641"/>
                </a:cubicBezTo>
                <a:cubicBezTo>
                  <a:pt x="1992" y="1590"/>
                  <a:pt x="2021" y="1520"/>
                  <a:pt x="2022" y="1431"/>
                </a:cubicBezTo>
                <a:cubicBezTo>
                  <a:pt x="2130" y="1478"/>
                  <a:pt x="2221" y="1538"/>
                  <a:pt x="2292" y="1632"/>
                </a:cubicBezTo>
                <a:cubicBezTo>
                  <a:pt x="2177" y="1614"/>
                  <a:pt x="2081" y="1643"/>
                  <a:pt x="2005" y="1727"/>
                </a:cubicBezTo>
                <a:cubicBezTo>
                  <a:pt x="2047" y="1827"/>
                  <a:pt x="2249" y="1877"/>
                  <a:pt x="2382" y="1783"/>
                </a:cubicBezTo>
                <a:cubicBezTo>
                  <a:pt x="2411" y="1858"/>
                  <a:pt x="2428" y="1932"/>
                  <a:pt x="2411" y="2011"/>
                </a:cubicBezTo>
                <a:cubicBezTo>
                  <a:pt x="2406" y="2036"/>
                  <a:pt x="2397" y="2059"/>
                  <a:pt x="2410" y="2084"/>
                </a:cubicBezTo>
                <a:cubicBezTo>
                  <a:pt x="2414" y="2091"/>
                  <a:pt x="2411" y="2103"/>
                  <a:pt x="2408" y="2111"/>
                </a:cubicBezTo>
                <a:cubicBezTo>
                  <a:pt x="2403" y="2128"/>
                  <a:pt x="2397" y="2144"/>
                  <a:pt x="2391" y="2160"/>
                </a:cubicBezTo>
                <a:cubicBezTo>
                  <a:pt x="2414" y="2160"/>
                  <a:pt x="2414" y="2160"/>
                  <a:pt x="2414" y="2160"/>
                </a:cubicBezTo>
                <a:cubicBezTo>
                  <a:pt x="2420" y="2148"/>
                  <a:pt x="2423" y="2134"/>
                  <a:pt x="2430" y="2123"/>
                </a:cubicBezTo>
                <a:cubicBezTo>
                  <a:pt x="2444" y="2104"/>
                  <a:pt x="2447" y="2085"/>
                  <a:pt x="2432" y="2065"/>
                </a:cubicBezTo>
                <a:cubicBezTo>
                  <a:pt x="2465" y="2035"/>
                  <a:pt x="2459" y="1998"/>
                  <a:pt x="2451" y="1962"/>
                </a:cubicBezTo>
                <a:cubicBezTo>
                  <a:pt x="2438" y="1900"/>
                  <a:pt x="2430" y="1836"/>
                  <a:pt x="2405" y="1776"/>
                </a:cubicBezTo>
                <a:cubicBezTo>
                  <a:pt x="2399" y="1760"/>
                  <a:pt x="2399" y="1749"/>
                  <a:pt x="2418" y="1745"/>
                </a:cubicBezTo>
                <a:cubicBezTo>
                  <a:pt x="2455" y="1806"/>
                  <a:pt x="2445" y="1877"/>
                  <a:pt x="2465" y="1943"/>
                </a:cubicBezTo>
                <a:cubicBezTo>
                  <a:pt x="2472" y="1935"/>
                  <a:pt x="2477" y="1927"/>
                  <a:pt x="2478" y="1919"/>
                </a:cubicBezTo>
                <a:cubicBezTo>
                  <a:pt x="2496" y="1824"/>
                  <a:pt x="2514" y="1730"/>
                  <a:pt x="2529" y="1635"/>
                </a:cubicBezTo>
                <a:cubicBezTo>
                  <a:pt x="2544" y="1543"/>
                  <a:pt x="2574" y="1456"/>
                  <a:pt x="2609" y="1371"/>
                </a:cubicBezTo>
                <a:cubicBezTo>
                  <a:pt x="2616" y="1354"/>
                  <a:pt x="2625" y="1338"/>
                  <a:pt x="2633" y="1322"/>
                </a:cubicBezTo>
                <a:cubicBezTo>
                  <a:pt x="2627" y="1360"/>
                  <a:pt x="2613" y="1393"/>
                  <a:pt x="2602" y="1428"/>
                </a:cubicBezTo>
                <a:cubicBezTo>
                  <a:pt x="2568" y="1545"/>
                  <a:pt x="2542" y="1665"/>
                  <a:pt x="2521" y="1786"/>
                </a:cubicBezTo>
                <a:cubicBezTo>
                  <a:pt x="2504" y="1886"/>
                  <a:pt x="2489" y="1985"/>
                  <a:pt x="2474" y="2085"/>
                </a:cubicBezTo>
                <a:cubicBezTo>
                  <a:pt x="2470" y="2110"/>
                  <a:pt x="2464" y="2135"/>
                  <a:pt x="2458" y="2160"/>
                </a:cubicBezTo>
                <a:cubicBezTo>
                  <a:pt x="2479" y="2160"/>
                  <a:pt x="2479" y="2160"/>
                  <a:pt x="2479" y="2160"/>
                </a:cubicBezTo>
                <a:cubicBezTo>
                  <a:pt x="2485" y="2135"/>
                  <a:pt x="2491" y="2109"/>
                  <a:pt x="2495" y="2082"/>
                </a:cubicBezTo>
                <a:cubicBezTo>
                  <a:pt x="2498" y="2069"/>
                  <a:pt x="2502" y="2056"/>
                  <a:pt x="2507" y="2040"/>
                </a:cubicBezTo>
                <a:cubicBezTo>
                  <a:pt x="2516" y="2045"/>
                  <a:pt x="2523" y="2048"/>
                  <a:pt x="2529" y="2053"/>
                </a:cubicBezTo>
                <a:cubicBezTo>
                  <a:pt x="2596" y="2101"/>
                  <a:pt x="2670" y="2097"/>
                  <a:pt x="2742" y="2075"/>
                </a:cubicBezTo>
                <a:cubicBezTo>
                  <a:pt x="2782" y="2063"/>
                  <a:pt x="2818" y="2040"/>
                  <a:pt x="2853" y="2017"/>
                </a:cubicBezTo>
                <a:cubicBezTo>
                  <a:pt x="2878" y="2000"/>
                  <a:pt x="2898" y="1976"/>
                  <a:pt x="2920" y="1954"/>
                </a:cubicBezTo>
                <a:cubicBezTo>
                  <a:pt x="2891" y="1910"/>
                  <a:pt x="2845" y="1908"/>
                  <a:pt x="2801" y="1890"/>
                </a:cubicBezTo>
                <a:cubicBezTo>
                  <a:pt x="2874" y="1816"/>
                  <a:pt x="2911" y="1726"/>
                  <a:pt x="2937" y="1628"/>
                </a:cubicBezTo>
                <a:cubicBezTo>
                  <a:pt x="2930" y="1625"/>
                  <a:pt x="2923" y="1619"/>
                  <a:pt x="2916" y="1619"/>
                </a:cubicBezTo>
                <a:cubicBezTo>
                  <a:pt x="2824" y="1615"/>
                  <a:pt x="2739" y="1630"/>
                  <a:pt x="2667" y="1696"/>
                </a:cubicBezTo>
                <a:cubicBezTo>
                  <a:pt x="2621" y="1738"/>
                  <a:pt x="2574" y="1777"/>
                  <a:pt x="2540" y="1829"/>
                </a:cubicBezTo>
                <a:cubicBezTo>
                  <a:pt x="2555" y="1709"/>
                  <a:pt x="2601" y="1607"/>
                  <a:pt x="2710" y="1542"/>
                </a:cubicBezTo>
                <a:cubicBezTo>
                  <a:pt x="2766" y="1509"/>
                  <a:pt x="2824" y="1477"/>
                  <a:pt x="2889" y="1463"/>
                </a:cubicBezTo>
                <a:cubicBezTo>
                  <a:pt x="2969" y="1446"/>
                  <a:pt x="3051" y="1432"/>
                  <a:pt x="3136" y="1452"/>
                </a:cubicBezTo>
                <a:cubicBezTo>
                  <a:pt x="3111" y="1571"/>
                  <a:pt x="3197" y="1724"/>
                  <a:pt x="3382" y="1761"/>
                </a:cubicBezTo>
                <a:cubicBezTo>
                  <a:pt x="3415" y="1727"/>
                  <a:pt x="3408" y="1686"/>
                  <a:pt x="3397" y="1646"/>
                </a:cubicBezTo>
                <a:cubicBezTo>
                  <a:pt x="3390" y="1622"/>
                  <a:pt x="3379" y="1599"/>
                  <a:pt x="3370" y="1577"/>
                </a:cubicBezTo>
                <a:cubicBezTo>
                  <a:pt x="3436" y="1564"/>
                  <a:pt x="3499" y="1552"/>
                  <a:pt x="3563" y="1540"/>
                </a:cubicBezTo>
                <a:cubicBezTo>
                  <a:pt x="3562" y="1527"/>
                  <a:pt x="3563" y="1518"/>
                  <a:pt x="3559" y="1512"/>
                </a:cubicBezTo>
                <a:cubicBezTo>
                  <a:pt x="3527" y="1458"/>
                  <a:pt x="3480" y="1417"/>
                  <a:pt x="3424" y="1391"/>
                </a:cubicBezTo>
                <a:close/>
                <a:moveTo>
                  <a:pt x="3423" y="797"/>
                </a:moveTo>
                <a:cubicBezTo>
                  <a:pt x="3443" y="804"/>
                  <a:pt x="3462" y="816"/>
                  <a:pt x="3470" y="842"/>
                </a:cubicBezTo>
                <a:cubicBezTo>
                  <a:pt x="3425" y="857"/>
                  <a:pt x="3383" y="868"/>
                  <a:pt x="3343" y="885"/>
                </a:cubicBezTo>
                <a:cubicBezTo>
                  <a:pt x="3310" y="900"/>
                  <a:pt x="3276" y="902"/>
                  <a:pt x="3241" y="903"/>
                </a:cubicBezTo>
                <a:cubicBezTo>
                  <a:pt x="3214" y="904"/>
                  <a:pt x="3188" y="894"/>
                  <a:pt x="3170" y="868"/>
                </a:cubicBezTo>
                <a:cubicBezTo>
                  <a:pt x="3200" y="864"/>
                  <a:pt x="3226" y="861"/>
                  <a:pt x="3253" y="858"/>
                </a:cubicBezTo>
                <a:cubicBezTo>
                  <a:pt x="3232" y="851"/>
                  <a:pt x="3211" y="850"/>
                  <a:pt x="3191" y="847"/>
                </a:cubicBezTo>
                <a:cubicBezTo>
                  <a:pt x="3172" y="843"/>
                  <a:pt x="3149" y="842"/>
                  <a:pt x="3140" y="816"/>
                </a:cubicBezTo>
                <a:cubicBezTo>
                  <a:pt x="3170" y="814"/>
                  <a:pt x="3197" y="814"/>
                  <a:pt x="3224" y="811"/>
                </a:cubicBezTo>
                <a:cubicBezTo>
                  <a:pt x="3253" y="807"/>
                  <a:pt x="3276" y="780"/>
                  <a:pt x="3307" y="788"/>
                </a:cubicBezTo>
                <a:cubicBezTo>
                  <a:pt x="3348" y="762"/>
                  <a:pt x="3386" y="784"/>
                  <a:pt x="3423" y="797"/>
                </a:cubicBezTo>
                <a:close/>
                <a:moveTo>
                  <a:pt x="3269" y="581"/>
                </a:moveTo>
                <a:cubicBezTo>
                  <a:pt x="3321" y="570"/>
                  <a:pt x="3374" y="560"/>
                  <a:pt x="3426" y="534"/>
                </a:cubicBezTo>
                <a:cubicBezTo>
                  <a:pt x="3415" y="563"/>
                  <a:pt x="3406" y="594"/>
                  <a:pt x="3392" y="622"/>
                </a:cubicBezTo>
                <a:cubicBezTo>
                  <a:pt x="3367" y="674"/>
                  <a:pt x="3335" y="721"/>
                  <a:pt x="3288" y="757"/>
                </a:cubicBezTo>
                <a:cubicBezTo>
                  <a:pt x="3234" y="798"/>
                  <a:pt x="3195" y="800"/>
                  <a:pt x="3145" y="762"/>
                </a:cubicBezTo>
                <a:cubicBezTo>
                  <a:pt x="3185" y="737"/>
                  <a:pt x="3228" y="717"/>
                  <a:pt x="3257" y="679"/>
                </a:cubicBezTo>
                <a:cubicBezTo>
                  <a:pt x="3214" y="697"/>
                  <a:pt x="3177" y="727"/>
                  <a:pt x="3130" y="734"/>
                </a:cubicBezTo>
                <a:cubicBezTo>
                  <a:pt x="3128" y="728"/>
                  <a:pt x="3127" y="725"/>
                  <a:pt x="3126" y="722"/>
                </a:cubicBezTo>
                <a:cubicBezTo>
                  <a:pt x="3126" y="720"/>
                  <a:pt x="3126" y="717"/>
                  <a:pt x="3127" y="714"/>
                </a:cubicBezTo>
                <a:cubicBezTo>
                  <a:pt x="3149" y="643"/>
                  <a:pt x="3196" y="598"/>
                  <a:pt x="3269" y="581"/>
                </a:cubicBezTo>
                <a:close/>
                <a:moveTo>
                  <a:pt x="3017" y="647"/>
                </a:moveTo>
                <a:cubicBezTo>
                  <a:pt x="3020" y="579"/>
                  <a:pt x="3041" y="516"/>
                  <a:pt x="3079" y="459"/>
                </a:cubicBezTo>
                <a:cubicBezTo>
                  <a:pt x="3084" y="452"/>
                  <a:pt x="3093" y="447"/>
                  <a:pt x="3097" y="443"/>
                </a:cubicBezTo>
                <a:cubicBezTo>
                  <a:pt x="3114" y="474"/>
                  <a:pt x="3129" y="503"/>
                  <a:pt x="3146" y="531"/>
                </a:cubicBezTo>
                <a:cubicBezTo>
                  <a:pt x="3161" y="555"/>
                  <a:pt x="3170" y="580"/>
                  <a:pt x="3167" y="605"/>
                </a:cubicBezTo>
                <a:cubicBezTo>
                  <a:pt x="3144" y="628"/>
                  <a:pt x="3125" y="648"/>
                  <a:pt x="3103" y="671"/>
                </a:cubicBezTo>
                <a:cubicBezTo>
                  <a:pt x="3099" y="639"/>
                  <a:pt x="3095" y="613"/>
                  <a:pt x="3092" y="586"/>
                </a:cubicBezTo>
                <a:cubicBezTo>
                  <a:pt x="3081" y="628"/>
                  <a:pt x="3090" y="672"/>
                  <a:pt x="3064" y="709"/>
                </a:cubicBezTo>
                <a:cubicBezTo>
                  <a:pt x="3027" y="695"/>
                  <a:pt x="3015" y="680"/>
                  <a:pt x="3017" y="647"/>
                </a:cubicBezTo>
                <a:close/>
                <a:moveTo>
                  <a:pt x="3008" y="836"/>
                </a:moveTo>
                <a:cubicBezTo>
                  <a:pt x="2931" y="931"/>
                  <a:pt x="2891" y="969"/>
                  <a:pt x="2854" y="979"/>
                </a:cubicBezTo>
                <a:cubicBezTo>
                  <a:pt x="2896" y="917"/>
                  <a:pt x="2949" y="873"/>
                  <a:pt x="3008" y="836"/>
                </a:cubicBezTo>
                <a:close/>
                <a:moveTo>
                  <a:pt x="2904" y="993"/>
                </a:moveTo>
                <a:cubicBezTo>
                  <a:pt x="2923" y="990"/>
                  <a:pt x="2943" y="986"/>
                  <a:pt x="2962" y="988"/>
                </a:cubicBezTo>
                <a:cubicBezTo>
                  <a:pt x="3008" y="992"/>
                  <a:pt x="3052" y="1005"/>
                  <a:pt x="3087" y="1041"/>
                </a:cubicBezTo>
                <a:cubicBezTo>
                  <a:pt x="3040" y="1134"/>
                  <a:pt x="2858" y="1187"/>
                  <a:pt x="2806" y="1123"/>
                </a:cubicBezTo>
                <a:cubicBezTo>
                  <a:pt x="2849" y="1078"/>
                  <a:pt x="2910" y="1074"/>
                  <a:pt x="2970" y="1050"/>
                </a:cubicBezTo>
                <a:cubicBezTo>
                  <a:pt x="2909" y="1043"/>
                  <a:pt x="2862" y="1071"/>
                  <a:pt x="2810" y="1084"/>
                </a:cubicBezTo>
                <a:cubicBezTo>
                  <a:pt x="2823" y="1028"/>
                  <a:pt x="2856" y="1003"/>
                  <a:pt x="2904" y="993"/>
                </a:cubicBezTo>
                <a:close/>
                <a:moveTo>
                  <a:pt x="2653" y="927"/>
                </a:moveTo>
                <a:cubicBezTo>
                  <a:pt x="2630" y="829"/>
                  <a:pt x="2654" y="739"/>
                  <a:pt x="2722" y="659"/>
                </a:cubicBezTo>
                <a:cubicBezTo>
                  <a:pt x="2818" y="733"/>
                  <a:pt x="2852" y="876"/>
                  <a:pt x="2819" y="980"/>
                </a:cubicBezTo>
                <a:cubicBezTo>
                  <a:pt x="2811" y="1006"/>
                  <a:pt x="2796" y="1029"/>
                  <a:pt x="2766" y="1043"/>
                </a:cubicBezTo>
                <a:cubicBezTo>
                  <a:pt x="2758" y="994"/>
                  <a:pt x="2751" y="949"/>
                  <a:pt x="2744" y="904"/>
                </a:cubicBezTo>
                <a:cubicBezTo>
                  <a:pt x="2741" y="904"/>
                  <a:pt x="2738" y="904"/>
                  <a:pt x="2736" y="905"/>
                </a:cubicBezTo>
                <a:cubicBezTo>
                  <a:pt x="2736" y="951"/>
                  <a:pt x="2736" y="997"/>
                  <a:pt x="2736" y="1044"/>
                </a:cubicBezTo>
                <a:cubicBezTo>
                  <a:pt x="2701" y="1036"/>
                  <a:pt x="2671" y="1001"/>
                  <a:pt x="2653" y="927"/>
                </a:cubicBezTo>
                <a:close/>
                <a:moveTo>
                  <a:pt x="1758" y="1111"/>
                </a:moveTo>
                <a:cubicBezTo>
                  <a:pt x="1843" y="1110"/>
                  <a:pt x="1959" y="1220"/>
                  <a:pt x="1960" y="1300"/>
                </a:cubicBezTo>
                <a:cubicBezTo>
                  <a:pt x="1925" y="1266"/>
                  <a:pt x="1889" y="1230"/>
                  <a:pt x="1854" y="1195"/>
                </a:cubicBezTo>
                <a:cubicBezTo>
                  <a:pt x="1851" y="1197"/>
                  <a:pt x="1849" y="1199"/>
                  <a:pt x="1847" y="1201"/>
                </a:cubicBezTo>
                <a:cubicBezTo>
                  <a:pt x="1877" y="1247"/>
                  <a:pt x="1928" y="1279"/>
                  <a:pt x="1947" y="1334"/>
                </a:cubicBezTo>
                <a:cubicBezTo>
                  <a:pt x="1817" y="1329"/>
                  <a:pt x="1758" y="1225"/>
                  <a:pt x="1758" y="1111"/>
                </a:cubicBezTo>
                <a:close/>
                <a:moveTo>
                  <a:pt x="1726" y="1454"/>
                </a:moveTo>
                <a:cubicBezTo>
                  <a:pt x="1671" y="1451"/>
                  <a:pt x="1615" y="1441"/>
                  <a:pt x="1573" y="1393"/>
                </a:cubicBezTo>
                <a:cubicBezTo>
                  <a:pt x="1668" y="1346"/>
                  <a:pt x="1764" y="1333"/>
                  <a:pt x="1865" y="1346"/>
                </a:cubicBezTo>
                <a:cubicBezTo>
                  <a:pt x="1883" y="1348"/>
                  <a:pt x="1889" y="1360"/>
                  <a:pt x="1894" y="1378"/>
                </a:cubicBezTo>
                <a:cubicBezTo>
                  <a:pt x="1836" y="1382"/>
                  <a:pt x="1780" y="1385"/>
                  <a:pt x="1724" y="1389"/>
                </a:cubicBezTo>
                <a:cubicBezTo>
                  <a:pt x="1724" y="1391"/>
                  <a:pt x="1724" y="1394"/>
                  <a:pt x="1725" y="1396"/>
                </a:cubicBezTo>
                <a:cubicBezTo>
                  <a:pt x="1779" y="1400"/>
                  <a:pt x="1834" y="1403"/>
                  <a:pt x="1898" y="1406"/>
                </a:cubicBezTo>
                <a:cubicBezTo>
                  <a:pt x="1843" y="1455"/>
                  <a:pt x="1783" y="1458"/>
                  <a:pt x="1726" y="1454"/>
                </a:cubicBezTo>
                <a:close/>
                <a:moveTo>
                  <a:pt x="1968" y="1560"/>
                </a:moveTo>
                <a:cubicBezTo>
                  <a:pt x="1917" y="1644"/>
                  <a:pt x="1838" y="1685"/>
                  <a:pt x="1741" y="1700"/>
                </a:cubicBezTo>
                <a:cubicBezTo>
                  <a:pt x="1752" y="1629"/>
                  <a:pt x="1805" y="1525"/>
                  <a:pt x="1855" y="1487"/>
                </a:cubicBezTo>
                <a:cubicBezTo>
                  <a:pt x="1881" y="1467"/>
                  <a:pt x="1908" y="1440"/>
                  <a:pt x="1951" y="1458"/>
                </a:cubicBezTo>
                <a:cubicBezTo>
                  <a:pt x="1934" y="1499"/>
                  <a:pt x="1900" y="1525"/>
                  <a:pt x="1881" y="1562"/>
                </a:cubicBezTo>
                <a:cubicBezTo>
                  <a:pt x="1922" y="1546"/>
                  <a:pt x="1940" y="1505"/>
                  <a:pt x="1974" y="1477"/>
                </a:cubicBezTo>
                <a:cubicBezTo>
                  <a:pt x="1984" y="1507"/>
                  <a:pt x="1983" y="1535"/>
                  <a:pt x="1968" y="1560"/>
                </a:cubicBezTo>
                <a:close/>
                <a:moveTo>
                  <a:pt x="2205" y="1513"/>
                </a:moveTo>
                <a:cubicBezTo>
                  <a:pt x="2162" y="1479"/>
                  <a:pt x="2114" y="1452"/>
                  <a:pt x="2063" y="1419"/>
                </a:cubicBezTo>
                <a:cubicBezTo>
                  <a:pt x="2161" y="1446"/>
                  <a:pt x="2313" y="1556"/>
                  <a:pt x="2325" y="1625"/>
                </a:cubicBezTo>
                <a:cubicBezTo>
                  <a:pt x="2286" y="1588"/>
                  <a:pt x="2248" y="1547"/>
                  <a:pt x="2205" y="1513"/>
                </a:cubicBezTo>
                <a:close/>
                <a:moveTo>
                  <a:pt x="2322" y="1740"/>
                </a:moveTo>
                <a:cubicBezTo>
                  <a:pt x="2291" y="1786"/>
                  <a:pt x="2255" y="1810"/>
                  <a:pt x="2209" y="1812"/>
                </a:cubicBezTo>
                <a:cubicBezTo>
                  <a:pt x="2136" y="1815"/>
                  <a:pt x="2081" y="1778"/>
                  <a:pt x="2026" y="1735"/>
                </a:cubicBezTo>
                <a:cubicBezTo>
                  <a:pt x="2101" y="1657"/>
                  <a:pt x="2241" y="1624"/>
                  <a:pt x="2304" y="1669"/>
                </a:cubicBezTo>
                <a:cubicBezTo>
                  <a:pt x="2311" y="1682"/>
                  <a:pt x="2318" y="1695"/>
                  <a:pt x="2326" y="1710"/>
                </a:cubicBezTo>
                <a:cubicBezTo>
                  <a:pt x="2273" y="1731"/>
                  <a:pt x="2220" y="1725"/>
                  <a:pt x="2164" y="1733"/>
                </a:cubicBezTo>
                <a:cubicBezTo>
                  <a:pt x="2209" y="1749"/>
                  <a:pt x="2261" y="1752"/>
                  <a:pt x="2322" y="1740"/>
                </a:cubicBezTo>
                <a:close/>
                <a:moveTo>
                  <a:pt x="2419" y="1625"/>
                </a:moveTo>
                <a:cubicBezTo>
                  <a:pt x="2415" y="1564"/>
                  <a:pt x="2412" y="1504"/>
                  <a:pt x="2408" y="1443"/>
                </a:cubicBezTo>
                <a:cubicBezTo>
                  <a:pt x="2387" y="1508"/>
                  <a:pt x="2408" y="1577"/>
                  <a:pt x="2386" y="1647"/>
                </a:cubicBezTo>
                <a:cubicBezTo>
                  <a:pt x="2300" y="1560"/>
                  <a:pt x="2326" y="1354"/>
                  <a:pt x="2413" y="1285"/>
                </a:cubicBezTo>
                <a:cubicBezTo>
                  <a:pt x="2418" y="1290"/>
                  <a:pt x="2422" y="1295"/>
                  <a:pt x="2426" y="1301"/>
                </a:cubicBezTo>
                <a:cubicBezTo>
                  <a:pt x="2432" y="1310"/>
                  <a:pt x="2438" y="1320"/>
                  <a:pt x="2442" y="1330"/>
                </a:cubicBezTo>
                <a:cubicBezTo>
                  <a:pt x="2483" y="1417"/>
                  <a:pt x="2481" y="1506"/>
                  <a:pt x="2451" y="1595"/>
                </a:cubicBezTo>
                <a:cubicBezTo>
                  <a:pt x="2446" y="1607"/>
                  <a:pt x="2435" y="1617"/>
                  <a:pt x="2427" y="1628"/>
                </a:cubicBezTo>
                <a:cubicBezTo>
                  <a:pt x="2424" y="1627"/>
                  <a:pt x="2422" y="1626"/>
                  <a:pt x="2419" y="1625"/>
                </a:cubicBezTo>
                <a:close/>
                <a:moveTo>
                  <a:pt x="2890" y="1951"/>
                </a:moveTo>
                <a:cubicBezTo>
                  <a:pt x="2863" y="1991"/>
                  <a:pt x="2825" y="2018"/>
                  <a:pt x="2770" y="2042"/>
                </a:cubicBezTo>
                <a:cubicBezTo>
                  <a:pt x="2733" y="2058"/>
                  <a:pt x="2697" y="2071"/>
                  <a:pt x="2657" y="2066"/>
                </a:cubicBezTo>
                <a:cubicBezTo>
                  <a:pt x="2625" y="2062"/>
                  <a:pt x="2611" y="2052"/>
                  <a:pt x="2597" y="2024"/>
                </a:cubicBezTo>
                <a:cubicBezTo>
                  <a:pt x="2652" y="1999"/>
                  <a:pt x="2719" y="2019"/>
                  <a:pt x="2775" y="1970"/>
                </a:cubicBezTo>
                <a:cubicBezTo>
                  <a:pt x="2750" y="1975"/>
                  <a:pt x="2732" y="1978"/>
                  <a:pt x="2713" y="1982"/>
                </a:cubicBezTo>
                <a:cubicBezTo>
                  <a:pt x="2765" y="1909"/>
                  <a:pt x="2819" y="1899"/>
                  <a:pt x="2890" y="1951"/>
                </a:cubicBezTo>
                <a:close/>
                <a:moveTo>
                  <a:pt x="2565" y="1898"/>
                </a:moveTo>
                <a:cubicBezTo>
                  <a:pt x="2569" y="1845"/>
                  <a:pt x="2586" y="1797"/>
                  <a:pt x="2625" y="1759"/>
                </a:cubicBezTo>
                <a:cubicBezTo>
                  <a:pt x="2642" y="1743"/>
                  <a:pt x="2661" y="1728"/>
                  <a:pt x="2678" y="1712"/>
                </a:cubicBezTo>
                <a:cubicBezTo>
                  <a:pt x="2744" y="1650"/>
                  <a:pt x="2825" y="1638"/>
                  <a:pt x="2914" y="1638"/>
                </a:cubicBezTo>
                <a:cubicBezTo>
                  <a:pt x="2904" y="1670"/>
                  <a:pt x="2897" y="1700"/>
                  <a:pt x="2886" y="1728"/>
                </a:cubicBezTo>
                <a:cubicBezTo>
                  <a:pt x="2844" y="1831"/>
                  <a:pt x="2771" y="1905"/>
                  <a:pt x="2672" y="1955"/>
                </a:cubicBezTo>
                <a:cubicBezTo>
                  <a:pt x="2649" y="1966"/>
                  <a:pt x="2621" y="1966"/>
                  <a:pt x="2596" y="1944"/>
                </a:cubicBezTo>
                <a:cubicBezTo>
                  <a:pt x="2637" y="1887"/>
                  <a:pt x="2677" y="1829"/>
                  <a:pt x="2737" y="1776"/>
                </a:cubicBezTo>
                <a:cubicBezTo>
                  <a:pt x="2720" y="1783"/>
                  <a:pt x="2709" y="1785"/>
                  <a:pt x="2702" y="1791"/>
                </a:cubicBezTo>
                <a:cubicBezTo>
                  <a:pt x="2659" y="1833"/>
                  <a:pt x="2616" y="1877"/>
                  <a:pt x="2569" y="1924"/>
                </a:cubicBezTo>
                <a:cubicBezTo>
                  <a:pt x="2567" y="1914"/>
                  <a:pt x="2564" y="1906"/>
                  <a:pt x="2565" y="1898"/>
                </a:cubicBezTo>
                <a:close/>
                <a:moveTo>
                  <a:pt x="2715" y="1510"/>
                </a:moveTo>
                <a:cubicBezTo>
                  <a:pt x="2756" y="1475"/>
                  <a:pt x="2823" y="1447"/>
                  <a:pt x="2869" y="1442"/>
                </a:cubicBezTo>
                <a:cubicBezTo>
                  <a:pt x="2814" y="1467"/>
                  <a:pt x="2765" y="1489"/>
                  <a:pt x="2715" y="1510"/>
                </a:cubicBezTo>
                <a:close/>
                <a:moveTo>
                  <a:pt x="3071" y="1377"/>
                </a:moveTo>
                <a:cubicBezTo>
                  <a:pt x="3097" y="1332"/>
                  <a:pt x="3148" y="1310"/>
                  <a:pt x="3162" y="1261"/>
                </a:cubicBezTo>
                <a:cubicBezTo>
                  <a:pt x="3129" y="1288"/>
                  <a:pt x="3096" y="1314"/>
                  <a:pt x="3057" y="1345"/>
                </a:cubicBezTo>
                <a:cubicBezTo>
                  <a:pt x="3049" y="1311"/>
                  <a:pt x="3058" y="1290"/>
                  <a:pt x="3073" y="1270"/>
                </a:cubicBezTo>
                <a:cubicBezTo>
                  <a:pt x="3103" y="1229"/>
                  <a:pt x="3144" y="1204"/>
                  <a:pt x="3189" y="1183"/>
                </a:cubicBezTo>
                <a:cubicBezTo>
                  <a:pt x="3222" y="1169"/>
                  <a:pt x="3256" y="1158"/>
                  <a:pt x="3297" y="1165"/>
                </a:cubicBezTo>
                <a:cubicBezTo>
                  <a:pt x="3288" y="1195"/>
                  <a:pt x="3281" y="1223"/>
                  <a:pt x="3270" y="1250"/>
                </a:cubicBezTo>
                <a:cubicBezTo>
                  <a:pt x="3248" y="1302"/>
                  <a:pt x="3212" y="1343"/>
                  <a:pt x="3164" y="1371"/>
                </a:cubicBezTo>
                <a:cubicBezTo>
                  <a:pt x="3137" y="1388"/>
                  <a:pt x="3106" y="1397"/>
                  <a:pt x="3071" y="1377"/>
                </a:cubicBezTo>
                <a:close/>
                <a:moveTo>
                  <a:pt x="3379" y="1738"/>
                </a:moveTo>
                <a:cubicBezTo>
                  <a:pt x="3301" y="1724"/>
                  <a:pt x="3241" y="1688"/>
                  <a:pt x="3197" y="1628"/>
                </a:cubicBezTo>
                <a:cubicBezTo>
                  <a:pt x="3176" y="1599"/>
                  <a:pt x="3160" y="1566"/>
                  <a:pt x="3174" y="1523"/>
                </a:cubicBezTo>
                <a:cubicBezTo>
                  <a:pt x="3220" y="1562"/>
                  <a:pt x="3251" y="1611"/>
                  <a:pt x="3305" y="1635"/>
                </a:cubicBezTo>
                <a:cubicBezTo>
                  <a:pt x="3280" y="1605"/>
                  <a:pt x="3256" y="1574"/>
                  <a:pt x="3225" y="1536"/>
                </a:cubicBezTo>
                <a:cubicBezTo>
                  <a:pt x="3266" y="1550"/>
                  <a:pt x="3300" y="1562"/>
                  <a:pt x="3334" y="1574"/>
                </a:cubicBezTo>
                <a:cubicBezTo>
                  <a:pt x="3337" y="1575"/>
                  <a:pt x="3340" y="1579"/>
                  <a:pt x="3342" y="1583"/>
                </a:cubicBezTo>
                <a:cubicBezTo>
                  <a:pt x="3373" y="1628"/>
                  <a:pt x="3391" y="1677"/>
                  <a:pt x="3379" y="1738"/>
                </a:cubicBezTo>
                <a:close/>
                <a:moveTo>
                  <a:pt x="3366" y="1550"/>
                </a:moveTo>
                <a:cubicBezTo>
                  <a:pt x="3309" y="1547"/>
                  <a:pt x="3260" y="1533"/>
                  <a:pt x="3229" y="1471"/>
                </a:cubicBezTo>
                <a:cubicBezTo>
                  <a:pt x="3249" y="1469"/>
                  <a:pt x="3264" y="1465"/>
                  <a:pt x="3279" y="1465"/>
                </a:cubicBezTo>
                <a:cubicBezTo>
                  <a:pt x="3294" y="1465"/>
                  <a:pt x="3310" y="1469"/>
                  <a:pt x="3325" y="1470"/>
                </a:cubicBezTo>
                <a:cubicBezTo>
                  <a:pt x="3338" y="1472"/>
                  <a:pt x="3352" y="1473"/>
                  <a:pt x="3365" y="1475"/>
                </a:cubicBezTo>
                <a:cubicBezTo>
                  <a:pt x="3323" y="1444"/>
                  <a:pt x="3276" y="1442"/>
                  <a:pt x="3225" y="1442"/>
                </a:cubicBezTo>
                <a:cubicBezTo>
                  <a:pt x="3240" y="1409"/>
                  <a:pt x="3265" y="1402"/>
                  <a:pt x="3292" y="1399"/>
                </a:cubicBezTo>
                <a:cubicBezTo>
                  <a:pt x="3351" y="1393"/>
                  <a:pt x="3409" y="1395"/>
                  <a:pt x="3457" y="1437"/>
                </a:cubicBezTo>
                <a:cubicBezTo>
                  <a:pt x="3485" y="1462"/>
                  <a:pt x="3519" y="1481"/>
                  <a:pt x="3541" y="1522"/>
                </a:cubicBezTo>
                <a:cubicBezTo>
                  <a:pt x="3479" y="1528"/>
                  <a:pt x="3426" y="1553"/>
                  <a:pt x="3366" y="1550"/>
                </a:cubicBezTo>
                <a:close/>
                <a:moveTo>
                  <a:pt x="3373" y="1910"/>
                </a:moveTo>
                <a:cubicBezTo>
                  <a:pt x="3329" y="1929"/>
                  <a:pt x="3321" y="1970"/>
                  <a:pt x="3315" y="2011"/>
                </a:cubicBezTo>
                <a:cubicBezTo>
                  <a:pt x="3312" y="2035"/>
                  <a:pt x="3314" y="2060"/>
                  <a:pt x="3314" y="2085"/>
                </a:cubicBezTo>
                <a:cubicBezTo>
                  <a:pt x="3248" y="2071"/>
                  <a:pt x="3186" y="2059"/>
                  <a:pt x="3121" y="2045"/>
                </a:cubicBezTo>
                <a:cubicBezTo>
                  <a:pt x="3118" y="2058"/>
                  <a:pt x="3113" y="2066"/>
                  <a:pt x="3114" y="2073"/>
                </a:cubicBezTo>
                <a:cubicBezTo>
                  <a:pt x="3119" y="2104"/>
                  <a:pt x="3128" y="2133"/>
                  <a:pt x="3142" y="2160"/>
                </a:cubicBezTo>
                <a:cubicBezTo>
                  <a:pt x="3169" y="2160"/>
                  <a:pt x="3169" y="2160"/>
                  <a:pt x="3169" y="2160"/>
                </a:cubicBezTo>
                <a:cubicBezTo>
                  <a:pt x="3155" y="2134"/>
                  <a:pt x="3139" y="2108"/>
                  <a:pt x="3135" y="2070"/>
                </a:cubicBezTo>
                <a:cubicBezTo>
                  <a:pt x="3194" y="2088"/>
                  <a:pt x="3253" y="2085"/>
                  <a:pt x="3307" y="2111"/>
                </a:cubicBezTo>
                <a:cubicBezTo>
                  <a:pt x="3335" y="2124"/>
                  <a:pt x="3359" y="2139"/>
                  <a:pt x="3376" y="2160"/>
                </a:cubicBezTo>
                <a:cubicBezTo>
                  <a:pt x="3413" y="2160"/>
                  <a:pt x="3413" y="2160"/>
                  <a:pt x="3413" y="2160"/>
                </a:cubicBezTo>
                <a:cubicBezTo>
                  <a:pt x="3389" y="2139"/>
                  <a:pt x="3367" y="2120"/>
                  <a:pt x="3346" y="2101"/>
                </a:cubicBezTo>
                <a:cubicBezTo>
                  <a:pt x="3343" y="2099"/>
                  <a:pt x="3343" y="2094"/>
                  <a:pt x="3342" y="2090"/>
                </a:cubicBezTo>
                <a:cubicBezTo>
                  <a:pt x="3331" y="2036"/>
                  <a:pt x="3332" y="1984"/>
                  <a:pt x="3367" y="1933"/>
                </a:cubicBezTo>
                <a:cubicBezTo>
                  <a:pt x="3434" y="1975"/>
                  <a:pt x="3475" y="2031"/>
                  <a:pt x="3493" y="2103"/>
                </a:cubicBezTo>
                <a:cubicBezTo>
                  <a:pt x="3498" y="2122"/>
                  <a:pt x="3500" y="2141"/>
                  <a:pt x="3497" y="2160"/>
                </a:cubicBezTo>
                <a:cubicBezTo>
                  <a:pt x="3520" y="2160"/>
                  <a:pt x="3520" y="2160"/>
                  <a:pt x="3520" y="2160"/>
                </a:cubicBezTo>
                <a:cubicBezTo>
                  <a:pt x="3519" y="2073"/>
                  <a:pt x="3474" y="1977"/>
                  <a:pt x="3373" y="1910"/>
                </a:cubicBezTo>
                <a:close/>
                <a:moveTo>
                  <a:pt x="3789" y="152"/>
                </a:moveTo>
                <a:cubicBezTo>
                  <a:pt x="3765" y="164"/>
                  <a:pt x="3754" y="158"/>
                  <a:pt x="3747" y="141"/>
                </a:cubicBezTo>
                <a:cubicBezTo>
                  <a:pt x="3742" y="127"/>
                  <a:pt x="3731" y="114"/>
                  <a:pt x="3728" y="99"/>
                </a:cubicBezTo>
                <a:cubicBezTo>
                  <a:pt x="3723" y="76"/>
                  <a:pt x="3710" y="62"/>
                  <a:pt x="3686" y="59"/>
                </a:cubicBezTo>
                <a:cubicBezTo>
                  <a:pt x="3685" y="32"/>
                  <a:pt x="3673" y="14"/>
                  <a:pt x="3656" y="0"/>
                </a:cubicBezTo>
                <a:cubicBezTo>
                  <a:pt x="3596" y="0"/>
                  <a:pt x="3596" y="0"/>
                  <a:pt x="3596" y="0"/>
                </a:cubicBezTo>
                <a:cubicBezTo>
                  <a:pt x="3609" y="12"/>
                  <a:pt x="3621" y="25"/>
                  <a:pt x="3632" y="39"/>
                </a:cubicBezTo>
                <a:cubicBezTo>
                  <a:pt x="3646" y="59"/>
                  <a:pt x="3658" y="81"/>
                  <a:pt x="3685" y="88"/>
                </a:cubicBezTo>
                <a:cubicBezTo>
                  <a:pt x="3693" y="90"/>
                  <a:pt x="3700" y="100"/>
                  <a:pt x="3705" y="108"/>
                </a:cubicBezTo>
                <a:cubicBezTo>
                  <a:pt x="3760" y="203"/>
                  <a:pt x="3799" y="305"/>
                  <a:pt x="3820" y="412"/>
                </a:cubicBezTo>
                <a:cubicBezTo>
                  <a:pt x="3828" y="450"/>
                  <a:pt x="3825" y="487"/>
                  <a:pt x="3815" y="524"/>
                </a:cubicBezTo>
                <a:cubicBezTo>
                  <a:pt x="3811" y="539"/>
                  <a:pt x="3810" y="553"/>
                  <a:pt x="3808" y="568"/>
                </a:cubicBezTo>
                <a:cubicBezTo>
                  <a:pt x="3820" y="575"/>
                  <a:pt x="3830" y="577"/>
                  <a:pt x="3840" y="576"/>
                </a:cubicBezTo>
                <a:cubicBezTo>
                  <a:pt x="3840" y="343"/>
                  <a:pt x="3840" y="343"/>
                  <a:pt x="3840" y="343"/>
                </a:cubicBezTo>
                <a:cubicBezTo>
                  <a:pt x="3834" y="333"/>
                  <a:pt x="3829" y="322"/>
                  <a:pt x="3826" y="311"/>
                </a:cubicBezTo>
                <a:cubicBezTo>
                  <a:pt x="3810" y="261"/>
                  <a:pt x="3761" y="219"/>
                  <a:pt x="3789" y="152"/>
                </a:cubicBezTo>
                <a:close/>
                <a:moveTo>
                  <a:pt x="3741" y="24"/>
                </a:moveTo>
                <a:cubicBezTo>
                  <a:pt x="3735" y="16"/>
                  <a:pt x="3730" y="8"/>
                  <a:pt x="3724" y="0"/>
                </a:cubicBezTo>
                <a:cubicBezTo>
                  <a:pt x="3694" y="0"/>
                  <a:pt x="3694" y="0"/>
                  <a:pt x="3694" y="0"/>
                </a:cubicBezTo>
                <a:cubicBezTo>
                  <a:pt x="3705" y="13"/>
                  <a:pt x="3717" y="27"/>
                  <a:pt x="3728" y="41"/>
                </a:cubicBezTo>
                <a:cubicBezTo>
                  <a:pt x="3773" y="97"/>
                  <a:pt x="3810" y="157"/>
                  <a:pt x="3840" y="221"/>
                </a:cubicBezTo>
                <a:cubicBezTo>
                  <a:pt x="3840" y="174"/>
                  <a:pt x="3840" y="174"/>
                  <a:pt x="3840" y="174"/>
                </a:cubicBezTo>
                <a:cubicBezTo>
                  <a:pt x="3812" y="121"/>
                  <a:pt x="3779" y="71"/>
                  <a:pt x="3741" y="24"/>
                </a:cubicBezTo>
                <a:close/>
                <a:moveTo>
                  <a:pt x="3803" y="228"/>
                </a:moveTo>
                <a:cubicBezTo>
                  <a:pt x="3807" y="250"/>
                  <a:pt x="3809" y="269"/>
                  <a:pt x="3840" y="265"/>
                </a:cubicBezTo>
                <a:cubicBezTo>
                  <a:pt x="3840" y="261"/>
                  <a:pt x="3840" y="261"/>
                  <a:pt x="3840" y="261"/>
                </a:cubicBezTo>
                <a:cubicBezTo>
                  <a:pt x="3835" y="242"/>
                  <a:pt x="3828" y="228"/>
                  <a:pt x="3803" y="228"/>
                </a:cubicBezTo>
                <a:close/>
                <a:moveTo>
                  <a:pt x="3840" y="1211"/>
                </a:moveTo>
                <a:cubicBezTo>
                  <a:pt x="3840" y="1188"/>
                  <a:pt x="3840" y="1188"/>
                  <a:pt x="3840" y="1188"/>
                </a:cubicBezTo>
                <a:cubicBezTo>
                  <a:pt x="3816" y="1174"/>
                  <a:pt x="3790" y="1162"/>
                  <a:pt x="3762" y="1158"/>
                </a:cubicBezTo>
                <a:cubicBezTo>
                  <a:pt x="3786" y="1177"/>
                  <a:pt x="3815" y="1192"/>
                  <a:pt x="3840" y="1211"/>
                </a:cubicBezTo>
                <a:close/>
                <a:moveTo>
                  <a:pt x="118" y="70"/>
                </a:moveTo>
                <a:cubicBezTo>
                  <a:pt x="134" y="136"/>
                  <a:pt x="149" y="198"/>
                  <a:pt x="164" y="262"/>
                </a:cubicBezTo>
                <a:cubicBezTo>
                  <a:pt x="177" y="259"/>
                  <a:pt x="187" y="260"/>
                  <a:pt x="193" y="256"/>
                </a:cubicBezTo>
                <a:cubicBezTo>
                  <a:pt x="245" y="221"/>
                  <a:pt x="283" y="172"/>
                  <a:pt x="307" y="115"/>
                </a:cubicBezTo>
                <a:cubicBezTo>
                  <a:pt x="322" y="78"/>
                  <a:pt x="319" y="39"/>
                  <a:pt x="314" y="0"/>
                </a:cubicBezTo>
                <a:cubicBezTo>
                  <a:pt x="294" y="0"/>
                  <a:pt x="294" y="0"/>
                  <a:pt x="294" y="0"/>
                </a:cubicBezTo>
                <a:cubicBezTo>
                  <a:pt x="301" y="53"/>
                  <a:pt x="298" y="105"/>
                  <a:pt x="262" y="151"/>
                </a:cubicBezTo>
                <a:cubicBezTo>
                  <a:pt x="239" y="180"/>
                  <a:pt x="222" y="214"/>
                  <a:pt x="181" y="239"/>
                </a:cubicBezTo>
                <a:cubicBezTo>
                  <a:pt x="172" y="177"/>
                  <a:pt x="145" y="125"/>
                  <a:pt x="145" y="65"/>
                </a:cubicBezTo>
                <a:cubicBezTo>
                  <a:pt x="145" y="42"/>
                  <a:pt x="147" y="20"/>
                  <a:pt x="153" y="0"/>
                </a:cubicBezTo>
                <a:cubicBezTo>
                  <a:pt x="130" y="0"/>
                  <a:pt x="130" y="0"/>
                  <a:pt x="130" y="0"/>
                </a:cubicBezTo>
                <a:cubicBezTo>
                  <a:pt x="126" y="11"/>
                  <a:pt x="123" y="23"/>
                  <a:pt x="120" y="34"/>
                </a:cubicBezTo>
                <a:cubicBezTo>
                  <a:pt x="119" y="38"/>
                  <a:pt x="114" y="41"/>
                  <a:pt x="111" y="43"/>
                </a:cubicBezTo>
                <a:cubicBezTo>
                  <a:pt x="78" y="68"/>
                  <a:pt x="42" y="86"/>
                  <a:pt x="0" y="89"/>
                </a:cubicBezTo>
                <a:cubicBezTo>
                  <a:pt x="0" y="112"/>
                  <a:pt x="0" y="112"/>
                  <a:pt x="0" y="112"/>
                </a:cubicBezTo>
                <a:cubicBezTo>
                  <a:pt x="17" y="111"/>
                  <a:pt x="34" y="106"/>
                  <a:pt x="51" y="101"/>
                </a:cubicBezTo>
                <a:cubicBezTo>
                  <a:pt x="74" y="93"/>
                  <a:pt x="96" y="81"/>
                  <a:pt x="118" y="70"/>
                </a:cubicBezTo>
                <a:close/>
                <a:moveTo>
                  <a:pt x="3428" y="2160"/>
                </a:moveTo>
                <a:cubicBezTo>
                  <a:pt x="3454" y="2160"/>
                  <a:pt x="3454" y="2160"/>
                  <a:pt x="3454" y="2160"/>
                </a:cubicBezTo>
                <a:cubicBezTo>
                  <a:pt x="3439" y="2122"/>
                  <a:pt x="3425" y="2085"/>
                  <a:pt x="3396" y="2055"/>
                </a:cubicBezTo>
                <a:cubicBezTo>
                  <a:pt x="3406" y="2088"/>
                  <a:pt x="3416" y="2122"/>
                  <a:pt x="3428" y="2160"/>
                </a:cubicBezTo>
                <a:close/>
                <a:moveTo>
                  <a:pt x="61" y="0"/>
                </a:moveTo>
                <a:cubicBezTo>
                  <a:pt x="59" y="3"/>
                  <a:pt x="58" y="6"/>
                  <a:pt x="57" y="9"/>
                </a:cubicBezTo>
                <a:cubicBezTo>
                  <a:pt x="60" y="6"/>
                  <a:pt x="63" y="3"/>
                  <a:pt x="67" y="0"/>
                </a:cubicBezTo>
                <a:lnTo>
                  <a:pt x="61" y="0"/>
                </a:lnTo>
                <a:close/>
                <a:moveTo>
                  <a:pt x="117" y="1012"/>
                </a:moveTo>
                <a:cubicBezTo>
                  <a:pt x="94" y="956"/>
                  <a:pt x="66" y="904"/>
                  <a:pt x="18" y="867"/>
                </a:cubicBezTo>
                <a:cubicBezTo>
                  <a:pt x="12" y="862"/>
                  <a:pt x="6" y="858"/>
                  <a:pt x="0" y="853"/>
                </a:cubicBezTo>
                <a:cubicBezTo>
                  <a:pt x="0" y="878"/>
                  <a:pt x="0" y="878"/>
                  <a:pt x="0" y="878"/>
                </a:cubicBezTo>
                <a:cubicBezTo>
                  <a:pt x="15" y="890"/>
                  <a:pt x="29" y="905"/>
                  <a:pt x="42" y="921"/>
                </a:cubicBezTo>
                <a:cubicBezTo>
                  <a:pt x="59" y="944"/>
                  <a:pt x="74" y="969"/>
                  <a:pt x="91" y="996"/>
                </a:cubicBezTo>
                <a:cubicBezTo>
                  <a:pt x="59" y="1010"/>
                  <a:pt x="30" y="1012"/>
                  <a:pt x="0" y="1009"/>
                </a:cubicBezTo>
                <a:cubicBezTo>
                  <a:pt x="0" y="1030"/>
                  <a:pt x="0" y="1030"/>
                  <a:pt x="0" y="1030"/>
                </a:cubicBezTo>
                <a:cubicBezTo>
                  <a:pt x="38" y="1033"/>
                  <a:pt x="77" y="1028"/>
                  <a:pt x="117" y="1012"/>
                </a:cubicBezTo>
                <a:close/>
                <a:moveTo>
                  <a:pt x="155" y="746"/>
                </a:moveTo>
                <a:cubicBezTo>
                  <a:pt x="202" y="706"/>
                  <a:pt x="237" y="654"/>
                  <a:pt x="255" y="594"/>
                </a:cubicBezTo>
                <a:cubicBezTo>
                  <a:pt x="257" y="587"/>
                  <a:pt x="253" y="578"/>
                  <a:pt x="252" y="565"/>
                </a:cubicBezTo>
                <a:cubicBezTo>
                  <a:pt x="186" y="570"/>
                  <a:pt x="122" y="575"/>
                  <a:pt x="56" y="580"/>
                </a:cubicBezTo>
                <a:cubicBezTo>
                  <a:pt x="58" y="555"/>
                  <a:pt x="64" y="531"/>
                  <a:pt x="64" y="506"/>
                </a:cubicBezTo>
                <a:cubicBezTo>
                  <a:pt x="64" y="465"/>
                  <a:pt x="61" y="423"/>
                  <a:pt x="19" y="399"/>
                </a:cubicBezTo>
                <a:cubicBezTo>
                  <a:pt x="13" y="402"/>
                  <a:pt x="6" y="405"/>
                  <a:pt x="0" y="409"/>
                </a:cubicBezTo>
                <a:cubicBezTo>
                  <a:pt x="0" y="433"/>
                  <a:pt x="0" y="433"/>
                  <a:pt x="0" y="433"/>
                </a:cubicBezTo>
                <a:cubicBezTo>
                  <a:pt x="7" y="429"/>
                  <a:pt x="15" y="426"/>
                  <a:pt x="22" y="422"/>
                </a:cubicBezTo>
                <a:cubicBezTo>
                  <a:pt x="50" y="478"/>
                  <a:pt x="45" y="529"/>
                  <a:pt x="27" y="581"/>
                </a:cubicBezTo>
                <a:cubicBezTo>
                  <a:pt x="26" y="585"/>
                  <a:pt x="24" y="590"/>
                  <a:pt x="21" y="592"/>
                </a:cubicBezTo>
                <a:cubicBezTo>
                  <a:pt x="14" y="597"/>
                  <a:pt x="7" y="601"/>
                  <a:pt x="0" y="606"/>
                </a:cubicBezTo>
                <a:cubicBezTo>
                  <a:pt x="0" y="633"/>
                  <a:pt x="0" y="633"/>
                  <a:pt x="0" y="633"/>
                </a:cubicBezTo>
                <a:cubicBezTo>
                  <a:pt x="17" y="622"/>
                  <a:pt x="37" y="614"/>
                  <a:pt x="59" y="606"/>
                </a:cubicBezTo>
                <a:cubicBezTo>
                  <a:pt x="116" y="588"/>
                  <a:pt x="174" y="599"/>
                  <a:pt x="235" y="588"/>
                </a:cubicBezTo>
                <a:cubicBezTo>
                  <a:pt x="224" y="635"/>
                  <a:pt x="196" y="661"/>
                  <a:pt x="175" y="692"/>
                </a:cubicBezTo>
                <a:cubicBezTo>
                  <a:pt x="139" y="745"/>
                  <a:pt x="84" y="762"/>
                  <a:pt x="25" y="772"/>
                </a:cubicBezTo>
                <a:cubicBezTo>
                  <a:pt x="17" y="773"/>
                  <a:pt x="8" y="774"/>
                  <a:pt x="0" y="773"/>
                </a:cubicBezTo>
                <a:cubicBezTo>
                  <a:pt x="0" y="795"/>
                  <a:pt x="0" y="795"/>
                  <a:pt x="0" y="795"/>
                </a:cubicBezTo>
                <a:cubicBezTo>
                  <a:pt x="9" y="795"/>
                  <a:pt x="17" y="794"/>
                  <a:pt x="26" y="792"/>
                </a:cubicBezTo>
                <a:cubicBezTo>
                  <a:pt x="72" y="783"/>
                  <a:pt x="119" y="776"/>
                  <a:pt x="155" y="746"/>
                </a:cubicBezTo>
                <a:close/>
                <a:moveTo>
                  <a:pt x="2102" y="2101"/>
                </a:moveTo>
                <a:cubicBezTo>
                  <a:pt x="2066" y="2112"/>
                  <a:pt x="2034" y="2138"/>
                  <a:pt x="1997" y="2159"/>
                </a:cubicBezTo>
                <a:cubicBezTo>
                  <a:pt x="1986" y="2061"/>
                  <a:pt x="1945" y="1973"/>
                  <a:pt x="1884" y="1890"/>
                </a:cubicBezTo>
                <a:cubicBezTo>
                  <a:pt x="1880" y="1898"/>
                  <a:pt x="1876" y="1903"/>
                  <a:pt x="1876" y="1907"/>
                </a:cubicBezTo>
                <a:cubicBezTo>
                  <a:pt x="1879" y="1958"/>
                  <a:pt x="1854" y="2001"/>
                  <a:pt x="1834" y="2046"/>
                </a:cubicBezTo>
                <a:cubicBezTo>
                  <a:pt x="1818" y="2082"/>
                  <a:pt x="1798" y="2117"/>
                  <a:pt x="1779" y="2154"/>
                </a:cubicBezTo>
                <a:cubicBezTo>
                  <a:pt x="1752" y="2146"/>
                  <a:pt x="1721" y="2139"/>
                  <a:pt x="1691" y="2130"/>
                </a:cubicBezTo>
                <a:cubicBezTo>
                  <a:pt x="1660" y="2121"/>
                  <a:pt x="1630" y="2111"/>
                  <a:pt x="1598" y="2100"/>
                </a:cubicBezTo>
                <a:cubicBezTo>
                  <a:pt x="1591" y="2121"/>
                  <a:pt x="1589" y="2141"/>
                  <a:pt x="1591" y="2160"/>
                </a:cubicBezTo>
                <a:cubicBezTo>
                  <a:pt x="1613" y="2160"/>
                  <a:pt x="1613" y="2160"/>
                  <a:pt x="1613" y="2160"/>
                </a:cubicBezTo>
                <a:cubicBezTo>
                  <a:pt x="1613" y="2160"/>
                  <a:pt x="1613" y="2160"/>
                  <a:pt x="1613" y="2160"/>
                </a:cubicBezTo>
                <a:cubicBezTo>
                  <a:pt x="1610" y="2151"/>
                  <a:pt x="1612" y="2141"/>
                  <a:pt x="1612" y="2136"/>
                </a:cubicBezTo>
                <a:cubicBezTo>
                  <a:pt x="1647" y="2143"/>
                  <a:pt x="1678" y="2151"/>
                  <a:pt x="1710" y="2157"/>
                </a:cubicBezTo>
                <a:cubicBezTo>
                  <a:pt x="1715" y="2158"/>
                  <a:pt x="1720" y="2159"/>
                  <a:pt x="1725" y="2160"/>
                </a:cubicBezTo>
                <a:cubicBezTo>
                  <a:pt x="1808" y="2160"/>
                  <a:pt x="1808" y="2160"/>
                  <a:pt x="1808" y="2160"/>
                </a:cubicBezTo>
                <a:cubicBezTo>
                  <a:pt x="1811" y="2140"/>
                  <a:pt x="1819" y="2119"/>
                  <a:pt x="1830" y="2099"/>
                </a:cubicBezTo>
                <a:cubicBezTo>
                  <a:pt x="1856" y="2052"/>
                  <a:pt x="1884" y="2007"/>
                  <a:pt x="1898" y="1950"/>
                </a:cubicBezTo>
                <a:cubicBezTo>
                  <a:pt x="1913" y="1978"/>
                  <a:pt x="1930" y="2005"/>
                  <a:pt x="1943" y="2034"/>
                </a:cubicBezTo>
                <a:cubicBezTo>
                  <a:pt x="1959" y="2074"/>
                  <a:pt x="1971" y="2116"/>
                  <a:pt x="1974" y="2160"/>
                </a:cubicBezTo>
                <a:cubicBezTo>
                  <a:pt x="2037" y="2160"/>
                  <a:pt x="2037" y="2160"/>
                  <a:pt x="2037" y="2160"/>
                </a:cubicBezTo>
                <a:cubicBezTo>
                  <a:pt x="2053" y="2146"/>
                  <a:pt x="2074" y="2137"/>
                  <a:pt x="2093" y="2126"/>
                </a:cubicBezTo>
                <a:cubicBezTo>
                  <a:pt x="2112" y="2116"/>
                  <a:pt x="2134" y="2110"/>
                  <a:pt x="2158" y="2121"/>
                </a:cubicBezTo>
                <a:cubicBezTo>
                  <a:pt x="2152" y="2135"/>
                  <a:pt x="2146" y="2148"/>
                  <a:pt x="2141" y="2160"/>
                </a:cubicBezTo>
                <a:cubicBezTo>
                  <a:pt x="2166" y="2160"/>
                  <a:pt x="2166" y="2160"/>
                  <a:pt x="2166" y="2160"/>
                </a:cubicBezTo>
                <a:cubicBezTo>
                  <a:pt x="2179" y="2141"/>
                  <a:pt x="2198" y="2125"/>
                  <a:pt x="2227" y="2114"/>
                </a:cubicBezTo>
                <a:cubicBezTo>
                  <a:pt x="2180" y="2097"/>
                  <a:pt x="2139" y="2090"/>
                  <a:pt x="2102" y="2101"/>
                </a:cubicBezTo>
                <a:close/>
                <a:moveTo>
                  <a:pt x="122" y="1678"/>
                </a:moveTo>
                <a:cubicBezTo>
                  <a:pt x="128" y="1647"/>
                  <a:pt x="135" y="1616"/>
                  <a:pt x="141" y="1589"/>
                </a:cubicBezTo>
                <a:cubicBezTo>
                  <a:pt x="182" y="1588"/>
                  <a:pt x="222" y="1586"/>
                  <a:pt x="262" y="1588"/>
                </a:cubicBezTo>
                <a:cubicBezTo>
                  <a:pt x="311" y="1590"/>
                  <a:pt x="360" y="1587"/>
                  <a:pt x="405" y="1613"/>
                </a:cubicBezTo>
                <a:cubicBezTo>
                  <a:pt x="409" y="1615"/>
                  <a:pt x="415" y="1613"/>
                  <a:pt x="424" y="1613"/>
                </a:cubicBezTo>
                <a:cubicBezTo>
                  <a:pt x="377" y="1521"/>
                  <a:pt x="317" y="1445"/>
                  <a:pt x="234" y="1391"/>
                </a:cubicBezTo>
                <a:cubicBezTo>
                  <a:pt x="270" y="1367"/>
                  <a:pt x="307" y="1351"/>
                  <a:pt x="333" y="1323"/>
                </a:cubicBezTo>
                <a:cubicBezTo>
                  <a:pt x="360" y="1295"/>
                  <a:pt x="372" y="1255"/>
                  <a:pt x="378" y="1206"/>
                </a:cubicBezTo>
                <a:cubicBezTo>
                  <a:pt x="339" y="1242"/>
                  <a:pt x="299" y="1245"/>
                  <a:pt x="257" y="1240"/>
                </a:cubicBezTo>
                <a:cubicBezTo>
                  <a:pt x="232" y="1238"/>
                  <a:pt x="207" y="1235"/>
                  <a:pt x="183" y="1231"/>
                </a:cubicBezTo>
                <a:cubicBezTo>
                  <a:pt x="136" y="1223"/>
                  <a:pt x="90" y="1227"/>
                  <a:pt x="46" y="1243"/>
                </a:cubicBezTo>
                <a:cubicBezTo>
                  <a:pt x="29" y="1250"/>
                  <a:pt x="14" y="1257"/>
                  <a:pt x="0" y="1268"/>
                </a:cubicBezTo>
                <a:cubicBezTo>
                  <a:pt x="0" y="1517"/>
                  <a:pt x="0" y="1517"/>
                  <a:pt x="0" y="1517"/>
                </a:cubicBezTo>
                <a:cubicBezTo>
                  <a:pt x="19" y="1545"/>
                  <a:pt x="24" y="1579"/>
                  <a:pt x="40" y="1609"/>
                </a:cubicBezTo>
                <a:cubicBezTo>
                  <a:pt x="37" y="1582"/>
                  <a:pt x="34" y="1555"/>
                  <a:pt x="30" y="1524"/>
                </a:cubicBezTo>
                <a:cubicBezTo>
                  <a:pt x="57" y="1540"/>
                  <a:pt x="80" y="1555"/>
                  <a:pt x="108" y="1571"/>
                </a:cubicBezTo>
                <a:cubicBezTo>
                  <a:pt x="118" y="1594"/>
                  <a:pt x="115" y="1621"/>
                  <a:pt x="107" y="1648"/>
                </a:cubicBezTo>
                <a:cubicBezTo>
                  <a:pt x="98" y="1680"/>
                  <a:pt x="91" y="1711"/>
                  <a:pt x="82" y="1745"/>
                </a:cubicBezTo>
                <a:cubicBezTo>
                  <a:pt x="77" y="1743"/>
                  <a:pt x="68" y="1740"/>
                  <a:pt x="61" y="1735"/>
                </a:cubicBezTo>
                <a:cubicBezTo>
                  <a:pt x="37" y="1714"/>
                  <a:pt x="17" y="1691"/>
                  <a:pt x="0" y="1667"/>
                </a:cubicBezTo>
                <a:cubicBezTo>
                  <a:pt x="0" y="1705"/>
                  <a:pt x="0" y="1705"/>
                  <a:pt x="0" y="1705"/>
                </a:cubicBezTo>
                <a:cubicBezTo>
                  <a:pt x="27" y="1740"/>
                  <a:pt x="59" y="1767"/>
                  <a:pt x="107" y="1774"/>
                </a:cubicBezTo>
                <a:cubicBezTo>
                  <a:pt x="112" y="1741"/>
                  <a:pt x="117" y="1709"/>
                  <a:pt x="122" y="1678"/>
                </a:cubicBezTo>
                <a:close/>
                <a:moveTo>
                  <a:pt x="28" y="1374"/>
                </a:moveTo>
                <a:cubicBezTo>
                  <a:pt x="30" y="1346"/>
                  <a:pt x="52" y="1339"/>
                  <a:pt x="70" y="1331"/>
                </a:cubicBezTo>
                <a:cubicBezTo>
                  <a:pt x="88" y="1323"/>
                  <a:pt x="108" y="1317"/>
                  <a:pt x="126" y="1304"/>
                </a:cubicBezTo>
                <a:cubicBezTo>
                  <a:pt x="100" y="1308"/>
                  <a:pt x="73" y="1312"/>
                  <a:pt x="44" y="1316"/>
                </a:cubicBezTo>
                <a:cubicBezTo>
                  <a:pt x="55" y="1286"/>
                  <a:pt x="77" y="1270"/>
                  <a:pt x="104" y="1264"/>
                </a:cubicBezTo>
                <a:cubicBezTo>
                  <a:pt x="137" y="1256"/>
                  <a:pt x="171" y="1249"/>
                  <a:pt x="207" y="1255"/>
                </a:cubicBezTo>
                <a:cubicBezTo>
                  <a:pt x="249" y="1262"/>
                  <a:pt x="293" y="1261"/>
                  <a:pt x="340" y="1264"/>
                </a:cubicBezTo>
                <a:cubicBezTo>
                  <a:pt x="340" y="1291"/>
                  <a:pt x="324" y="1308"/>
                  <a:pt x="307" y="1320"/>
                </a:cubicBezTo>
                <a:cubicBezTo>
                  <a:pt x="274" y="1342"/>
                  <a:pt x="243" y="1372"/>
                  <a:pt x="197" y="1358"/>
                </a:cubicBezTo>
                <a:cubicBezTo>
                  <a:pt x="168" y="1374"/>
                  <a:pt x="139" y="1354"/>
                  <a:pt x="111" y="1358"/>
                </a:cubicBezTo>
                <a:cubicBezTo>
                  <a:pt x="84" y="1361"/>
                  <a:pt x="57" y="1368"/>
                  <a:pt x="28" y="1374"/>
                </a:cubicBezTo>
                <a:close/>
                <a:moveTo>
                  <a:pt x="41" y="1476"/>
                </a:moveTo>
                <a:cubicBezTo>
                  <a:pt x="40" y="1473"/>
                  <a:pt x="39" y="1471"/>
                  <a:pt x="39" y="1468"/>
                </a:cubicBezTo>
                <a:cubicBezTo>
                  <a:pt x="39" y="1465"/>
                  <a:pt x="39" y="1462"/>
                  <a:pt x="40" y="1456"/>
                </a:cubicBezTo>
                <a:cubicBezTo>
                  <a:pt x="87" y="1450"/>
                  <a:pt x="131" y="1470"/>
                  <a:pt x="176" y="1477"/>
                </a:cubicBezTo>
                <a:cubicBezTo>
                  <a:pt x="138" y="1447"/>
                  <a:pt x="92" y="1439"/>
                  <a:pt x="47" y="1425"/>
                </a:cubicBezTo>
                <a:cubicBezTo>
                  <a:pt x="85" y="1376"/>
                  <a:pt x="123" y="1367"/>
                  <a:pt x="186" y="1393"/>
                </a:cubicBezTo>
                <a:cubicBezTo>
                  <a:pt x="241" y="1416"/>
                  <a:pt x="284" y="1453"/>
                  <a:pt x="322" y="1496"/>
                </a:cubicBezTo>
                <a:cubicBezTo>
                  <a:pt x="342" y="1520"/>
                  <a:pt x="358" y="1548"/>
                  <a:pt x="377" y="1573"/>
                </a:cubicBezTo>
                <a:cubicBezTo>
                  <a:pt x="319" y="1561"/>
                  <a:pt x="266" y="1566"/>
                  <a:pt x="213" y="1568"/>
                </a:cubicBezTo>
                <a:cubicBezTo>
                  <a:pt x="138" y="1570"/>
                  <a:pt x="81" y="1539"/>
                  <a:pt x="41" y="1476"/>
                </a:cubicBezTo>
                <a:close/>
                <a:moveTo>
                  <a:pt x="1366" y="1620"/>
                </a:moveTo>
                <a:cubicBezTo>
                  <a:pt x="1352" y="1517"/>
                  <a:pt x="1304" y="1433"/>
                  <a:pt x="1242" y="1352"/>
                </a:cubicBezTo>
                <a:cubicBezTo>
                  <a:pt x="1235" y="1355"/>
                  <a:pt x="1227" y="1358"/>
                  <a:pt x="1222" y="1363"/>
                </a:cubicBezTo>
                <a:cubicBezTo>
                  <a:pt x="1162" y="1433"/>
                  <a:pt x="1123" y="1510"/>
                  <a:pt x="1130" y="1607"/>
                </a:cubicBezTo>
                <a:cubicBezTo>
                  <a:pt x="1135" y="1669"/>
                  <a:pt x="1137" y="1730"/>
                  <a:pt x="1157" y="1789"/>
                </a:cubicBezTo>
                <a:cubicBezTo>
                  <a:pt x="1072" y="1703"/>
                  <a:pt x="1019" y="1605"/>
                  <a:pt x="1035" y="1479"/>
                </a:cubicBezTo>
                <a:cubicBezTo>
                  <a:pt x="1043" y="1414"/>
                  <a:pt x="1054" y="1348"/>
                  <a:pt x="1082" y="1289"/>
                </a:cubicBezTo>
                <a:cubicBezTo>
                  <a:pt x="1118" y="1215"/>
                  <a:pt x="1157" y="1142"/>
                  <a:pt x="1225" y="1086"/>
                </a:cubicBezTo>
                <a:cubicBezTo>
                  <a:pt x="1304" y="1180"/>
                  <a:pt x="1477" y="1206"/>
                  <a:pt x="1620" y="1082"/>
                </a:cubicBezTo>
                <a:cubicBezTo>
                  <a:pt x="1613" y="1035"/>
                  <a:pt x="1576" y="1016"/>
                  <a:pt x="1538" y="999"/>
                </a:cubicBezTo>
                <a:cubicBezTo>
                  <a:pt x="1515" y="990"/>
                  <a:pt x="1491" y="985"/>
                  <a:pt x="1467" y="978"/>
                </a:cubicBezTo>
                <a:cubicBezTo>
                  <a:pt x="1498" y="919"/>
                  <a:pt x="1527" y="862"/>
                  <a:pt x="1557" y="803"/>
                </a:cubicBezTo>
                <a:cubicBezTo>
                  <a:pt x="1545" y="796"/>
                  <a:pt x="1539" y="790"/>
                  <a:pt x="1532" y="789"/>
                </a:cubicBezTo>
                <a:cubicBezTo>
                  <a:pt x="1469" y="782"/>
                  <a:pt x="1408" y="794"/>
                  <a:pt x="1353" y="822"/>
                </a:cubicBezTo>
                <a:cubicBezTo>
                  <a:pt x="1311" y="843"/>
                  <a:pt x="1286" y="884"/>
                  <a:pt x="1260" y="923"/>
                </a:cubicBezTo>
                <a:cubicBezTo>
                  <a:pt x="1237" y="957"/>
                  <a:pt x="1226" y="995"/>
                  <a:pt x="1219" y="1036"/>
                </a:cubicBezTo>
                <a:cubicBezTo>
                  <a:pt x="1217" y="1051"/>
                  <a:pt x="1214" y="1066"/>
                  <a:pt x="1191" y="1072"/>
                </a:cubicBezTo>
                <a:cubicBezTo>
                  <a:pt x="1210" y="1013"/>
                  <a:pt x="1203" y="956"/>
                  <a:pt x="1188" y="900"/>
                </a:cubicBezTo>
                <a:cubicBezTo>
                  <a:pt x="1172" y="842"/>
                  <a:pt x="1136" y="796"/>
                  <a:pt x="1093" y="753"/>
                </a:cubicBezTo>
                <a:cubicBezTo>
                  <a:pt x="1035" y="812"/>
                  <a:pt x="1014" y="884"/>
                  <a:pt x="1012" y="963"/>
                </a:cubicBezTo>
                <a:cubicBezTo>
                  <a:pt x="1010" y="1041"/>
                  <a:pt x="1033" y="1112"/>
                  <a:pt x="1093" y="1168"/>
                </a:cubicBezTo>
                <a:cubicBezTo>
                  <a:pt x="1011" y="1293"/>
                  <a:pt x="968" y="1427"/>
                  <a:pt x="977" y="1576"/>
                </a:cubicBezTo>
                <a:cubicBezTo>
                  <a:pt x="878" y="1473"/>
                  <a:pt x="811" y="1350"/>
                  <a:pt x="752" y="1221"/>
                </a:cubicBezTo>
                <a:cubicBezTo>
                  <a:pt x="772" y="1204"/>
                  <a:pt x="792" y="1190"/>
                  <a:pt x="808" y="1173"/>
                </a:cubicBezTo>
                <a:cubicBezTo>
                  <a:pt x="859" y="1119"/>
                  <a:pt x="893" y="1055"/>
                  <a:pt x="904" y="981"/>
                </a:cubicBezTo>
                <a:cubicBezTo>
                  <a:pt x="909" y="946"/>
                  <a:pt x="903" y="909"/>
                  <a:pt x="900" y="873"/>
                </a:cubicBezTo>
                <a:cubicBezTo>
                  <a:pt x="899" y="859"/>
                  <a:pt x="888" y="854"/>
                  <a:pt x="873" y="853"/>
                </a:cubicBezTo>
                <a:cubicBezTo>
                  <a:pt x="833" y="852"/>
                  <a:pt x="803" y="873"/>
                  <a:pt x="774" y="893"/>
                </a:cubicBezTo>
                <a:cubicBezTo>
                  <a:pt x="750" y="910"/>
                  <a:pt x="731" y="933"/>
                  <a:pt x="708" y="955"/>
                </a:cubicBezTo>
                <a:cubicBezTo>
                  <a:pt x="690" y="891"/>
                  <a:pt x="689" y="826"/>
                  <a:pt x="685" y="757"/>
                </a:cubicBezTo>
                <a:cubicBezTo>
                  <a:pt x="706" y="764"/>
                  <a:pt x="723" y="773"/>
                  <a:pt x="741" y="776"/>
                </a:cubicBezTo>
                <a:cubicBezTo>
                  <a:pt x="787" y="782"/>
                  <a:pt x="823" y="759"/>
                  <a:pt x="852" y="728"/>
                </a:cubicBezTo>
                <a:cubicBezTo>
                  <a:pt x="884" y="694"/>
                  <a:pt x="906" y="654"/>
                  <a:pt x="917" y="607"/>
                </a:cubicBezTo>
                <a:cubicBezTo>
                  <a:pt x="923" y="583"/>
                  <a:pt x="930" y="559"/>
                  <a:pt x="937" y="535"/>
                </a:cubicBezTo>
                <a:cubicBezTo>
                  <a:pt x="949" y="495"/>
                  <a:pt x="968" y="459"/>
                  <a:pt x="1016" y="438"/>
                </a:cubicBezTo>
                <a:cubicBezTo>
                  <a:pt x="968" y="423"/>
                  <a:pt x="927" y="419"/>
                  <a:pt x="891" y="433"/>
                </a:cubicBezTo>
                <a:cubicBezTo>
                  <a:pt x="855" y="446"/>
                  <a:pt x="825" y="474"/>
                  <a:pt x="790" y="498"/>
                </a:cubicBezTo>
                <a:cubicBezTo>
                  <a:pt x="772" y="400"/>
                  <a:pt x="725" y="315"/>
                  <a:pt x="659" y="236"/>
                </a:cubicBezTo>
                <a:cubicBezTo>
                  <a:pt x="655" y="244"/>
                  <a:pt x="651" y="249"/>
                  <a:pt x="652" y="253"/>
                </a:cubicBezTo>
                <a:cubicBezTo>
                  <a:pt x="658" y="304"/>
                  <a:pt x="636" y="349"/>
                  <a:pt x="619" y="395"/>
                </a:cubicBezTo>
                <a:cubicBezTo>
                  <a:pt x="605" y="432"/>
                  <a:pt x="588" y="468"/>
                  <a:pt x="571" y="506"/>
                </a:cubicBezTo>
                <a:cubicBezTo>
                  <a:pt x="544" y="501"/>
                  <a:pt x="512" y="495"/>
                  <a:pt x="482" y="488"/>
                </a:cubicBezTo>
                <a:cubicBezTo>
                  <a:pt x="451" y="481"/>
                  <a:pt x="420" y="473"/>
                  <a:pt x="387" y="465"/>
                </a:cubicBezTo>
                <a:cubicBezTo>
                  <a:pt x="367" y="541"/>
                  <a:pt x="412" y="600"/>
                  <a:pt x="455" y="658"/>
                </a:cubicBezTo>
                <a:cubicBezTo>
                  <a:pt x="499" y="717"/>
                  <a:pt x="557" y="758"/>
                  <a:pt x="637" y="750"/>
                </a:cubicBezTo>
                <a:cubicBezTo>
                  <a:pt x="636" y="793"/>
                  <a:pt x="634" y="833"/>
                  <a:pt x="635" y="871"/>
                </a:cubicBezTo>
                <a:cubicBezTo>
                  <a:pt x="636" y="910"/>
                  <a:pt x="641" y="949"/>
                  <a:pt x="644" y="995"/>
                </a:cubicBezTo>
                <a:cubicBezTo>
                  <a:pt x="548" y="917"/>
                  <a:pt x="444" y="880"/>
                  <a:pt x="323" y="908"/>
                </a:cubicBezTo>
                <a:cubicBezTo>
                  <a:pt x="317" y="941"/>
                  <a:pt x="333" y="969"/>
                  <a:pt x="343" y="997"/>
                </a:cubicBezTo>
                <a:cubicBezTo>
                  <a:pt x="370" y="1069"/>
                  <a:pt x="424" y="1117"/>
                  <a:pt x="486" y="1157"/>
                </a:cubicBezTo>
                <a:cubicBezTo>
                  <a:pt x="557" y="1202"/>
                  <a:pt x="636" y="1225"/>
                  <a:pt x="720" y="1247"/>
                </a:cubicBezTo>
                <a:cubicBezTo>
                  <a:pt x="760" y="1355"/>
                  <a:pt x="811" y="1461"/>
                  <a:pt x="878" y="1557"/>
                </a:cubicBezTo>
                <a:cubicBezTo>
                  <a:pt x="946" y="1652"/>
                  <a:pt x="1022" y="1740"/>
                  <a:pt x="1098" y="1835"/>
                </a:cubicBezTo>
                <a:cubicBezTo>
                  <a:pt x="1069" y="1825"/>
                  <a:pt x="1041" y="1817"/>
                  <a:pt x="1015" y="1808"/>
                </a:cubicBezTo>
                <a:cubicBezTo>
                  <a:pt x="937" y="1648"/>
                  <a:pt x="818" y="1546"/>
                  <a:pt x="632" y="1532"/>
                </a:cubicBezTo>
                <a:cubicBezTo>
                  <a:pt x="627" y="1593"/>
                  <a:pt x="645" y="1644"/>
                  <a:pt x="680" y="1686"/>
                </a:cubicBezTo>
                <a:cubicBezTo>
                  <a:pt x="714" y="1727"/>
                  <a:pt x="753" y="1762"/>
                  <a:pt x="793" y="1802"/>
                </a:cubicBezTo>
                <a:cubicBezTo>
                  <a:pt x="678" y="1812"/>
                  <a:pt x="581" y="1860"/>
                  <a:pt x="482" y="1919"/>
                </a:cubicBezTo>
                <a:cubicBezTo>
                  <a:pt x="466" y="1912"/>
                  <a:pt x="447" y="1903"/>
                  <a:pt x="429" y="1893"/>
                </a:cubicBezTo>
                <a:cubicBezTo>
                  <a:pt x="351" y="1849"/>
                  <a:pt x="272" y="1856"/>
                  <a:pt x="194" y="1888"/>
                </a:cubicBezTo>
                <a:cubicBezTo>
                  <a:pt x="163" y="1900"/>
                  <a:pt x="134" y="1917"/>
                  <a:pt x="107" y="1936"/>
                </a:cubicBezTo>
                <a:cubicBezTo>
                  <a:pt x="75" y="1959"/>
                  <a:pt x="80" y="1982"/>
                  <a:pt x="115" y="1999"/>
                </a:cubicBezTo>
                <a:cubicBezTo>
                  <a:pt x="176" y="2030"/>
                  <a:pt x="238" y="2052"/>
                  <a:pt x="308" y="2043"/>
                </a:cubicBezTo>
                <a:cubicBezTo>
                  <a:pt x="309" y="2043"/>
                  <a:pt x="310" y="2045"/>
                  <a:pt x="311" y="2046"/>
                </a:cubicBezTo>
                <a:cubicBezTo>
                  <a:pt x="283" y="2081"/>
                  <a:pt x="259" y="2121"/>
                  <a:pt x="240" y="2160"/>
                </a:cubicBezTo>
                <a:cubicBezTo>
                  <a:pt x="263" y="2160"/>
                  <a:pt x="263" y="2160"/>
                  <a:pt x="263" y="2160"/>
                </a:cubicBezTo>
                <a:cubicBezTo>
                  <a:pt x="288" y="2110"/>
                  <a:pt x="321" y="2066"/>
                  <a:pt x="362" y="2026"/>
                </a:cubicBezTo>
                <a:cubicBezTo>
                  <a:pt x="375" y="2013"/>
                  <a:pt x="388" y="2016"/>
                  <a:pt x="405" y="2023"/>
                </a:cubicBezTo>
                <a:cubicBezTo>
                  <a:pt x="373" y="2070"/>
                  <a:pt x="342" y="2115"/>
                  <a:pt x="312" y="2160"/>
                </a:cubicBezTo>
                <a:cubicBezTo>
                  <a:pt x="322" y="2160"/>
                  <a:pt x="322" y="2160"/>
                  <a:pt x="322" y="2160"/>
                </a:cubicBezTo>
                <a:cubicBezTo>
                  <a:pt x="356" y="2122"/>
                  <a:pt x="390" y="2082"/>
                  <a:pt x="430" y="2037"/>
                </a:cubicBezTo>
                <a:cubicBezTo>
                  <a:pt x="433" y="2088"/>
                  <a:pt x="418" y="2127"/>
                  <a:pt x="395" y="2160"/>
                </a:cubicBezTo>
                <a:cubicBezTo>
                  <a:pt x="421" y="2160"/>
                  <a:pt x="421" y="2160"/>
                  <a:pt x="421" y="2160"/>
                </a:cubicBezTo>
                <a:cubicBezTo>
                  <a:pt x="426" y="2153"/>
                  <a:pt x="432" y="2146"/>
                  <a:pt x="437" y="2139"/>
                </a:cubicBezTo>
                <a:cubicBezTo>
                  <a:pt x="438" y="2138"/>
                  <a:pt x="440" y="2138"/>
                  <a:pt x="444" y="2138"/>
                </a:cubicBezTo>
                <a:cubicBezTo>
                  <a:pt x="447" y="2145"/>
                  <a:pt x="449" y="2153"/>
                  <a:pt x="451" y="2160"/>
                </a:cubicBezTo>
                <a:cubicBezTo>
                  <a:pt x="472" y="2160"/>
                  <a:pt x="472" y="2160"/>
                  <a:pt x="472" y="2160"/>
                </a:cubicBezTo>
                <a:cubicBezTo>
                  <a:pt x="469" y="2146"/>
                  <a:pt x="467" y="2132"/>
                  <a:pt x="467" y="2120"/>
                </a:cubicBezTo>
                <a:cubicBezTo>
                  <a:pt x="468" y="2088"/>
                  <a:pt x="463" y="2049"/>
                  <a:pt x="504" y="2027"/>
                </a:cubicBezTo>
                <a:cubicBezTo>
                  <a:pt x="525" y="2065"/>
                  <a:pt x="525" y="2108"/>
                  <a:pt x="542" y="2146"/>
                </a:cubicBezTo>
                <a:cubicBezTo>
                  <a:pt x="555" y="2103"/>
                  <a:pt x="534" y="2064"/>
                  <a:pt x="532" y="2021"/>
                </a:cubicBezTo>
                <a:cubicBezTo>
                  <a:pt x="562" y="2031"/>
                  <a:pt x="584" y="2048"/>
                  <a:pt x="594" y="2075"/>
                </a:cubicBezTo>
                <a:cubicBezTo>
                  <a:pt x="605" y="2104"/>
                  <a:pt x="611" y="2132"/>
                  <a:pt x="613" y="2160"/>
                </a:cubicBezTo>
                <a:cubicBezTo>
                  <a:pt x="634" y="2160"/>
                  <a:pt x="634" y="2160"/>
                  <a:pt x="634" y="2160"/>
                </a:cubicBezTo>
                <a:cubicBezTo>
                  <a:pt x="634" y="2159"/>
                  <a:pt x="634" y="2158"/>
                  <a:pt x="634" y="2156"/>
                </a:cubicBezTo>
                <a:cubicBezTo>
                  <a:pt x="632" y="2075"/>
                  <a:pt x="595" y="2009"/>
                  <a:pt x="525" y="1954"/>
                </a:cubicBezTo>
                <a:cubicBezTo>
                  <a:pt x="629" y="1897"/>
                  <a:pt x="732" y="1862"/>
                  <a:pt x="850" y="1864"/>
                </a:cubicBezTo>
                <a:cubicBezTo>
                  <a:pt x="765" y="1944"/>
                  <a:pt x="729" y="2037"/>
                  <a:pt x="749" y="2149"/>
                </a:cubicBezTo>
                <a:cubicBezTo>
                  <a:pt x="854" y="2177"/>
                  <a:pt x="1017" y="2048"/>
                  <a:pt x="1024" y="1885"/>
                </a:cubicBezTo>
                <a:cubicBezTo>
                  <a:pt x="1101" y="1909"/>
                  <a:pt x="1170" y="1941"/>
                  <a:pt x="1223" y="2002"/>
                </a:cubicBezTo>
                <a:cubicBezTo>
                  <a:pt x="1239" y="2021"/>
                  <a:pt x="1251" y="2042"/>
                  <a:pt x="1279" y="2048"/>
                </a:cubicBezTo>
                <a:cubicBezTo>
                  <a:pt x="1287" y="2049"/>
                  <a:pt x="1295" y="2058"/>
                  <a:pt x="1300" y="2066"/>
                </a:cubicBezTo>
                <a:cubicBezTo>
                  <a:pt x="1321" y="2097"/>
                  <a:pt x="1339" y="2128"/>
                  <a:pt x="1356" y="2160"/>
                </a:cubicBezTo>
                <a:cubicBezTo>
                  <a:pt x="1384" y="2160"/>
                  <a:pt x="1384" y="2160"/>
                  <a:pt x="1384" y="2160"/>
                </a:cubicBezTo>
                <a:cubicBezTo>
                  <a:pt x="1380" y="2144"/>
                  <a:pt x="1380" y="2126"/>
                  <a:pt x="1387" y="2104"/>
                </a:cubicBezTo>
                <a:cubicBezTo>
                  <a:pt x="1364" y="2118"/>
                  <a:pt x="1352" y="2113"/>
                  <a:pt x="1345" y="2096"/>
                </a:cubicBezTo>
                <a:cubicBezTo>
                  <a:pt x="1338" y="2082"/>
                  <a:pt x="1327" y="2070"/>
                  <a:pt x="1323" y="2056"/>
                </a:cubicBezTo>
                <a:cubicBezTo>
                  <a:pt x="1316" y="2033"/>
                  <a:pt x="1303" y="2020"/>
                  <a:pt x="1278" y="2019"/>
                </a:cubicBezTo>
                <a:cubicBezTo>
                  <a:pt x="1275" y="1974"/>
                  <a:pt x="1242" y="1957"/>
                  <a:pt x="1209" y="1941"/>
                </a:cubicBezTo>
                <a:cubicBezTo>
                  <a:pt x="1151" y="1913"/>
                  <a:pt x="1095" y="1880"/>
                  <a:pt x="1033" y="1863"/>
                </a:cubicBezTo>
                <a:cubicBezTo>
                  <a:pt x="1017" y="1858"/>
                  <a:pt x="1008" y="1851"/>
                  <a:pt x="1016" y="1834"/>
                </a:cubicBezTo>
                <a:cubicBezTo>
                  <a:pt x="1087" y="1842"/>
                  <a:pt x="1137" y="1894"/>
                  <a:pt x="1201" y="1918"/>
                </a:cubicBezTo>
                <a:cubicBezTo>
                  <a:pt x="1199" y="1908"/>
                  <a:pt x="1196" y="1899"/>
                  <a:pt x="1191" y="1893"/>
                </a:cubicBezTo>
                <a:cubicBezTo>
                  <a:pt x="1127" y="1821"/>
                  <a:pt x="1063" y="1749"/>
                  <a:pt x="998" y="1678"/>
                </a:cubicBezTo>
                <a:cubicBezTo>
                  <a:pt x="934" y="1610"/>
                  <a:pt x="883" y="1533"/>
                  <a:pt x="838" y="1453"/>
                </a:cubicBezTo>
                <a:cubicBezTo>
                  <a:pt x="829" y="1437"/>
                  <a:pt x="822" y="1421"/>
                  <a:pt x="814" y="1405"/>
                </a:cubicBezTo>
                <a:cubicBezTo>
                  <a:pt x="840" y="1432"/>
                  <a:pt x="858" y="1464"/>
                  <a:pt x="879" y="1493"/>
                </a:cubicBezTo>
                <a:cubicBezTo>
                  <a:pt x="950" y="1593"/>
                  <a:pt x="1030" y="1687"/>
                  <a:pt x="1112" y="1778"/>
                </a:cubicBezTo>
                <a:cubicBezTo>
                  <a:pt x="1180" y="1852"/>
                  <a:pt x="1250" y="1924"/>
                  <a:pt x="1319" y="1998"/>
                </a:cubicBezTo>
                <a:cubicBezTo>
                  <a:pt x="1365" y="2047"/>
                  <a:pt x="1404" y="2102"/>
                  <a:pt x="1437" y="2160"/>
                </a:cubicBezTo>
                <a:cubicBezTo>
                  <a:pt x="1461" y="2160"/>
                  <a:pt x="1461" y="2160"/>
                  <a:pt x="1461" y="2160"/>
                </a:cubicBezTo>
                <a:cubicBezTo>
                  <a:pt x="1426" y="2096"/>
                  <a:pt x="1382" y="2035"/>
                  <a:pt x="1330" y="1979"/>
                </a:cubicBezTo>
                <a:cubicBezTo>
                  <a:pt x="1321" y="1970"/>
                  <a:pt x="1314" y="1958"/>
                  <a:pt x="1303" y="1944"/>
                </a:cubicBezTo>
                <a:cubicBezTo>
                  <a:pt x="1313" y="1940"/>
                  <a:pt x="1320" y="1936"/>
                  <a:pt x="1328" y="1934"/>
                </a:cubicBezTo>
                <a:cubicBezTo>
                  <a:pt x="1407" y="1911"/>
                  <a:pt x="1449" y="1851"/>
                  <a:pt x="1476" y="1780"/>
                </a:cubicBezTo>
                <a:cubicBezTo>
                  <a:pt x="1491" y="1742"/>
                  <a:pt x="1495" y="1698"/>
                  <a:pt x="1498" y="1657"/>
                </a:cubicBezTo>
                <a:cubicBezTo>
                  <a:pt x="1500" y="1627"/>
                  <a:pt x="1493" y="1596"/>
                  <a:pt x="1489" y="1566"/>
                </a:cubicBezTo>
                <a:cubicBezTo>
                  <a:pt x="1437" y="1561"/>
                  <a:pt x="1407" y="1597"/>
                  <a:pt x="1366" y="1620"/>
                </a:cubicBezTo>
                <a:close/>
                <a:moveTo>
                  <a:pt x="1599" y="1070"/>
                </a:moveTo>
                <a:cubicBezTo>
                  <a:pt x="1541" y="1123"/>
                  <a:pt x="1476" y="1148"/>
                  <a:pt x="1402" y="1146"/>
                </a:cubicBezTo>
                <a:cubicBezTo>
                  <a:pt x="1366" y="1145"/>
                  <a:pt x="1330" y="1138"/>
                  <a:pt x="1305" y="1100"/>
                </a:cubicBezTo>
                <a:cubicBezTo>
                  <a:pt x="1364" y="1088"/>
                  <a:pt x="1422" y="1094"/>
                  <a:pt x="1474" y="1065"/>
                </a:cubicBezTo>
                <a:cubicBezTo>
                  <a:pt x="1434" y="1066"/>
                  <a:pt x="1395" y="1067"/>
                  <a:pt x="1346" y="1068"/>
                </a:cubicBezTo>
                <a:cubicBezTo>
                  <a:pt x="1383" y="1044"/>
                  <a:pt x="1412" y="1024"/>
                  <a:pt x="1442" y="1005"/>
                </a:cubicBezTo>
                <a:cubicBezTo>
                  <a:pt x="1446" y="1003"/>
                  <a:pt x="1451" y="1004"/>
                  <a:pt x="1455" y="1004"/>
                </a:cubicBezTo>
                <a:cubicBezTo>
                  <a:pt x="1509" y="1008"/>
                  <a:pt x="1559" y="1023"/>
                  <a:pt x="1599" y="1070"/>
                </a:cubicBezTo>
                <a:close/>
                <a:moveTo>
                  <a:pt x="1279" y="931"/>
                </a:moveTo>
                <a:cubicBezTo>
                  <a:pt x="1310" y="881"/>
                  <a:pt x="1347" y="837"/>
                  <a:pt x="1410" y="824"/>
                </a:cubicBezTo>
                <a:cubicBezTo>
                  <a:pt x="1447" y="817"/>
                  <a:pt x="1482" y="802"/>
                  <a:pt x="1529" y="810"/>
                </a:cubicBezTo>
                <a:cubicBezTo>
                  <a:pt x="1496" y="862"/>
                  <a:pt x="1483" y="919"/>
                  <a:pt x="1444" y="965"/>
                </a:cubicBezTo>
                <a:cubicBezTo>
                  <a:pt x="1406" y="1008"/>
                  <a:pt x="1365" y="1039"/>
                  <a:pt x="1297" y="1025"/>
                </a:cubicBezTo>
                <a:cubicBezTo>
                  <a:pt x="1308" y="1008"/>
                  <a:pt x="1314" y="994"/>
                  <a:pt x="1323" y="982"/>
                </a:cubicBezTo>
                <a:cubicBezTo>
                  <a:pt x="1333" y="970"/>
                  <a:pt x="1345" y="960"/>
                  <a:pt x="1355" y="949"/>
                </a:cubicBezTo>
                <a:cubicBezTo>
                  <a:pt x="1365" y="939"/>
                  <a:pt x="1374" y="929"/>
                  <a:pt x="1384" y="919"/>
                </a:cubicBezTo>
                <a:cubicBezTo>
                  <a:pt x="1334" y="934"/>
                  <a:pt x="1303" y="970"/>
                  <a:pt x="1272" y="1010"/>
                </a:cubicBezTo>
                <a:cubicBezTo>
                  <a:pt x="1255" y="979"/>
                  <a:pt x="1264" y="954"/>
                  <a:pt x="1279" y="931"/>
                </a:cubicBezTo>
                <a:close/>
                <a:moveTo>
                  <a:pt x="1092" y="1083"/>
                </a:moveTo>
                <a:cubicBezTo>
                  <a:pt x="1060" y="1069"/>
                  <a:pt x="1049" y="1049"/>
                  <a:pt x="1042" y="1025"/>
                </a:cubicBezTo>
                <a:cubicBezTo>
                  <a:pt x="1029" y="976"/>
                  <a:pt x="1033" y="929"/>
                  <a:pt x="1045" y="880"/>
                </a:cubicBezTo>
                <a:cubicBezTo>
                  <a:pt x="1054" y="845"/>
                  <a:pt x="1066" y="812"/>
                  <a:pt x="1097" y="783"/>
                </a:cubicBezTo>
                <a:cubicBezTo>
                  <a:pt x="1115" y="810"/>
                  <a:pt x="1133" y="833"/>
                  <a:pt x="1147" y="858"/>
                </a:cubicBezTo>
                <a:cubicBezTo>
                  <a:pt x="1175" y="906"/>
                  <a:pt x="1185" y="960"/>
                  <a:pt x="1179" y="1015"/>
                </a:cubicBezTo>
                <a:cubicBezTo>
                  <a:pt x="1175" y="1047"/>
                  <a:pt x="1163" y="1077"/>
                  <a:pt x="1126" y="1092"/>
                </a:cubicBezTo>
                <a:cubicBezTo>
                  <a:pt x="1106" y="1044"/>
                  <a:pt x="1120" y="990"/>
                  <a:pt x="1090" y="949"/>
                </a:cubicBezTo>
                <a:cubicBezTo>
                  <a:pt x="1091" y="992"/>
                  <a:pt x="1091" y="1034"/>
                  <a:pt x="1092" y="1083"/>
                </a:cubicBezTo>
                <a:close/>
                <a:moveTo>
                  <a:pt x="806" y="544"/>
                </a:moveTo>
                <a:cubicBezTo>
                  <a:pt x="810" y="497"/>
                  <a:pt x="850" y="480"/>
                  <a:pt x="883" y="458"/>
                </a:cubicBezTo>
                <a:cubicBezTo>
                  <a:pt x="901" y="447"/>
                  <a:pt x="923" y="439"/>
                  <a:pt x="948" y="449"/>
                </a:cubicBezTo>
                <a:cubicBezTo>
                  <a:pt x="932" y="494"/>
                  <a:pt x="915" y="534"/>
                  <a:pt x="904" y="575"/>
                </a:cubicBezTo>
                <a:cubicBezTo>
                  <a:pt x="895" y="611"/>
                  <a:pt x="876" y="639"/>
                  <a:pt x="856" y="667"/>
                </a:cubicBezTo>
                <a:cubicBezTo>
                  <a:pt x="839" y="689"/>
                  <a:pt x="816" y="704"/>
                  <a:pt x="784" y="702"/>
                </a:cubicBezTo>
                <a:cubicBezTo>
                  <a:pt x="800" y="676"/>
                  <a:pt x="813" y="653"/>
                  <a:pt x="827" y="630"/>
                </a:cubicBezTo>
                <a:cubicBezTo>
                  <a:pt x="809" y="642"/>
                  <a:pt x="796" y="658"/>
                  <a:pt x="780" y="672"/>
                </a:cubicBezTo>
                <a:cubicBezTo>
                  <a:pt x="766" y="686"/>
                  <a:pt x="752" y="703"/>
                  <a:pt x="725" y="694"/>
                </a:cubicBezTo>
                <a:cubicBezTo>
                  <a:pt x="742" y="669"/>
                  <a:pt x="758" y="647"/>
                  <a:pt x="772" y="624"/>
                </a:cubicBezTo>
                <a:cubicBezTo>
                  <a:pt x="787" y="599"/>
                  <a:pt x="780" y="565"/>
                  <a:pt x="806" y="544"/>
                </a:cubicBezTo>
                <a:close/>
                <a:moveTo>
                  <a:pt x="516" y="687"/>
                </a:moveTo>
                <a:cubicBezTo>
                  <a:pt x="464" y="643"/>
                  <a:pt x="427" y="588"/>
                  <a:pt x="406" y="523"/>
                </a:cubicBezTo>
                <a:cubicBezTo>
                  <a:pt x="403" y="514"/>
                  <a:pt x="404" y="505"/>
                  <a:pt x="404" y="499"/>
                </a:cubicBezTo>
                <a:cubicBezTo>
                  <a:pt x="439" y="504"/>
                  <a:pt x="471" y="510"/>
                  <a:pt x="503" y="514"/>
                </a:cubicBezTo>
                <a:cubicBezTo>
                  <a:pt x="532" y="517"/>
                  <a:pt x="557" y="526"/>
                  <a:pt x="574" y="543"/>
                </a:cubicBezTo>
                <a:cubicBezTo>
                  <a:pt x="579" y="575"/>
                  <a:pt x="583" y="603"/>
                  <a:pt x="588" y="634"/>
                </a:cubicBezTo>
                <a:cubicBezTo>
                  <a:pt x="560" y="618"/>
                  <a:pt x="537" y="604"/>
                  <a:pt x="514" y="591"/>
                </a:cubicBezTo>
                <a:cubicBezTo>
                  <a:pt x="540" y="625"/>
                  <a:pt x="580" y="645"/>
                  <a:pt x="594" y="688"/>
                </a:cubicBezTo>
                <a:cubicBezTo>
                  <a:pt x="560" y="709"/>
                  <a:pt x="541" y="709"/>
                  <a:pt x="516" y="687"/>
                </a:cubicBezTo>
                <a:close/>
                <a:moveTo>
                  <a:pt x="643" y="647"/>
                </a:moveTo>
                <a:cubicBezTo>
                  <a:pt x="640" y="646"/>
                  <a:pt x="638" y="644"/>
                  <a:pt x="636" y="642"/>
                </a:cubicBezTo>
                <a:cubicBezTo>
                  <a:pt x="594" y="580"/>
                  <a:pt x="587" y="516"/>
                  <a:pt x="619" y="448"/>
                </a:cubicBezTo>
                <a:cubicBezTo>
                  <a:pt x="641" y="400"/>
                  <a:pt x="666" y="353"/>
                  <a:pt x="677" y="295"/>
                </a:cubicBezTo>
                <a:cubicBezTo>
                  <a:pt x="694" y="322"/>
                  <a:pt x="713" y="347"/>
                  <a:pt x="727" y="376"/>
                </a:cubicBezTo>
                <a:cubicBezTo>
                  <a:pt x="752" y="427"/>
                  <a:pt x="770" y="482"/>
                  <a:pt x="769" y="541"/>
                </a:cubicBezTo>
                <a:cubicBezTo>
                  <a:pt x="768" y="609"/>
                  <a:pt x="746" y="640"/>
                  <a:pt x="685" y="656"/>
                </a:cubicBezTo>
                <a:cubicBezTo>
                  <a:pt x="690" y="610"/>
                  <a:pt x="701" y="564"/>
                  <a:pt x="688" y="517"/>
                </a:cubicBezTo>
                <a:cubicBezTo>
                  <a:pt x="676" y="562"/>
                  <a:pt x="678" y="610"/>
                  <a:pt x="654" y="651"/>
                </a:cubicBezTo>
                <a:cubicBezTo>
                  <a:pt x="648" y="649"/>
                  <a:pt x="645" y="649"/>
                  <a:pt x="643" y="647"/>
                </a:cubicBezTo>
                <a:close/>
                <a:moveTo>
                  <a:pt x="675" y="1129"/>
                </a:moveTo>
                <a:cubicBezTo>
                  <a:pt x="632" y="1105"/>
                  <a:pt x="592" y="1083"/>
                  <a:pt x="552" y="1061"/>
                </a:cubicBezTo>
                <a:cubicBezTo>
                  <a:pt x="550" y="1063"/>
                  <a:pt x="549" y="1065"/>
                  <a:pt x="547" y="1067"/>
                </a:cubicBezTo>
                <a:cubicBezTo>
                  <a:pt x="584" y="1096"/>
                  <a:pt x="621" y="1124"/>
                  <a:pt x="658" y="1153"/>
                </a:cubicBezTo>
                <a:cubicBezTo>
                  <a:pt x="630" y="1176"/>
                  <a:pt x="584" y="1178"/>
                  <a:pt x="514" y="1146"/>
                </a:cubicBezTo>
                <a:cubicBezTo>
                  <a:pt x="423" y="1105"/>
                  <a:pt x="366" y="1030"/>
                  <a:pt x="345" y="928"/>
                </a:cubicBezTo>
                <a:cubicBezTo>
                  <a:pt x="462" y="897"/>
                  <a:pt x="596" y="958"/>
                  <a:pt x="658" y="1048"/>
                </a:cubicBezTo>
                <a:cubicBezTo>
                  <a:pt x="673" y="1070"/>
                  <a:pt x="683" y="1096"/>
                  <a:pt x="675" y="1129"/>
                </a:cubicBezTo>
                <a:close/>
                <a:moveTo>
                  <a:pt x="679" y="1019"/>
                </a:moveTo>
                <a:cubicBezTo>
                  <a:pt x="655" y="948"/>
                  <a:pt x="652" y="879"/>
                  <a:pt x="660" y="810"/>
                </a:cubicBezTo>
                <a:cubicBezTo>
                  <a:pt x="688" y="929"/>
                  <a:pt x="693" y="985"/>
                  <a:pt x="679" y="1019"/>
                </a:cubicBezTo>
                <a:close/>
                <a:moveTo>
                  <a:pt x="720" y="989"/>
                </a:moveTo>
                <a:cubicBezTo>
                  <a:pt x="729" y="972"/>
                  <a:pt x="738" y="953"/>
                  <a:pt x="751" y="939"/>
                </a:cubicBezTo>
                <a:cubicBezTo>
                  <a:pt x="783" y="906"/>
                  <a:pt x="820" y="879"/>
                  <a:pt x="870" y="874"/>
                </a:cubicBezTo>
                <a:cubicBezTo>
                  <a:pt x="915" y="968"/>
                  <a:pt x="845" y="1144"/>
                  <a:pt x="763" y="1145"/>
                </a:cubicBezTo>
                <a:cubicBezTo>
                  <a:pt x="754" y="1084"/>
                  <a:pt x="788" y="1033"/>
                  <a:pt x="806" y="972"/>
                </a:cubicBezTo>
                <a:cubicBezTo>
                  <a:pt x="763" y="1015"/>
                  <a:pt x="756" y="1070"/>
                  <a:pt x="735" y="1119"/>
                </a:cubicBezTo>
                <a:cubicBezTo>
                  <a:pt x="698" y="1075"/>
                  <a:pt x="699" y="1032"/>
                  <a:pt x="720" y="989"/>
                </a:cubicBezTo>
                <a:close/>
                <a:moveTo>
                  <a:pt x="111" y="1967"/>
                </a:moveTo>
                <a:cubicBezTo>
                  <a:pt x="162" y="1899"/>
                  <a:pt x="321" y="1874"/>
                  <a:pt x="384" y="1923"/>
                </a:cubicBezTo>
                <a:cubicBezTo>
                  <a:pt x="336" y="1929"/>
                  <a:pt x="286" y="1936"/>
                  <a:pt x="236" y="1943"/>
                </a:cubicBezTo>
                <a:cubicBezTo>
                  <a:pt x="236" y="1945"/>
                  <a:pt x="236" y="1948"/>
                  <a:pt x="236" y="1951"/>
                </a:cubicBezTo>
                <a:cubicBezTo>
                  <a:pt x="291" y="1956"/>
                  <a:pt x="348" y="1935"/>
                  <a:pt x="403" y="1954"/>
                </a:cubicBezTo>
                <a:cubicBezTo>
                  <a:pt x="319" y="2053"/>
                  <a:pt x="201" y="2036"/>
                  <a:pt x="111" y="1967"/>
                </a:cubicBezTo>
                <a:close/>
                <a:moveTo>
                  <a:pt x="650" y="1555"/>
                </a:moveTo>
                <a:cubicBezTo>
                  <a:pt x="657" y="1555"/>
                  <a:pt x="663" y="1554"/>
                  <a:pt x="670" y="1555"/>
                </a:cubicBezTo>
                <a:cubicBezTo>
                  <a:pt x="681" y="1556"/>
                  <a:pt x="692" y="1557"/>
                  <a:pt x="703" y="1560"/>
                </a:cubicBezTo>
                <a:cubicBezTo>
                  <a:pt x="797" y="1581"/>
                  <a:pt x="866" y="1637"/>
                  <a:pt x="917" y="1716"/>
                </a:cubicBezTo>
                <a:cubicBezTo>
                  <a:pt x="925" y="1727"/>
                  <a:pt x="926" y="1742"/>
                  <a:pt x="929" y="1755"/>
                </a:cubicBezTo>
                <a:cubicBezTo>
                  <a:pt x="927" y="1756"/>
                  <a:pt x="924" y="1758"/>
                  <a:pt x="922" y="1759"/>
                </a:cubicBezTo>
                <a:cubicBezTo>
                  <a:pt x="872" y="1725"/>
                  <a:pt x="822" y="1691"/>
                  <a:pt x="772" y="1657"/>
                </a:cubicBezTo>
                <a:cubicBezTo>
                  <a:pt x="810" y="1713"/>
                  <a:pt x="877" y="1738"/>
                  <a:pt x="919" y="1798"/>
                </a:cubicBezTo>
                <a:cubicBezTo>
                  <a:pt x="798" y="1814"/>
                  <a:pt x="651" y="1667"/>
                  <a:pt x="650" y="1555"/>
                </a:cubicBezTo>
                <a:close/>
                <a:moveTo>
                  <a:pt x="702" y="1859"/>
                </a:moveTo>
                <a:cubicBezTo>
                  <a:pt x="649" y="1873"/>
                  <a:pt x="599" y="1894"/>
                  <a:pt x="541" y="1915"/>
                </a:cubicBezTo>
                <a:cubicBezTo>
                  <a:pt x="623" y="1853"/>
                  <a:pt x="803" y="1801"/>
                  <a:pt x="864" y="1834"/>
                </a:cubicBezTo>
                <a:cubicBezTo>
                  <a:pt x="811" y="1842"/>
                  <a:pt x="756" y="1846"/>
                  <a:pt x="702" y="1859"/>
                </a:cubicBezTo>
                <a:close/>
                <a:moveTo>
                  <a:pt x="941" y="2040"/>
                </a:moveTo>
                <a:cubicBezTo>
                  <a:pt x="899" y="2099"/>
                  <a:pt x="835" y="2120"/>
                  <a:pt x="768" y="2137"/>
                </a:cubicBezTo>
                <a:cubicBezTo>
                  <a:pt x="752" y="2030"/>
                  <a:pt x="812" y="1900"/>
                  <a:pt x="887" y="1877"/>
                </a:cubicBezTo>
                <a:cubicBezTo>
                  <a:pt x="901" y="1879"/>
                  <a:pt x="916" y="1882"/>
                  <a:pt x="932" y="1885"/>
                </a:cubicBezTo>
                <a:cubicBezTo>
                  <a:pt x="917" y="1940"/>
                  <a:pt x="880" y="1978"/>
                  <a:pt x="852" y="2027"/>
                </a:cubicBezTo>
                <a:cubicBezTo>
                  <a:pt x="891" y="2002"/>
                  <a:pt x="926" y="1962"/>
                  <a:pt x="954" y="1907"/>
                </a:cubicBezTo>
                <a:cubicBezTo>
                  <a:pt x="971" y="1959"/>
                  <a:pt x="968" y="2002"/>
                  <a:pt x="941" y="2040"/>
                </a:cubicBezTo>
                <a:close/>
                <a:moveTo>
                  <a:pt x="1054" y="1292"/>
                </a:moveTo>
                <a:cubicBezTo>
                  <a:pt x="1039" y="1350"/>
                  <a:pt x="1026" y="1402"/>
                  <a:pt x="1013" y="1455"/>
                </a:cubicBezTo>
                <a:cubicBezTo>
                  <a:pt x="1010" y="1402"/>
                  <a:pt x="1029" y="1331"/>
                  <a:pt x="1054" y="1292"/>
                </a:cubicBezTo>
                <a:close/>
                <a:moveTo>
                  <a:pt x="1283" y="1815"/>
                </a:moveTo>
                <a:cubicBezTo>
                  <a:pt x="1263" y="1747"/>
                  <a:pt x="1242" y="1681"/>
                  <a:pt x="1237" y="1600"/>
                </a:cubicBezTo>
                <a:cubicBezTo>
                  <a:pt x="1231" y="1619"/>
                  <a:pt x="1226" y="1628"/>
                  <a:pt x="1227" y="1637"/>
                </a:cubicBezTo>
                <a:cubicBezTo>
                  <a:pt x="1234" y="1698"/>
                  <a:pt x="1242" y="1758"/>
                  <a:pt x="1250" y="1824"/>
                </a:cubicBezTo>
                <a:cubicBezTo>
                  <a:pt x="1241" y="1819"/>
                  <a:pt x="1233" y="1817"/>
                  <a:pt x="1227" y="1812"/>
                </a:cubicBezTo>
                <a:cubicBezTo>
                  <a:pt x="1188" y="1776"/>
                  <a:pt x="1161" y="1733"/>
                  <a:pt x="1154" y="1679"/>
                </a:cubicBezTo>
                <a:cubicBezTo>
                  <a:pt x="1152" y="1655"/>
                  <a:pt x="1152" y="1632"/>
                  <a:pt x="1150" y="1608"/>
                </a:cubicBezTo>
                <a:cubicBezTo>
                  <a:pt x="1141" y="1518"/>
                  <a:pt x="1181" y="1447"/>
                  <a:pt x="1236" y="1377"/>
                </a:cubicBezTo>
                <a:cubicBezTo>
                  <a:pt x="1255" y="1404"/>
                  <a:pt x="1274" y="1428"/>
                  <a:pt x="1290" y="1454"/>
                </a:cubicBezTo>
                <a:cubicBezTo>
                  <a:pt x="1346" y="1550"/>
                  <a:pt x="1359" y="1653"/>
                  <a:pt x="1338" y="1761"/>
                </a:cubicBezTo>
                <a:cubicBezTo>
                  <a:pt x="1333" y="1786"/>
                  <a:pt x="1316" y="1809"/>
                  <a:pt x="1283" y="1815"/>
                </a:cubicBezTo>
                <a:close/>
                <a:moveTo>
                  <a:pt x="1467" y="1738"/>
                </a:moveTo>
                <a:cubicBezTo>
                  <a:pt x="1457" y="1776"/>
                  <a:pt x="1445" y="1813"/>
                  <a:pt x="1416" y="1842"/>
                </a:cubicBezTo>
                <a:cubicBezTo>
                  <a:pt x="1393" y="1864"/>
                  <a:pt x="1377" y="1869"/>
                  <a:pt x="1347" y="1863"/>
                </a:cubicBezTo>
                <a:cubicBezTo>
                  <a:pt x="1360" y="1805"/>
                  <a:pt x="1417" y="1763"/>
                  <a:pt x="1413" y="1690"/>
                </a:cubicBezTo>
                <a:cubicBezTo>
                  <a:pt x="1401" y="1713"/>
                  <a:pt x="1393" y="1728"/>
                  <a:pt x="1384" y="1746"/>
                </a:cubicBezTo>
                <a:cubicBezTo>
                  <a:pt x="1358" y="1660"/>
                  <a:pt x="1384" y="1612"/>
                  <a:pt x="1469" y="1588"/>
                </a:cubicBezTo>
                <a:cubicBezTo>
                  <a:pt x="1483" y="1633"/>
                  <a:pt x="1482" y="1679"/>
                  <a:pt x="1467" y="1738"/>
                </a:cubicBezTo>
                <a:close/>
              </a:path>
            </a:pathLst>
          </a:custGeom>
          <a:solidFill>
            <a:schemeClr val="accent1">
              <a:lumMod val="75000"/>
            </a:schemeClr>
          </a:solidFill>
          <a:ln>
            <a:noFill/>
          </a:ln>
        </p:spPr>
      </p:sp>
      <p:grpSp>
        <p:nvGrpSpPr>
          <p:cNvPr id="9" name="Group 8"/>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79FFF94F-A726-4C39-BE9D-C9023256F7A3}" type="datetimeFigureOut">
              <a:rPr lang="en-US" smtClean="0"/>
              <a:pPr/>
              <a:t>4/27/2018</a:t>
            </a:fld>
            <a:endParaRPr lang="en-US"/>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US"/>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811EE340-CBA2-4C3D-A4AA-4FBFA17B4CA3}" type="slidenum">
              <a:rPr lang="en-US" smtClean="0"/>
              <a:pPr/>
              <a:t>‹#›</a:t>
            </a:fld>
            <a:endParaRPr lang="en-US"/>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8210183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FFF94F-A726-4C39-BE9D-C9023256F7A3}" type="datetimeFigureOut">
              <a:rPr lang="en-US" smtClean="0"/>
              <a:pPr/>
              <a:t>4/27/2018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11EE340-CBA2-4C3D-A4AA-4FBFA17B4CA3}" type="slidenum">
              <a:rPr lang="en-US" smtClean="0"/>
              <a:pPr/>
              <a:t>‹#›</a:t>
            </a:fld>
            <a:endParaRPr lang="en-US"/>
          </a:p>
        </p:txBody>
      </p:sp>
    </p:spTree>
    <p:extLst>
      <p:ext uri="{BB962C8B-B14F-4D97-AF65-F5344CB8AC3E}">
        <p14:creationId xmlns:p14="http://schemas.microsoft.com/office/powerpoint/2010/main" val="17525630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05784" y="566928"/>
            <a:ext cx="8898488"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9FFF94F-A726-4C39-BE9D-C9023256F7A3}" type="datetimeFigureOut">
              <a:rPr lang="en-US" smtClean="0"/>
              <a:pPr/>
              <a:t>4/27/2018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11EE340-CBA2-4C3D-A4AA-4FBFA17B4CA3}" type="slidenum">
              <a:rPr lang="en-US" smtClean="0"/>
              <a:pPr/>
              <a:t>‹#›</a:t>
            </a:fld>
            <a:endParaRPr lang="en-US"/>
          </a:p>
        </p:txBody>
      </p:sp>
    </p:spTree>
    <p:extLst>
      <p:ext uri="{BB962C8B-B14F-4D97-AF65-F5344CB8AC3E}">
        <p14:creationId xmlns:p14="http://schemas.microsoft.com/office/powerpoint/2010/main" val="23743947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9FFF94F-A726-4C39-BE9D-C9023256F7A3}" type="datetimeFigureOut">
              <a:rPr lang="en-US" smtClean="0"/>
              <a:pPr/>
              <a:t>4/27/2018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11EE340-CBA2-4C3D-A4AA-4FBFA17B4CA3}" type="slidenum">
              <a:rPr lang="en-US" smtClean="0"/>
              <a:pPr/>
              <a:t>‹#›</a:t>
            </a:fld>
            <a:endParaRPr lang="en-US"/>
          </a:p>
        </p:txBody>
      </p:sp>
    </p:spTree>
    <p:extLst>
      <p:ext uri="{BB962C8B-B14F-4D97-AF65-F5344CB8AC3E}">
        <p14:creationId xmlns:p14="http://schemas.microsoft.com/office/powerpoint/2010/main" val="36654217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6" name="Freeform 5"/>
          <p:cNvSpPr>
            <a:spLocks noEditPoints="1"/>
          </p:cNvSpPr>
          <p:nvPr/>
        </p:nvSpPr>
        <p:spPr bwMode="auto">
          <a:xfrm>
            <a:off x="1" y="4763"/>
            <a:ext cx="3780078" cy="6853237"/>
          </a:xfrm>
          <a:custGeom>
            <a:avLst/>
            <a:gdLst/>
            <a:ahLst/>
            <a:cxnLst/>
            <a:rect l="0" t="0" r="r" b="b"/>
            <a:pathLst>
              <a:path w="1190" h="2160">
                <a:moveTo>
                  <a:pt x="97" y="579"/>
                </a:moveTo>
                <a:cubicBezTo>
                  <a:pt x="92" y="540"/>
                  <a:pt x="109" y="506"/>
                  <a:pt x="122" y="471"/>
                </a:cubicBezTo>
                <a:cubicBezTo>
                  <a:pt x="133" y="442"/>
                  <a:pt x="147" y="414"/>
                  <a:pt x="159" y="385"/>
                </a:cubicBezTo>
                <a:cubicBezTo>
                  <a:pt x="181" y="390"/>
                  <a:pt x="205" y="394"/>
                  <a:pt x="228" y="399"/>
                </a:cubicBezTo>
                <a:cubicBezTo>
                  <a:pt x="252" y="405"/>
                  <a:pt x="275" y="411"/>
                  <a:pt x="301" y="418"/>
                </a:cubicBezTo>
                <a:cubicBezTo>
                  <a:pt x="316" y="360"/>
                  <a:pt x="282" y="314"/>
                  <a:pt x="249" y="269"/>
                </a:cubicBezTo>
                <a:cubicBezTo>
                  <a:pt x="215" y="224"/>
                  <a:pt x="172" y="192"/>
                  <a:pt x="110" y="198"/>
                </a:cubicBezTo>
                <a:cubicBezTo>
                  <a:pt x="111" y="165"/>
                  <a:pt x="112" y="135"/>
                  <a:pt x="112" y="105"/>
                </a:cubicBezTo>
                <a:cubicBezTo>
                  <a:pt x="111" y="75"/>
                  <a:pt x="108" y="45"/>
                  <a:pt x="105" y="10"/>
                </a:cubicBezTo>
                <a:cubicBezTo>
                  <a:pt x="179" y="70"/>
                  <a:pt x="258" y="99"/>
                  <a:pt x="352" y="78"/>
                </a:cubicBezTo>
                <a:cubicBezTo>
                  <a:pt x="356" y="52"/>
                  <a:pt x="344" y="31"/>
                  <a:pt x="336" y="9"/>
                </a:cubicBezTo>
                <a:cubicBezTo>
                  <a:pt x="335" y="6"/>
                  <a:pt x="334" y="3"/>
                  <a:pt x="332" y="0"/>
                </a:cubicBezTo>
                <a:cubicBezTo>
                  <a:pt x="314" y="0"/>
                  <a:pt x="314" y="0"/>
                  <a:pt x="314" y="0"/>
                </a:cubicBezTo>
                <a:cubicBezTo>
                  <a:pt x="323" y="19"/>
                  <a:pt x="330" y="40"/>
                  <a:pt x="334" y="63"/>
                </a:cubicBezTo>
                <a:cubicBezTo>
                  <a:pt x="259" y="82"/>
                  <a:pt x="174" y="51"/>
                  <a:pt x="121" y="0"/>
                </a:cubicBezTo>
                <a:cubicBezTo>
                  <a:pt x="81" y="0"/>
                  <a:pt x="81" y="0"/>
                  <a:pt x="81" y="0"/>
                </a:cubicBezTo>
                <a:cubicBezTo>
                  <a:pt x="97" y="51"/>
                  <a:pt x="98" y="101"/>
                  <a:pt x="93" y="152"/>
                </a:cubicBezTo>
                <a:cubicBezTo>
                  <a:pt x="74" y="70"/>
                  <a:pt x="69" y="27"/>
                  <a:pt x="76" y="0"/>
                </a:cubicBezTo>
                <a:cubicBezTo>
                  <a:pt x="53" y="0"/>
                  <a:pt x="53" y="0"/>
                  <a:pt x="53" y="0"/>
                </a:cubicBezTo>
                <a:cubicBezTo>
                  <a:pt x="51" y="5"/>
                  <a:pt x="49" y="9"/>
                  <a:pt x="47" y="14"/>
                </a:cubicBezTo>
                <a:cubicBezTo>
                  <a:pt x="40" y="28"/>
                  <a:pt x="33" y="42"/>
                  <a:pt x="23" y="52"/>
                </a:cubicBezTo>
                <a:cubicBezTo>
                  <a:pt x="16" y="59"/>
                  <a:pt x="9" y="66"/>
                  <a:pt x="1" y="72"/>
                </a:cubicBezTo>
                <a:cubicBezTo>
                  <a:pt x="1" y="90"/>
                  <a:pt x="1" y="90"/>
                  <a:pt x="1" y="90"/>
                </a:cubicBezTo>
                <a:cubicBezTo>
                  <a:pt x="3" y="89"/>
                  <a:pt x="4" y="88"/>
                  <a:pt x="6" y="88"/>
                </a:cubicBezTo>
                <a:cubicBezTo>
                  <a:pt x="24" y="75"/>
                  <a:pt x="38" y="57"/>
                  <a:pt x="56" y="40"/>
                </a:cubicBezTo>
                <a:cubicBezTo>
                  <a:pt x="70" y="89"/>
                  <a:pt x="71" y="139"/>
                  <a:pt x="73" y="192"/>
                </a:cubicBezTo>
                <a:cubicBezTo>
                  <a:pt x="57" y="187"/>
                  <a:pt x="44" y="180"/>
                  <a:pt x="30" y="178"/>
                </a:cubicBezTo>
                <a:cubicBezTo>
                  <a:pt x="20" y="177"/>
                  <a:pt x="10" y="177"/>
                  <a:pt x="1" y="179"/>
                </a:cubicBezTo>
                <a:cubicBezTo>
                  <a:pt x="1" y="255"/>
                  <a:pt x="1" y="255"/>
                  <a:pt x="1" y="255"/>
                </a:cubicBezTo>
                <a:cubicBezTo>
                  <a:pt x="12" y="246"/>
                  <a:pt x="23" y="234"/>
                  <a:pt x="42" y="241"/>
                </a:cubicBezTo>
                <a:cubicBezTo>
                  <a:pt x="29" y="260"/>
                  <a:pt x="16" y="276"/>
                  <a:pt x="6" y="294"/>
                </a:cubicBezTo>
                <a:cubicBezTo>
                  <a:pt x="4" y="297"/>
                  <a:pt x="3" y="300"/>
                  <a:pt x="1" y="303"/>
                </a:cubicBezTo>
                <a:cubicBezTo>
                  <a:pt x="1" y="432"/>
                  <a:pt x="1" y="432"/>
                  <a:pt x="1" y="432"/>
                </a:cubicBezTo>
                <a:cubicBezTo>
                  <a:pt x="19" y="491"/>
                  <a:pt x="50" y="543"/>
                  <a:pt x="91" y="592"/>
                </a:cubicBezTo>
                <a:cubicBezTo>
                  <a:pt x="94" y="586"/>
                  <a:pt x="97" y="582"/>
                  <a:pt x="97" y="579"/>
                </a:cubicBezTo>
                <a:close/>
                <a:moveTo>
                  <a:pt x="203" y="246"/>
                </a:moveTo>
                <a:cubicBezTo>
                  <a:pt x="242" y="281"/>
                  <a:pt x="270" y="323"/>
                  <a:pt x="287" y="373"/>
                </a:cubicBezTo>
                <a:cubicBezTo>
                  <a:pt x="289" y="380"/>
                  <a:pt x="288" y="387"/>
                  <a:pt x="288" y="391"/>
                </a:cubicBezTo>
                <a:cubicBezTo>
                  <a:pt x="261" y="387"/>
                  <a:pt x="237" y="383"/>
                  <a:pt x="212" y="380"/>
                </a:cubicBezTo>
                <a:cubicBezTo>
                  <a:pt x="190" y="377"/>
                  <a:pt x="170" y="371"/>
                  <a:pt x="157" y="357"/>
                </a:cubicBezTo>
                <a:cubicBezTo>
                  <a:pt x="154" y="332"/>
                  <a:pt x="151" y="311"/>
                  <a:pt x="147" y="287"/>
                </a:cubicBezTo>
                <a:cubicBezTo>
                  <a:pt x="168" y="300"/>
                  <a:pt x="186" y="310"/>
                  <a:pt x="204" y="321"/>
                </a:cubicBezTo>
                <a:cubicBezTo>
                  <a:pt x="184" y="294"/>
                  <a:pt x="153" y="279"/>
                  <a:pt x="143" y="245"/>
                </a:cubicBezTo>
                <a:cubicBezTo>
                  <a:pt x="169" y="230"/>
                  <a:pt x="183" y="230"/>
                  <a:pt x="203" y="246"/>
                </a:cubicBezTo>
                <a:close/>
                <a:moveTo>
                  <a:pt x="40" y="485"/>
                </a:moveTo>
                <a:cubicBezTo>
                  <a:pt x="20" y="445"/>
                  <a:pt x="7" y="403"/>
                  <a:pt x="8" y="358"/>
                </a:cubicBezTo>
                <a:cubicBezTo>
                  <a:pt x="9" y="306"/>
                  <a:pt x="26" y="282"/>
                  <a:pt x="73" y="270"/>
                </a:cubicBezTo>
                <a:cubicBezTo>
                  <a:pt x="69" y="305"/>
                  <a:pt x="60" y="341"/>
                  <a:pt x="70" y="376"/>
                </a:cubicBezTo>
                <a:cubicBezTo>
                  <a:pt x="79" y="342"/>
                  <a:pt x="78" y="305"/>
                  <a:pt x="96" y="274"/>
                </a:cubicBezTo>
                <a:cubicBezTo>
                  <a:pt x="101" y="276"/>
                  <a:pt x="103" y="276"/>
                  <a:pt x="105" y="277"/>
                </a:cubicBezTo>
                <a:cubicBezTo>
                  <a:pt x="107" y="278"/>
                  <a:pt x="109" y="279"/>
                  <a:pt x="110" y="281"/>
                </a:cubicBezTo>
                <a:cubicBezTo>
                  <a:pt x="142" y="328"/>
                  <a:pt x="147" y="378"/>
                  <a:pt x="123" y="430"/>
                </a:cubicBezTo>
                <a:cubicBezTo>
                  <a:pt x="105" y="467"/>
                  <a:pt x="86" y="503"/>
                  <a:pt x="77" y="547"/>
                </a:cubicBezTo>
                <a:cubicBezTo>
                  <a:pt x="65" y="526"/>
                  <a:pt x="50" y="507"/>
                  <a:pt x="40" y="485"/>
                </a:cubicBezTo>
                <a:close/>
                <a:moveTo>
                  <a:pt x="1" y="0"/>
                </a:moveTo>
                <a:cubicBezTo>
                  <a:pt x="1" y="1"/>
                  <a:pt x="1" y="1"/>
                  <a:pt x="1" y="1"/>
                </a:cubicBezTo>
                <a:cubicBezTo>
                  <a:pt x="2" y="1"/>
                  <a:pt x="2" y="0"/>
                  <a:pt x="2" y="0"/>
                </a:cubicBezTo>
                <a:lnTo>
                  <a:pt x="1" y="0"/>
                </a:lnTo>
                <a:close/>
                <a:moveTo>
                  <a:pt x="1052" y="1098"/>
                </a:moveTo>
                <a:cubicBezTo>
                  <a:pt x="1062" y="1083"/>
                  <a:pt x="1075" y="1068"/>
                  <a:pt x="1084" y="1051"/>
                </a:cubicBezTo>
                <a:cubicBezTo>
                  <a:pt x="1099" y="1023"/>
                  <a:pt x="1112" y="994"/>
                  <a:pt x="1092" y="963"/>
                </a:cubicBezTo>
                <a:cubicBezTo>
                  <a:pt x="948" y="958"/>
                  <a:pt x="857" y="1057"/>
                  <a:pt x="855" y="1151"/>
                </a:cubicBezTo>
                <a:cubicBezTo>
                  <a:pt x="788" y="1151"/>
                  <a:pt x="729" y="1127"/>
                  <a:pt x="672" y="1100"/>
                </a:cubicBezTo>
                <a:cubicBezTo>
                  <a:pt x="627" y="1078"/>
                  <a:pt x="589" y="1045"/>
                  <a:pt x="552" y="1010"/>
                </a:cubicBezTo>
                <a:cubicBezTo>
                  <a:pt x="482" y="942"/>
                  <a:pt x="465" y="858"/>
                  <a:pt x="474" y="766"/>
                </a:cubicBezTo>
                <a:cubicBezTo>
                  <a:pt x="491" y="811"/>
                  <a:pt x="520" y="848"/>
                  <a:pt x="547" y="887"/>
                </a:cubicBezTo>
                <a:cubicBezTo>
                  <a:pt x="589" y="949"/>
                  <a:pt x="650" y="975"/>
                  <a:pt x="720" y="988"/>
                </a:cubicBezTo>
                <a:cubicBezTo>
                  <a:pt x="725" y="989"/>
                  <a:pt x="731" y="986"/>
                  <a:pt x="737" y="985"/>
                </a:cubicBezTo>
                <a:cubicBezTo>
                  <a:pt x="734" y="907"/>
                  <a:pt x="723" y="833"/>
                  <a:pt x="681" y="765"/>
                </a:cubicBezTo>
                <a:cubicBezTo>
                  <a:pt x="716" y="759"/>
                  <a:pt x="752" y="766"/>
                  <a:pt x="780" y="738"/>
                </a:cubicBezTo>
                <a:cubicBezTo>
                  <a:pt x="768" y="718"/>
                  <a:pt x="757" y="696"/>
                  <a:pt x="742" y="680"/>
                </a:cubicBezTo>
                <a:cubicBezTo>
                  <a:pt x="720" y="656"/>
                  <a:pt x="696" y="632"/>
                  <a:pt x="669" y="617"/>
                </a:cubicBezTo>
                <a:cubicBezTo>
                  <a:pt x="618" y="588"/>
                  <a:pt x="564" y="572"/>
                  <a:pt x="506" y="597"/>
                </a:cubicBezTo>
                <a:cubicBezTo>
                  <a:pt x="500" y="599"/>
                  <a:pt x="494" y="600"/>
                  <a:pt x="486" y="603"/>
                </a:cubicBezTo>
                <a:cubicBezTo>
                  <a:pt x="486" y="589"/>
                  <a:pt x="485" y="579"/>
                  <a:pt x="485" y="569"/>
                </a:cubicBezTo>
                <a:cubicBezTo>
                  <a:pt x="492" y="456"/>
                  <a:pt x="475" y="348"/>
                  <a:pt x="426" y="246"/>
                </a:cubicBezTo>
                <a:cubicBezTo>
                  <a:pt x="408" y="209"/>
                  <a:pt x="378" y="182"/>
                  <a:pt x="335" y="175"/>
                </a:cubicBezTo>
                <a:cubicBezTo>
                  <a:pt x="316" y="172"/>
                  <a:pt x="297" y="174"/>
                  <a:pt x="285" y="198"/>
                </a:cubicBezTo>
                <a:cubicBezTo>
                  <a:pt x="293" y="206"/>
                  <a:pt x="300" y="215"/>
                  <a:pt x="309" y="222"/>
                </a:cubicBezTo>
                <a:cubicBezTo>
                  <a:pt x="332" y="241"/>
                  <a:pt x="350" y="263"/>
                  <a:pt x="362" y="290"/>
                </a:cubicBezTo>
                <a:cubicBezTo>
                  <a:pt x="397" y="367"/>
                  <a:pt x="418" y="448"/>
                  <a:pt x="425" y="532"/>
                </a:cubicBezTo>
                <a:cubicBezTo>
                  <a:pt x="426" y="539"/>
                  <a:pt x="426" y="548"/>
                  <a:pt x="422" y="553"/>
                </a:cubicBezTo>
                <a:cubicBezTo>
                  <a:pt x="408" y="569"/>
                  <a:pt x="410" y="588"/>
                  <a:pt x="410" y="607"/>
                </a:cubicBezTo>
                <a:cubicBezTo>
                  <a:pt x="409" y="669"/>
                  <a:pt x="383" y="722"/>
                  <a:pt x="349" y="773"/>
                </a:cubicBezTo>
                <a:cubicBezTo>
                  <a:pt x="266" y="679"/>
                  <a:pt x="105" y="682"/>
                  <a:pt x="57" y="750"/>
                </a:cubicBezTo>
                <a:cubicBezTo>
                  <a:pt x="99" y="826"/>
                  <a:pt x="166" y="864"/>
                  <a:pt x="255" y="870"/>
                </a:cubicBezTo>
                <a:cubicBezTo>
                  <a:pt x="186" y="929"/>
                  <a:pt x="108" y="957"/>
                  <a:pt x="18" y="974"/>
                </a:cubicBezTo>
                <a:cubicBezTo>
                  <a:pt x="31" y="918"/>
                  <a:pt x="26" y="869"/>
                  <a:pt x="1" y="826"/>
                </a:cubicBezTo>
                <a:cubicBezTo>
                  <a:pt x="1" y="871"/>
                  <a:pt x="1" y="871"/>
                  <a:pt x="1" y="871"/>
                </a:cubicBezTo>
                <a:cubicBezTo>
                  <a:pt x="5" y="883"/>
                  <a:pt x="5" y="894"/>
                  <a:pt x="1" y="906"/>
                </a:cubicBezTo>
                <a:cubicBezTo>
                  <a:pt x="1" y="1032"/>
                  <a:pt x="1" y="1032"/>
                  <a:pt x="1" y="1032"/>
                </a:cubicBezTo>
                <a:cubicBezTo>
                  <a:pt x="4" y="1026"/>
                  <a:pt x="7" y="1021"/>
                  <a:pt x="9" y="1016"/>
                </a:cubicBezTo>
                <a:cubicBezTo>
                  <a:pt x="97" y="1003"/>
                  <a:pt x="178" y="984"/>
                  <a:pt x="251" y="935"/>
                </a:cubicBezTo>
                <a:cubicBezTo>
                  <a:pt x="247" y="978"/>
                  <a:pt x="241" y="1018"/>
                  <a:pt x="240" y="1058"/>
                </a:cubicBezTo>
                <a:cubicBezTo>
                  <a:pt x="240" y="1101"/>
                  <a:pt x="254" y="1140"/>
                  <a:pt x="286" y="1174"/>
                </a:cubicBezTo>
                <a:cubicBezTo>
                  <a:pt x="390" y="1075"/>
                  <a:pt x="411" y="957"/>
                  <a:pt x="381" y="823"/>
                </a:cubicBezTo>
                <a:cubicBezTo>
                  <a:pt x="392" y="805"/>
                  <a:pt x="404" y="787"/>
                  <a:pt x="417" y="767"/>
                </a:cubicBezTo>
                <a:cubicBezTo>
                  <a:pt x="418" y="860"/>
                  <a:pt x="415" y="950"/>
                  <a:pt x="421" y="1039"/>
                </a:cubicBezTo>
                <a:cubicBezTo>
                  <a:pt x="427" y="1129"/>
                  <a:pt x="449" y="1217"/>
                  <a:pt x="477" y="1301"/>
                </a:cubicBezTo>
                <a:cubicBezTo>
                  <a:pt x="438" y="1354"/>
                  <a:pt x="401" y="1406"/>
                  <a:pt x="382" y="1467"/>
                </a:cubicBezTo>
                <a:cubicBezTo>
                  <a:pt x="364" y="1521"/>
                  <a:pt x="355" y="1576"/>
                  <a:pt x="374" y="1632"/>
                </a:cubicBezTo>
                <a:cubicBezTo>
                  <a:pt x="381" y="1654"/>
                  <a:pt x="385" y="1678"/>
                  <a:pt x="405" y="1695"/>
                </a:cubicBezTo>
                <a:cubicBezTo>
                  <a:pt x="491" y="1652"/>
                  <a:pt x="534" y="1580"/>
                  <a:pt x="554" y="1487"/>
                </a:cubicBezTo>
                <a:cubicBezTo>
                  <a:pt x="574" y="1516"/>
                  <a:pt x="590" y="1541"/>
                  <a:pt x="608" y="1565"/>
                </a:cubicBezTo>
                <a:cubicBezTo>
                  <a:pt x="627" y="1589"/>
                  <a:pt x="647" y="1611"/>
                  <a:pt x="668" y="1636"/>
                </a:cubicBezTo>
                <a:cubicBezTo>
                  <a:pt x="617" y="1671"/>
                  <a:pt x="602" y="1723"/>
                  <a:pt x="605" y="1780"/>
                </a:cubicBezTo>
                <a:cubicBezTo>
                  <a:pt x="607" y="1835"/>
                  <a:pt x="609" y="1892"/>
                  <a:pt x="658" y="1927"/>
                </a:cubicBezTo>
                <a:cubicBezTo>
                  <a:pt x="674" y="1906"/>
                  <a:pt x="688" y="1887"/>
                  <a:pt x="703" y="1868"/>
                </a:cubicBezTo>
                <a:cubicBezTo>
                  <a:pt x="718" y="1848"/>
                  <a:pt x="734" y="1830"/>
                  <a:pt x="748" y="1813"/>
                </a:cubicBezTo>
                <a:cubicBezTo>
                  <a:pt x="775" y="1828"/>
                  <a:pt x="804" y="1841"/>
                  <a:pt x="830" y="1857"/>
                </a:cubicBezTo>
                <a:cubicBezTo>
                  <a:pt x="862" y="1876"/>
                  <a:pt x="897" y="1891"/>
                  <a:pt x="918" y="1925"/>
                </a:cubicBezTo>
                <a:cubicBezTo>
                  <a:pt x="920" y="1928"/>
                  <a:pt x="924" y="1928"/>
                  <a:pt x="931" y="1932"/>
                </a:cubicBezTo>
                <a:cubicBezTo>
                  <a:pt x="932" y="1852"/>
                  <a:pt x="919" y="1780"/>
                  <a:pt x="882" y="1713"/>
                </a:cubicBezTo>
                <a:cubicBezTo>
                  <a:pt x="914" y="1710"/>
                  <a:pt x="946" y="1712"/>
                  <a:pt x="973" y="1702"/>
                </a:cubicBezTo>
                <a:cubicBezTo>
                  <a:pt x="1002" y="1693"/>
                  <a:pt x="1024" y="1670"/>
                  <a:pt x="1046" y="1639"/>
                </a:cubicBezTo>
                <a:cubicBezTo>
                  <a:pt x="1006" y="1649"/>
                  <a:pt x="978" y="1637"/>
                  <a:pt x="952" y="1619"/>
                </a:cubicBezTo>
                <a:cubicBezTo>
                  <a:pt x="936" y="1608"/>
                  <a:pt x="919" y="1598"/>
                  <a:pt x="904" y="1586"/>
                </a:cubicBezTo>
                <a:cubicBezTo>
                  <a:pt x="875" y="1563"/>
                  <a:pt x="843" y="1550"/>
                  <a:pt x="807" y="1545"/>
                </a:cubicBezTo>
                <a:cubicBezTo>
                  <a:pt x="775" y="1541"/>
                  <a:pt x="742" y="1545"/>
                  <a:pt x="718" y="1571"/>
                </a:cubicBezTo>
                <a:cubicBezTo>
                  <a:pt x="708" y="1581"/>
                  <a:pt x="702" y="1595"/>
                  <a:pt x="693" y="1609"/>
                </a:cubicBezTo>
                <a:cubicBezTo>
                  <a:pt x="662" y="1566"/>
                  <a:pt x="632" y="1527"/>
                  <a:pt x="611" y="1480"/>
                </a:cubicBezTo>
                <a:cubicBezTo>
                  <a:pt x="636" y="1482"/>
                  <a:pt x="658" y="1487"/>
                  <a:pt x="680" y="1485"/>
                </a:cubicBezTo>
                <a:cubicBezTo>
                  <a:pt x="708" y="1483"/>
                  <a:pt x="736" y="1481"/>
                  <a:pt x="759" y="1461"/>
                </a:cubicBezTo>
                <a:cubicBezTo>
                  <a:pt x="767" y="1453"/>
                  <a:pt x="772" y="1444"/>
                  <a:pt x="765" y="1435"/>
                </a:cubicBezTo>
                <a:cubicBezTo>
                  <a:pt x="750" y="1413"/>
                  <a:pt x="735" y="1388"/>
                  <a:pt x="715" y="1369"/>
                </a:cubicBezTo>
                <a:cubicBezTo>
                  <a:pt x="673" y="1331"/>
                  <a:pt x="622" y="1309"/>
                  <a:pt x="565" y="1302"/>
                </a:cubicBezTo>
                <a:cubicBezTo>
                  <a:pt x="547" y="1299"/>
                  <a:pt x="529" y="1301"/>
                  <a:pt x="509" y="1300"/>
                </a:cubicBezTo>
                <a:cubicBezTo>
                  <a:pt x="481" y="1195"/>
                  <a:pt x="462" y="1089"/>
                  <a:pt x="470" y="980"/>
                </a:cubicBezTo>
                <a:cubicBezTo>
                  <a:pt x="537" y="1073"/>
                  <a:pt x="627" y="1132"/>
                  <a:pt x="737" y="1167"/>
                </a:cubicBezTo>
                <a:cubicBezTo>
                  <a:pt x="729" y="1229"/>
                  <a:pt x="750" y="1282"/>
                  <a:pt x="789" y="1328"/>
                </a:cubicBezTo>
                <a:cubicBezTo>
                  <a:pt x="828" y="1374"/>
                  <a:pt x="875" y="1407"/>
                  <a:pt x="938" y="1414"/>
                </a:cubicBezTo>
                <a:cubicBezTo>
                  <a:pt x="943" y="1367"/>
                  <a:pt x="942" y="1322"/>
                  <a:pt x="923" y="1280"/>
                </a:cubicBezTo>
                <a:cubicBezTo>
                  <a:pt x="905" y="1239"/>
                  <a:pt x="882" y="1202"/>
                  <a:pt x="842" y="1176"/>
                </a:cubicBezTo>
                <a:cubicBezTo>
                  <a:pt x="859" y="1168"/>
                  <a:pt x="867" y="1176"/>
                  <a:pt x="876" y="1184"/>
                </a:cubicBezTo>
                <a:cubicBezTo>
                  <a:pt x="900" y="1205"/>
                  <a:pt x="925" y="1223"/>
                  <a:pt x="956" y="1232"/>
                </a:cubicBezTo>
                <a:cubicBezTo>
                  <a:pt x="990" y="1242"/>
                  <a:pt x="1025" y="1254"/>
                  <a:pt x="1060" y="1247"/>
                </a:cubicBezTo>
                <a:cubicBezTo>
                  <a:pt x="1106" y="1236"/>
                  <a:pt x="1148" y="1214"/>
                  <a:pt x="1182" y="1180"/>
                </a:cubicBezTo>
                <a:cubicBezTo>
                  <a:pt x="1186" y="1176"/>
                  <a:pt x="1187" y="1168"/>
                  <a:pt x="1190" y="1159"/>
                </a:cubicBezTo>
                <a:cubicBezTo>
                  <a:pt x="1144" y="1139"/>
                  <a:pt x="1099" y="1119"/>
                  <a:pt x="1052" y="1098"/>
                </a:cubicBezTo>
                <a:close/>
                <a:moveTo>
                  <a:pt x="603" y="609"/>
                </a:moveTo>
                <a:cubicBezTo>
                  <a:pt x="634" y="612"/>
                  <a:pt x="659" y="628"/>
                  <a:pt x="683" y="646"/>
                </a:cubicBezTo>
                <a:cubicBezTo>
                  <a:pt x="721" y="674"/>
                  <a:pt x="744" y="701"/>
                  <a:pt x="757" y="735"/>
                </a:cubicBezTo>
                <a:cubicBezTo>
                  <a:pt x="695" y="762"/>
                  <a:pt x="657" y="745"/>
                  <a:pt x="630" y="681"/>
                </a:cubicBezTo>
                <a:cubicBezTo>
                  <a:pt x="645" y="688"/>
                  <a:pt x="657" y="693"/>
                  <a:pt x="675" y="701"/>
                </a:cubicBezTo>
                <a:cubicBezTo>
                  <a:pt x="642" y="655"/>
                  <a:pt x="588" y="658"/>
                  <a:pt x="552" y="630"/>
                </a:cubicBezTo>
                <a:cubicBezTo>
                  <a:pt x="566" y="611"/>
                  <a:pt x="578" y="607"/>
                  <a:pt x="603" y="609"/>
                </a:cubicBezTo>
                <a:close/>
                <a:moveTo>
                  <a:pt x="505" y="718"/>
                </a:moveTo>
                <a:cubicBezTo>
                  <a:pt x="506" y="713"/>
                  <a:pt x="510" y="707"/>
                  <a:pt x="513" y="700"/>
                </a:cubicBezTo>
                <a:cubicBezTo>
                  <a:pt x="540" y="743"/>
                  <a:pt x="564" y="783"/>
                  <a:pt x="590" y="823"/>
                </a:cubicBezTo>
                <a:cubicBezTo>
                  <a:pt x="593" y="828"/>
                  <a:pt x="601" y="831"/>
                  <a:pt x="613" y="840"/>
                </a:cubicBezTo>
                <a:cubicBezTo>
                  <a:pt x="577" y="789"/>
                  <a:pt x="558" y="740"/>
                  <a:pt x="536" y="690"/>
                </a:cubicBezTo>
                <a:cubicBezTo>
                  <a:pt x="559" y="677"/>
                  <a:pt x="580" y="682"/>
                  <a:pt x="596" y="695"/>
                </a:cubicBezTo>
                <a:cubicBezTo>
                  <a:pt x="661" y="749"/>
                  <a:pt x="703" y="817"/>
                  <a:pt x="716" y="901"/>
                </a:cubicBezTo>
                <a:cubicBezTo>
                  <a:pt x="719" y="924"/>
                  <a:pt x="719" y="948"/>
                  <a:pt x="721" y="973"/>
                </a:cubicBezTo>
                <a:cubicBezTo>
                  <a:pt x="654" y="958"/>
                  <a:pt x="596" y="935"/>
                  <a:pt x="558" y="877"/>
                </a:cubicBezTo>
                <a:cubicBezTo>
                  <a:pt x="548" y="862"/>
                  <a:pt x="536" y="848"/>
                  <a:pt x="526" y="833"/>
                </a:cubicBezTo>
                <a:cubicBezTo>
                  <a:pt x="504" y="798"/>
                  <a:pt x="499" y="759"/>
                  <a:pt x="505" y="718"/>
                </a:cubicBezTo>
                <a:close/>
                <a:moveTo>
                  <a:pt x="363" y="220"/>
                </a:moveTo>
                <a:cubicBezTo>
                  <a:pt x="386" y="221"/>
                  <a:pt x="386" y="221"/>
                  <a:pt x="400" y="245"/>
                </a:cubicBezTo>
                <a:cubicBezTo>
                  <a:pt x="366" y="242"/>
                  <a:pt x="366" y="242"/>
                  <a:pt x="363" y="220"/>
                </a:cubicBezTo>
                <a:close/>
                <a:moveTo>
                  <a:pt x="792" y="1613"/>
                </a:moveTo>
                <a:cubicBezTo>
                  <a:pt x="807" y="1614"/>
                  <a:pt x="823" y="1617"/>
                  <a:pt x="840" y="1615"/>
                </a:cubicBezTo>
                <a:cubicBezTo>
                  <a:pt x="820" y="1609"/>
                  <a:pt x="801" y="1602"/>
                  <a:pt x="779" y="1594"/>
                </a:cubicBezTo>
                <a:cubicBezTo>
                  <a:pt x="798" y="1577"/>
                  <a:pt x="818" y="1575"/>
                  <a:pt x="839" y="1580"/>
                </a:cubicBezTo>
                <a:cubicBezTo>
                  <a:pt x="865" y="1586"/>
                  <a:pt x="890" y="1594"/>
                  <a:pt x="912" y="1611"/>
                </a:cubicBezTo>
                <a:cubicBezTo>
                  <a:pt x="938" y="1631"/>
                  <a:pt x="968" y="1646"/>
                  <a:pt x="999" y="1665"/>
                </a:cubicBezTo>
                <a:cubicBezTo>
                  <a:pt x="989" y="1683"/>
                  <a:pt x="973" y="1689"/>
                  <a:pt x="956" y="1691"/>
                </a:cubicBezTo>
                <a:cubicBezTo>
                  <a:pt x="926" y="1694"/>
                  <a:pt x="894" y="1703"/>
                  <a:pt x="868" y="1677"/>
                </a:cubicBezTo>
                <a:cubicBezTo>
                  <a:pt x="843" y="1677"/>
                  <a:pt x="831" y="1654"/>
                  <a:pt x="810" y="1646"/>
                </a:cubicBezTo>
                <a:cubicBezTo>
                  <a:pt x="790" y="1639"/>
                  <a:pt x="770" y="1634"/>
                  <a:pt x="748" y="1627"/>
                </a:cubicBezTo>
                <a:cubicBezTo>
                  <a:pt x="760" y="1609"/>
                  <a:pt x="776" y="1612"/>
                  <a:pt x="792" y="1613"/>
                </a:cubicBezTo>
                <a:close/>
                <a:moveTo>
                  <a:pt x="722" y="1695"/>
                </a:moveTo>
                <a:cubicBezTo>
                  <a:pt x="722" y="1693"/>
                  <a:pt x="724" y="1691"/>
                  <a:pt x="727" y="1687"/>
                </a:cubicBezTo>
                <a:cubicBezTo>
                  <a:pt x="760" y="1700"/>
                  <a:pt x="783" y="1729"/>
                  <a:pt x="812" y="1750"/>
                </a:cubicBezTo>
                <a:cubicBezTo>
                  <a:pt x="797" y="1716"/>
                  <a:pt x="768" y="1694"/>
                  <a:pt x="742" y="1669"/>
                </a:cubicBezTo>
                <a:cubicBezTo>
                  <a:pt x="786" y="1649"/>
                  <a:pt x="815" y="1657"/>
                  <a:pt x="848" y="1697"/>
                </a:cubicBezTo>
                <a:cubicBezTo>
                  <a:pt x="877" y="1732"/>
                  <a:pt x="893" y="1773"/>
                  <a:pt x="903" y="1816"/>
                </a:cubicBezTo>
                <a:cubicBezTo>
                  <a:pt x="909" y="1839"/>
                  <a:pt x="910" y="1864"/>
                  <a:pt x="913" y="1888"/>
                </a:cubicBezTo>
                <a:cubicBezTo>
                  <a:pt x="878" y="1859"/>
                  <a:pt x="841" y="1843"/>
                  <a:pt x="804" y="1825"/>
                </a:cubicBezTo>
                <a:cubicBezTo>
                  <a:pt x="752" y="1800"/>
                  <a:pt x="725" y="1758"/>
                  <a:pt x="721" y="1701"/>
                </a:cubicBezTo>
                <a:cubicBezTo>
                  <a:pt x="720" y="1699"/>
                  <a:pt x="721" y="1697"/>
                  <a:pt x="722" y="1695"/>
                </a:cubicBezTo>
                <a:close/>
                <a:moveTo>
                  <a:pt x="672" y="1791"/>
                </a:moveTo>
                <a:cubicBezTo>
                  <a:pt x="679" y="1772"/>
                  <a:pt x="687" y="1752"/>
                  <a:pt x="695" y="1730"/>
                </a:cubicBezTo>
                <a:cubicBezTo>
                  <a:pt x="708" y="1750"/>
                  <a:pt x="719" y="1769"/>
                  <a:pt x="731" y="1790"/>
                </a:cubicBezTo>
                <a:cubicBezTo>
                  <a:pt x="730" y="1809"/>
                  <a:pt x="719" y="1826"/>
                  <a:pt x="703" y="1842"/>
                </a:cubicBezTo>
                <a:cubicBezTo>
                  <a:pt x="686" y="1860"/>
                  <a:pt x="669" y="1879"/>
                  <a:pt x="651" y="1899"/>
                </a:cubicBezTo>
                <a:cubicBezTo>
                  <a:pt x="649" y="1895"/>
                  <a:pt x="643" y="1890"/>
                  <a:pt x="641" y="1884"/>
                </a:cubicBezTo>
                <a:cubicBezTo>
                  <a:pt x="622" y="1835"/>
                  <a:pt x="617" y="1784"/>
                  <a:pt x="627" y="1732"/>
                </a:cubicBezTo>
                <a:cubicBezTo>
                  <a:pt x="631" y="1707"/>
                  <a:pt x="643" y="1698"/>
                  <a:pt x="672" y="1694"/>
                </a:cubicBezTo>
                <a:cubicBezTo>
                  <a:pt x="686" y="1726"/>
                  <a:pt x="671" y="1758"/>
                  <a:pt x="672" y="1791"/>
                </a:cubicBezTo>
                <a:close/>
                <a:moveTo>
                  <a:pt x="653" y="1590"/>
                </a:moveTo>
                <a:cubicBezTo>
                  <a:pt x="615" y="1552"/>
                  <a:pt x="583" y="1510"/>
                  <a:pt x="563" y="1456"/>
                </a:cubicBezTo>
                <a:cubicBezTo>
                  <a:pt x="588" y="1470"/>
                  <a:pt x="612" y="1505"/>
                  <a:pt x="653" y="1590"/>
                </a:cubicBezTo>
                <a:close/>
                <a:moveTo>
                  <a:pt x="552" y="1340"/>
                </a:moveTo>
                <a:cubicBezTo>
                  <a:pt x="601" y="1301"/>
                  <a:pt x="729" y="1372"/>
                  <a:pt x="747" y="1450"/>
                </a:cubicBezTo>
                <a:cubicBezTo>
                  <a:pt x="715" y="1471"/>
                  <a:pt x="680" y="1473"/>
                  <a:pt x="645" y="1468"/>
                </a:cubicBezTo>
                <a:cubicBezTo>
                  <a:pt x="630" y="1466"/>
                  <a:pt x="616" y="1460"/>
                  <a:pt x="602" y="1454"/>
                </a:cubicBezTo>
                <a:cubicBezTo>
                  <a:pt x="568" y="1438"/>
                  <a:pt x="547" y="1413"/>
                  <a:pt x="548" y="1369"/>
                </a:cubicBezTo>
                <a:cubicBezTo>
                  <a:pt x="584" y="1389"/>
                  <a:pt x="614" y="1418"/>
                  <a:pt x="661" y="1423"/>
                </a:cubicBezTo>
                <a:cubicBezTo>
                  <a:pt x="621" y="1395"/>
                  <a:pt x="576" y="1381"/>
                  <a:pt x="552" y="1340"/>
                </a:cubicBezTo>
                <a:close/>
                <a:moveTo>
                  <a:pt x="467" y="1493"/>
                </a:moveTo>
                <a:cubicBezTo>
                  <a:pt x="480" y="1460"/>
                  <a:pt x="493" y="1428"/>
                  <a:pt x="507" y="1393"/>
                </a:cubicBezTo>
                <a:cubicBezTo>
                  <a:pt x="528" y="1408"/>
                  <a:pt x="535" y="1428"/>
                  <a:pt x="537" y="1449"/>
                </a:cubicBezTo>
                <a:cubicBezTo>
                  <a:pt x="543" y="1532"/>
                  <a:pt x="493" y="1634"/>
                  <a:pt x="409" y="1672"/>
                </a:cubicBezTo>
                <a:cubicBezTo>
                  <a:pt x="371" y="1601"/>
                  <a:pt x="369" y="1529"/>
                  <a:pt x="403" y="1460"/>
                </a:cubicBezTo>
                <a:cubicBezTo>
                  <a:pt x="429" y="1407"/>
                  <a:pt x="458" y="1386"/>
                  <a:pt x="485" y="1387"/>
                </a:cubicBezTo>
                <a:cubicBezTo>
                  <a:pt x="477" y="1422"/>
                  <a:pt x="469" y="1456"/>
                  <a:pt x="461" y="1491"/>
                </a:cubicBezTo>
                <a:cubicBezTo>
                  <a:pt x="463" y="1492"/>
                  <a:pt x="465" y="1492"/>
                  <a:pt x="467" y="1493"/>
                </a:cubicBezTo>
                <a:close/>
                <a:moveTo>
                  <a:pt x="74" y="747"/>
                </a:moveTo>
                <a:cubicBezTo>
                  <a:pt x="122" y="725"/>
                  <a:pt x="170" y="706"/>
                  <a:pt x="224" y="721"/>
                </a:cubicBezTo>
                <a:cubicBezTo>
                  <a:pt x="259" y="731"/>
                  <a:pt x="281" y="755"/>
                  <a:pt x="296" y="795"/>
                </a:cubicBezTo>
                <a:cubicBezTo>
                  <a:pt x="253" y="775"/>
                  <a:pt x="213" y="768"/>
                  <a:pt x="177" y="772"/>
                </a:cubicBezTo>
                <a:cubicBezTo>
                  <a:pt x="218" y="788"/>
                  <a:pt x="258" y="793"/>
                  <a:pt x="294" y="817"/>
                </a:cubicBezTo>
                <a:cubicBezTo>
                  <a:pt x="286" y="827"/>
                  <a:pt x="278" y="836"/>
                  <a:pt x="271" y="845"/>
                </a:cubicBezTo>
                <a:cubicBezTo>
                  <a:pt x="215" y="867"/>
                  <a:pt x="116" y="819"/>
                  <a:pt x="74" y="747"/>
                </a:cubicBezTo>
                <a:close/>
                <a:moveTo>
                  <a:pt x="47" y="990"/>
                </a:moveTo>
                <a:cubicBezTo>
                  <a:pt x="91" y="974"/>
                  <a:pt x="132" y="962"/>
                  <a:pt x="170" y="944"/>
                </a:cubicBezTo>
                <a:cubicBezTo>
                  <a:pt x="208" y="926"/>
                  <a:pt x="243" y="902"/>
                  <a:pt x="279" y="881"/>
                </a:cubicBezTo>
                <a:cubicBezTo>
                  <a:pt x="258" y="931"/>
                  <a:pt x="125" y="987"/>
                  <a:pt x="47" y="990"/>
                </a:cubicBezTo>
                <a:close/>
                <a:moveTo>
                  <a:pt x="315" y="1122"/>
                </a:moveTo>
                <a:cubicBezTo>
                  <a:pt x="310" y="1129"/>
                  <a:pt x="304" y="1135"/>
                  <a:pt x="298" y="1141"/>
                </a:cubicBezTo>
                <a:cubicBezTo>
                  <a:pt x="294" y="1145"/>
                  <a:pt x="290" y="1148"/>
                  <a:pt x="286" y="1151"/>
                </a:cubicBezTo>
                <a:cubicBezTo>
                  <a:pt x="232" y="1084"/>
                  <a:pt x="248" y="925"/>
                  <a:pt x="328" y="876"/>
                </a:cubicBezTo>
                <a:cubicBezTo>
                  <a:pt x="332" y="932"/>
                  <a:pt x="305" y="979"/>
                  <a:pt x="309" y="1031"/>
                </a:cubicBezTo>
                <a:cubicBezTo>
                  <a:pt x="322" y="987"/>
                  <a:pt x="336" y="942"/>
                  <a:pt x="349" y="898"/>
                </a:cubicBezTo>
                <a:cubicBezTo>
                  <a:pt x="351" y="897"/>
                  <a:pt x="353" y="897"/>
                  <a:pt x="355" y="896"/>
                </a:cubicBezTo>
                <a:cubicBezTo>
                  <a:pt x="359" y="906"/>
                  <a:pt x="366" y="916"/>
                  <a:pt x="367" y="926"/>
                </a:cubicBezTo>
                <a:cubicBezTo>
                  <a:pt x="375" y="998"/>
                  <a:pt x="361" y="1064"/>
                  <a:pt x="315" y="1122"/>
                </a:cubicBezTo>
                <a:close/>
                <a:moveTo>
                  <a:pt x="469" y="563"/>
                </a:moveTo>
                <a:cubicBezTo>
                  <a:pt x="464" y="640"/>
                  <a:pt x="457" y="717"/>
                  <a:pt x="453" y="794"/>
                </a:cubicBezTo>
                <a:cubicBezTo>
                  <a:pt x="448" y="889"/>
                  <a:pt x="446" y="983"/>
                  <a:pt x="452" y="1077"/>
                </a:cubicBezTo>
                <a:cubicBezTo>
                  <a:pt x="454" y="1104"/>
                  <a:pt x="459" y="1132"/>
                  <a:pt x="456" y="1161"/>
                </a:cubicBezTo>
                <a:cubicBezTo>
                  <a:pt x="453" y="1147"/>
                  <a:pt x="449" y="1134"/>
                  <a:pt x="447" y="1121"/>
                </a:cubicBezTo>
                <a:cubicBezTo>
                  <a:pt x="435" y="1051"/>
                  <a:pt x="429" y="980"/>
                  <a:pt x="433" y="909"/>
                </a:cubicBezTo>
                <a:cubicBezTo>
                  <a:pt x="438" y="835"/>
                  <a:pt x="441" y="762"/>
                  <a:pt x="444" y="688"/>
                </a:cubicBezTo>
                <a:cubicBezTo>
                  <a:pt x="444" y="681"/>
                  <a:pt x="442" y="675"/>
                  <a:pt x="438" y="668"/>
                </a:cubicBezTo>
                <a:cubicBezTo>
                  <a:pt x="412" y="713"/>
                  <a:pt x="407" y="768"/>
                  <a:pt x="369" y="807"/>
                </a:cubicBezTo>
                <a:cubicBezTo>
                  <a:pt x="356" y="801"/>
                  <a:pt x="357" y="793"/>
                  <a:pt x="365" y="782"/>
                </a:cubicBezTo>
                <a:cubicBezTo>
                  <a:pt x="393" y="742"/>
                  <a:pt x="411" y="695"/>
                  <a:pt x="432" y="651"/>
                </a:cubicBezTo>
                <a:cubicBezTo>
                  <a:pt x="444" y="625"/>
                  <a:pt x="455" y="599"/>
                  <a:pt x="435" y="571"/>
                </a:cubicBezTo>
                <a:cubicBezTo>
                  <a:pt x="449" y="558"/>
                  <a:pt x="451" y="544"/>
                  <a:pt x="444" y="527"/>
                </a:cubicBezTo>
                <a:cubicBezTo>
                  <a:pt x="439" y="516"/>
                  <a:pt x="440" y="504"/>
                  <a:pt x="437" y="492"/>
                </a:cubicBezTo>
                <a:cubicBezTo>
                  <a:pt x="434" y="478"/>
                  <a:pt x="438" y="470"/>
                  <a:pt x="458" y="467"/>
                </a:cubicBezTo>
                <a:cubicBezTo>
                  <a:pt x="411" y="437"/>
                  <a:pt x="423" y="389"/>
                  <a:pt x="411" y="351"/>
                </a:cubicBezTo>
                <a:cubicBezTo>
                  <a:pt x="406" y="338"/>
                  <a:pt x="405" y="323"/>
                  <a:pt x="404" y="310"/>
                </a:cubicBezTo>
                <a:cubicBezTo>
                  <a:pt x="403" y="297"/>
                  <a:pt x="401" y="283"/>
                  <a:pt x="422" y="278"/>
                </a:cubicBezTo>
                <a:cubicBezTo>
                  <a:pt x="431" y="301"/>
                  <a:pt x="442" y="323"/>
                  <a:pt x="448" y="347"/>
                </a:cubicBezTo>
                <a:cubicBezTo>
                  <a:pt x="466" y="418"/>
                  <a:pt x="475" y="490"/>
                  <a:pt x="469" y="563"/>
                </a:cubicBezTo>
                <a:close/>
                <a:moveTo>
                  <a:pt x="551" y="1034"/>
                </a:moveTo>
                <a:cubicBezTo>
                  <a:pt x="584" y="1059"/>
                  <a:pt x="617" y="1084"/>
                  <a:pt x="654" y="1112"/>
                </a:cubicBezTo>
                <a:cubicBezTo>
                  <a:pt x="620" y="1100"/>
                  <a:pt x="575" y="1068"/>
                  <a:pt x="551" y="1034"/>
                </a:cubicBezTo>
                <a:close/>
                <a:moveTo>
                  <a:pt x="862" y="1216"/>
                </a:moveTo>
                <a:cubicBezTo>
                  <a:pt x="893" y="1246"/>
                  <a:pt x="913" y="1283"/>
                  <a:pt x="920" y="1325"/>
                </a:cubicBezTo>
                <a:cubicBezTo>
                  <a:pt x="924" y="1347"/>
                  <a:pt x="924" y="1369"/>
                  <a:pt x="926" y="1393"/>
                </a:cubicBezTo>
                <a:cubicBezTo>
                  <a:pt x="894" y="1391"/>
                  <a:pt x="871" y="1378"/>
                  <a:pt x="848" y="1361"/>
                </a:cubicBezTo>
                <a:cubicBezTo>
                  <a:pt x="818" y="1338"/>
                  <a:pt x="792" y="1312"/>
                  <a:pt x="776" y="1276"/>
                </a:cubicBezTo>
                <a:cubicBezTo>
                  <a:pt x="769" y="1259"/>
                  <a:pt x="766" y="1242"/>
                  <a:pt x="778" y="1217"/>
                </a:cubicBezTo>
                <a:cubicBezTo>
                  <a:pt x="801" y="1247"/>
                  <a:pt x="821" y="1272"/>
                  <a:pt x="842" y="1298"/>
                </a:cubicBezTo>
                <a:cubicBezTo>
                  <a:pt x="840" y="1259"/>
                  <a:pt x="805" y="1234"/>
                  <a:pt x="794" y="1196"/>
                </a:cubicBezTo>
                <a:cubicBezTo>
                  <a:pt x="823" y="1187"/>
                  <a:pt x="845" y="1199"/>
                  <a:pt x="862" y="1216"/>
                </a:cubicBezTo>
                <a:close/>
                <a:moveTo>
                  <a:pt x="932" y="1030"/>
                </a:moveTo>
                <a:cubicBezTo>
                  <a:pt x="975" y="993"/>
                  <a:pt x="1026" y="976"/>
                  <a:pt x="1086" y="979"/>
                </a:cubicBezTo>
                <a:cubicBezTo>
                  <a:pt x="1085" y="1027"/>
                  <a:pt x="1063" y="1060"/>
                  <a:pt x="1032" y="1089"/>
                </a:cubicBezTo>
                <a:cubicBezTo>
                  <a:pt x="1030" y="1091"/>
                  <a:pt x="1027" y="1094"/>
                  <a:pt x="1024" y="1094"/>
                </a:cubicBezTo>
                <a:cubicBezTo>
                  <a:pt x="997" y="1097"/>
                  <a:pt x="970" y="1100"/>
                  <a:pt x="936" y="1103"/>
                </a:cubicBezTo>
                <a:cubicBezTo>
                  <a:pt x="966" y="1081"/>
                  <a:pt x="990" y="1062"/>
                  <a:pt x="1014" y="1043"/>
                </a:cubicBezTo>
                <a:cubicBezTo>
                  <a:pt x="969" y="1052"/>
                  <a:pt x="937" y="1083"/>
                  <a:pt x="896" y="1104"/>
                </a:cubicBezTo>
                <a:cubicBezTo>
                  <a:pt x="893" y="1070"/>
                  <a:pt x="911" y="1048"/>
                  <a:pt x="932" y="1030"/>
                </a:cubicBezTo>
                <a:close/>
                <a:moveTo>
                  <a:pt x="1093" y="1218"/>
                </a:moveTo>
                <a:cubicBezTo>
                  <a:pt x="1049" y="1241"/>
                  <a:pt x="1006" y="1232"/>
                  <a:pt x="962" y="1217"/>
                </a:cubicBezTo>
                <a:cubicBezTo>
                  <a:pt x="943" y="1211"/>
                  <a:pt x="925" y="1201"/>
                  <a:pt x="920" y="1174"/>
                </a:cubicBezTo>
                <a:cubicBezTo>
                  <a:pt x="958" y="1183"/>
                  <a:pt x="994" y="1190"/>
                  <a:pt x="1031" y="1174"/>
                </a:cubicBezTo>
                <a:cubicBezTo>
                  <a:pt x="1020" y="1173"/>
                  <a:pt x="1010" y="1171"/>
                  <a:pt x="1000" y="1170"/>
                </a:cubicBezTo>
                <a:cubicBezTo>
                  <a:pt x="988" y="1169"/>
                  <a:pt x="976" y="1169"/>
                  <a:pt x="965" y="1166"/>
                </a:cubicBezTo>
                <a:cubicBezTo>
                  <a:pt x="953" y="1163"/>
                  <a:pt x="943" y="1158"/>
                  <a:pt x="928" y="1153"/>
                </a:cubicBezTo>
                <a:cubicBezTo>
                  <a:pt x="962" y="1112"/>
                  <a:pt x="1001" y="1110"/>
                  <a:pt x="1044" y="1118"/>
                </a:cubicBezTo>
                <a:cubicBezTo>
                  <a:pt x="1090" y="1126"/>
                  <a:pt x="1125" y="1154"/>
                  <a:pt x="1170" y="1168"/>
                </a:cubicBezTo>
                <a:cubicBezTo>
                  <a:pt x="1146" y="1196"/>
                  <a:pt x="1118" y="1204"/>
                  <a:pt x="1093" y="1218"/>
                </a:cubicBezTo>
                <a:close/>
                <a:moveTo>
                  <a:pt x="341" y="2044"/>
                </a:moveTo>
                <a:cubicBezTo>
                  <a:pt x="347" y="2038"/>
                  <a:pt x="350" y="2033"/>
                  <a:pt x="355" y="2029"/>
                </a:cubicBezTo>
                <a:cubicBezTo>
                  <a:pt x="403" y="1988"/>
                  <a:pt x="413" y="1932"/>
                  <a:pt x="410" y="1874"/>
                </a:cubicBezTo>
                <a:cubicBezTo>
                  <a:pt x="408" y="1843"/>
                  <a:pt x="397" y="1811"/>
                  <a:pt x="386" y="1781"/>
                </a:cubicBezTo>
                <a:cubicBezTo>
                  <a:pt x="378" y="1759"/>
                  <a:pt x="363" y="1740"/>
                  <a:pt x="351" y="1720"/>
                </a:cubicBezTo>
                <a:cubicBezTo>
                  <a:pt x="313" y="1734"/>
                  <a:pt x="303" y="1768"/>
                  <a:pt x="282" y="1797"/>
                </a:cubicBezTo>
                <a:cubicBezTo>
                  <a:pt x="240" y="1729"/>
                  <a:pt x="180" y="1686"/>
                  <a:pt x="111" y="1649"/>
                </a:cubicBezTo>
                <a:cubicBezTo>
                  <a:pt x="107" y="1654"/>
                  <a:pt x="102" y="1658"/>
                  <a:pt x="100" y="1663"/>
                </a:cubicBezTo>
                <a:cubicBezTo>
                  <a:pt x="81" y="1731"/>
                  <a:pt x="77" y="1797"/>
                  <a:pt x="113" y="1863"/>
                </a:cubicBezTo>
                <a:cubicBezTo>
                  <a:pt x="136" y="1904"/>
                  <a:pt x="157" y="1946"/>
                  <a:pt x="189" y="1981"/>
                </a:cubicBezTo>
                <a:cubicBezTo>
                  <a:pt x="103" y="1948"/>
                  <a:pt x="35" y="1896"/>
                  <a:pt x="6" y="1803"/>
                </a:cubicBezTo>
                <a:cubicBezTo>
                  <a:pt x="5" y="1798"/>
                  <a:pt x="3" y="1793"/>
                  <a:pt x="1" y="1788"/>
                </a:cubicBezTo>
                <a:cubicBezTo>
                  <a:pt x="1" y="1917"/>
                  <a:pt x="1" y="1917"/>
                  <a:pt x="1" y="1917"/>
                </a:cubicBezTo>
                <a:cubicBezTo>
                  <a:pt x="52" y="1942"/>
                  <a:pt x="103" y="1965"/>
                  <a:pt x="155" y="1988"/>
                </a:cubicBezTo>
                <a:cubicBezTo>
                  <a:pt x="225" y="2018"/>
                  <a:pt x="297" y="2047"/>
                  <a:pt x="369" y="2076"/>
                </a:cubicBezTo>
                <a:cubicBezTo>
                  <a:pt x="421" y="2098"/>
                  <a:pt x="468" y="2126"/>
                  <a:pt x="512" y="2160"/>
                </a:cubicBezTo>
                <a:cubicBezTo>
                  <a:pt x="538" y="2160"/>
                  <a:pt x="538" y="2160"/>
                  <a:pt x="538" y="2160"/>
                </a:cubicBezTo>
                <a:cubicBezTo>
                  <a:pt x="488" y="2119"/>
                  <a:pt x="432" y="2086"/>
                  <a:pt x="371" y="2060"/>
                </a:cubicBezTo>
                <a:cubicBezTo>
                  <a:pt x="361" y="2056"/>
                  <a:pt x="353" y="2050"/>
                  <a:pt x="341" y="2044"/>
                </a:cubicBezTo>
                <a:close/>
                <a:moveTo>
                  <a:pt x="286" y="1960"/>
                </a:moveTo>
                <a:cubicBezTo>
                  <a:pt x="250" y="1919"/>
                  <a:pt x="215" y="1879"/>
                  <a:pt x="185" y="1825"/>
                </a:cubicBezTo>
                <a:cubicBezTo>
                  <a:pt x="188" y="1839"/>
                  <a:pt x="187" y="1847"/>
                  <a:pt x="190" y="1853"/>
                </a:cubicBezTo>
                <a:cubicBezTo>
                  <a:pt x="214" y="1893"/>
                  <a:pt x="239" y="1933"/>
                  <a:pt x="266" y="1976"/>
                </a:cubicBezTo>
                <a:cubicBezTo>
                  <a:pt x="258" y="1976"/>
                  <a:pt x="251" y="1977"/>
                  <a:pt x="246" y="1975"/>
                </a:cubicBezTo>
                <a:cubicBezTo>
                  <a:pt x="207" y="1963"/>
                  <a:pt x="174" y="1941"/>
                  <a:pt x="153" y="1905"/>
                </a:cubicBezTo>
                <a:cubicBezTo>
                  <a:pt x="143" y="1890"/>
                  <a:pt x="136" y="1873"/>
                  <a:pt x="127" y="1857"/>
                </a:cubicBezTo>
                <a:cubicBezTo>
                  <a:pt x="92" y="1797"/>
                  <a:pt x="98" y="1735"/>
                  <a:pt x="114" y="1668"/>
                </a:cubicBezTo>
                <a:cubicBezTo>
                  <a:pt x="136" y="1681"/>
                  <a:pt x="157" y="1692"/>
                  <a:pt x="176" y="1705"/>
                </a:cubicBezTo>
                <a:cubicBezTo>
                  <a:pt x="246" y="1755"/>
                  <a:pt x="288" y="1823"/>
                  <a:pt x="307" y="1905"/>
                </a:cubicBezTo>
                <a:cubicBezTo>
                  <a:pt x="312" y="1924"/>
                  <a:pt x="307" y="1945"/>
                  <a:pt x="286" y="1960"/>
                </a:cubicBezTo>
                <a:close/>
                <a:moveTo>
                  <a:pt x="335" y="1880"/>
                </a:moveTo>
                <a:cubicBezTo>
                  <a:pt x="289" y="1828"/>
                  <a:pt x="292" y="1786"/>
                  <a:pt x="344" y="1742"/>
                </a:cubicBezTo>
                <a:cubicBezTo>
                  <a:pt x="368" y="1769"/>
                  <a:pt x="382" y="1802"/>
                  <a:pt x="390" y="1848"/>
                </a:cubicBezTo>
                <a:cubicBezTo>
                  <a:pt x="395" y="1878"/>
                  <a:pt x="399" y="1907"/>
                  <a:pt x="387" y="1937"/>
                </a:cubicBezTo>
                <a:cubicBezTo>
                  <a:pt x="378" y="1960"/>
                  <a:pt x="369" y="1968"/>
                  <a:pt x="346" y="1973"/>
                </a:cubicBezTo>
                <a:cubicBezTo>
                  <a:pt x="337" y="1928"/>
                  <a:pt x="363" y="1881"/>
                  <a:pt x="337" y="1831"/>
                </a:cubicBezTo>
                <a:cubicBezTo>
                  <a:pt x="336" y="1851"/>
                  <a:pt x="336" y="1864"/>
                  <a:pt x="335" y="1880"/>
                </a:cubicBezTo>
                <a:close/>
                <a:moveTo>
                  <a:pt x="289" y="1341"/>
                </a:moveTo>
                <a:cubicBezTo>
                  <a:pt x="270" y="1310"/>
                  <a:pt x="238" y="1308"/>
                  <a:pt x="206" y="1309"/>
                </a:cubicBezTo>
                <a:cubicBezTo>
                  <a:pt x="187" y="1309"/>
                  <a:pt x="168" y="1314"/>
                  <a:pt x="150" y="1316"/>
                </a:cubicBezTo>
                <a:cubicBezTo>
                  <a:pt x="152" y="1265"/>
                  <a:pt x="155" y="1216"/>
                  <a:pt x="157" y="1166"/>
                </a:cubicBezTo>
                <a:cubicBezTo>
                  <a:pt x="147" y="1165"/>
                  <a:pt x="140" y="1162"/>
                  <a:pt x="135" y="1163"/>
                </a:cubicBezTo>
                <a:cubicBezTo>
                  <a:pt x="89" y="1178"/>
                  <a:pt x="51" y="1206"/>
                  <a:pt x="21" y="1243"/>
                </a:cubicBezTo>
                <a:cubicBezTo>
                  <a:pt x="12" y="1254"/>
                  <a:pt x="6" y="1266"/>
                  <a:pt x="1" y="1279"/>
                </a:cubicBezTo>
                <a:cubicBezTo>
                  <a:pt x="1" y="1500"/>
                  <a:pt x="1" y="1500"/>
                  <a:pt x="1" y="1500"/>
                </a:cubicBezTo>
                <a:cubicBezTo>
                  <a:pt x="5" y="1489"/>
                  <a:pt x="9" y="1479"/>
                  <a:pt x="15" y="1468"/>
                </a:cubicBezTo>
                <a:cubicBezTo>
                  <a:pt x="100" y="1509"/>
                  <a:pt x="229" y="1472"/>
                  <a:pt x="289" y="1341"/>
                </a:cubicBezTo>
                <a:close/>
                <a:moveTo>
                  <a:pt x="149" y="1338"/>
                </a:moveTo>
                <a:cubicBezTo>
                  <a:pt x="189" y="1324"/>
                  <a:pt x="228" y="1319"/>
                  <a:pt x="271" y="1339"/>
                </a:cubicBezTo>
                <a:cubicBezTo>
                  <a:pt x="247" y="1394"/>
                  <a:pt x="210" y="1432"/>
                  <a:pt x="157" y="1454"/>
                </a:cubicBezTo>
                <a:cubicBezTo>
                  <a:pt x="132" y="1465"/>
                  <a:pt x="104" y="1471"/>
                  <a:pt x="75" y="1453"/>
                </a:cubicBezTo>
                <a:cubicBezTo>
                  <a:pt x="112" y="1426"/>
                  <a:pt x="155" y="1411"/>
                  <a:pt x="182" y="1375"/>
                </a:cubicBezTo>
                <a:cubicBezTo>
                  <a:pt x="155" y="1388"/>
                  <a:pt x="127" y="1401"/>
                  <a:pt x="94" y="1417"/>
                </a:cubicBezTo>
                <a:cubicBezTo>
                  <a:pt x="112" y="1389"/>
                  <a:pt x="126" y="1366"/>
                  <a:pt x="141" y="1343"/>
                </a:cubicBezTo>
                <a:cubicBezTo>
                  <a:pt x="143" y="1341"/>
                  <a:pt x="146" y="1339"/>
                  <a:pt x="149" y="1338"/>
                </a:cubicBezTo>
                <a:close/>
                <a:moveTo>
                  <a:pt x="3" y="1343"/>
                </a:moveTo>
                <a:cubicBezTo>
                  <a:pt x="9" y="1298"/>
                  <a:pt x="21" y="1255"/>
                  <a:pt x="61" y="1227"/>
                </a:cubicBezTo>
                <a:cubicBezTo>
                  <a:pt x="85" y="1210"/>
                  <a:pt x="105" y="1188"/>
                  <a:pt x="140" y="1179"/>
                </a:cubicBezTo>
                <a:cubicBezTo>
                  <a:pt x="133" y="1226"/>
                  <a:pt x="142" y="1270"/>
                  <a:pt x="129" y="1314"/>
                </a:cubicBezTo>
                <a:cubicBezTo>
                  <a:pt x="117" y="1357"/>
                  <a:pt x="98" y="1391"/>
                  <a:pt x="46" y="1403"/>
                </a:cubicBezTo>
                <a:cubicBezTo>
                  <a:pt x="48" y="1387"/>
                  <a:pt x="48" y="1376"/>
                  <a:pt x="50" y="1364"/>
                </a:cubicBezTo>
                <a:cubicBezTo>
                  <a:pt x="53" y="1353"/>
                  <a:pt x="58" y="1342"/>
                  <a:pt x="62" y="1331"/>
                </a:cubicBezTo>
                <a:cubicBezTo>
                  <a:pt x="66" y="1321"/>
                  <a:pt x="69" y="1312"/>
                  <a:pt x="73" y="1302"/>
                </a:cubicBezTo>
                <a:cubicBezTo>
                  <a:pt x="42" y="1328"/>
                  <a:pt x="32" y="1363"/>
                  <a:pt x="23" y="1400"/>
                </a:cubicBezTo>
                <a:cubicBezTo>
                  <a:pt x="2" y="1384"/>
                  <a:pt x="0" y="1364"/>
                  <a:pt x="3" y="1343"/>
                </a:cubicBezTo>
                <a:close/>
                <a:moveTo>
                  <a:pt x="433" y="413"/>
                </a:moveTo>
                <a:cubicBezTo>
                  <a:pt x="450" y="401"/>
                  <a:pt x="446" y="388"/>
                  <a:pt x="441" y="373"/>
                </a:cubicBezTo>
                <a:cubicBezTo>
                  <a:pt x="418" y="384"/>
                  <a:pt x="426" y="397"/>
                  <a:pt x="433" y="413"/>
                </a:cubicBezTo>
                <a:close/>
                <a:moveTo>
                  <a:pt x="418" y="2137"/>
                </a:moveTo>
                <a:cubicBezTo>
                  <a:pt x="409" y="2129"/>
                  <a:pt x="397" y="2124"/>
                  <a:pt x="390" y="2116"/>
                </a:cubicBezTo>
                <a:cubicBezTo>
                  <a:pt x="378" y="2102"/>
                  <a:pt x="364" y="2097"/>
                  <a:pt x="347" y="2104"/>
                </a:cubicBezTo>
                <a:cubicBezTo>
                  <a:pt x="330" y="2074"/>
                  <a:pt x="302" y="2072"/>
                  <a:pt x="273" y="2071"/>
                </a:cubicBezTo>
                <a:cubicBezTo>
                  <a:pt x="224" y="2070"/>
                  <a:pt x="175" y="2065"/>
                  <a:pt x="126" y="2072"/>
                </a:cubicBezTo>
                <a:cubicBezTo>
                  <a:pt x="113" y="2074"/>
                  <a:pt x="105" y="2072"/>
                  <a:pt x="105" y="2058"/>
                </a:cubicBezTo>
                <a:cubicBezTo>
                  <a:pt x="157" y="2040"/>
                  <a:pt x="209" y="2061"/>
                  <a:pt x="261" y="2058"/>
                </a:cubicBezTo>
                <a:cubicBezTo>
                  <a:pt x="257" y="2051"/>
                  <a:pt x="252" y="2046"/>
                  <a:pt x="246" y="2044"/>
                </a:cubicBezTo>
                <a:cubicBezTo>
                  <a:pt x="178" y="2014"/>
                  <a:pt x="111" y="1983"/>
                  <a:pt x="43" y="1954"/>
                </a:cubicBezTo>
                <a:cubicBezTo>
                  <a:pt x="29" y="1948"/>
                  <a:pt x="15" y="1942"/>
                  <a:pt x="1" y="1935"/>
                </a:cubicBezTo>
                <a:cubicBezTo>
                  <a:pt x="1" y="1951"/>
                  <a:pt x="1" y="1951"/>
                  <a:pt x="1" y="1951"/>
                </a:cubicBezTo>
                <a:cubicBezTo>
                  <a:pt x="54" y="1979"/>
                  <a:pt x="108" y="2004"/>
                  <a:pt x="163" y="2032"/>
                </a:cubicBezTo>
                <a:cubicBezTo>
                  <a:pt x="139" y="2035"/>
                  <a:pt x="117" y="2038"/>
                  <a:pt x="97" y="2040"/>
                </a:cubicBezTo>
                <a:cubicBezTo>
                  <a:pt x="66" y="2015"/>
                  <a:pt x="34" y="1994"/>
                  <a:pt x="1" y="1978"/>
                </a:cubicBezTo>
                <a:cubicBezTo>
                  <a:pt x="1" y="2008"/>
                  <a:pt x="1" y="2008"/>
                  <a:pt x="1" y="2008"/>
                </a:cubicBezTo>
                <a:cubicBezTo>
                  <a:pt x="8" y="2014"/>
                  <a:pt x="13" y="2023"/>
                  <a:pt x="20" y="2030"/>
                </a:cubicBezTo>
                <a:cubicBezTo>
                  <a:pt x="18" y="2032"/>
                  <a:pt x="17" y="2033"/>
                  <a:pt x="16" y="2035"/>
                </a:cubicBezTo>
                <a:cubicBezTo>
                  <a:pt x="11" y="2034"/>
                  <a:pt x="6" y="2033"/>
                  <a:pt x="1" y="2032"/>
                </a:cubicBezTo>
                <a:cubicBezTo>
                  <a:pt x="1" y="2051"/>
                  <a:pt x="1" y="2051"/>
                  <a:pt x="1" y="2051"/>
                </a:cubicBezTo>
                <a:cubicBezTo>
                  <a:pt x="10" y="2055"/>
                  <a:pt x="18" y="2058"/>
                  <a:pt x="26" y="2063"/>
                </a:cubicBezTo>
                <a:cubicBezTo>
                  <a:pt x="19" y="2068"/>
                  <a:pt x="10" y="2072"/>
                  <a:pt x="1" y="2075"/>
                </a:cubicBezTo>
                <a:cubicBezTo>
                  <a:pt x="1" y="2160"/>
                  <a:pt x="1" y="2160"/>
                  <a:pt x="1" y="2160"/>
                </a:cubicBezTo>
                <a:cubicBezTo>
                  <a:pt x="7" y="2160"/>
                  <a:pt x="7" y="2160"/>
                  <a:pt x="7" y="2160"/>
                </a:cubicBezTo>
                <a:cubicBezTo>
                  <a:pt x="12" y="2147"/>
                  <a:pt x="19" y="2136"/>
                  <a:pt x="28" y="2128"/>
                </a:cubicBezTo>
                <a:cubicBezTo>
                  <a:pt x="39" y="2126"/>
                  <a:pt x="50" y="2123"/>
                  <a:pt x="63" y="2120"/>
                </a:cubicBezTo>
                <a:cubicBezTo>
                  <a:pt x="65" y="2134"/>
                  <a:pt x="65" y="2147"/>
                  <a:pt x="64" y="2160"/>
                </a:cubicBezTo>
                <a:cubicBezTo>
                  <a:pt x="81" y="2160"/>
                  <a:pt x="81" y="2160"/>
                  <a:pt x="81" y="2160"/>
                </a:cubicBezTo>
                <a:cubicBezTo>
                  <a:pt x="83" y="2150"/>
                  <a:pt x="84" y="2139"/>
                  <a:pt x="84" y="2128"/>
                </a:cubicBezTo>
                <a:cubicBezTo>
                  <a:pt x="94" y="2139"/>
                  <a:pt x="102" y="2149"/>
                  <a:pt x="108" y="2160"/>
                </a:cubicBezTo>
                <a:cubicBezTo>
                  <a:pt x="141" y="2160"/>
                  <a:pt x="141" y="2160"/>
                  <a:pt x="141" y="2160"/>
                </a:cubicBezTo>
                <a:cubicBezTo>
                  <a:pt x="141" y="2137"/>
                  <a:pt x="136" y="2113"/>
                  <a:pt x="127" y="2091"/>
                </a:cubicBezTo>
                <a:cubicBezTo>
                  <a:pt x="188" y="2083"/>
                  <a:pt x="247" y="2083"/>
                  <a:pt x="303" y="2110"/>
                </a:cubicBezTo>
                <a:cubicBezTo>
                  <a:pt x="320" y="2118"/>
                  <a:pt x="336" y="2129"/>
                  <a:pt x="357" y="2124"/>
                </a:cubicBezTo>
                <a:cubicBezTo>
                  <a:pt x="363" y="2122"/>
                  <a:pt x="371" y="2126"/>
                  <a:pt x="377" y="2130"/>
                </a:cubicBezTo>
                <a:cubicBezTo>
                  <a:pt x="392" y="2140"/>
                  <a:pt x="407" y="2149"/>
                  <a:pt x="422" y="2160"/>
                </a:cubicBezTo>
                <a:cubicBezTo>
                  <a:pt x="459" y="2160"/>
                  <a:pt x="459" y="2160"/>
                  <a:pt x="459" y="2160"/>
                </a:cubicBezTo>
                <a:cubicBezTo>
                  <a:pt x="454" y="2151"/>
                  <a:pt x="451" y="2141"/>
                  <a:pt x="450" y="2129"/>
                </a:cubicBezTo>
                <a:cubicBezTo>
                  <a:pt x="438" y="2146"/>
                  <a:pt x="429" y="2146"/>
                  <a:pt x="418" y="2137"/>
                </a:cubicBezTo>
                <a:close/>
              </a:path>
            </a:pathLst>
          </a:custGeom>
          <a:solidFill>
            <a:schemeClr val="accent3">
              <a:lumMod val="60000"/>
              <a:lumOff val="40000"/>
              <a:alpha val="40000"/>
            </a:schemeClr>
          </a:solidFill>
          <a:ln>
            <a:noFill/>
          </a:ln>
        </p:spPr>
      </p:sp>
      <p:sp>
        <p:nvSpPr>
          <p:cNvPr id="2" name="Date Placeholder 1"/>
          <p:cNvSpPr>
            <a:spLocks noGrp="1"/>
          </p:cNvSpPr>
          <p:nvPr>
            <p:ph type="dt" sz="half" idx="10"/>
          </p:nvPr>
        </p:nvSpPr>
        <p:spPr/>
        <p:txBody>
          <a:bodyPr/>
          <a:lstStyle/>
          <a:p>
            <a:fld id="{79FFF94F-A726-4C39-BE9D-C9023256F7A3}" type="datetimeFigureOut">
              <a:rPr lang="en-US" smtClean="0"/>
              <a:pPr/>
              <a:t>4/27/2018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11EE340-CBA2-4C3D-A4AA-4FBFA17B4CA3}" type="slidenum">
              <a:rPr lang="en-US" smtClean="0"/>
              <a:pPr/>
              <a:t>‹#›</a:t>
            </a:fld>
            <a:endParaRPr lang="en-US"/>
          </a:p>
        </p:txBody>
      </p:sp>
    </p:spTree>
    <p:extLst>
      <p:ext uri="{BB962C8B-B14F-4D97-AF65-F5344CB8AC3E}">
        <p14:creationId xmlns:p14="http://schemas.microsoft.com/office/powerpoint/2010/main" val="790446075"/>
      </p:ext>
    </p:extLst>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2" name="Freeform 5"/>
          <p:cNvSpPr>
            <a:spLocks noEditPoints="1"/>
          </p:cNvSpPr>
          <p:nvPr/>
        </p:nvSpPr>
        <p:spPr bwMode="auto">
          <a:xfrm>
            <a:off x="8411377" y="0"/>
            <a:ext cx="3780623" cy="6858000"/>
          </a:xfrm>
          <a:custGeom>
            <a:avLst/>
            <a:gdLst/>
            <a:ahLst/>
            <a:cxnLst/>
            <a:rect l="0" t="0" r="r" b="b"/>
            <a:pathLst>
              <a:path w="1189" h="2160">
                <a:moveTo>
                  <a:pt x="1000" y="1982"/>
                </a:moveTo>
                <a:cubicBezTo>
                  <a:pt x="1033" y="1946"/>
                  <a:pt x="1054" y="1904"/>
                  <a:pt x="1077" y="1863"/>
                </a:cubicBezTo>
                <a:cubicBezTo>
                  <a:pt x="1113" y="1797"/>
                  <a:pt x="1109" y="1731"/>
                  <a:pt x="1090" y="1663"/>
                </a:cubicBezTo>
                <a:cubicBezTo>
                  <a:pt x="1088" y="1658"/>
                  <a:pt x="1083" y="1654"/>
                  <a:pt x="1079" y="1649"/>
                </a:cubicBezTo>
                <a:cubicBezTo>
                  <a:pt x="1010" y="1686"/>
                  <a:pt x="950" y="1730"/>
                  <a:pt x="908" y="1797"/>
                </a:cubicBezTo>
                <a:cubicBezTo>
                  <a:pt x="887" y="1768"/>
                  <a:pt x="876" y="1734"/>
                  <a:pt x="839" y="1720"/>
                </a:cubicBezTo>
                <a:cubicBezTo>
                  <a:pt x="827" y="1741"/>
                  <a:pt x="812" y="1760"/>
                  <a:pt x="804" y="1781"/>
                </a:cubicBezTo>
                <a:cubicBezTo>
                  <a:pt x="793" y="1811"/>
                  <a:pt x="782" y="1843"/>
                  <a:pt x="780" y="1875"/>
                </a:cubicBezTo>
                <a:cubicBezTo>
                  <a:pt x="777" y="1933"/>
                  <a:pt x="787" y="1988"/>
                  <a:pt x="835" y="2029"/>
                </a:cubicBezTo>
                <a:cubicBezTo>
                  <a:pt x="840" y="2033"/>
                  <a:pt x="843" y="2038"/>
                  <a:pt x="849" y="2044"/>
                </a:cubicBezTo>
                <a:cubicBezTo>
                  <a:pt x="837" y="2050"/>
                  <a:pt x="828" y="2056"/>
                  <a:pt x="819" y="2060"/>
                </a:cubicBezTo>
                <a:cubicBezTo>
                  <a:pt x="758" y="2086"/>
                  <a:pt x="702" y="2119"/>
                  <a:pt x="652" y="2160"/>
                </a:cubicBezTo>
                <a:cubicBezTo>
                  <a:pt x="677" y="2160"/>
                  <a:pt x="677" y="2160"/>
                  <a:pt x="677" y="2160"/>
                </a:cubicBezTo>
                <a:cubicBezTo>
                  <a:pt x="722" y="2127"/>
                  <a:pt x="769" y="2098"/>
                  <a:pt x="821" y="2077"/>
                </a:cubicBezTo>
                <a:cubicBezTo>
                  <a:pt x="892" y="2047"/>
                  <a:pt x="964" y="2019"/>
                  <a:pt x="1035" y="1988"/>
                </a:cubicBezTo>
                <a:cubicBezTo>
                  <a:pt x="1087" y="1966"/>
                  <a:pt x="1138" y="1942"/>
                  <a:pt x="1188" y="1917"/>
                </a:cubicBezTo>
                <a:cubicBezTo>
                  <a:pt x="1188" y="1788"/>
                  <a:pt x="1188" y="1788"/>
                  <a:pt x="1188" y="1788"/>
                </a:cubicBezTo>
                <a:cubicBezTo>
                  <a:pt x="1187" y="1793"/>
                  <a:pt x="1185" y="1798"/>
                  <a:pt x="1184" y="1804"/>
                </a:cubicBezTo>
                <a:cubicBezTo>
                  <a:pt x="1155" y="1896"/>
                  <a:pt x="1087" y="1949"/>
                  <a:pt x="1000" y="1982"/>
                </a:cubicBezTo>
                <a:close/>
                <a:moveTo>
                  <a:pt x="853" y="1831"/>
                </a:moveTo>
                <a:cubicBezTo>
                  <a:pt x="826" y="1881"/>
                  <a:pt x="853" y="1928"/>
                  <a:pt x="844" y="1973"/>
                </a:cubicBezTo>
                <a:cubicBezTo>
                  <a:pt x="821" y="1968"/>
                  <a:pt x="811" y="1960"/>
                  <a:pt x="802" y="1937"/>
                </a:cubicBezTo>
                <a:cubicBezTo>
                  <a:pt x="791" y="1908"/>
                  <a:pt x="794" y="1878"/>
                  <a:pt x="800" y="1848"/>
                </a:cubicBezTo>
                <a:cubicBezTo>
                  <a:pt x="808" y="1802"/>
                  <a:pt x="822" y="1769"/>
                  <a:pt x="846" y="1742"/>
                </a:cubicBezTo>
                <a:cubicBezTo>
                  <a:pt x="898" y="1786"/>
                  <a:pt x="900" y="1828"/>
                  <a:pt x="855" y="1880"/>
                </a:cubicBezTo>
                <a:cubicBezTo>
                  <a:pt x="854" y="1864"/>
                  <a:pt x="854" y="1851"/>
                  <a:pt x="853" y="1831"/>
                </a:cubicBezTo>
                <a:close/>
                <a:moveTo>
                  <a:pt x="924" y="1977"/>
                </a:moveTo>
                <a:cubicBezTo>
                  <a:pt x="951" y="1933"/>
                  <a:pt x="976" y="1894"/>
                  <a:pt x="1000" y="1853"/>
                </a:cubicBezTo>
                <a:cubicBezTo>
                  <a:pt x="1003" y="1848"/>
                  <a:pt x="1002" y="1839"/>
                  <a:pt x="1004" y="1825"/>
                </a:cubicBezTo>
                <a:cubicBezTo>
                  <a:pt x="975" y="1879"/>
                  <a:pt x="940" y="1919"/>
                  <a:pt x="904" y="1960"/>
                </a:cubicBezTo>
                <a:cubicBezTo>
                  <a:pt x="883" y="1946"/>
                  <a:pt x="878" y="1924"/>
                  <a:pt x="883" y="1905"/>
                </a:cubicBezTo>
                <a:cubicBezTo>
                  <a:pt x="902" y="1823"/>
                  <a:pt x="944" y="1755"/>
                  <a:pt x="1014" y="1705"/>
                </a:cubicBezTo>
                <a:cubicBezTo>
                  <a:pt x="1033" y="1692"/>
                  <a:pt x="1054" y="1681"/>
                  <a:pt x="1076" y="1668"/>
                </a:cubicBezTo>
                <a:cubicBezTo>
                  <a:pt x="1092" y="1735"/>
                  <a:pt x="1097" y="1797"/>
                  <a:pt x="1063" y="1857"/>
                </a:cubicBezTo>
                <a:cubicBezTo>
                  <a:pt x="1054" y="1873"/>
                  <a:pt x="1046" y="1890"/>
                  <a:pt x="1037" y="1906"/>
                </a:cubicBezTo>
                <a:cubicBezTo>
                  <a:pt x="1015" y="1941"/>
                  <a:pt x="983" y="1963"/>
                  <a:pt x="944" y="1975"/>
                </a:cubicBezTo>
                <a:cubicBezTo>
                  <a:pt x="938" y="1977"/>
                  <a:pt x="932" y="1976"/>
                  <a:pt x="924" y="1977"/>
                </a:cubicBezTo>
                <a:close/>
                <a:moveTo>
                  <a:pt x="1188" y="0"/>
                </a:moveTo>
                <a:cubicBezTo>
                  <a:pt x="1188" y="0"/>
                  <a:pt x="1188" y="1"/>
                  <a:pt x="1188" y="1"/>
                </a:cubicBezTo>
                <a:cubicBezTo>
                  <a:pt x="1188" y="0"/>
                  <a:pt x="1188" y="0"/>
                  <a:pt x="1188" y="0"/>
                </a:cubicBezTo>
                <a:close/>
                <a:moveTo>
                  <a:pt x="944" y="2044"/>
                </a:moveTo>
                <a:cubicBezTo>
                  <a:pt x="938" y="2046"/>
                  <a:pt x="933" y="2051"/>
                  <a:pt x="928" y="2058"/>
                </a:cubicBezTo>
                <a:cubicBezTo>
                  <a:pt x="981" y="2061"/>
                  <a:pt x="1032" y="2041"/>
                  <a:pt x="1085" y="2058"/>
                </a:cubicBezTo>
                <a:cubicBezTo>
                  <a:pt x="1085" y="2072"/>
                  <a:pt x="1077" y="2075"/>
                  <a:pt x="1064" y="2073"/>
                </a:cubicBezTo>
                <a:cubicBezTo>
                  <a:pt x="1015" y="2065"/>
                  <a:pt x="965" y="2070"/>
                  <a:pt x="916" y="2071"/>
                </a:cubicBezTo>
                <a:cubicBezTo>
                  <a:pt x="888" y="2072"/>
                  <a:pt x="859" y="2074"/>
                  <a:pt x="843" y="2104"/>
                </a:cubicBezTo>
                <a:cubicBezTo>
                  <a:pt x="825" y="2097"/>
                  <a:pt x="812" y="2102"/>
                  <a:pt x="800" y="2116"/>
                </a:cubicBezTo>
                <a:cubicBezTo>
                  <a:pt x="792" y="2125"/>
                  <a:pt x="781" y="2130"/>
                  <a:pt x="772" y="2137"/>
                </a:cubicBezTo>
                <a:cubicBezTo>
                  <a:pt x="761" y="2146"/>
                  <a:pt x="752" y="2147"/>
                  <a:pt x="740" y="2130"/>
                </a:cubicBezTo>
                <a:cubicBezTo>
                  <a:pt x="739" y="2142"/>
                  <a:pt x="735" y="2152"/>
                  <a:pt x="731" y="2160"/>
                </a:cubicBezTo>
                <a:cubicBezTo>
                  <a:pt x="768" y="2160"/>
                  <a:pt x="768" y="2160"/>
                  <a:pt x="768" y="2160"/>
                </a:cubicBezTo>
                <a:cubicBezTo>
                  <a:pt x="782" y="2150"/>
                  <a:pt x="797" y="2140"/>
                  <a:pt x="813" y="2130"/>
                </a:cubicBezTo>
                <a:cubicBezTo>
                  <a:pt x="819" y="2127"/>
                  <a:pt x="827" y="2123"/>
                  <a:pt x="833" y="2124"/>
                </a:cubicBezTo>
                <a:cubicBezTo>
                  <a:pt x="854" y="2129"/>
                  <a:pt x="870" y="2119"/>
                  <a:pt x="887" y="2110"/>
                </a:cubicBezTo>
                <a:cubicBezTo>
                  <a:pt x="943" y="2084"/>
                  <a:pt x="1002" y="2083"/>
                  <a:pt x="1063" y="2091"/>
                </a:cubicBezTo>
                <a:cubicBezTo>
                  <a:pt x="1054" y="2113"/>
                  <a:pt x="1049" y="2137"/>
                  <a:pt x="1048" y="2160"/>
                </a:cubicBezTo>
                <a:cubicBezTo>
                  <a:pt x="1082" y="2160"/>
                  <a:pt x="1082" y="2160"/>
                  <a:pt x="1082" y="2160"/>
                </a:cubicBezTo>
                <a:cubicBezTo>
                  <a:pt x="1088" y="2149"/>
                  <a:pt x="1096" y="2139"/>
                  <a:pt x="1105" y="2128"/>
                </a:cubicBezTo>
                <a:cubicBezTo>
                  <a:pt x="1106" y="2139"/>
                  <a:pt x="1107" y="2150"/>
                  <a:pt x="1108" y="2160"/>
                </a:cubicBezTo>
                <a:cubicBezTo>
                  <a:pt x="1126" y="2160"/>
                  <a:pt x="1126" y="2160"/>
                  <a:pt x="1126" y="2160"/>
                </a:cubicBezTo>
                <a:cubicBezTo>
                  <a:pt x="1125" y="2147"/>
                  <a:pt x="1125" y="2134"/>
                  <a:pt x="1127" y="2120"/>
                </a:cubicBezTo>
                <a:cubicBezTo>
                  <a:pt x="1139" y="2123"/>
                  <a:pt x="1151" y="2126"/>
                  <a:pt x="1162" y="2129"/>
                </a:cubicBezTo>
                <a:cubicBezTo>
                  <a:pt x="1171" y="2137"/>
                  <a:pt x="1178" y="2147"/>
                  <a:pt x="1183" y="2160"/>
                </a:cubicBezTo>
                <a:cubicBezTo>
                  <a:pt x="1188" y="2160"/>
                  <a:pt x="1188" y="2160"/>
                  <a:pt x="1188" y="2160"/>
                </a:cubicBezTo>
                <a:cubicBezTo>
                  <a:pt x="1188" y="2075"/>
                  <a:pt x="1188" y="2075"/>
                  <a:pt x="1188" y="2075"/>
                </a:cubicBezTo>
                <a:cubicBezTo>
                  <a:pt x="1180" y="2072"/>
                  <a:pt x="1171" y="2068"/>
                  <a:pt x="1164" y="2063"/>
                </a:cubicBezTo>
                <a:cubicBezTo>
                  <a:pt x="1172" y="2059"/>
                  <a:pt x="1180" y="2055"/>
                  <a:pt x="1188" y="2052"/>
                </a:cubicBezTo>
                <a:cubicBezTo>
                  <a:pt x="1188" y="2033"/>
                  <a:pt x="1188" y="2033"/>
                  <a:pt x="1188" y="2033"/>
                </a:cubicBezTo>
                <a:cubicBezTo>
                  <a:pt x="1184" y="2033"/>
                  <a:pt x="1179" y="2034"/>
                  <a:pt x="1174" y="2035"/>
                </a:cubicBezTo>
                <a:cubicBezTo>
                  <a:pt x="1173" y="2033"/>
                  <a:pt x="1172" y="2032"/>
                  <a:pt x="1170" y="2030"/>
                </a:cubicBezTo>
                <a:cubicBezTo>
                  <a:pt x="1176" y="2023"/>
                  <a:pt x="1181" y="2014"/>
                  <a:pt x="1188" y="2008"/>
                </a:cubicBezTo>
                <a:cubicBezTo>
                  <a:pt x="1188" y="1978"/>
                  <a:pt x="1188" y="1978"/>
                  <a:pt x="1188" y="1978"/>
                </a:cubicBezTo>
                <a:cubicBezTo>
                  <a:pt x="1156" y="1994"/>
                  <a:pt x="1124" y="2015"/>
                  <a:pt x="1093" y="2040"/>
                </a:cubicBezTo>
                <a:cubicBezTo>
                  <a:pt x="1072" y="2038"/>
                  <a:pt x="1051" y="2035"/>
                  <a:pt x="1027" y="2033"/>
                </a:cubicBezTo>
                <a:cubicBezTo>
                  <a:pt x="1082" y="2005"/>
                  <a:pt x="1136" y="1979"/>
                  <a:pt x="1188" y="1952"/>
                </a:cubicBezTo>
                <a:cubicBezTo>
                  <a:pt x="1188" y="1936"/>
                  <a:pt x="1188" y="1936"/>
                  <a:pt x="1188" y="1936"/>
                </a:cubicBezTo>
                <a:cubicBezTo>
                  <a:pt x="1175" y="1942"/>
                  <a:pt x="1161" y="1949"/>
                  <a:pt x="1147" y="1955"/>
                </a:cubicBezTo>
                <a:cubicBezTo>
                  <a:pt x="1079" y="1983"/>
                  <a:pt x="1011" y="2014"/>
                  <a:pt x="944" y="2044"/>
                </a:cubicBezTo>
                <a:close/>
                <a:moveTo>
                  <a:pt x="1172" y="974"/>
                </a:moveTo>
                <a:cubicBezTo>
                  <a:pt x="1082" y="958"/>
                  <a:pt x="1004" y="929"/>
                  <a:pt x="935" y="870"/>
                </a:cubicBezTo>
                <a:cubicBezTo>
                  <a:pt x="1024" y="864"/>
                  <a:pt x="1090" y="826"/>
                  <a:pt x="1132" y="750"/>
                </a:cubicBezTo>
                <a:cubicBezTo>
                  <a:pt x="1084" y="682"/>
                  <a:pt x="924" y="680"/>
                  <a:pt x="841" y="773"/>
                </a:cubicBezTo>
                <a:cubicBezTo>
                  <a:pt x="807" y="722"/>
                  <a:pt x="781" y="669"/>
                  <a:pt x="780" y="607"/>
                </a:cubicBezTo>
                <a:cubicBezTo>
                  <a:pt x="780" y="588"/>
                  <a:pt x="782" y="570"/>
                  <a:pt x="768" y="553"/>
                </a:cubicBezTo>
                <a:cubicBezTo>
                  <a:pt x="764" y="548"/>
                  <a:pt x="764" y="539"/>
                  <a:pt x="765" y="532"/>
                </a:cubicBezTo>
                <a:cubicBezTo>
                  <a:pt x="772" y="448"/>
                  <a:pt x="793" y="367"/>
                  <a:pt x="828" y="290"/>
                </a:cubicBezTo>
                <a:cubicBezTo>
                  <a:pt x="840" y="264"/>
                  <a:pt x="858" y="241"/>
                  <a:pt x="881" y="222"/>
                </a:cubicBezTo>
                <a:cubicBezTo>
                  <a:pt x="889" y="215"/>
                  <a:pt x="897" y="206"/>
                  <a:pt x="905" y="198"/>
                </a:cubicBezTo>
                <a:cubicBezTo>
                  <a:pt x="893" y="174"/>
                  <a:pt x="874" y="173"/>
                  <a:pt x="854" y="176"/>
                </a:cubicBezTo>
                <a:cubicBezTo>
                  <a:pt x="811" y="182"/>
                  <a:pt x="781" y="209"/>
                  <a:pt x="764" y="246"/>
                </a:cubicBezTo>
                <a:cubicBezTo>
                  <a:pt x="715" y="348"/>
                  <a:pt x="698" y="456"/>
                  <a:pt x="705" y="569"/>
                </a:cubicBezTo>
                <a:cubicBezTo>
                  <a:pt x="705" y="579"/>
                  <a:pt x="704" y="590"/>
                  <a:pt x="704" y="603"/>
                </a:cubicBezTo>
                <a:cubicBezTo>
                  <a:pt x="696" y="600"/>
                  <a:pt x="690" y="599"/>
                  <a:pt x="684" y="597"/>
                </a:cubicBezTo>
                <a:cubicBezTo>
                  <a:pt x="626" y="573"/>
                  <a:pt x="572" y="588"/>
                  <a:pt x="521" y="617"/>
                </a:cubicBezTo>
                <a:cubicBezTo>
                  <a:pt x="494" y="633"/>
                  <a:pt x="470" y="656"/>
                  <a:pt x="448" y="680"/>
                </a:cubicBezTo>
                <a:cubicBezTo>
                  <a:pt x="432" y="696"/>
                  <a:pt x="422" y="718"/>
                  <a:pt x="409" y="738"/>
                </a:cubicBezTo>
                <a:cubicBezTo>
                  <a:pt x="438" y="766"/>
                  <a:pt x="474" y="760"/>
                  <a:pt x="509" y="766"/>
                </a:cubicBezTo>
                <a:cubicBezTo>
                  <a:pt x="467" y="834"/>
                  <a:pt x="455" y="907"/>
                  <a:pt x="453" y="985"/>
                </a:cubicBezTo>
                <a:cubicBezTo>
                  <a:pt x="459" y="986"/>
                  <a:pt x="465" y="989"/>
                  <a:pt x="470" y="988"/>
                </a:cubicBezTo>
                <a:cubicBezTo>
                  <a:pt x="540" y="975"/>
                  <a:pt x="601" y="949"/>
                  <a:pt x="643" y="887"/>
                </a:cubicBezTo>
                <a:cubicBezTo>
                  <a:pt x="670" y="848"/>
                  <a:pt x="698" y="811"/>
                  <a:pt x="715" y="766"/>
                </a:cubicBezTo>
                <a:cubicBezTo>
                  <a:pt x="724" y="859"/>
                  <a:pt x="708" y="943"/>
                  <a:pt x="638" y="1010"/>
                </a:cubicBezTo>
                <a:cubicBezTo>
                  <a:pt x="601" y="1045"/>
                  <a:pt x="563" y="1079"/>
                  <a:pt x="517" y="1100"/>
                </a:cubicBezTo>
                <a:cubicBezTo>
                  <a:pt x="460" y="1127"/>
                  <a:pt x="402" y="1151"/>
                  <a:pt x="334" y="1152"/>
                </a:cubicBezTo>
                <a:cubicBezTo>
                  <a:pt x="332" y="1058"/>
                  <a:pt x="242" y="958"/>
                  <a:pt x="98" y="963"/>
                </a:cubicBezTo>
                <a:cubicBezTo>
                  <a:pt x="78" y="994"/>
                  <a:pt x="91" y="1023"/>
                  <a:pt x="106" y="1052"/>
                </a:cubicBezTo>
                <a:cubicBezTo>
                  <a:pt x="115" y="1068"/>
                  <a:pt x="127" y="1083"/>
                  <a:pt x="138" y="1098"/>
                </a:cubicBezTo>
                <a:cubicBezTo>
                  <a:pt x="91" y="1119"/>
                  <a:pt x="46" y="1139"/>
                  <a:pt x="0" y="1159"/>
                </a:cubicBezTo>
                <a:cubicBezTo>
                  <a:pt x="3" y="1169"/>
                  <a:pt x="4" y="1176"/>
                  <a:pt x="8" y="1180"/>
                </a:cubicBezTo>
                <a:cubicBezTo>
                  <a:pt x="41" y="1215"/>
                  <a:pt x="84" y="1237"/>
                  <a:pt x="130" y="1247"/>
                </a:cubicBezTo>
                <a:cubicBezTo>
                  <a:pt x="165" y="1255"/>
                  <a:pt x="200" y="1242"/>
                  <a:pt x="234" y="1232"/>
                </a:cubicBezTo>
                <a:cubicBezTo>
                  <a:pt x="265" y="1223"/>
                  <a:pt x="290" y="1205"/>
                  <a:pt x="313" y="1184"/>
                </a:cubicBezTo>
                <a:cubicBezTo>
                  <a:pt x="322" y="1176"/>
                  <a:pt x="331" y="1169"/>
                  <a:pt x="348" y="1176"/>
                </a:cubicBezTo>
                <a:cubicBezTo>
                  <a:pt x="308" y="1202"/>
                  <a:pt x="285" y="1239"/>
                  <a:pt x="266" y="1280"/>
                </a:cubicBezTo>
                <a:cubicBezTo>
                  <a:pt x="247" y="1323"/>
                  <a:pt x="247" y="1367"/>
                  <a:pt x="252" y="1414"/>
                </a:cubicBezTo>
                <a:cubicBezTo>
                  <a:pt x="315" y="1407"/>
                  <a:pt x="362" y="1374"/>
                  <a:pt x="401" y="1328"/>
                </a:cubicBezTo>
                <a:cubicBezTo>
                  <a:pt x="440" y="1283"/>
                  <a:pt x="461" y="1230"/>
                  <a:pt x="453" y="1167"/>
                </a:cubicBezTo>
                <a:cubicBezTo>
                  <a:pt x="562" y="1132"/>
                  <a:pt x="652" y="1073"/>
                  <a:pt x="719" y="980"/>
                </a:cubicBezTo>
                <a:cubicBezTo>
                  <a:pt x="728" y="1089"/>
                  <a:pt x="709" y="1195"/>
                  <a:pt x="681" y="1300"/>
                </a:cubicBezTo>
                <a:cubicBezTo>
                  <a:pt x="661" y="1301"/>
                  <a:pt x="643" y="1300"/>
                  <a:pt x="625" y="1302"/>
                </a:cubicBezTo>
                <a:cubicBezTo>
                  <a:pt x="568" y="1309"/>
                  <a:pt x="517" y="1331"/>
                  <a:pt x="475" y="1370"/>
                </a:cubicBezTo>
                <a:cubicBezTo>
                  <a:pt x="455" y="1388"/>
                  <a:pt x="440" y="1413"/>
                  <a:pt x="424" y="1436"/>
                </a:cubicBezTo>
                <a:cubicBezTo>
                  <a:pt x="418" y="1445"/>
                  <a:pt x="423" y="1453"/>
                  <a:pt x="431" y="1461"/>
                </a:cubicBezTo>
                <a:cubicBezTo>
                  <a:pt x="454" y="1481"/>
                  <a:pt x="482" y="1483"/>
                  <a:pt x="510" y="1485"/>
                </a:cubicBezTo>
                <a:cubicBezTo>
                  <a:pt x="532" y="1487"/>
                  <a:pt x="554" y="1482"/>
                  <a:pt x="579" y="1480"/>
                </a:cubicBezTo>
                <a:cubicBezTo>
                  <a:pt x="558" y="1527"/>
                  <a:pt x="528" y="1566"/>
                  <a:pt x="497" y="1609"/>
                </a:cubicBezTo>
                <a:cubicBezTo>
                  <a:pt x="488" y="1595"/>
                  <a:pt x="481" y="1581"/>
                  <a:pt x="472" y="1571"/>
                </a:cubicBezTo>
                <a:cubicBezTo>
                  <a:pt x="448" y="1545"/>
                  <a:pt x="415" y="1541"/>
                  <a:pt x="383" y="1545"/>
                </a:cubicBezTo>
                <a:cubicBezTo>
                  <a:pt x="347" y="1550"/>
                  <a:pt x="314" y="1564"/>
                  <a:pt x="286" y="1586"/>
                </a:cubicBezTo>
                <a:cubicBezTo>
                  <a:pt x="270" y="1598"/>
                  <a:pt x="254" y="1608"/>
                  <a:pt x="238" y="1619"/>
                </a:cubicBezTo>
                <a:cubicBezTo>
                  <a:pt x="212" y="1637"/>
                  <a:pt x="184" y="1649"/>
                  <a:pt x="144" y="1639"/>
                </a:cubicBezTo>
                <a:cubicBezTo>
                  <a:pt x="166" y="1670"/>
                  <a:pt x="188" y="1693"/>
                  <a:pt x="217" y="1703"/>
                </a:cubicBezTo>
                <a:cubicBezTo>
                  <a:pt x="244" y="1712"/>
                  <a:pt x="275" y="1710"/>
                  <a:pt x="308" y="1713"/>
                </a:cubicBezTo>
                <a:cubicBezTo>
                  <a:pt x="271" y="1780"/>
                  <a:pt x="258" y="1852"/>
                  <a:pt x="259" y="1932"/>
                </a:cubicBezTo>
                <a:cubicBezTo>
                  <a:pt x="265" y="1929"/>
                  <a:pt x="270" y="1928"/>
                  <a:pt x="272" y="1925"/>
                </a:cubicBezTo>
                <a:cubicBezTo>
                  <a:pt x="293" y="1892"/>
                  <a:pt x="328" y="1876"/>
                  <a:pt x="360" y="1857"/>
                </a:cubicBezTo>
                <a:cubicBezTo>
                  <a:pt x="386" y="1841"/>
                  <a:pt x="414" y="1828"/>
                  <a:pt x="442" y="1814"/>
                </a:cubicBezTo>
                <a:cubicBezTo>
                  <a:pt x="456" y="1830"/>
                  <a:pt x="472" y="1849"/>
                  <a:pt x="487" y="1868"/>
                </a:cubicBezTo>
                <a:cubicBezTo>
                  <a:pt x="502" y="1887"/>
                  <a:pt x="516" y="1907"/>
                  <a:pt x="532" y="1927"/>
                </a:cubicBezTo>
                <a:cubicBezTo>
                  <a:pt x="580" y="1892"/>
                  <a:pt x="583" y="1835"/>
                  <a:pt x="585" y="1780"/>
                </a:cubicBezTo>
                <a:cubicBezTo>
                  <a:pt x="587" y="1723"/>
                  <a:pt x="573" y="1671"/>
                  <a:pt x="522" y="1636"/>
                </a:cubicBezTo>
                <a:cubicBezTo>
                  <a:pt x="543" y="1611"/>
                  <a:pt x="563" y="1589"/>
                  <a:pt x="581" y="1565"/>
                </a:cubicBezTo>
                <a:cubicBezTo>
                  <a:pt x="600" y="1542"/>
                  <a:pt x="616" y="1516"/>
                  <a:pt x="636" y="1487"/>
                </a:cubicBezTo>
                <a:cubicBezTo>
                  <a:pt x="655" y="1580"/>
                  <a:pt x="699" y="1653"/>
                  <a:pt x="785" y="1695"/>
                </a:cubicBezTo>
                <a:cubicBezTo>
                  <a:pt x="804" y="1678"/>
                  <a:pt x="809" y="1654"/>
                  <a:pt x="816" y="1632"/>
                </a:cubicBezTo>
                <a:cubicBezTo>
                  <a:pt x="835" y="1577"/>
                  <a:pt x="826" y="1522"/>
                  <a:pt x="808" y="1467"/>
                </a:cubicBezTo>
                <a:cubicBezTo>
                  <a:pt x="788" y="1406"/>
                  <a:pt x="752" y="1354"/>
                  <a:pt x="713" y="1301"/>
                </a:cubicBezTo>
                <a:cubicBezTo>
                  <a:pt x="741" y="1217"/>
                  <a:pt x="763" y="1129"/>
                  <a:pt x="769" y="1039"/>
                </a:cubicBezTo>
                <a:cubicBezTo>
                  <a:pt x="775" y="950"/>
                  <a:pt x="772" y="861"/>
                  <a:pt x="773" y="768"/>
                </a:cubicBezTo>
                <a:cubicBezTo>
                  <a:pt x="786" y="787"/>
                  <a:pt x="798" y="806"/>
                  <a:pt x="809" y="823"/>
                </a:cubicBezTo>
                <a:cubicBezTo>
                  <a:pt x="778" y="957"/>
                  <a:pt x="799" y="1075"/>
                  <a:pt x="903" y="1174"/>
                </a:cubicBezTo>
                <a:cubicBezTo>
                  <a:pt x="936" y="1140"/>
                  <a:pt x="950" y="1101"/>
                  <a:pt x="950" y="1058"/>
                </a:cubicBezTo>
                <a:cubicBezTo>
                  <a:pt x="949" y="1018"/>
                  <a:pt x="943" y="978"/>
                  <a:pt x="939" y="935"/>
                </a:cubicBezTo>
                <a:cubicBezTo>
                  <a:pt x="1011" y="985"/>
                  <a:pt x="1093" y="1003"/>
                  <a:pt x="1181" y="1016"/>
                </a:cubicBezTo>
                <a:cubicBezTo>
                  <a:pt x="1183" y="1021"/>
                  <a:pt x="1186" y="1027"/>
                  <a:pt x="1188" y="1032"/>
                </a:cubicBezTo>
                <a:cubicBezTo>
                  <a:pt x="1188" y="906"/>
                  <a:pt x="1188" y="906"/>
                  <a:pt x="1188" y="906"/>
                </a:cubicBezTo>
                <a:cubicBezTo>
                  <a:pt x="1185" y="895"/>
                  <a:pt x="1185" y="883"/>
                  <a:pt x="1188" y="871"/>
                </a:cubicBezTo>
                <a:cubicBezTo>
                  <a:pt x="1188" y="826"/>
                  <a:pt x="1188" y="826"/>
                  <a:pt x="1188" y="826"/>
                </a:cubicBezTo>
                <a:cubicBezTo>
                  <a:pt x="1164" y="869"/>
                  <a:pt x="1159" y="919"/>
                  <a:pt x="1172" y="974"/>
                </a:cubicBezTo>
                <a:close/>
                <a:moveTo>
                  <a:pt x="827" y="220"/>
                </a:moveTo>
                <a:cubicBezTo>
                  <a:pt x="823" y="242"/>
                  <a:pt x="823" y="242"/>
                  <a:pt x="790" y="245"/>
                </a:cubicBezTo>
                <a:cubicBezTo>
                  <a:pt x="804" y="221"/>
                  <a:pt x="804" y="221"/>
                  <a:pt x="827" y="220"/>
                </a:cubicBezTo>
                <a:close/>
                <a:moveTo>
                  <a:pt x="432" y="735"/>
                </a:moveTo>
                <a:cubicBezTo>
                  <a:pt x="446" y="701"/>
                  <a:pt x="469" y="674"/>
                  <a:pt x="506" y="646"/>
                </a:cubicBezTo>
                <a:cubicBezTo>
                  <a:pt x="531" y="628"/>
                  <a:pt x="556" y="612"/>
                  <a:pt x="587" y="609"/>
                </a:cubicBezTo>
                <a:cubicBezTo>
                  <a:pt x="611" y="607"/>
                  <a:pt x="623" y="612"/>
                  <a:pt x="638" y="630"/>
                </a:cubicBezTo>
                <a:cubicBezTo>
                  <a:pt x="602" y="658"/>
                  <a:pt x="548" y="655"/>
                  <a:pt x="515" y="701"/>
                </a:cubicBezTo>
                <a:cubicBezTo>
                  <a:pt x="533" y="693"/>
                  <a:pt x="545" y="688"/>
                  <a:pt x="559" y="682"/>
                </a:cubicBezTo>
                <a:cubicBezTo>
                  <a:pt x="533" y="745"/>
                  <a:pt x="494" y="762"/>
                  <a:pt x="432" y="735"/>
                </a:cubicBezTo>
                <a:close/>
                <a:moveTo>
                  <a:pt x="664" y="833"/>
                </a:moveTo>
                <a:cubicBezTo>
                  <a:pt x="654" y="848"/>
                  <a:pt x="642" y="862"/>
                  <a:pt x="632" y="878"/>
                </a:cubicBezTo>
                <a:cubicBezTo>
                  <a:pt x="594" y="935"/>
                  <a:pt x="535" y="958"/>
                  <a:pt x="469" y="974"/>
                </a:cubicBezTo>
                <a:cubicBezTo>
                  <a:pt x="471" y="948"/>
                  <a:pt x="470" y="924"/>
                  <a:pt x="474" y="901"/>
                </a:cubicBezTo>
                <a:cubicBezTo>
                  <a:pt x="487" y="817"/>
                  <a:pt x="529" y="749"/>
                  <a:pt x="594" y="695"/>
                </a:cubicBezTo>
                <a:cubicBezTo>
                  <a:pt x="609" y="682"/>
                  <a:pt x="631" y="677"/>
                  <a:pt x="653" y="690"/>
                </a:cubicBezTo>
                <a:cubicBezTo>
                  <a:pt x="632" y="740"/>
                  <a:pt x="613" y="789"/>
                  <a:pt x="577" y="840"/>
                </a:cubicBezTo>
                <a:cubicBezTo>
                  <a:pt x="589" y="831"/>
                  <a:pt x="597" y="828"/>
                  <a:pt x="600" y="823"/>
                </a:cubicBezTo>
                <a:cubicBezTo>
                  <a:pt x="626" y="783"/>
                  <a:pt x="650" y="743"/>
                  <a:pt x="677" y="700"/>
                </a:cubicBezTo>
                <a:cubicBezTo>
                  <a:pt x="680" y="707"/>
                  <a:pt x="684" y="713"/>
                  <a:pt x="685" y="719"/>
                </a:cubicBezTo>
                <a:cubicBezTo>
                  <a:pt x="691" y="759"/>
                  <a:pt x="686" y="798"/>
                  <a:pt x="664" y="833"/>
                </a:cubicBezTo>
                <a:close/>
                <a:moveTo>
                  <a:pt x="227" y="1218"/>
                </a:moveTo>
                <a:cubicBezTo>
                  <a:pt x="184" y="1233"/>
                  <a:pt x="141" y="1241"/>
                  <a:pt x="97" y="1218"/>
                </a:cubicBezTo>
                <a:cubicBezTo>
                  <a:pt x="72" y="1204"/>
                  <a:pt x="44" y="1196"/>
                  <a:pt x="19" y="1169"/>
                </a:cubicBezTo>
                <a:cubicBezTo>
                  <a:pt x="65" y="1154"/>
                  <a:pt x="100" y="1126"/>
                  <a:pt x="145" y="1118"/>
                </a:cubicBezTo>
                <a:cubicBezTo>
                  <a:pt x="189" y="1110"/>
                  <a:pt x="228" y="1112"/>
                  <a:pt x="262" y="1153"/>
                </a:cubicBezTo>
                <a:cubicBezTo>
                  <a:pt x="247" y="1158"/>
                  <a:pt x="236" y="1164"/>
                  <a:pt x="225" y="1166"/>
                </a:cubicBezTo>
                <a:cubicBezTo>
                  <a:pt x="214" y="1169"/>
                  <a:pt x="202" y="1169"/>
                  <a:pt x="190" y="1170"/>
                </a:cubicBezTo>
                <a:cubicBezTo>
                  <a:pt x="180" y="1171"/>
                  <a:pt x="169" y="1173"/>
                  <a:pt x="159" y="1174"/>
                </a:cubicBezTo>
                <a:cubicBezTo>
                  <a:pt x="196" y="1190"/>
                  <a:pt x="232" y="1183"/>
                  <a:pt x="270" y="1174"/>
                </a:cubicBezTo>
                <a:cubicBezTo>
                  <a:pt x="264" y="1201"/>
                  <a:pt x="247" y="1211"/>
                  <a:pt x="227" y="1218"/>
                </a:cubicBezTo>
                <a:close/>
                <a:moveTo>
                  <a:pt x="294" y="1105"/>
                </a:moveTo>
                <a:cubicBezTo>
                  <a:pt x="253" y="1083"/>
                  <a:pt x="221" y="1052"/>
                  <a:pt x="176" y="1043"/>
                </a:cubicBezTo>
                <a:cubicBezTo>
                  <a:pt x="200" y="1062"/>
                  <a:pt x="224" y="1081"/>
                  <a:pt x="253" y="1104"/>
                </a:cubicBezTo>
                <a:cubicBezTo>
                  <a:pt x="220" y="1100"/>
                  <a:pt x="193" y="1098"/>
                  <a:pt x="166" y="1094"/>
                </a:cubicBezTo>
                <a:cubicBezTo>
                  <a:pt x="163" y="1094"/>
                  <a:pt x="160" y="1091"/>
                  <a:pt x="158" y="1089"/>
                </a:cubicBezTo>
                <a:cubicBezTo>
                  <a:pt x="127" y="1060"/>
                  <a:pt x="105" y="1027"/>
                  <a:pt x="104" y="980"/>
                </a:cubicBezTo>
                <a:cubicBezTo>
                  <a:pt x="164" y="977"/>
                  <a:pt x="215" y="993"/>
                  <a:pt x="258" y="1030"/>
                </a:cubicBezTo>
                <a:cubicBezTo>
                  <a:pt x="279" y="1048"/>
                  <a:pt x="297" y="1070"/>
                  <a:pt x="294" y="1105"/>
                </a:cubicBezTo>
                <a:close/>
                <a:moveTo>
                  <a:pt x="414" y="1276"/>
                </a:moveTo>
                <a:cubicBezTo>
                  <a:pt x="398" y="1312"/>
                  <a:pt x="372" y="1338"/>
                  <a:pt x="341" y="1361"/>
                </a:cubicBezTo>
                <a:cubicBezTo>
                  <a:pt x="319" y="1378"/>
                  <a:pt x="296" y="1392"/>
                  <a:pt x="264" y="1394"/>
                </a:cubicBezTo>
                <a:cubicBezTo>
                  <a:pt x="266" y="1369"/>
                  <a:pt x="266" y="1347"/>
                  <a:pt x="270" y="1325"/>
                </a:cubicBezTo>
                <a:cubicBezTo>
                  <a:pt x="277" y="1283"/>
                  <a:pt x="297" y="1246"/>
                  <a:pt x="328" y="1216"/>
                </a:cubicBezTo>
                <a:cubicBezTo>
                  <a:pt x="345" y="1199"/>
                  <a:pt x="366" y="1187"/>
                  <a:pt x="396" y="1196"/>
                </a:cubicBezTo>
                <a:cubicBezTo>
                  <a:pt x="385" y="1234"/>
                  <a:pt x="350" y="1260"/>
                  <a:pt x="348" y="1299"/>
                </a:cubicBezTo>
                <a:cubicBezTo>
                  <a:pt x="368" y="1273"/>
                  <a:pt x="389" y="1247"/>
                  <a:pt x="412" y="1218"/>
                </a:cubicBezTo>
                <a:cubicBezTo>
                  <a:pt x="424" y="1242"/>
                  <a:pt x="421" y="1259"/>
                  <a:pt x="414" y="1276"/>
                </a:cubicBezTo>
                <a:close/>
                <a:moveTo>
                  <a:pt x="536" y="1112"/>
                </a:moveTo>
                <a:cubicBezTo>
                  <a:pt x="573" y="1085"/>
                  <a:pt x="606" y="1060"/>
                  <a:pt x="639" y="1035"/>
                </a:cubicBezTo>
                <a:cubicBezTo>
                  <a:pt x="615" y="1068"/>
                  <a:pt x="570" y="1101"/>
                  <a:pt x="536" y="1112"/>
                </a:cubicBezTo>
                <a:close/>
                <a:moveTo>
                  <a:pt x="233" y="1691"/>
                </a:moveTo>
                <a:cubicBezTo>
                  <a:pt x="217" y="1689"/>
                  <a:pt x="201" y="1683"/>
                  <a:pt x="191" y="1665"/>
                </a:cubicBezTo>
                <a:cubicBezTo>
                  <a:pt x="222" y="1646"/>
                  <a:pt x="251" y="1631"/>
                  <a:pt x="278" y="1611"/>
                </a:cubicBezTo>
                <a:cubicBezTo>
                  <a:pt x="300" y="1594"/>
                  <a:pt x="325" y="1586"/>
                  <a:pt x="351" y="1580"/>
                </a:cubicBezTo>
                <a:cubicBezTo>
                  <a:pt x="372" y="1575"/>
                  <a:pt x="392" y="1577"/>
                  <a:pt x="411" y="1594"/>
                </a:cubicBezTo>
                <a:cubicBezTo>
                  <a:pt x="389" y="1602"/>
                  <a:pt x="369" y="1609"/>
                  <a:pt x="350" y="1616"/>
                </a:cubicBezTo>
                <a:cubicBezTo>
                  <a:pt x="367" y="1617"/>
                  <a:pt x="382" y="1614"/>
                  <a:pt x="398" y="1613"/>
                </a:cubicBezTo>
                <a:cubicBezTo>
                  <a:pt x="413" y="1612"/>
                  <a:pt x="430" y="1609"/>
                  <a:pt x="442" y="1627"/>
                </a:cubicBezTo>
                <a:cubicBezTo>
                  <a:pt x="420" y="1634"/>
                  <a:pt x="399" y="1639"/>
                  <a:pt x="380" y="1646"/>
                </a:cubicBezTo>
                <a:cubicBezTo>
                  <a:pt x="359" y="1654"/>
                  <a:pt x="347" y="1678"/>
                  <a:pt x="321" y="1677"/>
                </a:cubicBezTo>
                <a:cubicBezTo>
                  <a:pt x="295" y="1704"/>
                  <a:pt x="263" y="1694"/>
                  <a:pt x="233" y="1691"/>
                </a:cubicBezTo>
                <a:close/>
                <a:moveTo>
                  <a:pt x="386" y="1825"/>
                </a:moveTo>
                <a:cubicBezTo>
                  <a:pt x="349" y="1843"/>
                  <a:pt x="311" y="1859"/>
                  <a:pt x="277" y="1888"/>
                </a:cubicBezTo>
                <a:cubicBezTo>
                  <a:pt x="280" y="1864"/>
                  <a:pt x="281" y="1839"/>
                  <a:pt x="286" y="1816"/>
                </a:cubicBezTo>
                <a:cubicBezTo>
                  <a:pt x="296" y="1773"/>
                  <a:pt x="312" y="1732"/>
                  <a:pt x="341" y="1697"/>
                </a:cubicBezTo>
                <a:cubicBezTo>
                  <a:pt x="375" y="1657"/>
                  <a:pt x="403" y="1649"/>
                  <a:pt x="447" y="1669"/>
                </a:cubicBezTo>
                <a:cubicBezTo>
                  <a:pt x="422" y="1694"/>
                  <a:pt x="393" y="1717"/>
                  <a:pt x="378" y="1751"/>
                </a:cubicBezTo>
                <a:cubicBezTo>
                  <a:pt x="407" y="1730"/>
                  <a:pt x="429" y="1700"/>
                  <a:pt x="463" y="1687"/>
                </a:cubicBezTo>
                <a:cubicBezTo>
                  <a:pt x="466" y="1692"/>
                  <a:pt x="467" y="1693"/>
                  <a:pt x="468" y="1695"/>
                </a:cubicBezTo>
                <a:cubicBezTo>
                  <a:pt x="469" y="1697"/>
                  <a:pt x="469" y="1699"/>
                  <a:pt x="469" y="1701"/>
                </a:cubicBezTo>
                <a:cubicBezTo>
                  <a:pt x="465" y="1758"/>
                  <a:pt x="438" y="1800"/>
                  <a:pt x="386" y="1825"/>
                </a:cubicBezTo>
                <a:close/>
                <a:moveTo>
                  <a:pt x="563" y="1732"/>
                </a:moveTo>
                <a:cubicBezTo>
                  <a:pt x="573" y="1784"/>
                  <a:pt x="568" y="1835"/>
                  <a:pt x="549" y="1884"/>
                </a:cubicBezTo>
                <a:cubicBezTo>
                  <a:pt x="547" y="1890"/>
                  <a:pt x="541" y="1896"/>
                  <a:pt x="538" y="1899"/>
                </a:cubicBezTo>
                <a:cubicBezTo>
                  <a:pt x="520" y="1879"/>
                  <a:pt x="504" y="1860"/>
                  <a:pt x="487" y="1842"/>
                </a:cubicBezTo>
                <a:cubicBezTo>
                  <a:pt x="471" y="1826"/>
                  <a:pt x="460" y="1809"/>
                  <a:pt x="458" y="1790"/>
                </a:cubicBezTo>
                <a:cubicBezTo>
                  <a:pt x="471" y="1769"/>
                  <a:pt x="482" y="1751"/>
                  <a:pt x="494" y="1730"/>
                </a:cubicBezTo>
                <a:cubicBezTo>
                  <a:pt x="503" y="1752"/>
                  <a:pt x="510" y="1772"/>
                  <a:pt x="518" y="1791"/>
                </a:cubicBezTo>
                <a:cubicBezTo>
                  <a:pt x="518" y="1758"/>
                  <a:pt x="504" y="1727"/>
                  <a:pt x="517" y="1694"/>
                </a:cubicBezTo>
                <a:cubicBezTo>
                  <a:pt x="547" y="1699"/>
                  <a:pt x="558" y="1707"/>
                  <a:pt x="563" y="1732"/>
                </a:cubicBezTo>
                <a:close/>
                <a:moveTo>
                  <a:pt x="537" y="1590"/>
                </a:moveTo>
                <a:cubicBezTo>
                  <a:pt x="578" y="1505"/>
                  <a:pt x="602" y="1470"/>
                  <a:pt x="627" y="1456"/>
                </a:cubicBezTo>
                <a:cubicBezTo>
                  <a:pt x="607" y="1510"/>
                  <a:pt x="575" y="1552"/>
                  <a:pt x="537" y="1590"/>
                </a:cubicBezTo>
                <a:close/>
                <a:moveTo>
                  <a:pt x="588" y="1454"/>
                </a:moveTo>
                <a:cubicBezTo>
                  <a:pt x="574" y="1460"/>
                  <a:pt x="560" y="1467"/>
                  <a:pt x="545" y="1468"/>
                </a:cubicBezTo>
                <a:cubicBezTo>
                  <a:pt x="510" y="1473"/>
                  <a:pt x="475" y="1471"/>
                  <a:pt x="443" y="1450"/>
                </a:cubicBezTo>
                <a:cubicBezTo>
                  <a:pt x="461" y="1372"/>
                  <a:pt x="589" y="1301"/>
                  <a:pt x="638" y="1340"/>
                </a:cubicBezTo>
                <a:cubicBezTo>
                  <a:pt x="614" y="1381"/>
                  <a:pt x="569" y="1395"/>
                  <a:pt x="529" y="1423"/>
                </a:cubicBezTo>
                <a:cubicBezTo>
                  <a:pt x="575" y="1418"/>
                  <a:pt x="605" y="1389"/>
                  <a:pt x="642" y="1370"/>
                </a:cubicBezTo>
                <a:cubicBezTo>
                  <a:pt x="642" y="1414"/>
                  <a:pt x="622" y="1439"/>
                  <a:pt x="588" y="1454"/>
                </a:cubicBezTo>
                <a:close/>
                <a:moveTo>
                  <a:pt x="786" y="1460"/>
                </a:moveTo>
                <a:cubicBezTo>
                  <a:pt x="821" y="1530"/>
                  <a:pt x="818" y="1601"/>
                  <a:pt x="781" y="1672"/>
                </a:cubicBezTo>
                <a:cubicBezTo>
                  <a:pt x="697" y="1634"/>
                  <a:pt x="647" y="1532"/>
                  <a:pt x="653" y="1449"/>
                </a:cubicBezTo>
                <a:cubicBezTo>
                  <a:pt x="655" y="1429"/>
                  <a:pt x="662" y="1408"/>
                  <a:pt x="682" y="1393"/>
                </a:cubicBezTo>
                <a:cubicBezTo>
                  <a:pt x="696" y="1428"/>
                  <a:pt x="710" y="1461"/>
                  <a:pt x="723" y="1493"/>
                </a:cubicBezTo>
                <a:cubicBezTo>
                  <a:pt x="725" y="1492"/>
                  <a:pt x="727" y="1492"/>
                  <a:pt x="729" y="1491"/>
                </a:cubicBezTo>
                <a:cubicBezTo>
                  <a:pt x="721" y="1457"/>
                  <a:pt x="713" y="1422"/>
                  <a:pt x="704" y="1387"/>
                </a:cubicBezTo>
                <a:cubicBezTo>
                  <a:pt x="732" y="1387"/>
                  <a:pt x="760" y="1408"/>
                  <a:pt x="786" y="1460"/>
                </a:cubicBezTo>
                <a:close/>
                <a:moveTo>
                  <a:pt x="966" y="721"/>
                </a:moveTo>
                <a:cubicBezTo>
                  <a:pt x="1019" y="706"/>
                  <a:pt x="1068" y="725"/>
                  <a:pt x="1115" y="748"/>
                </a:cubicBezTo>
                <a:cubicBezTo>
                  <a:pt x="1073" y="819"/>
                  <a:pt x="974" y="867"/>
                  <a:pt x="919" y="845"/>
                </a:cubicBezTo>
                <a:cubicBezTo>
                  <a:pt x="912" y="836"/>
                  <a:pt x="904" y="828"/>
                  <a:pt x="896" y="818"/>
                </a:cubicBezTo>
                <a:cubicBezTo>
                  <a:pt x="931" y="793"/>
                  <a:pt x="972" y="788"/>
                  <a:pt x="1012" y="773"/>
                </a:cubicBezTo>
                <a:cubicBezTo>
                  <a:pt x="977" y="768"/>
                  <a:pt x="937" y="775"/>
                  <a:pt x="894" y="795"/>
                </a:cubicBezTo>
                <a:cubicBezTo>
                  <a:pt x="909" y="755"/>
                  <a:pt x="931" y="731"/>
                  <a:pt x="966" y="721"/>
                </a:cubicBezTo>
                <a:close/>
                <a:moveTo>
                  <a:pt x="752" y="668"/>
                </a:moveTo>
                <a:cubicBezTo>
                  <a:pt x="748" y="675"/>
                  <a:pt x="745" y="682"/>
                  <a:pt x="746" y="688"/>
                </a:cubicBezTo>
                <a:cubicBezTo>
                  <a:pt x="749" y="762"/>
                  <a:pt x="752" y="836"/>
                  <a:pt x="756" y="909"/>
                </a:cubicBezTo>
                <a:cubicBezTo>
                  <a:pt x="761" y="981"/>
                  <a:pt x="754" y="1051"/>
                  <a:pt x="743" y="1121"/>
                </a:cubicBezTo>
                <a:cubicBezTo>
                  <a:pt x="740" y="1134"/>
                  <a:pt x="736" y="1148"/>
                  <a:pt x="733" y="1161"/>
                </a:cubicBezTo>
                <a:cubicBezTo>
                  <a:pt x="731" y="1132"/>
                  <a:pt x="736" y="1105"/>
                  <a:pt x="738" y="1077"/>
                </a:cubicBezTo>
                <a:cubicBezTo>
                  <a:pt x="744" y="983"/>
                  <a:pt x="742" y="889"/>
                  <a:pt x="737" y="795"/>
                </a:cubicBezTo>
                <a:cubicBezTo>
                  <a:pt x="732" y="718"/>
                  <a:pt x="726" y="640"/>
                  <a:pt x="720" y="563"/>
                </a:cubicBezTo>
                <a:cubicBezTo>
                  <a:pt x="715" y="490"/>
                  <a:pt x="724" y="418"/>
                  <a:pt x="742" y="347"/>
                </a:cubicBezTo>
                <a:cubicBezTo>
                  <a:pt x="748" y="323"/>
                  <a:pt x="759" y="301"/>
                  <a:pt x="768" y="278"/>
                </a:cubicBezTo>
                <a:cubicBezTo>
                  <a:pt x="788" y="284"/>
                  <a:pt x="787" y="298"/>
                  <a:pt x="786" y="310"/>
                </a:cubicBezTo>
                <a:cubicBezTo>
                  <a:pt x="785" y="324"/>
                  <a:pt x="783" y="338"/>
                  <a:pt x="779" y="351"/>
                </a:cubicBezTo>
                <a:cubicBezTo>
                  <a:pt x="767" y="390"/>
                  <a:pt x="779" y="437"/>
                  <a:pt x="732" y="467"/>
                </a:cubicBezTo>
                <a:cubicBezTo>
                  <a:pt x="752" y="470"/>
                  <a:pt x="756" y="479"/>
                  <a:pt x="753" y="492"/>
                </a:cubicBezTo>
                <a:cubicBezTo>
                  <a:pt x="750" y="504"/>
                  <a:pt x="750" y="516"/>
                  <a:pt x="746" y="527"/>
                </a:cubicBezTo>
                <a:cubicBezTo>
                  <a:pt x="739" y="544"/>
                  <a:pt x="741" y="558"/>
                  <a:pt x="755" y="571"/>
                </a:cubicBezTo>
                <a:cubicBezTo>
                  <a:pt x="735" y="599"/>
                  <a:pt x="746" y="625"/>
                  <a:pt x="758" y="651"/>
                </a:cubicBezTo>
                <a:cubicBezTo>
                  <a:pt x="779" y="696"/>
                  <a:pt x="796" y="742"/>
                  <a:pt x="825" y="783"/>
                </a:cubicBezTo>
                <a:cubicBezTo>
                  <a:pt x="833" y="793"/>
                  <a:pt x="834" y="801"/>
                  <a:pt x="821" y="808"/>
                </a:cubicBezTo>
                <a:cubicBezTo>
                  <a:pt x="782" y="769"/>
                  <a:pt x="778" y="713"/>
                  <a:pt x="752" y="668"/>
                </a:cubicBezTo>
                <a:close/>
                <a:moveTo>
                  <a:pt x="904" y="1151"/>
                </a:moveTo>
                <a:cubicBezTo>
                  <a:pt x="900" y="1148"/>
                  <a:pt x="895" y="1145"/>
                  <a:pt x="892" y="1142"/>
                </a:cubicBezTo>
                <a:cubicBezTo>
                  <a:pt x="886" y="1135"/>
                  <a:pt x="880" y="1129"/>
                  <a:pt x="874" y="1122"/>
                </a:cubicBezTo>
                <a:cubicBezTo>
                  <a:pt x="829" y="1064"/>
                  <a:pt x="815" y="998"/>
                  <a:pt x="823" y="926"/>
                </a:cubicBezTo>
                <a:cubicBezTo>
                  <a:pt x="824" y="916"/>
                  <a:pt x="830" y="906"/>
                  <a:pt x="835" y="897"/>
                </a:cubicBezTo>
                <a:cubicBezTo>
                  <a:pt x="837" y="897"/>
                  <a:pt x="839" y="898"/>
                  <a:pt x="841" y="898"/>
                </a:cubicBezTo>
                <a:cubicBezTo>
                  <a:pt x="854" y="943"/>
                  <a:pt x="867" y="987"/>
                  <a:pt x="881" y="1032"/>
                </a:cubicBezTo>
                <a:cubicBezTo>
                  <a:pt x="885" y="979"/>
                  <a:pt x="857" y="932"/>
                  <a:pt x="861" y="876"/>
                </a:cubicBezTo>
                <a:cubicBezTo>
                  <a:pt x="941" y="925"/>
                  <a:pt x="958" y="1084"/>
                  <a:pt x="904" y="1151"/>
                </a:cubicBezTo>
                <a:close/>
                <a:moveTo>
                  <a:pt x="911" y="881"/>
                </a:moveTo>
                <a:cubicBezTo>
                  <a:pt x="947" y="902"/>
                  <a:pt x="982" y="927"/>
                  <a:pt x="1020" y="945"/>
                </a:cubicBezTo>
                <a:cubicBezTo>
                  <a:pt x="1058" y="962"/>
                  <a:pt x="1099" y="974"/>
                  <a:pt x="1143" y="990"/>
                </a:cubicBezTo>
                <a:cubicBezTo>
                  <a:pt x="1065" y="987"/>
                  <a:pt x="932" y="931"/>
                  <a:pt x="911" y="881"/>
                </a:cubicBezTo>
                <a:close/>
                <a:moveTo>
                  <a:pt x="756" y="413"/>
                </a:moveTo>
                <a:cubicBezTo>
                  <a:pt x="764" y="398"/>
                  <a:pt x="771" y="384"/>
                  <a:pt x="749" y="373"/>
                </a:cubicBezTo>
                <a:cubicBezTo>
                  <a:pt x="744" y="388"/>
                  <a:pt x="740" y="401"/>
                  <a:pt x="756" y="413"/>
                </a:cubicBezTo>
                <a:close/>
                <a:moveTo>
                  <a:pt x="1143" y="14"/>
                </a:moveTo>
                <a:cubicBezTo>
                  <a:pt x="1141" y="10"/>
                  <a:pt x="1139" y="5"/>
                  <a:pt x="1137" y="0"/>
                </a:cubicBezTo>
                <a:cubicBezTo>
                  <a:pt x="1114" y="0"/>
                  <a:pt x="1114" y="0"/>
                  <a:pt x="1114" y="0"/>
                </a:cubicBezTo>
                <a:cubicBezTo>
                  <a:pt x="1121" y="27"/>
                  <a:pt x="1116" y="70"/>
                  <a:pt x="1097" y="152"/>
                </a:cubicBezTo>
                <a:cubicBezTo>
                  <a:pt x="1092" y="102"/>
                  <a:pt x="1093" y="52"/>
                  <a:pt x="1108" y="0"/>
                </a:cubicBezTo>
                <a:cubicBezTo>
                  <a:pt x="1069" y="0"/>
                  <a:pt x="1069" y="0"/>
                  <a:pt x="1069" y="0"/>
                </a:cubicBezTo>
                <a:cubicBezTo>
                  <a:pt x="1016" y="52"/>
                  <a:pt x="931" y="82"/>
                  <a:pt x="855" y="63"/>
                </a:cubicBezTo>
                <a:cubicBezTo>
                  <a:pt x="860" y="40"/>
                  <a:pt x="867" y="19"/>
                  <a:pt x="876" y="0"/>
                </a:cubicBezTo>
                <a:cubicBezTo>
                  <a:pt x="857" y="0"/>
                  <a:pt x="857" y="0"/>
                  <a:pt x="857" y="0"/>
                </a:cubicBezTo>
                <a:cubicBezTo>
                  <a:pt x="856" y="3"/>
                  <a:pt x="855" y="6"/>
                  <a:pt x="854" y="10"/>
                </a:cubicBezTo>
                <a:cubicBezTo>
                  <a:pt x="846" y="31"/>
                  <a:pt x="834" y="53"/>
                  <a:pt x="838" y="78"/>
                </a:cubicBezTo>
                <a:cubicBezTo>
                  <a:pt x="932" y="99"/>
                  <a:pt x="1011" y="70"/>
                  <a:pt x="1084" y="10"/>
                </a:cubicBezTo>
                <a:cubicBezTo>
                  <a:pt x="1082" y="45"/>
                  <a:pt x="1079" y="75"/>
                  <a:pt x="1078" y="105"/>
                </a:cubicBezTo>
                <a:cubicBezTo>
                  <a:pt x="1077" y="135"/>
                  <a:pt x="1079" y="165"/>
                  <a:pt x="1080" y="198"/>
                </a:cubicBezTo>
                <a:cubicBezTo>
                  <a:pt x="1018" y="192"/>
                  <a:pt x="974" y="224"/>
                  <a:pt x="941" y="270"/>
                </a:cubicBezTo>
                <a:cubicBezTo>
                  <a:pt x="908" y="314"/>
                  <a:pt x="874" y="360"/>
                  <a:pt x="889" y="418"/>
                </a:cubicBezTo>
                <a:cubicBezTo>
                  <a:pt x="914" y="412"/>
                  <a:pt x="938" y="405"/>
                  <a:pt x="962" y="400"/>
                </a:cubicBezTo>
                <a:cubicBezTo>
                  <a:pt x="985" y="394"/>
                  <a:pt x="1009" y="390"/>
                  <a:pt x="1030" y="386"/>
                </a:cubicBezTo>
                <a:cubicBezTo>
                  <a:pt x="1043" y="414"/>
                  <a:pt x="1057" y="442"/>
                  <a:pt x="1067" y="471"/>
                </a:cubicBezTo>
                <a:cubicBezTo>
                  <a:pt x="1081" y="506"/>
                  <a:pt x="1098" y="540"/>
                  <a:pt x="1093" y="579"/>
                </a:cubicBezTo>
                <a:cubicBezTo>
                  <a:pt x="1093" y="583"/>
                  <a:pt x="1096" y="586"/>
                  <a:pt x="1099" y="593"/>
                </a:cubicBezTo>
                <a:cubicBezTo>
                  <a:pt x="1140" y="543"/>
                  <a:pt x="1171" y="491"/>
                  <a:pt x="1188" y="432"/>
                </a:cubicBezTo>
                <a:cubicBezTo>
                  <a:pt x="1188" y="304"/>
                  <a:pt x="1188" y="304"/>
                  <a:pt x="1188" y="304"/>
                </a:cubicBezTo>
                <a:cubicBezTo>
                  <a:pt x="1187" y="301"/>
                  <a:pt x="1186" y="297"/>
                  <a:pt x="1184" y="295"/>
                </a:cubicBezTo>
                <a:cubicBezTo>
                  <a:pt x="1173" y="277"/>
                  <a:pt x="1161" y="260"/>
                  <a:pt x="1148" y="241"/>
                </a:cubicBezTo>
                <a:cubicBezTo>
                  <a:pt x="1167" y="235"/>
                  <a:pt x="1178" y="246"/>
                  <a:pt x="1188" y="256"/>
                </a:cubicBezTo>
                <a:cubicBezTo>
                  <a:pt x="1188" y="179"/>
                  <a:pt x="1188" y="179"/>
                  <a:pt x="1188" y="179"/>
                </a:cubicBezTo>
                <a:cubicBezTo>
                  <a:pt x="1179" y="177"/>
                  <a:pt x="1170" y="177"/>
                  <a:pt x="1160" y="178"/>
                </a:cubicBezTo>
                <a:cubicBezTo>
                  <a:pt x="1146" y="180"/>
                  <a:pt x="1133" y="187"/>
                  <a:pt x="1116" y="192"/>
                </a:cubicBezTo>
                <a:cubicBezTo>
                  <a:pt x="1119" y="139"/>
                  <a:pt x="1120" y="90"/>
                  <a:pt x="1133" y="41"/>
                </a:cubicBezTo>
                <a:cubicBezTo>
                  <a:pt x="1151" y="58"/>
                  <a:pt x="1166" y="75"/>
                  <a:pt x="1184" y="88"/>
                </a:cubicBezTo>
                <a:cubicBezTo>
                  <a:pt x="1186" y="89"/>
                  <a:pt x="1187" y="90"/>
                  <a:pt x="1188" y="91"/>
                </a:cubicBezTo>
                <a:cubicBezTo>
                  <a:pt x="1188" y="72"/>
                  <a:pt x="1188" y="72"/>
                  <a:pt x="1188" y="72"/>
                </a:cubicBezTo>
                <a:cubicBezTo>
                  <a:pt x="1181" y="66"/>
                  <a:pt x="1174" y="59"/>
                  <a:pt x="1167" y="52"/>
                </a:cubicBezTo>
                <a:cubicBezTo>
                  <a:pt x="1157" y="42"/>
                  <a:pt x="1150" y="28"/>
                  <a:pt x="1143" y="14"/>
                </a:cubicBezTo>
                <a:close/>
                <a:moveTo>
                  <a:pt x="1042" y="288"/>
                </a:moveTo>
                <a:cubicBezTo>
                  <a:pt x="1039" y="312"/>
                  <a:pt x="1036" y="333"/>
                  <a:pt x="1033" y="357"/>
                </a:cubicBezTo>
                <a:cubicBezTo>
                  <a:pt x="1019" y="371"/>
                  <a:pt x="1000" y="377"/>
                  <a:pt x="978" y="380"/>
                </a:cubicBezTo>
                <a:cubicBezTo>
                  <a:pt x="953" y="383"/>
                  <a:pt x="928" y="387"/>
                  <a:pt x="902" y="392"/>
                </a:cubicBezTo>
                <a:cubicBezTo>
                  <a:pt x="902" y="387"/>
                  <a:pt x="901" y="380"/>
                  <a:pt x="903" y="373"/>
                </a:cubicBezTo>
                <a:cubicBezTo>
                  <a:pt x="919" y="323"/>
                  <a:pt x="947" y="281"/>
                  <a:pt x="987" y="247"/>
                </a:cubicBezTo>
                <a:cubicBezTo>
                  <a:pt x="1007" y="230"/>
                  <a:pt x="1021" y="230"/>
                  <a:pt x="1047" y="246"/>
                </a:cubicBezTo>
                <a:cubicBezTo>
                  <a:pt x="1037" y="279"/>
                  <a:pt x="1006" y="295"/>
                  <a:pt x="986" y="321"/>
                </a:cubicBezTo>
                <a:cubicBezTo>
                  <a:pt x="1004" y="310"/>
                  <a:pt x="1022" y="300"/>
                  <a:pt x="1042" y="288"/>
                </a:cubicBezTo>
                <a:close/>
                <a:moveTo>
                  <a:pt x="1117" y="270"/>
                </a:moveTo>
                <a:cubicBezTo>
                  <a:pt x="1164" y="282"/>
                  <a:pt x="1181" y="306"/>
                  <a:pt x="1182" y="359"/>
                </a:cubicBezTo>
                <a:cubicBezTo>
                  <a:pt x="1183" y="404"/>
                  <a:pt x="1170" y="446"/>
                  <a:pt x="1150" y="485"/>
                </a:cubicBezTo>
                <a:cubicBezTo>
                  <a:pt x="1140" y="507"/>
                  <a:pt x="1125" y="527"/>
                  <a:pt x="1112" y="547"/>
                </a:cubicBezTo>
                <a:cubicBezTo>
                  <a:pt x="1104" y="503"/>
                  <a:pt x="1084" y="467"/>
                  <a:pt x="1067" y="430"/>
                </a:cubicBezTo>
                <a:cubicBezTo>
                  <a:pt x="1042" y="378"/>
                  <a:pt x="1048" y="329"/>
                  <a:pt x="1080" y="281"/>
                </a:cubicBezTo>
                <a:cubicBezTo>
                  <a:pt x="1081" y="280"/>
                  <a:pt x="1083" y="278"/>
                  <a:pt x="1085" y="277"/>
                </a:cubicBezTo>
                <a:cubicBezTo>
                  <a:pt x="1086" y="276"/>
                  <a:pt x="1089" y="276"/>
                  <a:pt x="1093" y="274"/>
                </a:cubicBezTo>
                <a:cubicBezTo>
                  <a:pt x="1111" y="306"/>
                  <a:pt x="1111" y="342"/>
                  <a:pt x="1120" y="377"/>
                </a:cubicBezTo>
                <a:cubicBezTo>
                  <a:pt x="1129" y="341"/>
                  <a:pt x="1121" y="306"/>
                  <a:pt x="1117" y="270"/>
                </a:cubicBezTo>
                <a:close/>
                <a:moveTo>
                  <a:pt x="1055" y="1164"/>
                </a:moveTo>
                <a:cubicBezTo>
                  <a:pt x="1049" y="1162"/>
                  <a:pt x="1043" y="1165"/>
                  <a:pt x="1033" y="1166"/>
                </a:cubicBezTo>
                <a:cubicBezTo>
                  <a:pt x="1035" y="1216"/>
                  <a:pt x="1037" y="1265"/>
                  <a:pt x="1040" y="1317"/>
                </a:cubicBezTo>
                <a:cubicBezTo>
                  <a:pt x="1021" y="1314"/>
                  <a:pt x="1003" y="1310"/>
                  <a:pt x="984" y="1309"/>
                </a:cubicBezTo>
                <a:cubicBezTo>
                  <a:pt x="952" y="1308"/>
                  <a:pt x="920" y="1310"/>
                  <a:pt x="900" y="1341"/>
                </a:cubicBezTo>
                <a:cubicBezTo>
                  <a:pt x="961" y="1472"/>
                  <a:pt x="1090" y="1509"/>
                  <a:pt x="1175" y="1469"/>
                </a:cubicBezTo>
                <a:cubicBezTo>
                  <a:pt x="1180" y="1479"/>
                  <a:pt x="1185" y="1489"/>
                  <a:pt x="1188" y="1500"/>
                </a:cubicBezTo>
                <a:cubicBezTo>
                  <a:pt x="1188" y="1279"/>
                  <a:pt x="1188" y="1279"/>
                  <a:pt x="1188" y="1279"/>
                </a:cubicBezTo>
                <a:cubicBezTo>
                  <a:pt x="1184" y="1266"/>
                  <a:pt x="1178" y="1254"/>
                  <a:pt x="1169" y="1243"/>
                </a:cubicBezTo>
                <a:cubicBezTo>
                  <a:pt x="1139" y="1206"/>
                  <a:pt x="1101" y="1179"/>
                  <a:pt x="1055" y="1164"/>
                </a:cubicBezTo>
                <a:close/>
                <a:moveTo>
                  <a:pt x="1033" y="1455"/>
                </a:moveTo>
                <a:cubicBezTo>
                  <a:pt x="980" y="1433"/>
                  <a:pt x="943" y="1395"/>
                  <a:pt x="918" y="1339"/>
                </a:cubicBezTo>
                <a:cubicBezTo>
                  <a:pt x="962" y="1319"/>
                  <a:pt x="1001" y="1324"/>
                  <a:pt x="1041" y="1338"/>
                </a:cubicBezTo>
                <a:cubicBezTo>
                  <a:pt x="1043" y="1340"/>
                  <a:pt x="1047" y="1341"/>
                  <a:pt x="1049" y="1343"/>
                </a:cubicBezTo>
                <a:cubicBezTo>
                  <a:pt x="1064" y="1366"/>
                  <a:pt x="1078" y="1389"/>
                  <a:pt x="1096" y="1418"/>
                </a:cubicBezTo>
                <a:cubicBezTo>
                  <a:pt x="1063" y="1402"/>
                  <a:pt x="1035" y="1389"/>
                  <a:pt x="1008" y="1376"/>
                </a:cubicBezTo>
                <a:cubicBezTo>
                  <a:pt x="1035" y="1412"/>
                  <a:pt x="1078" y="1426"/>
                  <a:pt x="1115" y="1453"/>
                </a:cubicBezTo>
                <a:cubicBezTo>
                  <a:pt x="1085" y="1471"/>
                  <a:pt x="1058" y="1465"/>
                  <a:pt x="1033" y="1455"/>
                </a:cubicBezTo>
                <a:close/>
                <a:moveTo>
                  <a:pt x="1166" y="1401"/>
                </a:moveTo>
                <a:cubicBezTo>
                  <a:pt x="1157" y="1363"/>
                  <a:pt x="1147" y="1328"/>
                  <a:pt x="1117" y="1302"/>
                </a:cubicBezTo>
                <a:cubicBezTo>
                  <a:pt x="1121" y="1312"/>
                  <a:pt x="1124" y="1322"/>
                  <a:pt x="1127" y="1331"/>
                </a:cubicBezTo>
                <a:cubicBezTo>
                  <a:pt x="1132" y="1342"/>
                  <a:pt x="1137" y="1353"/>
                  <a:pt x="1139" y="1365"/>
                </a:cubicBezTo>
                <a:cubicBezTo>
                  <a:pt x="1142" y="1376"/>
                  <a:pt x="1142" y="1388"/>
                  <a:pt x="1144" y="1403"/>
                </a:cubicBezTo>
                <a:cubicBezTo>
                  <a:pt x="1092" y="1391"/>
                  <a:pt x="1073" y="1357"/>
                  <a:pt x="1061" y="1315"/>
                </a:cubicBezTo>
                <a:cubicBezTo>
                  <a:pt x="1047" y="1271"/>
                  <a:pt x="1057" y="1226"/>
                  <a:pt x="1050" y="1179"/>
                </a:cubicBezTo>
                <a:cubicBezTo>
                  <a:pt x="1085" y="1189"/>
                  <a:pt x="1105" y="1210"/>
                  <a:pt x="1128" y="1227"/>
                </a:cubicBezTo>
                <a:cubicBezTo>
                  <a:pt x="1169" y="1255"/>
                  <a:pt x="1181" y="1298"/>
                  <a:pt x="1187" y="1344"/>
                </a:cubicBezTo>
                <a:cubicBezTo>
                  <a:pt x="1189" y="1364"/>
                  <a:pt x="1188" y="1384"/>
                  <a:pt x="1166" y="1401"/>
                </a:cubicBezTo>
                <a:close/>
              </a:path>
            </a:pathLst>
          </a:custGeom>
          <a:solidFill>
            <a:schemeClr val="accent3">
              <a:lumMod val="60000"/>
              <a:lumOff val="40000"/>
              <a:alpha val="4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79FFF94F-A726-4C39-BE9D-C9023256F7A3}" type="datetimeFigureOut">
              <a:rPr lang="en-US" smtClean="0"/>
              <a:pPr/>
              <a:t>4/27/2018</a:t>
            </a:fld>
            <a:endParaRPr lang="en-US"/>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US"/>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811EE340-CBA2-4C3D-A4AA-4FBFA17B4CA3}" type="slidenum">
              <a:rPr lang="en-US" smtClean="0"/>
              <a:pPr/>
              <a:t>‹#›</a:t>
            </a:fld>
            <a:endParaRPr lang="en-US"/>
          </a:p>
        </p:txBody>
      </p:sp>
    </p:spTree>
    <p:extLst>
      <p:ext uri="{BB962C8B-B14F-4D97-AF65-F5344CB8AC3E}">
        <p14:creationId xmlns:p14="http://schemas.microsoft.com/office/powerpoint/2010/main" val="1020150312"/>
      </p:ext>
    </p:extLst>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0" name="Freeform 5"/>
          <p:cNvSpPr>
            <a:spLocks noEditPoints="1"/>
          </p:cNvSpPr>
          <p:nvPr/>
        </p:nvSpPr>
        <p:spPr bwMode="auto">
          <a:xfrm>
            <a:off x="8411377" y="0"/>
            <a:ext cx="3780623" cy="6858000"/>
          </a:xfrm>
          <a:custGeom>
            <a:avLst/>
            <a:gdLst/>
            <a:ahLst/>
            <a:cxnLst/>
            <a:rect l="0" t="0" r="r" b="b"/>
            <a:pathLst>
              <a:path w="1189" h="2160">
                <a:moveTo>
                  <a:pt x="1000" y="1982"/>
                </a:moveTo>
                <a:cubicBezTo>
                  <a:pt x="1033" y="1946"/>
                  <a:pt x="1054" y="1904"/>
                  <a:pt x="1077" y="1863"/>
                </a:cubicBezTo>
                <a:cubicBezTo>
                  <a:pt x="1113" y="1797"/>
                  <a:pt x="1109" y="1731"/>
                  <a:pt x="1090" y="1663"/>
                </a:cubicBezTo>
                <a:cubicBezTo>
                  <a:pt x="1088" y="1658"/>
                  <a:pt x="1083" y="1654"/>
                  <a:pt x="1079" y="1649"/>
                </a:cubicBezTo>
                <a:cubicBezTo>
                  <a:pt x="1010" y="1686"/>
                  <a:pt x="950" y="1730"/>
                  <a:pt x="908" y="1797"/>
                </a:cubicBezTo>
                <a:cubicBezTo>
                  <a:pt x="887" y="1768"/>
                  <a:pt x="876" y="1734"/>
                  <a:pt x="839" y="1720"/>
                </a:cubicBezTo>
                <a:cubicBezTo>
                  <a:pt x="827" y="1741"/>
                  <a:pt x="812" y="1760"/>
                  <a:pt x="804" y="1781"/>
                </a:cubicBezTo>
                <a:cubicBezTo>
                  <a:pt x="793" y="1811"/>
                  <a:pt x="782" y="1843"/>
                  <a:pt x="780" y="1875"/>
                </a:cubicBezTo>
                <a:cubicBezTo>
                  <a:pt x="777" y="1933"/>
                  <a:pt x="787" y="1988"/>
                  <a:pt x="835" y="2029"/>
                </a:cubicBezTo>
                <a:cubicBezTo>
                  <a:pt x="840" y="2033"/>
                  <a:pt x="843" y="2038"/>
                  <a:pt x="849" y="2044"/>
                </a:cubicBezTo>
                <a:cubicBezTo>
                  <a:pt x="837" y="2050"/>
                  <a:pt x="828" y="2056"/>
                  <a:pt x="819" y="2060"/>
                </a:cubicBezTo>
                <a:cubicBezTo>
                  <a:pt x="758" y="2086"/>
                  <a:pt x="702" y="2119"/>
                  <a:pt x="652" y="2160"/>
                </a:cubicBezTo>
                <a:cubicBezTo>
                  <a:pt x="677" y="2160"/>
                  <a:pt x="677" y="2160"/>
                  <a:pt x="677" y="2160"/>
                </a:cubicBezTo>
                <a:cubicBezTo>
                  <a:pt x="722" y="2127"/>
                  <a:pt x="769" y="2098"/>
                  <a:pt x="821" y="2077"/>
                </a:cubicBezTo>
                <a:cubicBezTo>
                  <a:pt x="892" y="2047"/>
                  <a:pt x="964" y="2019"/>
                  <a:pt x="1035" y="1988"/>
                </a:cubicBezTo>
                <a:cubicBezTo>
                  <a:pt x="1087" y="1966"/>
                  <a:pt x="1138" y="1942"/>
                  <a:pt x="1188" y="1917"/>
                </a:cubicBezTo>
                <a:cubicBezTo>
                  <a:pt x="1188" y="1788"/>
                  <a:pt x="1188" y="1788"/>
                  <a:pt x="1188" y="1788"/>
                </a:cubicBezTo>
                <a:cubicBezTo>
                  <a:pt x="1187" y="1793"/>
                  <a:pt x="1185" y="1798"/>
                  <a:pt x="1184" y="1804"/>
                </a:cubicBezTo>
                <a:cubicBezTo>
                  <a:pt x="1155" y="1896"/>
                  <a:pt x="1087" y="1949"/>
                  <a:pt x="1000" y="1982"/>
                </a:cubicBezTo>
                <a:close/>
                <a:moveTo>
                  <a:pt x="853" y="1831"/>
                </a:moveTo>
                <a:cubicBezTo>
                  <a:pt x="826" y="1881"/>
                  <a:pt x="853" y="1928"/>
                  <a:pt x="844" y="1973"/>
                </a:cubicBezTo>
                <a:cubicBezTo>
                  <a:pt x="821" y="1968"/>
                  <a:pt x="811" y="1960"/>
                  <a:pt x="802" y="1937"/>
                </a:cubicBezTo>
                <a:cubicBezTo>
                  <a:pt x="791" y="1908"/>
                  <a:pt x="794" y="1878"/>
                  <a:pt x="800" y="1848"/>
                </a:cubicBezTo>
                <a:cubicBezTo>
                  <a:pt x="808" y="1802"/>
                  <a:pt x="822" y="1769"/>
                  <a:pt x="846" y="1742"/>
                </a:cubicBezTo>
                <a:cubicBezTo>
                  <a:pt x="898" y="1786"/>
                  <a:pt x="900" y="1828"/>
                  <a:pt x="855" y="1880"/>
                </a:cubicBezTo>
                <a:cubicBezTo>
                  <a:pt x="854" y="1864"/>
                  <a:pt x="854" y="1851"/>
                  <a:pt x="853" y="1831"/>
                </a:cubicBezTo>
                <a:close/>
                <a:moveTo>
                  <a:pt x="924" y="1977"/>
                </a:moveTo>
                <a:cubicBezTo>
                  <a:pt x="951" y="1933"/>
                  <a:pt x="976" y="1894"/>
                  <a:pt x="1000" y="1853"/>
                </a:cubicBezTo>
                <a:cubicBezTo>
                  <a:pt x="1003" y="1848"/>
                  <a:pt x="1002" y="1839"/>
                  <a:pt x="1004" y="1825"/>
                </a:cubicBezTo>
                <a:cubicBezTo>
                  <a:pt x="975" y="1879"/>
                  <a:pt x="940" y="1919"/>
                  <a:pt x="904" y="1960"/>
                </a:cubicBezTo>
                <a:cubicBezTo>
                  <a:pt x="883" y="1946"/>
                  <a:pt x="878" y="1924"/>
                  <a:pt x="883" y="1905"/>
                </a:cubicBezTo>
                <a:cubicBezTo>
                  <a:pt x="902" y="1823"/>
                  <a:pt x="944" y="1755"/>
                  <a:pt x="1014" y="1705"/>
                </a:cubicBezTo>
                <a:cubicBezTo>
                  <a:pt x="1033" y="1692"/>
                  <a:pt x="1054" y="1681"/>
                  <a:pt x="1076" y="1668"/>
                </a:cubicBezTo>
                <a:cubicBezTo>
                  <a:pt x="1092" y="1735"/>
                  <a:pt x="1097" y="1797"/>
                  <a:pt x="1063" y="1857"/>
                </a:cubicBezTo>
                <a:cubicBezTo>
                  <a:pt x="1054" y="1873"/>
                  <a:pt x="1046" y="1890"/>
                  <a:pt x="1037" y="1906"/>
                </a:cubicBezTo>
                <a:cubicBezTo>
                  <a:pt x="1015" y="1941"/>
                  <a:pt x="983" y="1963"/>
                  <a:pt x="944" y="1975"/>
                </a:cubicBezTo>
                <a:cubicBezTo>
                  <a:pt x="938" y="1977"/>
                  <a:pt x="932" y="1976"/>
                  <a:pt x="924" y="1977"/>
                </a:cubicBezTo>
                <a:close/>
                <a:moveTo>
                  <a:pt x="1188" y="0"/>
                </a:moveTo>
                <a:cubicBezTo>
                  <a:pt x="1188" y="0"/>
                  <a:pt x="1188" y="1"/>
                  <a:pt x="1188" y="1"/>
                </a:cubicBezTo>
                <a:cubicBezTo>
                  <a:pt x="1188" y="0"/>
                  <a:pt x="1188" y="0"/>
                  <a:pt x="1188" y="0"/>
                </a:cubicBezTo>
                <a:close/>
                <a:moveTo>
                  <a:pt x="944" y="2044"/>
                </a:moveTo>
                <a:cubicBezTo>
                  <a:pt x="938" y="2046"/>
                  <a:pt x="933" y="2051"/>
                  <a:pt x="928" y="2058"/>
                </a:cubicBezTo>
                <a:cubicBezTo>
                  <a:pt x="981" y="2061"/>
                  <a:pt x="1032" y="2041"/>
                  <a:pt x="1085" y="2058"/>
                </a:cubicBezTo>
                <a:cubicBezTo>
                  <a:pt x="1085" y="2072"/>
                  <a:pt x="1077" y="2075"/>
                  <a:pt x="1064" y="2073"/>
                </a:cubicBezTo>
                <a:cubicBezTo>
                  <a:pt x="1015" y="2065"/>
                  <a:pt x="965" y="2070"/>
                  <a:pt x="916" y="2071"/>
                </a:cubicBezTo>
                <a:cubicBezTo>
                  <a:pt x="888" y="2072"/>
                  <a:pt x="859" y="2074"/>
                  <a:pt x="843" y="2104"/>
                </a:cubicBezTo>
                <a:cubicBezTo>
                  <a:pt x="825" y="2097"/>
                  <a:pt x="812" y="2102"/>
                  <a:pt x="800" y="2116"/>
                </a:cubicBezTo>
                <a:cubicBezTo>
                  <a:pt x="792" y="2125"/>
                  <a:pt x="781" y="2130"/>
                  <a:pt x="772" y="2137"/>
                </a:cubicBezTo>
                <a:cubicBezTo>
                  <a:pt x="761" y="2146"/>
                  <a:pt x="752" y="2147"/>
                  <a:pt x="740" y="2130"/>
                </a:cubicBezTo>
                <a:cubicBezTo>
                  <a:pt x="739" y="2142"/>
                  <a:pt x="735" y="2152"/>
                  <a:pt x="731" y="2160"/>
                </a:cubicBezTo>
                <a:cubicBezTo>
                  <a:pt x="768" y="2160"/>
                  <a:pt x="768" y="2160"/>
                  <a:pt x="768" y="2160"/>
                </a:cubicBezTo>
                <a:cubicBezTo>
                  <a:pt x="782" y="2150"/>
                  <a:pt x="797" y="2140"/>
                  <a:pt x="813" y="2130"/>
                </a:cubicBezTo>
                <a:cubicBezTo>
                  <a:pt x="819" y="2127"/>
                  <a:pt x="827" y="2123"/>
                  <a:pt x="833" y="2124"/>
                </a:cubicBezTo>
                <a:cubicBezTo>
                  <a:pt x="854" y="2129"/>
                  <a:pt x="870" y="2119"/>
                  <a:pt x="887" y="2110"/>
                </a:cubicBezTo>
                <a:cubicBezTo>
                  <a:pt x="943" y="2084"/>
                  <a:pt x="1002" y="2083"/>
                  <a:pt x="1063" y="2091"/>
                </a:cubicBezTo>
                <a:cubicBezTo>
                  <a:pt x="1054" y="2113"/>
                  <a:pt x="1049" y="2137"/>
                  <a:pt x="1048" y="2160"/>
                </a:cubicBezTo>
                <a:cubicBezTo>
                  <a:pt x="1082" y="2160"/>
                  <a:pt x="1082" y="2160"/>
                  <a:pt x="1082" y="2160"/>
                </a:cubicBezTo>
                <a:cubicBezTo>
                  <a:pt x="1088" y="2149"/>
                  <a:pt x="1096" y="2139"/>
                  <a:pt x="1105" y="2128"/>
                </a:cubicBezTo>
                <a:cubicBezTo>
                  <a:pt x="1106" y="2139"/>
                  <a:pt x="1107" y="2150"/>
                  <a:pt x="1108" y="2160"/>
                </a:cubicBezTo>
                <a:cubicBezTo>
                  <a:pt x="1126" y="2160"/>
                  <a:pt x="1126" y="2160"/>
                  <a:pt x="1126" y="2160"/>
                </a:cubicBezTo>
                <a:cubicBezTo>
                  <a:pt x="1125" y="2147"/>
                  <a:pt x="1125" y="2134"/>
                  <a:pt x="1127" y="2120"/>
                </a:cubicBezTo>
                <a:cubicBezTo>
                  <a:pt x="1139" y="2123"/>
                  <a:pt x="1151" y="2126"/>
                  <a:pt x="1162" y="2129"/>
                </a:cubicBezTo>
                <a:cubicBezTo>
                  <a:pt x="1171" y="2137"/>
                  <a:pt x="1178" y="2147"/>
                  <a:pt x="1183" y="2160"/>
                </a:cubicBezTo>
                <a:cubicBezTo>
                  <a:pt x="1188" y="2160"/>
                  <a:pt x="1188" y="2160"/>
                  <a:pt x="1188" y="2160"/>
                </a:cubicBezTo>
                <a:cubicBezTo>
                  <a:pt x="1188" y="2075"/>
                  <a:pt x="1188" y="2075"/>
                  <a:pt x="1188" y="2075"/>
                </a:cubicBezTo>
                <a:cubicBezTo>
                  <a:pt x="1180" y="2072"/>
                  <a:pt x="1171" y="2068"/>
                  <a:pt x="1164" y="2063"/>
                </a:cubicBezTo>
                <a:cubicBezTo>
                  <a:pt x="1172" y="2059"/>
                  <a:pt x="1180" y="2055"/>
                  <a:pt x="1188" y="2052"/>
                </a:cubicBezTo>
                <a:cubicBezTo>
                  <a:pt x="1188" y="2033"/>
                  <a:pt x="1188" y="2033"/>
                  <a:pt x="1188" y="2033"/>
                </a:cubicBezTo>
                <a:cubicBezTo>
                  <a:pt x="1184" y="2033"/>
                  <a:pt x="1179" y="2034"/>
                  <a:pt x="1174" y="2035"/>
                </a:cubicBezTo>
                <a:cubicBezTo>
                  <a:pt x="1173" y="2033"/>
                  <a:pt x="1172" y="2032"/>
                  <a:pt x="1170" y="2030"/>
                </a:cubicBezTo>
                <a:cubicBezTo>
                  <a:pt x="1176" y="2023"/>
                  <a:pt x="1181" y="2014"/>
                  <a:pt x="1188" y="2008"/>
                </a:cubicBezTo>
                <a:cubicBezTo>
                  <a:pt x="1188" y="1978"/>
                  <a:pt x="1188" y="1978"/>
                  <a:pt x="1188" y="1978"/>
                </a:cubicBezTo>
                <a:cubicBezTo>
                  <a:pt x="1156" y="1994"/>
                  <a:pt x="1124" y="2015"/>
                  <a:pt x="1093" y="2040"/>
                </a:cubicBezTo>
                <a:cubicBezTo>
                  <a:pt x="1072" y="2038"/>
                  <a:pt x="1051" y="2035"/>
                  <a:pt x="1027" y="2033"/>
                </a:cubicBezTo>
                <a:cubicBezTo>
                  <a:pt x="1082" y="2005"/>
                  <a:pt x="1136" y="1979"/>
                  <a:pt x="1188" y="1952"/>
                </a:cubicBezTo>
                <a:cubicBezTo>
                  <a:pt x="1188" y="1936"/>
                  <a:pt x="1188" y="1936"/>
                  <a:pt x="1188" y="1936"/>
                </a:cubicBezTo>
                <a:cubicBezTo>
                  <a:pt x="1175" y="1942"/>
                  <a:pt x="1161" y="1949"/>
                  <a:pt x="1147" y="1955"/>
                </a:cubicBezTo>
                <a:cubicBezTo>
                  <a:pt x="1079" y="1983"/>
                  <a:pt x="1011" y="2014"/>
                  <a:pt x="944" y="2044"/>
                </a:cubicBezTo>
                <a:close/>
                <a:moveTo>
                  <a:pt x="1172" y="974"/>
                </a:moveTo>
                <a:cubicBezTo>
                  <a:pt x="1082" y="958"/>
                  <a:pt x="1004" y="929"/>
                  <a:pt x="935" y="870"/>
                </a:cubicBezTo>
                <a:cubicBezTo>
                  <a:pt x="1024" y="864"/>
                  <a:pt x="1090" y="826"/>
                  <a:pt x="1132" y="750"/>
                </a:cubicBezTo>
                <a:cubicBezTo>
                  <a:pt x="1084" y="682"/>
                  <a:pt x="924" y="680"/>
                  <a:pt x="841" y="773"/>
                </a:cubicBezTo>
                <a:cubicBezTo>
                  <a:pt x="807" y="722"/>
                  <a:pt x="781" y="669"/>
                  <a:pt x="780" y="607"/>
                </a:cubicBezTo>
                <a:cubicBezTo>
                  <a:pt x="780" y="588"/>
                  <a:pt x="782" y="570"/>
                  <a:pt x="768" y="553"/>
                </a:cubicBezTo>
                <a:cubicBezTo>
                  <a:pt x="764" y="548"/>
                  <a:pt x="764" y="539"/>
                  <a:pt x="765" y="532"/>
                </a:cubicBezTo>
                <a:cubicBezTo>
                  <a:pt x="772" y="448"/>
                  <a:pt x="793" y="367"/>
                  <a:pt x="828" y="290"/>
                </a:cubicBezTo>
                <a:cubicBezTo>
                  <a:pt x="840" y="264"/>
                  <a:pt x="858" y="241"/>
                  <a:pt x="881" y="222"/>
                </a:cubicBezTo>
                <a:cubicBezTo>
                  <a:pt x="889" y="215"/>
                  <a:pt x="897" y="206"/>
                  <a:pt x="905" y="198"/>
                </a:cubicBezTo>
                <a:cubicBezTo>
                  <a:pt x="893" y="174"/>
                  <a:pt x="874" y="173"/>
                  <a:pt x="854" y="176"/>
                </a:cubicBezTo>
                <a:cubicBezTo>
                  <a:pt x="811" y="182"/>
                  <a:pt x="781" y="209"/>
                  <a:pt x="764" y="246"/>
                </a:cubicBezTo>
                <a:cubicBezTo>
                  <a:pt x="715" y="348"/>
                  <a:pt x="698" y="456"/>
                  <a:pt x="705" y="569"/>
                </a:cubicBezTo>
                <a:cubicBezTo>
                  <a:pt x="705" y="579"/>
                  <a:pt x="704" y="590"/>
                  <a:pt x="704" y="603"/>
                </a:cubicBezTo>
                <a:cubicBezTo>
                  <a:pt x="696" y="600"/>
                  <a:pt x="690" y="599"/>
                  <a:pt x="684" y="597"/>
                </a:cubicBezTo>
                <a:cubicBezTo>
                  <a:pt x="626" y="573"/>
                  <a:pt x="572" y="588"/>
                  <a:pt x="521" y="617"/>
                </a:cubicBezTo>
                <a:cubicBezTo>
                  <a:pt x="494" y="633"/>
                  <a:pt x="470" y="656"/>
                  <a:pt x="448" y="680"/>
                </a:cubicBezTo>
                <a:cubicBezTo>
                  <a:pt x="432" y="696"/>
                  <a:pt x="422" y="718"/>
                  <a:pt x="409" y="738"/>
                </a:cubicBezTo>
                <a:cubicBezTo>
                  <a:pt x="438" y="766"/>
                  <a:pt x="474" y="760"/>
                  <a:pt x="509" y="766"/>
                </a:cubicBezTo>
                <a:cubicBezTo>
                  <a:pt x="467" y="834"/>
                  <a:pt x="455" y="907"/>
                  <a:pt x="453" y="985"/>
                </a:cubicBezTo>
                <a:cubicBezTo>
                  <a:pt x="459" y="986"/>
                  <a:pt x="465" y="989"/>
                  <a:pt x="470" y="988"/>
                </a:cubicBezTo>
                <a:cubicBezTo>
                  <a:pt x="540" y="975"/>
                  <a:pt x="601" y="949"/>
                  <a:pt x="643" y="887"/>
                </a:cubicBezTo>
                <a:cubicBezTo>
                  <a:pt x="670" y="848"/>
                  <a:pt x="698" y="811"/>
                  <a:pt x="715" y="766"/>
                </a:cubicBezTo>
                <a:cubicBezTo>
                  <a:pt x="724" y="859"/>
                  <a:pt x="708" y="943"/>
                  <a:pt x="638" y="1010"/>
                </a:cubicBezTo>
                <a:cubicBezTo>
                  <a:pt x="601" y="1045"/>
                  <a:pt x="563" y="1079"/>
                  <a:pt x="517" y="1100"/>
                </a:cubicBezTo>
                <a:cubicBezTo>
                  <a:pt x="460" y="1127"/>
                  <a:pt x="402" y="1151"/>
                  <a:pt x="334" y="1152"/>
                </a:cubicBezTo>
                <a:cubicBezTo>
                  <a:pt x="332" y="1058"/>
                  <a:pt x="242" y="958"/>
                  <a:pt x="98" y="963"/>
                </a:cubicBezTo>
                <a:cubicBezTo>
                  <a:pt x="78" y="994"/>
                  <a:pt x="91" y="1023"/>
                  <a:pt x="106" y="1052"/>
                </a:cubicBezTo>
                <a:cubicBezTo>
                  <a:pt x="115" y="1068"/>
                  <a:pt x="127" y="1083"/>
                  <a:pt x="138" y="1098"/>
                </a:cubicBezTo>
                <a:cubicBezTo>
                  <a:pt x="91" y="1119"/>
                  <a:pt x="46" y="1139"/>
                  <a:pt x="0" y="1159"/>
                </a:cubicBezTo>
                <a:cubicBezTo>
                  <a:pt x="3" y="1169"/>
                  <a:pt x="4" y="1176"/>
                  <a:pt x="8" y="1180"/>
                </a:cubicBezTo>
                <a:cubicBezTo>
                  <a:pt x="41" y="1215"/>
                  <a:pt x="84" y="1237"/>
                  <a:pt x="130" y="1247"/>
                </a:cubicBezTo>
                <a:cubicBezTo>
                  <a:pt x="165" y="1255"/>
                  <a:pt x="200" y="1242"/>
                  <a:pt x="234" y="1232"/>
                </a:cubicBezTo>
                <a:cubicBezTo>
                  <a:pt x="265" y="1223"/>
                  <a:pt x="290" y="1205"/>
                  <a:pt x="313" y="1184"/>
                </a:cubicBezTo>
                <a:cubicBezTo>
                  <a:pt x="322" y="1176"/>
                  <a:pt x="331" y="1169"/>
                  <a:pt x="348" y="1176"/>
                </a:cubicBezTo>
                <a:cubicBezTo>
                  <a:pt x="308" y="1202"/>
                  <a:pt x="285" y="1239"/>
                  <a:pt x="266" y="1280"/>
                </a:cubicBezTo>
                <a:cubicBezTo>
                  <a:pt x="247" y="1323"/>
                  <a:pt x="247" y="1367"/>
                  <a:pt x="252" y="1414"/>
                </a:cubicBezTo>
                <a:cubicBezTo>
                  <a:pt x="315" y="1407"/>
                  <a:pt x="362" y="1374"/>
                  <a:pt x="401" y="1328"/>
                </a:cubicBezTo>
                <a:cubicBezTo>
                  <a:pt x="440" y="1283"/>
                  <a:pt x="461" y="1230"/>
                  <a:pt x="453" y="1167"/>
                </a:cubicBezTo>
                <a:cubicBezTo>
                  <a:pt x="562" y="1132"/>
                  <a:pt x="652" y="1073"/>
                  <a:pt x="719" y="980"/>
                </a:cubicBezTo>
                <a:cubicBezTo>
                  <a:pt x="728" y="1089"/>
                  <a:pt x="709" y="1195"/>
                  <a:pt x="681" y="1300"/>
                </a:cubicBezTo>
                <a:cubicBezTo>
                  <a:pt x="661" y="1301"/>
                  <a:pt x="643" y="1300"/>
                  <a:pt x="625" y="1302"/>
                </a:cubicBezTo>
                <a:cubicBezTo>
                  <a:pt x="568" y="1309"/>
                  <a:pt x="517" y="1331"/>
                  <a:pt x="475" y="1370"/>
                </a:cubicBezTo>
                <a:cubicBezTo>
                  <a:pt x="455" y="1388"/>
                  <a:pt x="440" y="1413"/>
                  <a:pt x="424" y="1436"/>
                </a:cubicBezTo>
                <a:cubicBezTo>
                  <a:pt x="418" y="1445"/>
                  <a:pt x="423" y="1453"/>
                  <a:pt x="431" y="1461"/>
                </a:cubicBezTo>
                <a:cubicBezTo>
                  <a:pt x="454" y="1481"/>
                  <a:pt x="482" y="1483"/>
                  <a:pt x="510" y="1485"/>
                </a:cubicBezTo>
                <a:cubicBezTo>
                  <a:pt x="532" y="1487"/>
                  <a:pt x="554" y="1482"/>
                  <a:pt x="579" y="1480"/>
                </a:cubicBezTo>
                <a:cubicBezTo>
                  <a:pt x="558" y="1527"/>
                  <a:pt x="528" y="1566"/>
                  <a:pt x="497" y="1609"/>
                </a:cubicBezTo>
                <a:cubicBezTo>
                  <a:pt x="488" y="1595"/>
                  <a:pt x="481" y="1581"/>
                  <a:pt x="472" y="1571"/>
                </a:cubicBezTo>
                <a:cubicBezTo>
                  <a:pt x="448" y="1545"/>
                  <a:pt x="415" y="1541"/>
                  <a:pt x="383" y="1545"/>
                </a:cubicBezTo>
                <a:cubicBezTo>
                  <a:pt x="347" y="1550"/>
                  <a:pt x="314" y="1564"/>
                  <a:pt x="286" y="1586"/>
                </a:cubicBezTo>
                <a:cubicBezTo>
                  <a:pt x="270" y="1598"/>
                  <a:pt x="254" y="1608"/>
                  <a:pt x="238" y="1619"/>
                </a:cubicBezTo>
                <a:cubicBezTo>
                  <a:pt x="212" y="1637"/>
                  <a:pt x="184" y="1649"/>
                  <a:pt x="144" y="1639"/>
                </a:cubicBezTo>
                <a:cubicBezTo>
                  <a:pt x="166" y="1670"/>
                  <a:pt x="188" y="1693"/>
                  <a:pt x="217" y="1703"/>
                </a:cubicBezTo>
                <a:cubicBezTo>
                  <a:pt x="244" y="1712"/>
                  <a:pt x="275" y="1710"/>
                  <a:pt x="308" y="1713"/>
                </a:cubicBezTo>
                <a:cubicBezTo>
                  <a:pt x="271" y="1780"/>
                  <a:pt x="258" y="1852"/>
                  <a:pt x="259" y="1932"/>
                </a:cubicBezTo>
                <a:cubicBezTo>
                  <a:pt x="265" y="1929"/>
                  <a:pt x="270" y="1928"/>
                  <a:pt x="272" y="1925"/>
                </a:cubicBezTo>
                <a:cubicBezTo>
                  <a:pt x="293" y="1892"/>
                  <a:pt x="328" y="1876"/>
                  <a:pt x="360" y="1857"/>
                </a:cubicBezTo>
                <a:cubicBezTo>
                  <a:pt x="386" y="1841"/>
                  <a:pt x="414" y="1828"/>
                  <a:pt x="442" y="1814"/>
                </a:cubicBezTo>
                <a:cubicBezTo>
                  <a:pt x="456" y="1830"/>
                  <a:pt x="472" y="1849"/>
                  <a:pt x="487" y="1868"/>
                </a:cubicBezTo>
                <a:cubicBezTo>
                  <a:pt x="502" y="1887"/>
                  <a:pt x="516" y="1907"/>
                  <a:pt x="532" y="1927"/>
                </a:cubicBezTo>
                <a:cubicBezTo>
                  <a:pt x="580" y="1892"/>
                  <a:pt x="583" y="1835"/>
                  <a:pt x="585" y="1780"/>
                </a:cubicBezTo>
                <a:cubicBezTo>
                  <a:pt x="587" y="1723"/>
                  <a:pt x="573" y="1671"/>
                  <a:pt x="522" y="1636"/>
                </a:cubicBezTo>
                <a:cubicBezTo>
                  <a:pt x="543" y="1611"/>
                  <a:pt x="563" y="1589"/>
                  <a:pt x="581" y="1565"/>
                </a:cubicBezTo>
                <a:cubicBezTo>
                  <a:pt x="600" y="1542"/>
                  <a:pt x="616" y="1516"/>
                  <a:pt x="636" y="1487"/>
                </a:cubicBezTo>
                <a:cubicBezTo>
                  <a:pt x="655" y="1580"/>
                  <a:pt x="699" y="1653"/>
                  <a:pt x="785" y="1695"/>
                </a:cubicBezTo>
                <a:cubicBezTo>
                  <a:pt x="804" y="1678"/>
                  <a:pt x="809" y="1654"/>
                  <a:pt x="816" y="1632"/>
                </a:cubicBezTo>
                <a:cubicBezTo>
                  <a:pt x="835" y="1577"/>
                  <a:pt x="826" y="1522"/>
                  <a:pt x="808" y="1467"/>
                </a:cubicBezTo>
                <a:cubicBezTo>
                  <a:pt x="788" y="1406"/>
                  <a:pt x="752" y="1354"/>
                  <a:pt x="713" y="1301"/>
                </a:cubicBezTo>
                <a:cubicBezTo>
                  <a:pt x="741" y="1217"/>
                  <a:pt x="763" y="1129"/>
                  <a:pt x="769" y="1039"/>
                </a:cubicBezTo>
                <a:cubicBezTo>
                  <a:pt x="775" y="950"/>
                  <a:pt x="772" y="861"/>
                  <a:pt x="773" y="768"/>
                </a:cubicBezTo>
                <a:cubicBezTo>
                  <a:pt x="786" y="787"/>
                  <a:pt x="798" y="806"/>
                  <a:pt x="809" y="823"/>
                </a:cubicBezTo>
                <a:cubicBezTo>
                  <a:pt x="778" y="957"/>
                  <a:pt x="799" y="1075"/>
                  <a:pt x="903" y="1174"/>
                </a:cubicBezTo>
                <a:cubicBezTo>
                  <a:pt x="936" y="1140"/>
                  <a:pt x="950" y="1101"/>
                  <a:pt x="950" y="1058"/>
                </a:cubicBezTo>
                <a:cubicBezTo>
                  <a:pt x="949" y="1018"/>
                  <a:pt x="943" y="978"/>
                  <a:pt x="939" y="935"/>
                </a:cubicBezTo>
                <a:cubicBezTo>
                  <a:pt x="1011" y="985"/>
                  <a:pt x="1093" y="1003"/>
                  <a:pt x="1181" y="1016"/>
                </a:cubicBezTo>
                <a:cubicBezTo>
                  <a:pt x="1183" y="1021"/>
                  <a:pt x="1186" y="1027"/>
                  <a:pt x="1188" y="1032"/>
                </a:cubicBezTo>
                <a:cubicBezTo>
                  <a:pt x="1188" y="906"/>
                  <a:pt x="1188" y="906"/>
                  <a:pt x="1188" y="906"/>
                </a:cubicBezTo>
                <a:cubicBezTo>
                  <a:pt x="1185" y="895"/>
                  <a:pt x="1185" y="883"/>
                  <a:pt x="1188" y="871"/>
                </a:cubicBezTo>
                <a:cubicBezTo>
                  <a:pt x="1188" y="826"/>
                  <a:pt x="1188" y="826"/>
                  <a:pt x="1188" y="826"/>
                </a:cubicBezTo>
                <a:cubicBezTo>
                  <a:pt x="1164" y="869"/>
                  <a:pt x="1159" y="919"/>
                  <a:pt x="1172" y="974"/>
                </a:cubicBezTo>
                <a:close/>
                <a:moveTo>
                  <a:pt x="827" y="220"/>
                </a:moveTo>
                <a:cubicBezTo>
                  <a:pt x="823" y="242"/>
                  <a:pt x="823" y="242"/>
                  <a:pt x="790" y="245"/>
                </a:cubicBezTo>
                <a:cubicBezTo>
                  <a:pt x="804" y="221"/>
                  <a:pt x="804" y="221"/>
                  <a:pt x="827" y="220"/>
                </a:cubicBezTo>
                <a:close/>
                <a:moveTo>
                  <a:pt x="432" y="735"/>
                </a:moveTo>
                <a:cubicBezTo>
                  <a:pt x="446" y="701"/>
                  <a:pt x="469" y="674"/>
                  <a:pt x="506" y="646"/>
                </a:cubicBezTo>
                <a:cubicBezTo>
                  <a:pt x="531" y="628"/>
                  <a:pt x="556" y="612"/>
                  <a:pt x="587" y="609"/>
                </a:cubicBezTo>
                <a:cubicBezTo>
                  <a:pt x="611" y="607"/>
                  <a:pt x="623" y="612"/>
                  <a:pt x="638" y="630"/>
                </a:cubicBezTo>
                <a:cubicBezTo>
                  <a:pt x="602" y="658"/>
                  <a:pt x="548" y="655"/>
                  <a:pt x="515" y="701"/>
                </a:cubicBezTo>
                <a:cubicBezTo>
                  <a:pt x="533" y="693"/>
                  <a:pt x="545" y="688"/>
                  <a:pt x="559" y="682"/>
                </a:cubicBezTo>
                <a:cubicBezTo>
                  <a:pt x="533" y="745"/>
                  <a:pt x="494" y="762"/>
                  <a:pt x="432" y="735"/>
                </a:cubicBezTo>
                <a:close/>
                <a:moveTo>
                  <a:pt x="664" y="833"/>
                </a:moveTo>
                <a:cubicBezTo>
                  <a:pt x="654" y="848"/>
                  <a:pt x="642" y="862"/>
                  <a:pt x="632" y="878"/>
                </a:cubicBezTo>
                <a:cubicBezTo>
                  <a:pt x="594" y="935"/>
                  <a:pt x="535" y="958"/>
                  <a:pt x="469" y="974"/>
                </a:cubicBezTo>
                <a:cubicBezTo>
                  <a:pt x="471" y="948"/>
                  <a:pt x="470" y="924"/>
                  <a:pt x="474" y="901"/>
                </a:cubicBezTo>
                <a:cubicBezTo>
                  <a:pt x="487" y="817"/>
                  <a:pt x="529" y="749"/>
                  <a:pt x="594" y="695"/>
                </a:cubicBezTo>
                <a:cubicBezTo>
                  <a:pt x="609" y="682"/>
                  <a:pt x="631" y="677"/>
                  <a:pt x="653" y="690"/>
                </a:cubicBezTo>
                <a:cubicBezTo>
                  <a:pt x="632" y="740"/>
                  <a:pt x="613" y="789"/>
                  <a:pt x="577" y="840"/>
                </a:cubicBezTo>
                <a:cubicBezTo>
                  <a:pt x="589" y="831"/>
                  <a:pt x="597" y="828"/>
                  <a:pt x="600" y="823"/>
                </a:cubicBezTo>
                <a:cubicBezTo>
                  <a:pt x="626" y="783"/>
                  <a:pt x="650" y="743"/>
                  <a:pt x="677" y="700"/>
                </a:cubicBezTo>
                <a:cubicBezTo>
                  <a:pt x="680" y="707"/>
                  <a:pt x="684" y="713"/>
                  <a:pt x="685" y="719"/>
                </a:cubicBezTo>
                <a:cubicBezTo>
                  <a:pt x="691" y="759"/>
                  <a:pt x="686" y="798"/>
                  <a:pt x="664" y="833"/>
                </a:cubicBezTo>
                <a:close/>
                <a:moveTo>
                  <a:pt x="227" y="1218"/>
                </a:moveTo>
                <a:cubicBezTo>
                  <a:pt x="184" y="1233"/>
                  <a:pt x="141" y="1241"/>
                  <a:pt x="97" y="1218"/>
                </a:cubicBezTo>
                <a:cubicBezTo>
                  <a:pt x="72" y="1204"/>
                  <a:pt x="44" y="1196"/>
                  <a:pt x="19" y="1169"/>
                </a:cubicBezTo>
                <a:cubicBezTo>
                  <a:pt x="65" y="1154"/>
                  <a:pt x="100" y="1126"/>
                  <a:pt x="145" y="1118"/>
                </a:cubicBezTo>
                <a:cubicBezTo>
                  <a:pt x="189" y="1110"/>
                  <a:pt x="228" y="1112"/>
                  <a:pt x="262" y="1153"/>
                </a:cubicBezTo>
                <a:cubicBezTo>
                  <a:pt x="247" y="1158"/>
                  <a:pt x="236" y="1164"/>
                  <a:pt x="225" y="1166"/>
                </a:cubicBezTo>
                <a:cubicBezTo>
                  <a:pt x="214" y="1169"/>
                  <a:pt x="202" y="1169"/>
                  <a:pt x="190" y="1170"/>
                </a:cubicBezTo>
                <a:cubicBezTo>
                  <a:pt x="180" y="1171"/>
                  <a:pt x="169" y="1173"/>
                  <a:pt x="159" y="1174"/>
                </a:cubicBezTo>
                <a:cubicBezTo>
                  <a:pt x="196" y="1190"/>
                  <a:pt x="232" y="1183"/>
                  <a:pt x="270" y="1174"/>
                </a:cubicBezTo>
                <a:cubicBezTo>
                  <a:pt x="264" y="1201"/>
                  <a:pt x="247" y="1211"/>
                  <a:pt x="227" y="1218"/>
                </a:cubicBezTo>
                <a:close/>
                <a:moveTo>
                  <a:pt x="294" y="1105"/>
                </a:moveTo>
                <a:cubicBezTo>
                  <a:pt x="253" y="1083"/>
                  <a:pt x="221" y="1052"/>
                  <a:pt x="176" y="1043"/>
                </a:cubicBezTo>
                <a:cubicBezTo>
                  <a:pt x="200" y="1062"/>
                  <a:pt x="224" y="1081"/>
                  <a:pt x="253" y="1104"/>
                </a:cubicBezTo>
                <a:cubicBezTo>
                  <a:pt x="220" y="1100"/>
                  <a:pt x="193" y="1098"/>
                  <a:pt x="166" y="1094"/>
                </a:cubicBezTo>
                <a:cubicBezTo>
                  <a:pt x="163" y="1094"/>
                  <a:pt x="160" y="1091"/>
                  <a:pt x="158" y="1089"/>
                </a:cubicBezTo>
                <a:cubicBezTo>
                  <a:pt x="127" y="1060"/>
                  <a:pt x="105" y="1027"/>
                  <a:pt x="104" y="980"/>
                </a:cubicBezTo>
                <a:cubicBezTo>
                  <a:pt x="164" y="977"/>
                  <a:pt x="215" y="993"/>
                  <a:pt x="258" y="1030"/>
                </a:cubicBezTo>
                <a:cubicBezTo>
                  <a:pt x="279" y="1048"/>
                  <a:pt x="297" y="1070"/>
                  <a:pt x="294" y="1105"/>
                </a:cubicBezTo>
                <a:close/>
                <a:moveTo>
                  <a:pt x="414" y="1276"/>
                </a:moveTo>
                <a:cubicBezTo>
                  <a:pt x="398" y="1312"/>
                  <a:pt x="372" y="1338"/>
                  <a:pt x="341" y="1361"/>
                </a:cubicBezTo>
                <a:cubicBezTo>
                  <a:pt x="319" y="1378"/>
                  <a:pt x="296" y="1392"/>
                  <a:pt x="264" y="1394"/>
                </a:cubicBezTo>
                <a:cubicBezTo>
                  <a:pt x="266" y="1369"/>
                  <a:pt x="266" y="1347"/>
                  <a:pt x="270" y="1325"/>
                </a:cubicBezTo>
                <a:cubicBezTo>
                  <a:pt x="277" y="1283"/>
                  <a:pt x="297" y="1246"/>
                  <a:pt x="328" y="1216"/>
                </a:cubicBezTo>
                <a:cubicBezTo>
                  <a:pt x="345" y="1199"/>
                  <a:pt x="366" y="1187"/>
                  <a:pt x="396" y="1196"/>
                </a:cubicBezTo>
                <a:cubicBezTo>
                  <a:pt x="385" y="1234"/>
                  <a:pt x="350" y="1260"/>
                  <a:pt x="348" y="1299"/>
                </a:cubicBezTo>
                <a:cubicBezTo>
                  <a:pt x="368" y="1273"/>
                  <a:pt x="389" y="1247"/>
                  <a:pt x="412" y="1218"/>
                </a:cubicBezTo>
                <a:cubicBezTo>
                  <a:pt x="424" y="1242"/>
                  <a:pt x="421" y="1259"/>
                  <a:pt x="414" y="1276"/>
                </a:cubicBezTo>
                <a:close/>
                <a:moveTo>
                  <a:pt x="536" y="1112"/>
                </a:moveTo>
                <a:cubicBezTo>
                  <a:pt x="573" y="1085"/>
                  <a:pt x="606" y="1060"/>
                  <a:pt x="639" y="1035"/>
                </a:cubicBezTo>
                <a:cubicBezTo>
                  <a:pt x="615" y="1068"/>
                  <a:pt x="570" y="1101"/>
                  <a:pt x="536" y="1112"/>
                </a:cubicBezTo>
                <a:close/>
                <a:moveTo>
                  <a:pt x="233" y="1691"/>
                </a:moveTo>
                <a:cubicBezTo>
                  <a:pt x="217" y="1689"/>
                  <a:pt x="201" y="1683"/>
                  <a:pt x="191" y="1665"/>
                </a:cubicBezTo>
                <a:cubicBezTo>
                  <a:pt x="222" y="1646"/>
                  <a:pt x="251" y="1631"/>
                  <a:pt x="278" y="1611"/>
                </a:cubicBezTo>
                <a:cubicBezTo>
                  <a:pt x="300" y="1594"/>
                  <a:pt x="325" y="1586"/>
                  <a:pt x="351" y="1580"/>
                </a:cubicBezTo>
                <a:cubicBezTo>
                  <a:pt x="372" y="1575"/>
                  <a:pt x="392" y="1577"/>
                  <a:pt x="411" y="1594"/>
                </a:cubicBezTo>
                <a:cubicBezTo>
                  <a:pt x="389" y="1602"/>
                  <a:pt x="369" y="1609"/>
                  <a:pt x="350" y="1616"/>
                </a:cubicBezTo>
                <a:cubicBezTo>
                  <a:pt x="367" y="1617"/>
                  <a:pt x="382" y="1614"/>
                  <a:pt x="398" y="1613"/>
                </a:cubicBezTo>
                <a:cubicBezTo>
                  <a:pt x="413" y="1612"/>
                  <a:pt x="430" y="1609"/>
                  <a:pt x="442" y="1627"/>
                </a:cubicBezTo>
                <a:cubicBezTo>
                  <a:pt x="420" y="1634"/>
                  <a:pt x="399" y="1639"/>
                  <a:pt x="380" y="1646"/>
                </a:cubicBezTo>
                <a:cubicBezTo>
                  <a:pt x="359" y="1654"/>
                  <a:pt x="347" y="1678"/>
                  <a:pt x="321" y="1677"/>
                </a:cubicBezTo>
                <a:cubicBezTo>
                  <a:pt x="295" y="1704"/>
                  <a:pt x="263" y="1694"/>
                  <a:pt x="233" y="1691"/>
                </a:cubicBezTo>
                <a:close/>
                <a:moveTo>
                  <a:pt x="386" y="1825"/>
                </a:moveTo>
                <a:cubicBezTo>
                  <a:pt x="349" y="1843"/>
                  <a:pt x="311" y="1859"/>
                  <a:pt x="277" y="1888"/>
                </a:cubicBezTo>
                <a:cubicBezTo>
                  <a:pt x="280" y="1864"/>
                  <a:pt x="281" y="1839"/>
                  <a:pt x="286" y="1816"/>
                </a:cubicBezTo>
                <a:cubicBezTo>
                  <a:pt x="296" y="1773"/>
                  <a:pt x="312" y="1732"/>
                  <a:pt x="341" y="1697"/>
                </a:cubicBezTo>
                <a:cubicBezTo>
                  <a:pt x="375" y="1657"/>
                  <a:pt x="403" y="1649"/>
                  <a:pt x="447" y="1669"/>
                </a:cubicBezTo>
                <a:cubicBezTo>
                  <a:pt x="422" y="1694"/>
                  <a:pt x="393" y="1717"/>
                  <a:pt x="378" y="1751"/>
                </a:cubicBezTo>
                <a:cubicBezTo>
                  <a:pt x="407" y="1730"/>
                  <a:pt x="429" y="1700"/>
                  <a:pt x="463" y="1687"/>
                </a:cubicBezTo>
                <a:cubicBezTo>
                  <a:pt x="466" y="1692"/>
                  <a:pt x="467" y="1693"/>
                  <a:pt x="468" y="1695"/>
                </a:cubicBezTo>
                <a:cubicBezTo>
                  <a:pt x="469" y="1697"/>
                  <a:pt x="469" y="1699"/>
                  <a:pt x="469" y="1701"/>
                </a:cubicBezTo>
                <a:cubicBezTo>
                  <a:pt x="465" y="1758"/>
                  <a:pt x="438" y="1800"/>
                  <a:pt x="386" y="1825"/>
                </a:cubicBezTo>
                <a:close/>
                <a:moveTo>
                  <a:pt x="563" y="1732"/>
                </a:moveTo>
                <a:cubicBezTo>
                  <a:pt x="573" y="1784"/>
                  <a:pt x="568" y="1835"/>
                  <a:pt x="549" y="1884"/>
                </a:cubicBezTo>
                <a:cubicBezTo>
                  <a:pt x="547" y="1890"/>
                  <a:pt x="541" y="1896"/>
                  <a:pt x="538" y="1899"/>
                </a:cubicBezTo>
                <a:cubicBezTo>
                  <a:pt x="520" y="1879"/>
                  <a:pt x="504" y="1860"/>
                  <a:pt x="487" y="1842"/>
                </a:cubicBezTo>
                <a:cubicBezTo>
                  <a:pt x="471" y="1826"/>
                  <a:pt x="460" y="1809"/>
                  <a:pt x="458" y="1790"/>
                </a:cubicBezTo>
                <a:cubicBezTo>
                  <a:pt x="471" y="1769"/>
                  <a:pt x="482" y="1751"/>
                  <a:pt x="494" y="1730"/>
                </a:cubicBezTo>
                <a:cubicBezTo>
                  <a:pt x="503" y="1752"/>
                  <a:pt x="510" y="1772"/>
                  <a:pt x="518" y="1791"/>
                </a:cubicBezTo>
                <a:cubicBezTo>
                  <a:pt x="518" y="1758"/>
                  <a:pt x="504" y="1727"/>
                  <a:pt x="517" y="1694"/>
                </a:cubicBezTo>
                <a:cubicBezTo>
                  <a:pt x="547" y="1699"/>
                  <a:pt x="558" y="1707"/>
                  <a:pt x="563" y="1732"/>
                </a:cubicBezTo>
                <a:close/>
                <a:moveTo>
                  <a:pt x="537" y="1590"/>
                </a:moveTo>
                <a:cubicBezTo>
                  <a:pt x="578" y="1505"/>
                  <a:pt x="602" y="1470"/>
                  <a:pt x="627" y="1456"/>
                </a:cubicBezTo>
                <a:cubicBezTo>
                  <a:pt x="607" y="1510"/>
                  <a:pt x="575" y="1552"/>
                  <a:pt x="537" y="1590"/>
                </a:cubicBezTo>
                <a:close/>
                <a:moveTo>
                  <a:pt x="588" y="1454"/>
                </a:moveTo>
                <a:cubicBezTo>
                  <a:pt x="574" y="1460"/>
                  <a:pt x="560" y="1467"/>
                  <a:pt x="545" y="1468"/>
                </a:cubicBezTo>
                <a:cubicBezTo>
                  <a:pt x="510" y="1473"/>
                  <a:pt x="475" y="1471"/>
                  <a:pt x="443" y="1450"/>
                </a:cubicBezTo>
                <a:cubicBezTo>
                  <a:pt x="461" y="1372"/>
                  <a:pt x="589" y="1301"/>
                  <a:pt x="638" y="1340"/>
                </a:cubicBezTo>
                <a:cubicBezTo>
                  <a:pt x="614" y="1381"/>
                  <a:pt x="569" y="1395"/>
                  <a:pt x="529" y="1423"/>
                </a:cubicBezTo>
                <a:cubicBezTo>
                  <a:pt x="575" y="1418"/>
                  <a:pt x="605" y="1389"/>
                  <a:pt x="642" y="1370"/>
                </a:cubicBezTo>
                <a:cubicBezTo>
                  <a:pt x="642" y="1414"/>
                  <a:pt x="622" y="1439"/>
                  <a:pt x="588" y="1454"/>
                </a:cubicBezTo>
                <a:close/>
                <a:moveTo>
                  <a:pt x="786" y="1460"/>
                </a:moveTo>
                <a:cubicBezTo>
                  <a:pt x="821" y="1530"/>
                  <a:pt x="818" y="1601"/>
                  <a:pt x="781" y="1672"/>
                </a:cubicBezTo>
                <a:cubicBezTo>
                  <a:pt x="697" y="1634"/>
                  <a:pt x="647" y="1532"/>
                  <a:pt x="653" y="1449"/>
                </a:cubicBezTo>
                <a:cubicBezTo>
                  <a:pt x="655" y="1429"/>
                  <a:pt x="662" y="1408"/>
                  <a:pt x="682" y="1393"/>
                </a:cubicBezTo>
                <a:cubicBezTo>
                  <a:pt x="696" y="1428"/>
                  <a:pt x="710" y="1461"/>
                  <a:pt x="723" y="1493"/>
                </a:cubicBezTo>
                <a:cubicBezTo>
                  <a:pt x="725" y="1492"/>
                  <a:pt x="727" y="1492"/>
                  <a:pt x="729" y="1491"/>
                </a:cubicBezTo>
                <a:cubicBezTo>
                  <a:pt x="721" y="1457"/>
                  <a:pt x="713" y="1422"/>
                  <a:pt x="704" y="1387"/>
                </a:cubicBezTo>
                <a:cubicBezTo>
                  <a:pt x="732" y="1387"/>
                  <a:pt x="760" y="1408"/>
                  <a:pt x="786" y="1460"/>
                </a:cubicBezTo>
                <a:close/>
                <a:moveTo>
                  <a:pt x="966" y="721"/>
                </a:moveTo>
                <a:cubicBezTo>
                  <a:pt x="1019" y="706"/>
                  <a:pt x="1068" y="725"/>
                  <a:pt x="1115" y="748"/>
                </a:cubicBezTo>
                <a:cubicBezTo>
                  <a:pt x="1073" y="819"/>
                  <a:pt x="974" y="867"/>
                  <a:pt x="919" y="845"/>
                </a:cubicBezTo>
                <a:cubicBezTo>
                  <a:pt x="912" y="836"/>
                  <a:pt x="904" y="828"/>
                  <a:pt x="896" y="818"/>
                </a:cubicBezTo>
                <a:cubicBezTo>
                  <a:pt x="931" y="793"/>
                  <a:pt x="972" y="788"/>
                  <a:pt x="1012" y="773"/>
                </a:cubicBezTo>
                <a:cubicBezTo>
                  <a:pt x="977" y="768"/>
                  <a:pt x="937" y="775"/>
                  <a:pt x="894" y="795"/>
                </a:cubicBezTo>
                <a:cubicBezTo>
                  <a:pt x="909" y="755"/>
                  <a:pt x="931" y="731"/>
                  <a:pt x="966" y="721"/>
                </a:cubicBezTo>
                <a:close/>
                <a:moveTo>
                  <a:pt x="752" y="668"/>
                </a:moveTo>
                <a:cubicBezTo>
                  <a:pt x="748" y="675"/>
                  <a:pt x="745" y="682"/>
                  <a:pt x="746" y="688"/>
                </a:cubicBezTo>
                <a:cubicBezTo>
                  <a:pt x="749" y="762"/>
                  <a:pt x="752" y="836"/>
                  <a:pt x="756" y="909"/>
                </a:cubicBezTo>
                <a:cubicBezTo>
                  <a:pt x="761" y="981"/>
                  <a:pt x="754" y="1051"/>
                  <a:pt x="743" y="1121"/>
                </a:cubicBezTo>
                <a:cubicBezTo>
                  <a:pt x="740" y="1134"/>
                  <a:pt x="736" y="1148"/>
                  <a:pt x="733" y="1161"/>
                </a:cubicBezTo>
                <a:cubicBezTo>
                  <a:pt x="731" y="1132"/>
                  <a:pt x="736" y="1105"/>
                  <a:pt x="738" y="1077"/>
                </a:cubicBezTo>
                <a:cubicBezTo>
                  <a:pt x="744" y="983"/>
                  <a:pt x="742" y="889"/>
                  <a:pt x="737" y="795"/>
                </a:cubicBezTo>
                <a:cubicBezTo>
                  <a:pt x="732" y="718"/>
                  <a:pt x="726" y="640"/>
                  <a:pt x="720" y="563"/>
                </a:cubicBezTo>
                <a:cubicBezTo>
                  <a:pt x="715" y="490"/>
                  <a:pt x="724" y="418"/>
                  <a:pt x="742" y="347"/>
                </a:cubicBezTo>
                <a:cubicBezTo>
                  <a:pt x="748" y="323"/>
                  <a:pt x="759" y="301"/>
                  <a:pt x="768" y="278"/>
                </a:cubicBezTo>
                <a:cubicBezTo>
                  <a:pt x="788" y="284"/>
                  <a:pt x="787" y="298"/>
                  <a:pt x="786" y="310"/>
                </a:cubicBezTo>
                <a:cubicBezTo>
                  <a:pt x="785" y="324"/>
                  <a:pt x="783" y="338"/>
                  <a:pt x="779" y="351"/>
                </a:cubicBezTo>
                <a:cubicBezTo>
                  <a:pt x="767" y="390"/>
                  <a:pt x="779" y="437"/>
                  <a:pt x="732" y="467"/>
                </a:cubicBezTo>
                <a:cubicBezTo>
                  <a:pt x="752" y="470"/>
                  <a:pt x="756" y="479"/>
                  <a:pt x="753" y="492"/>
                </a:cubicBezTo>
                <a:cubicBezTo>
                  <a:pt x="750" y="504"/>
                  <a:pt x="750" y="516"/>
                  <a:pt x="746" y="527"/>
                </a:cubicBezTo>
                <a:cubicBezTo>
                  <a:pt x="739" y="544"/>
                  <a:pt x="741" y="558"/>
                  <a:pt x="755" y="571"/>
                </a:cubicBezTo>
                <a:cubicBezTo>
                  <a:pt x="735" y="599"/>
                  <a:pt x="746" y="625"/>
                  <a:pt x="758" y="651"/>
                </a:cubicBezTo>
                <a:cubicBezTo>
                  <a:pt x="779" y="696"/>
                  <a:pt x="796" y="742"/>
                  <a:pt x="825" y="783"/>
                </a:cubicBezTo>
                <a:cubicBezTo>
                  <a:pt x="833" y="793"/>
                  <a:pt x="834" y="801"/>
                  <a:pt x="821" y="808"/>
                </a:cubicBezTo>
                <a:cubicBezTo>
                  <a:pt x="782" y="769"/>
                  <a:pt x="778" y="713"/>
                  <a:pt x="752" y="668"/>
                </a:cubicBezTo>
                <a:close/>
                <a:moveTo>
                  <a:pt x="904" y="1151"/>
                </a:moveTo>
                <a:cubicBezTo>
                  <a:pt x="900" y="1148"/>
                  <a:pt x="895" y="1145"/>
                  <a:pt x="892" y="1142"/>
                </a:cubicBezTo>
                <a:cubicBezTo>
                  <a:pt x="886" y="1135"/>
                  <a:pt x="880" y="1129"/>
                  <a:pt x="874" y="1122"/>
                </a:cubicBezTo>
                <a:cubicBezTo>
                  <a:pt x="829" y="1064"/>
                  <a:pt x="815" y="998"/>
                  <a:pt x="823" y="926"/>
                </a:cubicBezTo>
                <a:cubicBezTo>
                  <a:pt x="824" y="916"/>
                  <a:pt x="830" y="906"/>
                  <a:pt x="835" y="897"/>
                </a:cubicBezTo>
                <a:cubicBezTo>
                  <a:pt x="837" y="897"/>
                  <a:pt x="839" y="898"/>
                  <a:pt x="841" y="898"/>
                </a:cubicBezTo>
                <a:cubicBezTo>
                  <a:pt x="854" y="943"/>
                  <a:pt x="867" y="987"/>
                  <a:pt x="881" y="1032"/>
                </a:cubicBezTo>
                <a:cubicBezTo>
                  <a:pt x="885" y="979"/>
                  <a:pt x="857" y="932"/>
                  <a:pt x="861" y="876"/>
                </a:cubicBezTo>
                <a:cubicBezTo>
                  <a:pt x="941" y="925"/>
                  <a:pt x="958" y="1084"/>
                  <a:pt x="904" y="1151"/>
                </a:cubicBezTo>
                <a:close/>
                <a:moveTo>
                  <a:pt x="911" y="881"/>
                </a:moveTo>
                <a:cubicBezTo>
                  <a:pt x="947" y="902"/>
                  <a:pt x="982" y="927"/>
                  <a:pt x="1020" y="945"/>
                </a:cubicBezTo>
                <a:cubicBezTo>
                  <a:pt x="1058" y="962"/>
                  <a:pt x="1099" y="974"/>
                  <a:pt x="1143" y="990"/>
                </a:cubicBezTo>
                <a:cubicBezTo>
                  <a:pt x="1065" y="987"/>
                  <a:pt x="932" y="931"/>
                  <a:pt x="911" y="881"/>
                </a:cubicBezTo>
                <a:close/>
                <a:moveTo>
                  <a:pt x="756" y="413"/>
                </a:moveTo>
                <a:cubicBezTo>
                  <a:pt x="764" y="398"/>
                  <a:pt x="771" y="384"/>
                  <a:pt x="749" y="373"/>
                </a:cubicBezTo>
                <a:cubicBezTo>
                  <a:pt x="744" y="388"/>
                  <a:pt x="740" y="401"/>
                  <a:pt x="756" y="413"/>
                </a:cubicBezTo>
                <a:close/>
                <a:moveTo>
                  <a:pt x="1143" y="14"/>
                </a:moveTo>
                <a:cubicBezTo>
                  <a:pt x="1141" y="10"/>
                  <a:pt x="1139" y="5"/>
                  <a:pt x="1137" y="0"/>
                </a:cubicBezTo>
                <a:cubicBezTo>
                  <a:pt x="1114" y="0"/>
                  <a:pt x="1114" y="0"/>
                  <a:pt x="1114" y="0"/>
                </a:cubicBezTo>
                <a:cubicBezTo>
                  <a:pt x="1121" y="27"/>
                  <a:pt x="1116" y="70"/>
                  <a:pt x="1097" y="152"/>
                </a:cubicBezTo>
                <a:cubicBezTo>
                  <a:pt x="1092" y="102"/>
                  <a:pt x="1093" y="52"/>
                  <a:pt x="1108" y="0"/>
                </a:cubicBezTo>
                <a:cubicBezTo>
                  <a:pt x="1069" y="0"/>
                  <a:pt x="1069" y="0"/>
                  <a:pt x="1069" y="0"/>
                </a:cubicBezTo>
                <a:cubicBezTo>
                  <a:pt x="1016" y="52"/>
                  <a:pt x="931" y="82"/>
                  <a:pt x="855" y="63"/>
                </a:cubicBezTo>
                <a:cubicBezTo>
                  <a:pt x="860" y="40"/>
                  <a:pt x="867" y="19"/>
                  <a:pt x="876" y="0"/>
                </a:cubicBezTo>
                <a:cubicBezTo>
                  <a:pt x="857" y="0"/>
                  <a:pt x="857" y="0"/>
                  <a:pt x="857" y="0"/>
                </a:cubicBezTo>
                <a:cubicBezTo>
                  <a:pt x="856" y="3"/>
                  <a:pt x="855" y="6"/>
                  <a:pt x="854" y="10"/>
                </a:cubicBezTo>
                <a:cubicBezTo>
                  <a:pt x="846" y="31"/>
                  <a:pt x="834" y="53"/>
                  <a:pt x="838" y="78"/>
                </a:cubicBezTo>
                <a:cubicBezTo>
                  <a:pt x="932" y="99"/>
                  <a:pt x="1011" y="70"/>
                  <a:pt x="1084" y="10"/>
                </a:cubicBezTo>
                <a:cubicBezTo>
                  <a:pt x="1082" y="45"/>
                  <a:pt x="1079" y="75"/>
                  <a:pt x="1078" y="105"/>
                </a:cubicBezTo>
                <a:cubicBezTo>
                  <a:pt x="1077" y="135"/>
                  <a:pt x="1079" y="165"/>
                  <a:pt x="1080" y="198"/>
                </a:cubicBezTo>
                <a:cubicBezTo>
                  <a:pt x="1018" y="192"/>
                  <a:pt x="974" y="224"/>
                  <a:pt x="941" y="270"/>
                </a:cubicBezTo>
                <a:cubicBezTo>
                  <a:pt x="908" y="314"/>
                  <a:pt x="874" y="360"/>
                  <a:pt x="889" y="418"/>
                </a:cubicBezTo>
                <a:cubicBezTo>
                  <a:pt x="914" y="412"/>
                  <a:pt x="938" y="405"/>
                  <a:pt x="962" y="400"/>
                </a:cubicBezTo>
                <a:cubicBezTo>
                  <a:pt x="985" y="394"/>
                  <a:pt x="1009" y="390"/>
                  <a:pt x="1030" y="386"/>
                </a:cubicBezTo>
                <a:cubicBezTo>
                  <a:pt x="1043" y="414"/>
                  <a:pt x="1057" y="442"/>
                  <a:pt x="1067" y="471"/>
                </a:cubicBezTo>
                <a:cubicBezTo>
                  <a:pt x="1081" y="506"/>
                  <a:pt x="1098" y="540"/>
                  <a:pt x="1093" y="579"/>
                </a:cubicBezTo>
                <a:cubicBezTo>
                  <a:pt x="1093" y="583"/>
                  <a:pt x="1096" y="586"/>
                  <a:pt x="1099" y="593"/>
                </a:cubicBezTo>
                <a:cubicBezTo>
                  <a:pt x="1140" y="543"/>
                  <a:pt x="1171" y="491"/>
                  <a:pt x="1188" y="432"/>
                </a:cubicBezTo>
                <a:cubicBezTo>
                  <a:pt x="1188" y="304"/>
                  <a:pt x="1188" y="304"/>
                  <a:pt x="1188" y="304"/>
                </a:cubicBezTo>
                <a:cubicBezTo>
                  <a:pt x="1187" y="301"/>
                  <a:pt x="1186" y="297"/>
                  <a:pt x="1184" y="295"/>
                </a:cubicBezTo>
                <a:cubicBezTo>
                  <a:pt x="1173" y="277"/>
                  <a:pt x="1161" y="260"/>
                  <a:pt x="1148" y="241"/>
                </a:cubicBezTo>
                <a:cubicBezTo>
                  <a:pt x="1167" y="235"/>
                  <a:pt x="1178" y="246"/>
                  <a:pt x="1188" y="256"/>
                </a:cubicBezTo>
                <a:cubicBezTo>
                  <a:pt x="1188" y="179"/>
                  <a:pt x="1188" y="179"/>
                  <a:pt x="1188" y="179"/>
                </a:cubicBezTo>
                <a:cubicBezTo>
                  <a:pt x="1179" y="177"/>
                  <a:pt x="1170" y="177"/>
                  <a:pt x="1160" y="178"/>
                </a:cubicBezTo>
                <a:cubicBezTo>
                  <a:pt x="1146" y="180"/>
                  <a:pt x="1133" y="187"/>
                  <a:pt x="1116" y="192"/>
                </a:cubicBezTo>
                <a:cubicBezTo>
                  <a:pt x="1119" y="139"/>
                  <a:pt x="1120" y="90"/>
                  <a:pt x="1133" y="41"/>
                </a:cubicBezTo>
                <a:cubicBezTo>
                  <a:pt x="1151" y="58"/>
                  <a:pt x="1166" y="75"/>
                  <a:pt x="1184" y="88"/>
                </a:cubicBezTo>
                <a:cubicBezTo>
                  <a:pt x="1186" y="89"/>
                  <a:pt x="1187" y="90"/>
                  <a:pt x="1188" y="91"/>
                </a:cubicBezTo>
                <a:cubicBezTo>
                  <a:pt x="1188" y="72"/>
                  <a:pt x="1188" y="72"/>
                  <a:pt x="1188" y="72"/>
                </a:cubicBezTo>
                <a:cubicBezTo>
                  <a:pt x="1181" y="66"/>
                  <a:pt x="1174" y="59"/>
                  <a:pt x="1167" y="52"/>
                </a:cubicBezTo>
                <a:cubicBezTo>
                  <a:pt x="1157" y="42"/>
                  <a:pt x="1150" y="28"/>
                  <a:pt x="1143" y="14"/>
                </a:cubicBezTo>
                <a:close/>
                <a:moveTo>
                  <a:pt x="1042" y="288"/>
                </a:moveTo>
                <a:cubicBezTo>
                  <a:pt x="1039" y="312"/>
                  <a:pt x="1036" y="333"/>
                  <a:pt x="1033" y="357"/>
                </a:cubicBezTo>
                <a:cubicBezTo>
                  <a:pt x="1019" y="371"/>
                  <a:pt x="1000" y="377"/>
                  <a:pt x="978" y="380"/>
                </a:cubicBezTo>
                <a:cubicBezTo>
                  <a:pt x="953" y="383"/>
                  <a:pt x="928" y="387"/>
                  <a:pt x="902" y="392"/>
                </a:cubicBezTo>
                <a:cubicBezTo>
                  <a:pt x="902" y="387"/>
                  <a:pt x="901" y="380"/>
                  <a:pt x="903" y="373"/>
                </a:cubicBezTo>
                <a:cubicBezTo>
                  <a:pt x="919" y="323"/>
                  <a:pt x="947" y="281"/>
                  <a:pt x="987" y="247"/>
                </a:cubicBezTo>
                <a:cubicBezTo>
                  <a:pt x="1007" y="230"/>
                  <a:pt x="1021" y="230"/>
                  <a:pt x="1047" y="246"/>
                </a:cubicBezTo>
                <a:cubicBezTo>
                  <a:pt x="1037" y="279"/>
                  <a:pt x="1006" y="295"/>
                  <a:pt x="986" y="321"/>
                </a:cubicBezTo>
                <a:cubicBezTo>
                  <a:pt x="1004" y="310"/>
                  <a:pt x="1022" y="300"/>
                  <a:pt x="1042" y="288"/>
                </a:cubicBezTo>
                <a:close/>
                <a:moveTo>
                  <a:pt x="1117" y="270"/>
                </a:moveTo>
                <a:cubicBezTo>
                  <a:pt x="1164" y="282"/>
                  <a:pt x="1181" y="306"/>
                  <a:pt x="1182" y="359"/>
                </a:cubicBezTo>
                <a:cubicBezTo>
                  <a:pt x="1183" y="404"/>
                  <a:pt x="1170" y="446"/>
                  <a:pt x="1150" y="485"/>
                </a:cubicBezTo>
                <a:cubicBezTo>
                  <a:pt x="1140" y="507"/>
                  <a:pt x="1125" y="527"/>
                  <a:pt x="1112" y="547"/>
                </a:cubicBezTo>
                <a:cubicBezTo>
                  <a:pt x="1104" y="503"/>
                  <a:pt x="1084" y="467"/>
                  <a:pt x="1067" y="430"/>
                </a:cubicBezTo>
                <a:cubicBezTo>
                  <a:pt x="1042" y="378"/>
                  <a:pt x="1048" y="329"/>
                  <a:pt x="1080" y="281"/>
                </a:cubicBezTo>
                <a:cubicBezTo>
                  <a:pt x="1081" y="280"/>
                  <a:pt x="1083" y="278"/>
                  <a:pt x="1085" y="277"/>
                </a:cubicBezTo>
                <a:cubicBezTo>
                  <a:pt x="1086" y="276"/>
                  <a:pt x="1089" y="276"/>
                  <a:pt x="1093" y="274"/>
                </a:cubicBezTo>
                <a:cubicBezTo>
                  <a:pt x="1111" y="306"/>
                  <a:pt x="1111" y="342"/>
                  <a:pt x="1120" y="377"/>
                </a:cubicBezTo>
                <a:cubicBezTo>
                  <a:pt x="1129" y="341"/>
                  <a:pt x="1121" y="306"/>
                  <a:pt x="1117" y="270"/>
                </a:cubicBezTo>
                <a:close/>
                <a:moveTo>
                  <a:pt x="1055" y="1164"/>
                </a:moveTo>
                <a:cubicBezTo>
                  <a:pt x="1049" y="1162"/>
                  <a:pt x="1043" y="1165"/>
                  <a:pt x="1033" y="1166"/>
                </a:cubicBezTo>
                <a:cubicBezTo>
                  <a:pt x="1035" y="1216"/>
                  <a:pt x="1037" y="1265"/>
                  <a:pt x="1040" y="1317"/>
                </a:cubicBezTo>
                <a:cubicBezTo>
                  <a:pt x="1021" y="1314"/>
                  <a:pt x="1003" y="1310"/>
                  <a:pt x="984" y="1309"/>
                </a:cubicBezTo>
                <a:cubicBezTo>
                  <a:pt x="952" y="1308"/>
                  <a:pt x="920" y="1310"/>
                  <a:pt x="900" y="1341"/>
                </a:cubicBezTo>
                <a:cubicBezTo>
                  <a:pt x="961" y="1472"/>
                  <a:pt x="1090" y="1509"/>
                  <a:pt x="1175" y="1469"/>
                </a:cubicBezTo>
                <a:cubicBezTo>
                  <a:pt x="1180" y="1479"/>
                  <a:pt x="1185" y="1489"/>
                  <a:pt x="1188" y="1500"/>
                </a:cubicBezTo>
                <a:cubicBezTo>
                  <a:pt x="1188" y="1279"/>
                  <a:pt x="1188" y="1279"/>
                  <a:pt x="1188" y="1279"/>
                </a:cubicBezTo>
                <a:cubicBezTo>
                  <a:pt x="1184" y="1266"/>
                  <a:pt x="1178" y="1254"/>
                  <a:pt x="1169" y="1243"/>
                </a:cubicBezTo>
                <a:cubicBezTo>
                  <a:pt x="1139" y="1206"/>
                  <a:pt x="1101" y="1179"/>
                  <a:pt x="1055" y="1164"/>
                </a:cubicBezTo>
                <a:close/>
                <a:moveTo>
                  <a:pt x="1033" y="1455"/>
                </a:moveTo>
                <a:cubicBezTo>
                  <a:pt x="980" y="1433"/>
                  <a:pt x="943" y="1395"/>
                  <a:pt x="918" y="1339"/>
                </a:cubicBezTo>
                <a:cubicBezTo>
                  <a:pt x="962" y="1319"/>
                  <a:pt x="1001" y="1324"/>
                  <a:pt x="1041" y="1338"/>
                </a:cubicBezTo>
                <a:cubicBezTo>
                  <a:pt x="1043" y="1340"/>
                  <a:pt x="1047" y="1341"/>
                  <a:pt x="1049" y="1343"/>
                </a:cubicBezTo>
                <a:cubicBezTo>
                  <a:pt x="1064" y="1366"/>
                  <a:pt x="1078" y="1389"/>
                  <a:pt x="1096" y="1418"/>
                </a:cubicBezTo>
                <a:cubicBezTo>
                  <a:pt x="1063" y="1402"/>
                  <a:pt x="1035" y="1389"/>
                  <a:pt x="1008" y="1376"/>
                </a:cubicBezTo>
                <a:cubicBezTo>
                  <a:pt x="1035" y="1412"/>
                  <a:pt x="1078" y="1426"/>
                  <a:pt x="1115" y="1453"/>
                </a:cubicBezTo>
                <a:cubicBezTo>
                  <a:pt x="1085" y="1471"/>
                  <a:pt x="1058" y="1465"/>
                  <a:pt x="1033" y="1455"/>
                </a:cubicBezTo>
                <a:close/>
                <a:moveTo>
                  <a:pt x="1166" y="1401"/>
                </a:moveTo>
                <a:cubicBezTo>
                  <a:pt x="1157" y="1363"/>
                  <a:pt x="1147" y="1328"/>
                  <a:pt x="1117" y="1302"/>
                </a:cubicBezTo>
                <a:cubicBezTo>
                  <a:pt x="1121" y="1312"/>
                  <a:pt x="1124" y="1322"/>
                  <a:pt x="1127" y="1331"/>
                </a:cubicBezTo>
                <a:cubicBezTo>
                  <a:pt x="1132" y="1342"/>
                  <a:pt x="1137" y="1353"/>
                  <a:pt x="1139" y="1365"/>
                </a:cubicBezTo>
                <a:cubicBezTo>
                  <a:pt x="1142" y="1376"/>
                  <a:pt x="1142" y="1388"/>
                  <a:pt x="1144" y="1403"/>
                </a:cubicBezTo>
                <a:cubicBezTo>
                  <a:pt x="1092" y="1391"/>
                  <a:pt x="1073" y="1357"/>
                  <a:pt x="1061" y="1315"/>
                </a:cubicBezTo>
                <a:cubicBezTo>
                  <a:pt x="1047" y="1271"/>
                  <a:pt x="1057" y="1226"/>
                  <a:pt x="1050" y="1179"/>
                </a:cubicBezTo>
                <a:cubicBezTo>
                  <a:pt x="1085" y="1189"/>
                  <a:pt x="1105" y="1210"/>
                  <a:pt x="1128" y="1227"/>
                </a:cubicBezTo>
                <a:cubicBezTo>
                  <a:pt x="1169" y="1255"/>
                  <a:pt x="1181" y="1298"/>
                  <a:pt x="1187" y="1344"/>
                </a:cubicBezTo>
                <a:cubicBezTo>
                  <a:pt x="1189" y="1364"/>
                  <a:pt x="1188" y="1384"/>
                  <a:pt x="1166" y="1401"/>
                </a:cubicBezTo>
                <a:close/>
              </a:path>
            </a:pathLst>
          </a:custGeom>
          <a:solidFill>
            <a:schemeClr val="accent3">
              <a:lumMod val="60000"/>
              <a:lumOff val="40000"/>
              <a:alpha val="4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79FFF94F-A726-4C39-BE9D-C9023256F7A3}" type="datetimeFigureOut">
              <a:rPr lang="en-US" smtClean="0"/>
              <a:pPr/>
              <a:t>4/27/2018</a:t>
            </a:fld>
            <a:endParaRPr lang="en-US"/>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US"/>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811EE340-CBA2-4C3D-A4AA-4FBFA17B4CA3}" type="slidenum">
              <a:rPr lang="en-US" smtClean="0"/>
              <a:pPr/>
              <a:t>‹#›</a:t>
            </a:fld>
            <a:endParaRPr lang="en-US"/>
          </a:p>
        </p:txBody>
      </p:sp>
    </p:spTree>
    <p:extLst>
      <p:ext uri="{BB962C8B-B14F-4D97-AF65-F5344CB8AC3E}">
        <p14:creationId xmlns:p14="http://schemas.microsoft.com/office/powerpoint/2010/main" val="22951413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FFF94F-A726-4C39-BE9D-C9023256F7A3}" type="datetimeFigureOut">
              <a:rPr lang="en-US" smtClean="0"/>
              <a:pPr/>
              <a:t>4/27/2018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1EE340-CBA2-4C3D-A4AA-4FBFA17B4CA3}" type="slidenum">
              <a:rPr lang="en-US" smtClean="0"/>
              <a:pPr/>
              <a:t>‹#›</a:t>
            </a:fld>
            <a:endParaRPr lang="en-US"/>
          </a:p>
        </p:txBody>
      </p:sp>
    </p:spTree>
    <p:extLst>
      <p:ext uri="{BB962C8B-B14F-4D97-AF65-F5344CB8AC3E}">
        <p14:creationId xmlns:p14="http://schemas.microsoft.com/office/powerpoint/2010/main" val="1686810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Freeform 5"/>
          <p:cNvSpPr>
            <a:spLocks noEditPoints="1"/>
          </p:cNvSpPr>
          <p:nvPr/>
        </p:nvSpPr>
        <p:spPr bwMode="auto">
          <a:xfrm>
            <a:off x="1" y="4763"/>
            <a:ext cx="3780078" cy="6853237"/>
          </a:xfrm>
          <a:custGeom>
            <a:avLst/>
            <a:gdLst/>
            <a:ahLst/>
            <a:cxnLst/>
            <a:rect l="0" t="0" r="r" b="b"/>
            <a:pathLst>
              <a:path w="1190" h="2160">
                <a:moveTo>
                  <a:pt x="97" y="579"/>
                </a:moveTo>
                <a:cubicBezTo>
                  <a:pt x="92" y="540"/>
                  <a:pt x="109" y="506"/>
                  <a:pt x="122" y="471"/>
                </a:cubicBezTo>
                <a:cubicBezTo>
                  <a:pt x="133" y="442"/>
                  <a:pt x="147" y="414"/>
                  <a:pt x="159" y="385"/>
                </a:cubicBezTo>
                <a:cubicBezTo>
                  <a:pt x="181" y="390"/>
                  <a:pt x="205" y="394"/>
                  <a:pt x="228" y="399"/>
                </a:cubicBezTo>
                <a:cubicBezTo>
                  <a:pt x="252" y="405"/>
                  <a:pt x="275" y="411"/>
                  <a:pt x="301" y="418"/>
                </a:cubicBezTo>
                <a:cubicBezTo>
                  <a:pt x="316" y="360"/>
                  <a:pt x="282" y="314"/>
                  <a:pt x="249" y="269"/>
                </a:cubicBezTo>
                <a:cubicBezTo>
                  <a:pt x="215" y="224"/>
                  <a:pt x="172" y="192"/>
                  <a:pt x="110" y="198"/>
                </a:cubicBezTo>
                <a:cubicBezTo>
                  <a:pt x="111" y="165"/>
                  <a:pt x="112" y="135"/>
                  <a:pt x="112" y="105"/>
                </a:cubicBezTo>
                <a:cubicBezTo>
                  <a:pt x="111" y="75"/>
                  <a:pt x="108" y="45"/>
                  <a:pt x="105" y="10"/>
                </a:cubicBezTo>
                <a:cubicBezTo>
                  <a:pt x="179" y="70"/>
                  <a:pt x="258" y="99"/>
                  <a:pt x="352" y="78"/>
                </a:cubicBezTo>
                <a:cubicBezTo>
                  <a:pt x="356" y="52"/>
                  <a:pt x="344" y="31"/>
                  <a:pt x="336" y="9"/>
                </a:cubicBezTo>
                <a:cubicBezTo>
                  <a:pt x="335" y="6"/>
                  <a:pt x="334" y="3"/>
                  <a:pt x="332" y="0"/>
                </a:cubicBezTo>
                <a:cubicBezTo>
                  <a:pt x="314" y="0"/>
                  <a:pt x="314" y="0"/>
                  <a:pt x="314" y="0"/>
                </a:cubicBezTo>
                <a:cubicBezTo>
                  <a:pt x="323" y="19"/>
                  <a:pt x="330" y="40"/>
                  <a:pt x="334" y="63"/>
                </a:cubicBezTo>
                <a:cubicBezTo>
                  <a:pt x="259" y="82"/>
                  <a:pt x="174" y="51"/>
                  <a:pt x="121" y="0"/>
                </a:cubicBezTo>
                <a:cubicBezTo>
                  <a:pt x="81" y="0"/>
                  <a:pt x="81" y="0"/>
                  <a:pt x="81" y="0"/>
                </a:cubicBezTo>
                <a:cubicBezTo>
                  <a:pt x="97" y="51"/>
                  <a:pt x="98" y="101"/>
                  <a:pt x="93" y="152"/>
                </a:cubicBezTo>
                <a:cubicBezTo>
                  <a:pt x="74" y="70"/>
                  <a:pt x="69" y="27"/>
                  <a:pt x="76" y="0"/>
                </a:cubicBezTo>
                <a:cubicBezTo>
                  <a:pt x="53" y="0"/>
                  <a:pt x="53" y="0"/>
                  <a:pt x="53" y="0"/>
                </a:cubicBezTo>
                <a:cubicBezTo>
                  <a:pt x="51" y="5"/>
                  <a:pt x="49" y="9"/>
                  <a:pt x="47" y="14"/>
                </a:cubicBezTo>
                <a:cubicBezTo>
                  <a:pt x="40" y="28"/>
                  <a:pt x="33" y="42"/>
                  <a:pt x="23" y="52"/>
                </a:cubicBezTo>
                <a:cubicBezTo>
                  <a:pt x="16" y="59"/>
                  <a:pt x="9" y="66"/>
                  <a:pt x="1" y="72"/>
                </a:cubicBezTo>
                <a:cubicBezTo>
                  <a:pt x="1" y="90"/>
                  <a:pt x="1" y="90"/>
                  <a:pt x="1" y="90"/>
                </a:cubicBezTo>
                <a:cubicBezTo>
                  <a:pt x="3" y="89"/>
                  <a:pt x="4" y="88"/>
                  <a:pt x="6" y="88"/>
                </a:cubicBezTo>
                <a:cubicBezTo>
                  <a:pt x="24" y="75"/>
                  <a:pt x="38" y="57"/>
                  <a:pt x="56" y="40"/>
                </a:cubicBezTo>
                <a:cubicBezTo>
                  <a:pt x="70" y="89"/>
                  <a:pt x="71" y="139"/>
                  <a:pt x="73" y="192"/>
                </a:cubicBezTo>
                <a:cubicBezTo>
                  <a:pt x="57" y="187"/>
                  <a:pt x="44" y="180"/>
                  <a:pt x="30" y="178"/>
                </a:cubicBezTo>
                <a:cubicBezTo>
                  <a:pt x="20" y="177"/>
                  <a:pt x="10" y="177"/>
                  <a:pt x="1" y="179"/>
                </a:cubicBezTo>
                <a:cubicBezTo>
                  <a:pt x="1" y="255"/>
                  <a:pt x="1" y="255"/>
                  <a:pt x="1" y="255"/>
                </a:cubicBezTo>
                <a:cubicBezTo>
                  <a:pt x="12" y="246"/>
                  <a:pt x="23" y="234"/>
                  <a:pt x="42" y="241"/>
                </a:cubicBezTo>
                <a:cubicBezTo>
                  <a:pt x="29" y="260"/>
                  <a:pt x="16" y="276"/>
                  <a:pt x="6" y="294"/>
                </a:cubicBezTo>
                <a:cubicBezTo>
                  <a:pt x="4" y="297"/>
                  <a:pt x="3" y="300"/>
                  <a:pt x="1" y="303"/>
                </a:cubicBezTo>
                <a:cubicBezTo>
                  <a:pt x="1" y="432"/>
                  <a:pt x="1" y="432"/>
                  <a:pt x="1" y="432"/>
                </a:cubicBezTo>
                <a:cubicBezTo>
                  <a:pt x="19" y="491"/>
                  <a:pt x="50" y="543"/>
                  <a:pt x="91" y="592"/>
                </a:cubicBezTo>
                <a:cubicBezTo>
                  <a:pt x="94" y="586"/>
                  <a:pt x="97" y="582"/>
                  <a:pt x="97" y="579"/>
                </a:cubicBezTo>
                <a:close/>
                <a:moveTo>
                  <a:pt x="203" y="246"/>
                </a:moveTo>
                <a:cubicBezTo>
                  <a:pt x="242" y="281"/>
                  <a:pt x="270" y="323"/>
                  <a:pt x="287" y="373"/>
                </a:cubicBezTo>
                <a:cubicBezTo>
                  <a:pt x="289" y="380"/>
                  <a:pt x="288" y="387"/>
                  <a:pt x="288" y="391"/>
                </a:cubicBezTo>
                <a:cubicBezTo>
                  <a:pt x="261" y="387"/>
                  <a:pt x="237" y="383"/>
                  <a:pt x="212" y="380"/>
                </a:cubicBezTo>
                <a:cubicBezTo>
                  <a:pt x="190" y="377"/>
                  <a:pt x="170" y="371"/>
                  <a:pt x="157" y="357"/>
                </a:cubicBezTo>
                <a:cubicBezTo>
                  <a:pt x="154" y="332"/>
                  <a:pt x="151" y="311"/>
                  <a:pt x="147" y="287"/>
                </a:cubicBezTo>
                <a:cubicBezTo>
                  <a:pt x="168" y="300"/>
                  <a:pt x="186" y="310"/>
                  <a:pt x="204" y="321"/>
                </a:cubicBezTo>
                <a:cubicBezTo>
                  <a:pt x="184" y="294"/>
                  <a:pt x="153" y="279"/>
                  <a:pt x="143" y="245"/>
                </a:cubicBezTo>
                <a:cubicBezTo>
                  <a:pt x="169" y="230"/>
                  <a:pt x="183" y="230"/>
                  <a:pt x="203" y="246"/>
                </a:cubicBezTo>
                <a:close/>
                <a:moveTo>
                  <a:pt x="40" y="485"/>
                </a:moveTo>
                <a:cubicBezTo>
                  <a:pt x="20" y="445"/>
                  <a:pt x="7" y="403"/>
                  <a:pt x="8" y="358"/>
                </a:cubicBezTo>
                <a:cubicBezTo>
                  <a:pt x="9" y="306"/>
                  <a:pt x="26" y="282"/>
                  <a:pt x="73" y="270"/>
                </a:cubicBezTo>
                <a:cubicBezTo>
                  <a:pt x="69" y="305"/>
                  <a:pt x="60" y="341"/>
                  <a:pt x="70" y="376"/>
                </a:cubicBezTo>
                <a:cubicBezTo>
                  <a:pt x="79" y="342"/>
                  <a:pt x="78" y="305"/>
                  <a:pt x="96" y="274"/>
                </a:cubicBezTo>
                <a:cubicBezTo>
                  <a:pt x="101" y="276"/>
                  <a:pt x="103" y="276"/>
                  <a:pt x="105" y="277"/>
                </a:cubicBezTo>
                <a:cubicBezTo>
                  <a:pt x="107" y="278"/>
                  <a:pt x="109" y="279"/>
                  <a:pt x="110" y="281"/>
                </a:cubicBezTo>
                <a:cubicBezTo>
                  <a:pt x="142" y="328"/>
                  <a:pt x="147" y="378"/>
                  <a:pt x="123" y="430"/>
                </a:cubicBezTo>
                <a:cubicBezTo>
                  <a:pt x="105" y="467"/>
                  <a:pt x="86" y="503"/>
                  <a:pt x="77" y="547"/>
                </a:cubicBezTo>
                <a:cubicBezTo>
                  <a:pt x="65" y="526"/>
                  <a:pt x="50" y="507"/>
                  <a:pt x="40" y="485"/>
                </a:cubicBezTo>
                <a:close/>
                <a:moveTo>
                  <a:pt x="1" y="0"/>
                </a:moveTo>
                <a:cubicBezTo>
                  <a:pt x="1" y="1"/>
                  <a:pt x="1" y="1"/>
                  <a:pt x="1" y="1"/>
                </a:cubicBezTo>
                <a:cubicBezTo>
                  <a:pt x="2" y="1"/>
                  <a:pt x="2" y="0"/>
                  <a:pt x="2" y="0"/>
                </a:cubicBezTo>
                <a:lnTo>
                  <a:pt x="1" y="0"/>
                </a:lnTo>
                <a:close/>
                <a:moveTo>
                  <a:pt x="1052" y="1098"/>
                </a:moveTo>
                <a:cubicBezTo>
                  <a:pt x="1062" y="1083"/>
                  <a:pt x="1075" y="1068"/>
                  <a:pt x="1084" y="1051"/>
                </a:cubicBezTo>
                <a:cubicBezTo>
                  <a:pt x="1099" y="1023"/>
                  <a:pt x="1112" y="994"/>
                  <a:pt x="1092" y="963"/>
                </a:cubicBezTo>
                <a:cubicBezTo>
                  <a:pt x="948" y="958"/>
                  <a:pt x="857" y="1057"/>
                  <a:pt x="855" y="1151"/>
                </a:cubicBezTo>
                <a:cubicBezTo>
                  <a:pt x="788" y="1151"/>
                  <a:pt x="729" y="1127"/>
                  <a:pt x="672" y="1100"/>
                </a:cubicBezTo>
                <a:cubicBezTo>
                  <a:pt x="627" y="1078"/>
                  <a:pt x="589" y="1045"/>
                  <a:pt x="552" y="1010"/>
                </a:cubicBezTo>
                <a:cubicBezTo>
                  <a:pt x="482" y="942"/>
                  <a:pt x="465" y="858"/>
                  <a:pt x="474" y="766"/>
                </a:cubicBezTo>
                <a:cubicBezTo>
                  <a:pt x="491" y="811"/>
                  <a:pt x="520" y="848"/>
                  <a:pt x="547" y="887"/>
                </a:cubicBezTo>
                <a:cubicBezTo>
                  <a:pt x="589" y="949"/>
                  <a:pt x="650" y="975"/>
                  <a:pt x="720" y="988"/>
                </a:cubicBezTo>
                <a:cubicBezTo>
                  <a:pt x="725" y="989"/>
                  <a:pt x="731" y="986"/>
                  <a:pt x="737" y="985"/>
                </a:cubicBezTo>
                <a:cubicBezTo>
                  <a:pt x="734" y="907"/>
                  <a:pt x="723" y="833"/>
                  <a:pt x="681" y="765"/>
                </a:cubicBezTo>
                <a:cubicBezTo>
                  <a:pt x="716" y="759"/>
                  <a:pt x="752" y="766"/>
                  <a:pt x="780" y="738"/>
                </a:cubicBezTo>
                <a:cubicBezTo>
                  <a:pt x="768" y="718"/>
                  <a:pt x="757" y="696"/>
                  <a:pt x="742" y="680"/>
                </a:cubicBezTo>
                <a:cubicBezTo>
                  <a:pt x="720" y="656"/>
                  <a:pt x="696" y="632"/>
                  <a:pt x="669" y="617"/>
                </a:cubicBezTo>
                <a:cubicBezTo>
                  <a:pt x="618" y="588"/>
                  <a:pt x="564" y="572"/>
                  <a:pt x="506" y="597"/>
                </a:cubicBezTo>
                <a:cubicBezTo>
                  <a:pt x="500" y="599"/>
                  <a:pt x="494" y="600"/>
                  <a:pt x="486" y="603"/>
                </a:cubicBezTo>
                <a:cubicBezTo>
                  <a:pt x="486" y="589"/>
                  <a:pt x="485" y="579"/>
                  <a:pt x="485" y="569"/>
                </a:cubicBezTo>
                <a:cubicBezTo>
                  <a:pt x="492" y="456"/>
                  <a:pt x="475" y="348"/>
                  <a:pt x="426" y="246"/>
                </a:cubicBezTo>
                <a:cubicBezTo>
                  <a:pt x="408" y="209"/>
                  <a:pt x="378" y="182"/>
                  <a:pt x="335" y="175"/>
                </a:cubicBezTo>
                <a:cubicBezTo>
                  <a:pt x="316" y="172"/>
                  <a:pt x="297" y="174"/>
                  <a:pt x="285" y="198"/>
                </a:cubicBezTo>
                <a:cubicBezTo>
                  <a:pt x="293" y="206"/>
                  <a:pt x="300" y="215"/>
                  <a:pt x="309" y="222"/>
                </a:cubicBezTo>
                <a:cubicBezTo>
                  <a:pt x="332" y="241"/>
                  <a:pt x="350" y="263"/>
                  <a:pt x="362" y="290"/>
                </a:cubicBezTo>
                <a:cubicBezTo>
                  <a:pt x="397" y="367"/>
                  <a:pt x="418" y="448"/>
                  <a:pt x="425" y="532"/>
                </a:cubicBezTo>
                <a:cubicBezTo>
                  <a:pt x="426" y="539"/>
                  <a:pt x="426" y="548"/>
                  <a:pt x="422" y="553"/>
                </a:cubicBezTo>
                <a:cubicBezTo>
                  <a:pt x="408" y="569"/>
                  <a:pt x="410" y="588"/>
                  <a:pt x="410" y="607"/>
                </a:cubicBezTo>
                <a:cubicBezTo>
                  <a:pt x="409" y="669"/>
                  <a:pt x="383" y="722"/>
                  <a:pt x="349" y="773"/>
                </a:cubicBezTo>
                <a:cubicBezTo>
                  <a:pt x="266" y="679"/>
                  <a:pt x="105" y="682"/>
                  <a:pt x="57" y="750"/>
                </a:cubicBezTo>
                <a:cubicBezTo>
                  <a:pt x="99" y="826"/>
                  <a:pt x="166" y="864"/>
                  <a:pt x="255" y="870"/>
                </a:cubicBezTo>
                <a:cubicBezTo>
                  <a:pt x="186" y="929"/>
                  <a:pt x="108" y="957"/>
                  <a:pt x="18" y="974"/>
                </a:cubicBezTo>
                <a:cubicBezTo>
                  <a:pt x="31" y="918"/>
                  <a:pt x="26" y="869"/>
                  <a:pt x="1" y="826"/>
                </a:cubicBezTo>
                <a:cubicBezTo>
                  <a:pt x="1" y="871"/>
                  <a:pt x="1" y="871"/>
                  <a:pt x="1" y="871"/>
                </a:cubicBezTo>
                <a:cubicBezTo>
                  <a:pt x="5" y="883"/>
                  <a:pt x="5" y="894"/>
                  <a:pt x="1" y="906"/>
                </a:cubicBezTo>
                <a:cubicBezTo>
                  <a:pt x="1" y="1032"/>
                  <a:pt x="1" y="1032"/>
                  <a:pt x="1" y="1032"/>
                </a:cubicBezTo>
                <a:cubicBezTo>
                  <a:pt x="4" y="1026"/>
                  <a:pt x="7" y="1021"/>
                  <a:pt x="9" y="1016"/>
                </a:cubicBezTo>
                <a:cubicBezTo>
                  <a:pt x="97" y="1003"/>
                  <a:pt x="178" y="984"/>
                  <a:pt x="251" y="935"/>
                </a:cubicBezTo>
                <a:cubicBezTo>
                  <a:pt x="247" y="978"/>
                  <a:pt x="241" y="1018"/>
                  <a:pt x="240" y="1058"/>
                </a:cubicBezTo>
                <a:cubicBezTo>
                  <a:pt x="240" y="1101"/>
                  <a:pt x="254" y="1140"/>
                  <a:pt x="286" y="1174"/>
                </a:cubicBezTo>
                <a:cubicBezTo>
                  <a:pt x="390" y="1075"/>
                  <a:pt x="411" y="957"/>
                  <a:pt x="381" y="823"/>
                </a:cubicBezTo>
                <a:cubicBezTo>
                  <a:pt x="392" y="805"/>
                  <a:pt x="404" y="787"/>
                  <a:pt x="417" y="767"/>
                </a:cubicBezTo>
                <a:cubicBezTo>
                  <a:pt x="418" y="860"/>
                  <a:pt x="415" y="950"/>
                  <a:pt x="421" y="1039"/>
                </a:cubicBezTo>
                <a:cubicBezTo>
                  <a:pt x="427" y="1129"/>
                  <a:pt x="449" y="1217"/>
                  <a:pt x="477" y="1301"/>
                </a:cubicBezTo>
                <a:cubicBezTo>
                  <a:pt x="438" y="1354"/>
                  <a:pt x="401" y="1406"/>
                  <a:pt x="382" y="1467"/>
                </a:cubicBezTo>
                <a:cubicBezTo>
                  <a:pt x="364" y="1521"/>
                  <a:pt x="355" y="1576"/>
                  <a:pt x="374" y="1632"/>
                </a:cubicBezTo>
                <a:cubicBezTo>
                  <a:pt x="381" y="1654"/>
                  <a:pt x="385" y="1678"/>
                  <a:pt x="405" y="1695"/>
                </a:cubicBezTo>
                <a:cubicBezTo>
                  <a:pt x="491" y="1652"/>
                  <a:pt x="534" y="1580"/>
                  <a:pt x="554" y="1487"/>
                </a:cubicBezTo>
                <a:cubicBezTo>
                  <a:pt x="574" y="1516"/>
                  <a:pt x="590" y="1541"/>
                  <a:pt x="608" y="1565"/>
                </a:cubicBezTo>
                <a:cubicBezTo>
                  <a:pt x="627" y="1589"/>
                  <a:pt x="647" y="1611"/>
                  <a:pt x="668" y="1636"/>
                </a:cubicBezTo>
                <a:cubicBezTo>
                  <a:pt x="617" y="1671"/>
                  <a:pt x="602" y="1723"/>
                  <a:pt x="605" y="1780"/>
                </a:cubicBezTo>
                <a:cubicBezTo>
                  <a:pt x="607" y="1835"/>
                  <a:pt x="609" y="1892"/>
                  <a:pt x="658" y="1927"/>
                </a:cubicBezTo>
                <a:cubicBezTo>
                  <a:pt x="674" y="1906"/>
                  <a:pt x="688" y="1887"/>
                  <a:pt x="703" y="1868"/>
                </a:cubicBezTo>
                <a:cubicBezTo>
                  <a:pt x="718" y="1848"/>
                  <a:pt x="734" y="1830"/>
                  <a:pt x="748" y="1813"/>
                </a:cubicBezTo>
                <a:cubicBezTo>
                  <a:pt x="775" y="1828"/>
                  <a:pt x="804" y="1841"/>
                  <a:pt x="830" y="1857"/>
                </a:cubicBezTo>
                <a:cubicBezTo>
                  <a:pt x="862" y="1876"/>
                  <a:pt x="897" y="1891"/>
                  <a:pt x="918" y="1925"/>
                </a:cubicBezTo>
                <a:cubicBezTo>
                  <a:pt x="920" y="1928"/>
                  <a:pt x="924" y="1928"/>
                  <a:pt x="931" y="1932"/>
                </a:cubicBezTo>
                <a:cubicBezTo>
                  <a:pt x="932" y="1852"/>
                  <a:pt x="919" y="1780"/>
                  <a:pt x="882" y="1713"/>
                </a:cubicBezTo>
                <a:cubicBezTo>
                  <a:pt x="914" y="1710"/>
                  <a:pt x="946" y="1712"/>
                  <a:pt x="973" y="1702"/>
                </a:cubicBezTo>
                <a:cubicBezTo>
                  <a:pt x="1002" y="1693"/>
                  <a:pt x="1024" y="1670"/>
                  <a:pt x="1046" y="1639"/>
                </a:cubicBezTo>
                <a:cubicBezTo>
                  <a:pt x="1006" y="1649"/>
                  <a:pt x="978" y="1637"/>
                  <a:pt x="952" y="1619"/>
                </a:cubicBezTo>
                <a:cubicBezTo>
                  <a:pt x="936" y="1608"/>
                  <a:pt x="919" y="1598"/>
                  <a:pt x="904" y="1586"/>
                </a:cubicBezTo>
                <a:cubicBezTo>
                  <a:pt x="875" y="1563"/>
                  <a:pt x="843" y="1550"/>
                  <a:pt x="807" y="1545"/>
                </a:cubicBezTo>
                <a:cubicBezTo>
                  <a:pt x="775" y="1541"/>
                  <a:pt x="742" y="1545"/>
                  <a:pt x="718" y="1571"/>
                </a:cubicBezTo>
                <a:cubicBezTo>
                  <a:pt x="708" y="1581"/>
                  <a:pt x="702" y="1595"/>
                  <a:pt x="693" y="1609"/>
                </a:cubicBezTo>
                <a:cubicBezTo>
                  <a:pt x="662" y="1566"/>
                  <a:pt x="632" y="1527"/>
                  <a:pt x="611" y="1480"/>
                </a:cubicBezTo>
                <a:cubicBezTo>
                  <a:pt x="636" y="1482"/>
                  <a:pt x="658" y="1487"/>
                  <a:pt x="680" y="1485"/>
                </a:cubicBezTo>
                <a:cubicBezTo>
                  <a:pt x="708" y="1483"/>
                  <a:pt x="736" y="1481"/>
                  <a:pt x="759" y="1461"/>
                </a:cubicBezTo>
                <a:cubicBezTo>
                  <a:pt x="767" y="1453"/>
                  <a:pt x="772" y="1444"/>
                  <a:pt x="765" y="1435"/>
                </a:cubicBezTo>
                <a:cubicBezTo>
                  <a:pt x="750" y="1413"/>
                  <a:pt x="735" y="1388"/>
                  <a:pt x="715" y="1369"/>
                </a:cubicBezTo>
                <a:cubicBezTo>
                  <a:pt x="673" y="1331"/>
                  <a:pt x="622" y="1309"/>
                  <a:pt x="565" y="1302"/>
                </a:cubicBezTo>
                <a:cubicBezTo>
                  <a:pt x="547" y="1299"/>
                  <a:pt x="529" y="1301"/>
                  <a:pt x="509" y="1300"/>
                </a:cubicBezTo>
                <a:cubicBezTo>
                  <a:pt x="481" y="1195"/>
                  <a:pt x="462" y="1089"/>
                  <a:pt x="470" y="980"/>
                </a:cubicBezTo>
                <a:cubicBezTo>
                  <a:pt x="537" y="1073"/>
                  <a:pt x="627" y="1132"/>
                  <a:pt x="737" y="1167"/>
                </a:cubicBezTo>
                <a:cubicBezTo>
                  <a:pt x="729" y="1229"/>
                  <a:pt x="750" y="1282"/>
                  <a:pt x="789" y="1328"/>
                </a:cubicBezTo>
                <a:cubicBezTo>
                  <a:pt x="828" y="1374"/>
                  <a:pt x="875" y="1407"/>
                  <a:pt x="938" y="1414"/>
                </a:cubicBezTo>
                <a:cubicBezTo>
                  <a:pt x="943" y="1367"/>
                  <a:pt x="942" y="1322"/>
                  <a:pt x="923" y="1280"/>
                </a:cubicBezTo>
                <a:cubicBezTo>
                  <a:pt x="905" y="1239"/>
                  <a:pt x="882" y="1202"/>
                  <a:pt x="842" y="1176"/>
                </a:cubicBezTo>
                <a:cubicBezTo>
                  <a:pt x="859" y="1168"/>
                  <a:pt x="867" y="1176"/>
                  <a:pt x="876" y="1184"/>
                </a:cubicBezTo>
                <a:cubicBezTo>
                  <a:pt x="900" y="1205"/>
                  <a:pt x="925" y="1223"/>
                  <a:pt x="956" y="1232"/>
                </a:cubicBezTo>
                <a:cubicBezTo>
                  <a:pt x="990" y="1242"/>
                  <a:pt x="1025" y="1254"/>
                  <a:pt x="1060" y="1247"/>
                </a:cubicBezTo>
                <a:cubicBezTo>
                  <a:pt x="1106" y="1236"/>
                  <a:pt x="1148" y="1214"/>
                  <a:pt x="1182" y="1180"/>
                </a:cubicBezTo>
                <a:cubicBezTo>
                  <a:pt x="1186" y="1176"/>
                  <a:pt x="1187" y="1168"/>
                  <a:pt x="1190" y="1159"/>
                </a:cubicBezTo>
                <a:cubicBezTo>
                  <a:pt x="1144" y="1139"/>
                  <a:pt x="1099" y="1119"/>
                  <a:pt x="1052" y="1098"/>
                </a:cubicBezTo>
                <a:close/>
                <a:moveTo>
                  <a:pt x="603" y="609"/>
                </a:moveTo>
                <a:cubicBezTo>
                  <a:pt x="634" y="612"/>
                  <a:pt x="659" y="628"/>
                  <a:pt x="683" y="646"/>
                </a:cubicBezTo>
                <a:cubicBezTo>
                  <a:pt x="721" y="674"/>
                  <a:pt x="744" y="701"/>
                  <a:pt x="757" y="735"/>
                </a:cubicBezTo>
                <a:cubicBezTo>
                  <a:pt x="695" y="762"/>
                  <a:pt x="657" y="745"/>
                  <a:pt x="630" y="681"/>
                </a:cubicBezTo>
                <a:cubicBezTo>
                  <a:pt x="645" y="688"/>
                  <a:pt x="657" y="693"/>
                  <a:pt x="675" y="701"/>
                </a:cubicBezTo>
                <a:cubicBezTo>
                  <a:pt x="642" y="655"/>
                  <a:pt x="588" y="658"/>
                  <a:pt x="552" y="630"/>
                </a:cubicBezTo>
                <a:cubicBezTo>
                  <a:pt x="566" y="611"/>
                  <a:pt x="578" y="607"/>
                  <a:pt x="603" y="609"/>
                </a:cubicBezTo>
                <a:close/>
                <a:moveTo>
                  <a:pt x="505" y="718"/>
                </a:moveTo>
                <a:cubicBezTo>
                  <a:pt x="506" y="713"/>
                  <a:pt x="510" y="707"/>
                  <a:pt x="513" y="700"/>
                </a:cubicBezTo>
                <a:cubicBezTo>
                  <a:pt x="540" y="743"/>
                  <a:pt x="564" y="783"/>
                  <a:pt x="590" y="823"/>
                </a:cubicBezTo>
                <a:cubicBezTo>
                  <a:pt x="593" y="828"/>
                  <a:pt x="601" y="831"/>
                  <a:pt x="613" y="840"/>
                </a:cubicBezTo>
                <a:cubicBezTo>
                  <a:pt x="577" y="789"/>
                  <a:pt x="558" y="740"/>
                  <a:pt x="536" y="690"/>
                </a:cubicBezTo>
                <a:cubicBezTo>
                  <a:pt x="559" y="677"/>
                  <a:pt x="580" y="682"/>
                  <a:pt x="596" y="695"/>
                </a:cubicBezTo>
                <a:cubicBezTo>
                  <a:pt x="661" y="749"/>
                  <a:pt x="703" y="817"/>
                  <a:pt x="716" y="901"/>
                </a:cubicBezTo>
                <a:cubicBezTo>
                  <a:pt x="719" y="924"/>
                  <a:pt x="719" y="948"/>
                  <a:pt x="721" y="973"/>
                </a:cubicBezTo>
                <a:cubicBezTo>
                  <a:pt x="654" y="958"/>
                  <a:pt x="596" y="935"/>
                  <a:pt x="558" y="877"/>
                </a:cubicBezTo>
                <a:cubicBezTo>
                  <a:pt x="548" y="862"/>
                  <a:pt x="536" y="848"/>
                  <a:pt x="526" y="833"/>
                </a:cubicBezTo>
                <a:cubicBezTo>
                  <a:pt x="504" y="798"/>
                  <a:pt x="499" y="759"/>
                  <a:pt x="505" y="718"/>
                </a:cubicBezTo>
                <a:close/>
                <a:moveTo>
                  <a:pt x="363" y="220"/>
                </a:moveTo>
                <a:cubicBezTo>
                  <a:pt x="386" y="221"/>
                  <a:pt x="386" y="221"/>
                  <a:pt x="400" y="245"/>
                </a:cubicBezTo>
                <a:cubicBezTo>
                  <a:pt x="366" y="242"/>
                  <a:pt x="366" y="242"/>
                  <a:pt x="363" y="220"/>
                </a:cubicBezTo>
                <a:close/>
                <a:moveTo>
                  <a:pt x="792" y="1613"/>
                </a:moveTo>
                <a:cubicBezTo>
                  <a:pt x="807" y="1614"/>
                  <a:pt x="823" y="1617"/>
                  <a:pt x="840" y="1615"/>
                </a:cubicBezTo>
                <a:cubicBezTo>
                  <a:pt x="820" y="1609"/>
                  <a:pt x="801" y="1602"/>
                  <a:pt x="779" y="1594"/>
                </a:cubicBezTo>
                <a:cubicBezTo>
                  <a:pt x="798" y="1577"/>
                  <a:pt x="818" y="1575"/>
                  <a:pt x="839" y="1580"/>
                </a:cubicBezTo>
                <a:cubicBezTo>
                  <a:pt x="865" y="1586"/>
                  <a:pt x="890" y="1594"/>
                  <a:pt x="912" y="1611"/>
                </a:cubicBezTo>
                <a:cubicBezTo>
                  <a:pt x="938" y="1631"/>
                  <a:pt x="968" y="1646"/>
                  <a:pt x="999" y="1665"/>
                </a:cubicBezTo>
                <a:cubicBezTo>
                  <a:pt x="989" y="1683"/>
                  <a:pt x="973" y="1689"/>
                  <a:pt x="956" y="1691"/>
                </a:cubicBezTo>
                <a:cubicBezTo>
                  <a:pt x="926" y="1694"/>
                  <a:pt x="894" y="1703"/>
                  <a:pt x="868" y="1677"/>
                </a:cubicBezTo>
                <a:cubicBezTo>
                  <a:pt x="843" y="1677"/>
                  <a:pt x="831" y="1654"/>
                  <a:pt x="810" y="1646"/>
                </a:cubicBezTo>
                <a:cubicBezTo>
                  <a:pt x="790" y="1639"/>
                  <a:pt x="770" y="1634"/>
                  <a:pt x="748" y="1627"/>
                </a:cubicBezTo>
                <a:cubicBezTo>
                  <a:pt x="760" y="1609"/>
                  <a:pt x="776" y="1612"/>
                  <a:pt x="792" y="1613"/>
                </a:cubicBezTo>
                <a:close/>
                <a:moveTo>
                  <a:pt x="722" y="1695"/>
                </a:moveTo>
                <a:cubicBezTo>
                  <a:pt x="722" y="1693"/>
                  <a:pt x="724" y="1691"/>
                  <a:pt x="727" y="1687"/>
                </a:cubicBezTo>
                <a:cubicBezTo>
                  <a:pt x="760" y="1700"/>
                  <a:pt x="783" y="1729"/>
                  <a:pt x="812" y="1750"/>
                </a:cubicBezTo>
                <a:cubicBezTo>
                  <a:pt x="797" y="1716"/>
                  <a:pt x="768" y="1694"/>
                  <a:pt x="742" y="1669"/>
                </a:cubicBezTo>
                <a:cubicBezTo>
                  <a:pt x="786" y="1649"/>
                  <a:pt x="815" y="1657"/>
                  <a:pt x="848" y="1697"/>
                </a:cubicBezTo>
                <a:cubicBezTo>
                  <a:pt x="877" y="1732"/>
                  <a:pt x="893" y="1773"/>
                  <a:pt x="903" y="1816"/>
                </a:cubicBezTo>
                <a:cubicBezTo>
                  <a:pt x="909" y="1839"/>
                  <a:pt x="910" y="1864"/>
                  <a:pt x="913" y="1888"/>
                </a:cubicBezTo>
                <a:cubicBezTo>
                  <a:pt x="878" y="1859"/>
                  <a:pt x="841" y="1843"/>
                  <a:pt x="804" y="1825"/>
                </a:cubicBezTo>
                <a:cubicBezTo>
                  <a:pt x="752" y="1800"/>
                  <a:pt x="725" y="1758"/>
                  <a:pt x="721" y="1701"/>
                </a:cubicBezTo>
                <a:cubicBezTo>
                  <a:pt x="720" y="1699"/>
                  <a:pt x="721" y="1697"/>
                  <a:pt x="722" y="1695"/>
                </a:cubicBezTo>
                <a:close/>
                <a:moveTo>
                  <a:pt x="672" y="1791"/>
                </a:moveTo>
                <a:cubicBezTo>
                  <a:pt x="679" y="1772"/>
                  <a:pt x="687" y="1752"/>
                  <a:pt x="695" y="1730"/>
                </a:cubicBezTo>
                <a:cubicBezTo>
                  <a:pt x="708" y="1750"/>
                  <a:pt x="719" y="1769"/>
                  <a:pt x="731" y="1790"/>
                </a:cubicBezTo>
                <a:cubicBezTo>
                  <a:pt x="730" y="1809"/>
                  <a:pt x="719" y="1826"/>
                  <a:pt x="703" y="1842"/>
                </a:cubicBezTo>
                <a:cubicBezTo>
                  <a:pt x="686" y="1860"/>
                  <a:pt x="669" y="1879"/>
                  <a:pt x="651" y="1899"/>
                </a:cubicBezTo>
                <a:cubicBezTo>
                  <a:pt x="649" y="1895"/>
                  <a:pt x="643" y="1890"/>
                  <a:pt x="641" y="1884"/>
                </a:cubicBezTo>
                <a:cubicBezTo>
                  <a:pt x="622" y="1835"/>
                  <a:pt x="617" y="1784"/>
                  <a:pt x="627" y="1732"/>
                </a:cubicBezTo>
                <a:cubicBezTo>
                  <a:pt x="631" y="1707"/>
                  <a:pt x="643" y="1698"/>
                  <a:pt x="672" y="1694"/>
                </a:cubicBezTo>
                <a:cubicBezTo>
                  <a:pt x="686" y="1726"/>
                  <a:pt x="671" y="1758"/>
                  <a:pt x="672" y="1791"/>
                </a:cubicBezTo>
                <a:close/>
                <a:moveTo>
                  <a:pt x="653" y="1590"/>
                </a:moveTo>
                <a:cubicBezTo>
                  <a:pt x="615" y="1552"/>
                  <a:pt x="583" y="1510"/>
                  <a:pt x="563" y="1456"/>
                </a:cubicBezTo>
                <a:cubicBezTo>
                  <a:pt x="588" y="1470"/>
                  <a:pt x="612" y="1505"/>
                  <a:pt x="653" y="1590"/>
                </a:cubicBezTo>
                <a:close/>
                <a:moveTo>
                  <a:pt x="552" y="1340"/>
                </a:moveTo>
                <a:cubicBezTo>
                  <a:pt x="601" y="1301"/>
                  <a:pt x="729" y="1372"/>
                  <a:pt x="747" y="1450"/>
                </a:cubicBezTo>
                <a:cubicBezTo>
                  <a:pt x="715" y="1471"/>
                  <a:pt x="680" y="1473"/>
                  <a:pt x="645" y="1468"/>
                </a:cubicBezTo>
                <a:cubicBezTo>
                  <a:pt x="630" y="1466"/>
                  <a:pt x="616" y="1460"/>
                  <a:pt x="602" y="1454"/>
                </a:cubicBezTo>
                <a:cubicBezTo>
                  <a:pt x="568" y="1438"/>
                  <a:pt x="547" y="1413"/>
                  <a:pt x="548" y="1369"/>
                </a:cubicBezTo>
                <a:cubicBezTo>
                  <a:pt x="584" y="1389"/>
                  <a:pt x="614" y="1418"/>
                  <a:pt x="661" y="1423"/>
                </a:cubicBezTo>
                <a:cubicBezTo>
                  <a:pt x="621" y="1395"/>
                  <a:pt x="576" y="1381"/>
                  <a:pt x="552" y="1340"/>
                </a:cubicBezTo>
                <a:close/>
                <a:moveTo>
                  <a:pt x="467" y="1493"/>
                </a:moveTo>
                <a:cubicBezTo>
                  <a:pt x="480" y="1460"/>
                  <a:pt x="493" y="1428"/>
                  <a:pt x="507" y="1393"/>
                </a:cubicBezTo>
                <a:cubicBezTo>
                  <a:pt x="528" y="1408"/>
                  <a:pt x="535" y="1428"/>
                  <a:pt x="537" y="1449"/>
                </a:cubicBezTo>
                <a:cubicBezTo>
                  <a:pt x="543" y="1532"/>
                  <a:pt x="493" y="1634"/>
                  <a:pt x="409" y="1672"/>
                </a:cubicBezTo>
                <a:cubicBezTo>
                  <a:pt x="371" y="1601"/>
                  <a:pt x="369" y="1529"/>
                  <a:pt x="403" y="1460"/>
                </a:cubicBezTo>
                <a:cubicBezTo>
                  <a:pt x="429" y="1407"/>
                  <a:pt x="458" y="1386"/>
                  <a:pt x="485" y="1387"/>
                </a:cubicBezTo>
                <a:cubicBezTo>
                  <a:pt x="477" y="1422"/>
                  <a:pt x="469" y="1456"/>
                  <a:pt x="461" y="1491"/>
                </a:cubicBezTo>
                <a:cubicBezTo>
                  <a:pt x="463" y="1492"/>
                  <a:pt x="465" y="1492"/>
                  <a:pt x="467" y="1493"/>
                </a:cubicBezTo>
                <a:close/>
                <a:moveTo>
                  <a:pt x="74" y="747"/>
                </a:moveTo>
                <a:cubicBezTo>
                  <a:pt x="122" y="725"/>
                  <a:pt x="170" y="706"/>
                  <a:pt x="224" y="721"/>
                </a:cubicBezTo>
                <a:cubicBezTo>
                  <a:pt x="259" y="731"/>
                  <a:pt x="281" y="755"/>
                  <a:pt x="296" y="795"/>
                </a:cubicBezTo>
                <a:cubicBezTo>
                  <a:pt x="253" y="775"/>
                  <a:pt x="213" y="768"/>
                  <a:pt x="177" y="772"/>
                </a:cubicBezTo>
                <a:cubicBezTo>
                  <a:pt x="218" y="788"/>
                  <a:pt x="258" y="793"/>
                  <a:pt x="294" y="817"/>
                </a:cubicBezTo>
                <a:cubicBezTo>
                  <a:pt x="286" y="827"/>
                  <a:pt x="278" y="836"/>
                  <a:pt x="271" y="845"/>
                </a:cubicBezTo>
                <a:cubicBezTo>
                  <a:pt x="215" y="867"/>
                  <a:pt x="116" y="819"/>
                  <a:pt x="74" y="747"/>
                </a:cubicBezTo>
                <a:close/>
                <a:moveTo>
                  <a:pt x="47" y="990"/>
                </a:moveTo>
                <a:cubicBezTo>
                  <a:pt x="91" y="974"/>
                  <a:pt x="132" y="962"/>
                  <a:pt x="170" y="944"/>
                </a:cubicBezTo>
                <a:cubicBezTo>
                  <a:pt x="208" y="926"/>
                  <a:pt x="243" y="902"/>
                  <a:pt x="279" y="881"/>
                </a:cubicBezTo>
                <a:cubicBezTo>
                  <a:pt x="258" y="931"/>
                  <a:pt x="125" y="987"/>
                  <a:pt x="47" y="990"/>
                </a:cubicBezTo>
                <a:close/>
                <a:moveTo>
                  <a:pt x="315" y="1122"/>
                </a:moveTo>
                <a:cubicBezTo>
                  <a:pt x="310" y="1129"/>
                  <a:pt x="304" y="1135"/>
                  <a:pt x="298" y="1141"/>
                </a:cubicBezTo>
                <a:cubicBezTo>
                  <a:pt x="294" y="1145"/>
                  <a:pt x="290" y="1148"/>
                  <a:pt x="286" y="1151"/>
                </a:cubicBezTo>
                <a:cubicBezTo>
                  <a:pt x="232" y="1084"/>
                  <a:pt x="248" y="925"/>
                  <a:pt x="328" y="876"/>
                </a:cubicBezTo>
                <a:cubicBezTo>
                  <a:pt x="332" y="932"/>
                  <a:pt x="305" y="979"/>
                  <a:pt x="309" y="1031"/>
                </a:cubicBezTo>
                <a:cubicBezTo>
                  <a:pt x="322" y="987"/>
                  <a:pt x="336" y="942"/>
                  <a:pt x="349" y="898"/>
                </a:cubicBezTo>
                <a:cubicBezTo>
                  <a:pt x="351" y="897"/>
                  <a:pt x="353" y="897"/>
                  <a:pt x="355" y="896"/>
                </a:cubicBezTo>
                <a:cubicBezTo>
                  <a:pt x="359" y="906"/>
                  <a:pt x="366" y="916"/>
                  <a:pt x="367" y="926"/>
                </a:cubicBezTo>
                <a:cubicBezTo>
                  <a:pt x="375" y="998"/>
                  <a:pt x="361" y="1064"/>
                  <a:pt x="315" y="1122"/>
                </a:cubicBezTo>
                <a:close/>
                <a:moveTo>
                  <a:pt x="469" y="563"/>
                </a:moveTo>
                <a:cubicBezTo>
                  <a:pt x="464" y="640"/>
                  <a:pt x="457" y="717"/>
                  <a:pt x="453" y="794"/>
                </a:cubicBezTo>
                <a:cubicBezTo>
                  <a:pt x="448" y="889"/>
                  <a:pt x="446" y="983"/>
                  <a:pt x="452" y="1077"/>
                </a:cubicBezTo>
                <a:cubicBezTo>
                  <a:pt x="454" y="1104"/>
                  <a:pt x="459" y="1132"/>
                  <a:pt x="456" y="1161"/>
                </a:cubicBezTo>
                <a:cubicBezTo>
                  <a:pt x="453" y="1147"/>
                  <a:pt x="449" y="1134"/>
                  <a:pt x="447" y="1121"/>
                </a:cubicBezTo>
                <a:cubicBezTo>
                  <a:pt x="435" y="1051"/>
                  <a:pt x="429" y="980"/>
                  <a:pt x="433" y="909"/>
                </a:cubicBezTo>
                <a:cubicBezTo>
                  <a:pt x="438" y="835"/>
                  <a:pt x="441" y="762"/>
                  <a:pt x="444" y="688"/>
                </a:cubicBezTo>
                <a:cubicBezTo>
                  <a:pt x="444" y="681"/>
                  <a:pt x="442" y="675"/>
                  <a:pt x="438" y="668"/>
                </a:cubicBezTo>
                <a:cubicBezTo>
                  <a:pt x="412" y="713"/>
                  <a:pt x="407" y="768"/>
                  <a:pt x="369" y="807"/>
                </a:cubicBezTo>
                <a:cubicBezTo>
                  <a:pt x="356" y="801"/>
                  <a:pt x="357" y="793"/>
                  <a:pt x="365" y="782"/>
                </a:cubicBezTo>
                <a:cubicBezTo>
                  <a:pt x="393" y="742"/>
                  <a:pt x="411" y="695"/>
                  <a:pt x="432" y="651"/>
                </a:cubicBezTo>
                <a:cubicBezTo>
                  <a:pt x="444" y="625"/>
                  <a:pt x="455" y="599"/>
                  <a:pt x="435" y="571"/>
                </a:cubicBezTo>
                <a:cubicBezTo>
                  <a:pt x="449" y="558"/>
                  <a:pt x="451" y="544"/>
                  <a:pt x="444" y="527"/>
                </a:cubicBezTo>
                <a:cubicBezTo>
                  <a:pt x="439" y="516"/>
                  <a:pt x="440" y="504"/>
                  <a:pt x="437" y="492"/>
                </a:cubicBezTo>
                <a:cubicBezTo>
                  <a:pt x="434" y="478"/>
                  <a:pt x="438" y="470"/>
                  <a:pt x="458" y="467"/>
                </a:cubicBezTo>
                <a:cubicBezTo>
                  <a:pt x="411" y="437"/>
                  <a:pt x="423" y="389"/>
                  <a:pt x="411" y="351"/>
                </a:cubicBezTo>
                <a:cubicBezTo>
                  <a:pt x="406" y="338"/>
                  <a:pt x="405" y="323"/>
                  <a:pt x="404" y="310"/>
                </a:cubicBezTo>
                <a:cubicBezTo>
                  <a:pt x="403" y="297"/>
                  <a:pt x="401" y="283"/>
                  <a:pt x="422" y="278"/>
                </a:cubicBezTo>
                <a:cubicBezTo>
                  <a:pt x="431" y="301"/>
                  <a:pt x="442" y="323"/>
                  <a:pt x="448" y="347"/>
                </a:cubicBezTo>
                <a:cubicBezTo>
                  <a:pt x="466" y="418"/>
                  <a:pt x="475" y="490"/>
                  <a:pt x="469" y="563"/>
                </a:cubicBezTo>
                <a:close/>
                <a:moveTo>
                  <a:pt x="551" y="1034"/>
                </a:moveTo>
                <a:cubicBezTo>
                  <a:pt x="584" y="1059"/>
                  <a:pt x="617" y="1084"/>
                  <a:pt x="654" y="1112"/>
                </a:cubicBezTo>
                <a:cubicBezTo>
                  <a:pt x="620" y="1100"/>
                  <a:pt x="575" y="1068"/>
                  <a:pt x="551" y="1034"/>
                </a:cubicBezTo>
                <a:close/>
                <a:moveTo>
                  <a:pt x="862" y="1216"/>
                </a:moveTo>
                <a:cubicBezTo>
                  <a:pt x="893" y="1246"/>
                  <a:pt x="913" y="1283"/>
                  <a:pt x="920" y="1325"/>
                </a:cubicBezTo>
                <a:cubicBezTo>
                  <a:pt x="924" y="1347"/>
                  <a:pt x="924" y="1369"/>
                  <a:pt x="926" y="1393"/>
                </a:cubicBezTo>
                <a:cubicBezTo>
                  <a:pt x="894" y="1391"/>
                  <a:pt x="871" y="1378"/>
                  <a:pt x="848" y="1361"/>
                </a:cubicBezTo>
                <a:cubicBezTo>
                  <a:pt x="818" y="1338"/>
                  <a:pt x="792" y="1312"/>
                  <a:pt x="776" y="1276"/>
                </a:cubicBezTo>
                <a:cubicBezTo>
                  <a:pt x="769" y="1259"/>
                  <a:pt x="766" y="1242"/>
                  <a:pt x="778" y="1217"/>
                </a:cubicBezTo>
                <a:cubicBezTo>
                  <a:pt x="801" y="1247"/>
                  <a:pt x="821" y="1272"/>
                  <a:pt x="842" y="1298"/>
                </a:cubicBezTo>
                <a:cubicBezTo>
                  <a:pt x="840" y="1259"/>
                  <a:pt x="805" y="1234"/>
                  <a:pt x="794" y="1196"/>
                </a:cubicBezTo>
                <a:cubicBezTo>
                  <a:pt x="823" y="1187"/>
                  <a:pt x="845" y="1199"/>
                  <a:pt x="862" y="1216"/>
                </a:cubicBezTo>
                <a:close/>
                <a:moveTo>
                  <a:pt x="932" y="1030"/>
                </a:moveTo>
                <a:cubicBezTo>
                  <a:pt x="975" y="993"/>
                  <a:pt x="1026" y="976"/>
                  <a:pt x="1086" y="979"/>
                </a:cubicBezTo>
                <a:cubicBezTo>
                  <a:pt x="1085" y="1027"/>
                  <a:pt x="1063" y="1060"/>
                  <a:pt x="1032" y="1089"/>
                </a:cubicBezTo>
                <a:cubicBezTo>
                  <a:pt x="1030" y="1091"/>
                  <a:pt x="1027" y="1094"/>
                  <a:pt x="1024" y="1094"/>
                </a:cubicBezTo>
                <a:cubicBezTo>
                  <a:pt x="997" y="1097"/>
                  <a:pt x="970" y="1100"/>
                  <a:pt x="936" y="1103"/>
                </a:cubicBezTo>
                <a:cubicBezTo>
                  <a:pt x="966" y="1081"/>
                  <a:pt x="990" y="1062"/>
                  <a:pt x="1014" y="1043"/>
                </a:cubicBezTo>
                <a:cubicBezTo>
                  <a:pt x="969" y="1052"/>
                  <a:pt x="937" y="1083"/>
                  <a:pt x="896" y="1104"/>
                </a:cubicBezTo>
                <a:cubicBezTo>
                  <a:pt x="893" y="1070"/>
                  <a:pt x="911" y="1048"/>
                  <a:pt x="932" y="1030"/>
                </a:cubicBezTo>
                <a:close/>
                <a:moveTo>
                  <a:pt x="1093" y="1218"/>
                </a:moveTo>
                <a:cubicBezTo>
                  <a:pt x="1049" y="1241"/>
                  <a:pt x="1006" y="1232"/>
                  <a:pt x="962" y="1217"/>
                </a:cubicBezTo>
                <a:cubicBezTo>
                  <a:pt x="943" y="1211"/>
                  <a:pt x="925" y="1201"/>
                  <a:pt x="920" y="1174"/>
                </a:cubicBezTo>
                <a:cubicBezTo>
                  <a:pt x="958" y="1183"/>
                  <a:pt x="994" y="1190"/>
                  <a:pt x="1031" y="1174"/>
                </a:cubicBezTo>
                <a:cubicBezTo>
                  <a:pt x="1020" y="1173"/>
                  <a:pt x="1010" y="1171"/>
                  <a:pt x="1000" y="1170"/>
                </a:cubicBezTo>
                <a:cubicBezTo>
                  <a:pt x="988" y="1169"/>
                  <a:pt x="976" y="1169"/>
                  <a:pt x="965" y="1166"/>
                </a:cubicBezTo>
                <a:cubicBezTo>
                  <a:pt x="953" y="1163"/>
                  <a:pt x="943" y="1158"/>
                  <a:pt x="928" y="1153"/>
                </a:cubicBezTo>
                <a:cubicBezTo>
                  <a:pt x="962" y="1112"/>
                  <a:pt x="1001" y="1110"/>
                  <a:pt x="1044" y="1118"/>
                </a:cubicBezTo>
                <a:cubicBezTo>
                  <a:pt x="1090" y="1126"/>
                  <a:pt x="1125" y="1154"/>
                  <a:pt x="1170" y="1168"/>
                </a:cubicBezTo>
                <a:cubicBezTo>
                  <a:pt x="1146" y="1196"/>
                  <a:pt x="1118" y="1204"/>
                  <a:pt x="1093" y="1218"/>
                </a:cubicBezTo>
                <a:close/>
                <a:moveTo>
                  <a:pt x="341" y="2044"/>
                </a:moveTo>
                <a:cubicBezTo>
                  <a:pt x="347" y="2038"/>
                  <a:pt x="350" y="2033"/>
                  <a:pt x="355" y="2029"/>
                </a:cubicBezTo>
                <a:cubicBezTo>
                  <a:pt x="403" y="1988"/>
                  <a:pt x="413" y="1932"/>
                  <a:pt x="410" y="1874"/>
                </a:cubicBezTo>
                <a:cubicBezTo>
                  <a:pt x="408" y="1843"/>
                  <a:pt x="397" y="1811"/>
                  <a:pt x="386" y="1781"/>
                </a:cubicBezTo>
                <a:cubicBezTo>
                  <a:pt x="378" y="1759"/>
                  <a:pt x="363" y="1740"/>
                  <a:pt x="351" y="1720"/>
                </a:cubicBezTo>
                <a:cubicBezTo>
                  <a:pt x="313" y="1734"/>
                  <a:pt x="303" y="1768"/>
                  <a:pt x="282" y="1797"/>
                </a:cubicBezTo>
                <a:cubicBezTo>
                  <a:pt x="240" y="1729"/>
                  <a:pt x="180" y="1686"/>
                  <a:pt x="111" y="1649"/>
                </a:cubicBezTo>
                <a:cubicBezTo>
                  <a:pt x="107" y="1654"/>
                  <a:pt x="102" y="1658"/>
                  <a:pt x="100" y="1663"/>
                </a:cubicBezTo>
                <a:cubicBezTo>
                  <a:pt x="81" y="1731"/>
                  <a:pt x="77" y="1797"/>
                  <a:pt x="113" y="1863"/>
                </a:cubicBezTo>
                <a:cubicBezTo>
                  <a:pt x="136" y="1904"/>
                  <a:pt x="157" y="1946"/>
                  <a:pt x="189" y="1981"/>
                </a:cubicBezTo>
                <a:cubicBezTo>
                  <a:pt x="103" y="1948"/>
                  <a:pt x="35" y="1896"/>
                  <a:pt x="6" y="1803"/>
                </a:cubicBezTo>
                <a:cubicBezTo>
                  <a:pt x="5" y="1798"/>
                  <a:pt x="3" y="1793"/>
                  <a:pt x="1" y="1788"/>
                </a:cubicBezTo>
                <a:cubicBezTo>
                  <a:pt x="1" y="1917"/>
                  <a:pt x="1" y="1917"/>
                  <a:pt x="1" y="1917"/>
                </a:cubicBezTo>
                <a:cubicBezTo>
                  <a:pt x="52" y="1942"/>
                  <a:pt x="103" y="1965"/>
                  <a:pt x="155" y="1988"/>
                </a:cubicBezTo>
                <a:cubicBezTo>
                  <a:pt x="225" y="2018"/>
                  <a:pt x="297" y="2047"/>
                  <a:pt x="369" y="2076"/>
                </a:cubicBezTo>
                <a:cubicBezTo>
                  <a:pt x="421" y="2098"/>
                  <a:pt x="468" y="2126"/>
                  <a:pt x="512" y="2160"/>
                </a:cubicBezTo>
                <a:cubicBezTo>
                  <a:pt x="538" y="2160"/>
                  <a:pt x="538" y="2160"/>
                  <a:pt x="538" y="2160"/>
                </a:cubicBezTo>
                <a:cubicBezTo>
                  <a:pt x="488" y="2119"/>
                  <a:pt x="432" y="2086"/>
                  <a:pt x="371" y="2060"/>
                </a:cubicBezTo>
                <a:cubicBezTo>
                  <a:pt x="361" y="2056"/>
                  <a:pt x="353" y="2050"/>
                  <a:pt x="341" y="2044"/>
                </a:cubicBezTo>
                <a:close/>
                <a:moveTo>
                  <a:pt x="286" y="1960"/>
                </a:moveTo>
                <a:cubicBezTo>
                  <a:pt x="250" y="1919"/>
                  <a:pt x="215" y="1879"/>
                  <a:pt x="185" y="1825"/>
                </a:cubicBezTo>
                <a:cubicBezTo>
                  <a:pt x="188" y="1839"/>
                  <a:pt x="187" y="1847"/>
                  <a:pt x="190" y="1853"/>
                </a:cubicBezTo>
                <a:cubicBezTo>
                  <a:pt x="214" y="1893"/>
                  <a:pt x="239" y="1933"/>
                  <a:pt x="266" y="1976"/>
                </a:cubicBezTo>
                <a:cubicBezTo>
                  <a:pt x="258" y="1976"/>
                  <a:pt x="251" y="1977"/>
                  <a:pt x="246" y="1975"/>
                </a:cubicBezTo>
                <a:cubicBezTo>
                  <a:pt x="207" y="1963"/>
                  <a:pt x="174" y="1941"/>
                  <a:pt x="153" y="1905"/>
                </a:cubicBezTo>
                <a:cubicBezTo>
                  <a:pt x="143" y="1890"/>
                  <a:pt x="136" y="1873"/>
                  <a:pt x="127" y="1857"/>
                </a:cubicBezTo>
                <a:cubicBezTo>
                  <a:pt x="92" y="1797"/>
                  <a:pt x="98" y="1735"/>
                  <a:pt x="114" y="1668"/>
                </a:cubicBezTo>
                <a:cubicBezTo>
                  <a:pt x="136" y="1681"/>
                  <a:pt x="157" y="1692"/>
                  <a:pt x="176" y="1705"/>
                </a:cubicBezTo>
                <a:cubicBezTo>
                  <a:pt x="246" y="1755"/>
                  <a:pt x="288" y="1823"/>
                  <a:pt x="307" y="1905"/>
                </a:cubicBezTo>
                <a:cubicBezTo>
                  <a:pt x="312" y="1924"/>
                  <a:pt x="307" y="1945"/>
                  <a:pt x="286" y="1960"/>
                </a:cubicBezTo>
                <a:close/>
                <a:moveTo>
                  <a:pt x="335" y="1880"/>
                </a:moveTo>
                <a:cubicBezTo>
                  <a:pt x="289" y="1828"/>
                  <a:pt x="292" y="1786"/>
                  <a:pt x="344" y="1742"/>
                </a:cubicBezTo>
                <a:cubicBezTo>
                  <a:pt x="368" y="1769"/>
                  <a:pt x="382" y="1802"/>
                  <a:pt x="390" y="1848"/>
                </a:cubicBezTo>
                <a:cubicBezTo>
                  <a:pt x="395" y="1878"/>
                  <a:pt x="399" y="1907"/>
                  <a:pt x="387" y="1937"/>
                </a:cubicBezTo>
                <a:cubicBezTo>
                  <a:pt x="378" y="1960"/>
                  <a:pt x="369" y="1968"/>
                  <a:pt x="346" y="1973"/>
                </a:cubicBezTo>
                <a:cubicBezTo>
                  <a:pt x="337" y="1928"/>
                  <a:pt x="363" y="1881"/>
                  <a:pt x="337" y="1831"/>
                </a:cubicBezTo>
                <a:cubicBezTo>
                  <a:pt x="336" y="1851"/>
                  <a:pt x="336" y="1864"/>
                  <a:pt x="335" y="1880"/>
                </a:cubicBezTo>
                <a:close/>
                <a:moveTo>
                  <a:pt x="289" y="1341"/>
                </a:moveTo>
                <a:cubicBezTo>
                  <a:pt x="270" y="1310"/>
                  <a:pt x="238" y="1308"/>
                  <a:pt x="206" y="1309"/>
                </a:cubicBezTo>
                <a:cubicBezTo>
                  <a:pt x="187" y="1309"/>
                  <a:pt x="168" y="1314"/>
                  <a:pt x="150" y="1316"/>
                </a:cubicBezTo>
                <a:cubicBezTo>
                  <a:pt x="152" y="1265"/>
                  <a:pt x="155" y="1216"/>
                  <a:pt x="157" y="1166"/>
                </a:cubicBezTo>
                <a:cubicBezTo>
                  <a:pt x="147" y="1165"/>
                  <a:pt x="140" y="1162"/>
                  <a:pt x="135" y="1163"/>
                </a:cubicBezTo>
                <a:cubicBezTo>
                  <a:pt x="89" y="1178"/>
                  <a:pt x="51" y="1206"/>
                  <a:pt x="21" y="1243"/>
                </a:cubicBezTo>
                <a:cubicBezTo>
                  <a:pt x="12" y="1254"/>
                  <a:pt x="6" y="1266"/>
                  <a:pt x="1" y="1279"/>
                </a:cubicBezTo>
                <a:cubicBezTo>
                  <a:pt x="1" y="1500"/>
                  <a:pt x="1" y="1500"/>
                  <a:pt x="1" y="1500"/>
                </a:cubicBezTo>
                <a:cubicBezTo>
                  <a:pt x="5" y="1489"/>
                  <a:pt x="9" y="1479"/>
                  <a:pt x="15" y="1468"/>
                </a:cubicBezTo>
                <a:cubicBezTo>
                  <a:pt x="100" y="1509"/>
                  <a:pt x="229" y="1472"/>
                  <a:pt x="289" y="1341"/>
                </a:cubicBezTo>
                <a:close/>
                <a:moveTo>
                  <a:pt x="149" y="1338"/>
                </a:moveTo>
                <a:cubicBezTo>
                  <a:pt x="189" y="1324"/>
                  <a:pt x="228" y="1319"/>
                  <a:pt x="271" y="1339"/>
                </a:cubicBezTo>
                <a:cubicBezTo>
                  <a:pt x="247" y="1394"/>
                  <a:pt x="210" y="1432"/>
                  <a:pt x="157" y="1454"/>
                </a:cubicBezTo>
                <a:cubicBezTo>
                  <a:pt x="132" y="1465"/>
                  <a:pt x="104" y="1471"/>
                  <a:pt x="75" y="1453"/>
                </a:cubicBezTo>
                <a:cubicBezTo>
                  <a:pt x="112" y="1426"/>
                  <a:pt x="155" y="1411"/>
                  <a:pt x="182" y="1375"/>
                </a:cubicBezTo>
                <a:cubicBezTo>
                  <a:pt x="155" y="1388"/>
                  <a:pt x="127" y="1401"/>
                  <a:pt x="94" y="1417"/>
                </a:cubicBezTo>
                <a:cubicBezTo>
                  <a:pt x="112" y="1389"/>
                  <a:pt x="126" y="1366"/>
                  <a:pt x="141" y="1343"/>
                </a:cubicBezTo>
                <a:cubicBezTo>
                  <a:pt x="143" y="1341"/>
                  <a:pt x="146" y="1339"/>
                  <a:pt x="149" y="1338"/>
                </a:cubicBezTo>
                <a:close/>
                <a:moveTo>
                  <a:pt x="3" y="1343"/>
                </a:moveTo>
                <a:cubicBezTo>
                  <a:pt x="9" y="1298"/>
                  <a:pt x="21" y="1255"/>
                  <a:pt x="61" y="1227"/>
                </a:cubicBezTo>
                <a:cubicBezTo>
                  <a:pt x="85" y="1210"/>
                  <a:pt x="105" y="1188"/>
                  <a:pt x="140" y="1179"/>
                </a:cubicBezTo>
                <a:cubicBezTo>
                  <a:pt x="133" y="1226"/>
                  <a:pt x="142" y="1270"/>
                  <a:pt x="129" y="1314"/>
                </a:cubicBezTo>
                <a:cubicBezTo>
                  <a:pt x="117" y="1357"/>
                  <a:pt x="98" y="1391"/>
                  <a:pt x="46" y="1403"/>
                </a:cubicBezTo>
                <a:cubicBezTo>
                  <a:pt x="48" y="1387"/>
                  <a:pt x="48" y="1376"/>
                  <a:pt x="50" y="1364"/>
                </a:cubicBezTo>
                <a:cubicBezTo>
                  <a:pt x="53" y="1353"/>
                  <a:pt x="58" y="1342"/>
                  <a:pt x="62" y="1331"/>
                </a:cubicBezTo>
                <a:cubicBezTo>
                  <a:pt x="66" y="1321"/>
                  <a:pt x="69" y="1312"/>
                  <a:pt x="73" y="1302"/>
                </a:cubicBezTo>
                <a:cubicBezTo>
                  <a:pt x="42" y="1328"/>
                  <a:pt x="32" y="1363"/>
                  <a:pt x="23" y="1400"/>
                </a:cubicBezTo>
                <a:cubicBezTo>
                  <a:pt x="2" y="1384"/>
                  <a:pt x="0" y="1364"/>
                  <a:pt x="3" y="1343"/>
                </a:cubicBezTo>
                <a:close/>
                <a:moveTo>
                  <a:pt x="433" y="413"/>
                </a:moveTo>
                <a:cubicBezTo>
                  <a:pt x="450" y="401"/>
                  <a:pt x="446" y="388"/>
                  <a:pt x="441" y="373"/>
                </a:cubicBezTo>
                <a:cubicBezTo>
                  <a:pt x="418" y="384"/>
                  <a:pt x="426" y="397"/>
                  <a:pt x="433" y="413"/>
                </a:cubicBezTo>
                <a:close/>
                <a:moveTo>
                  <a:pt x="418" y="2137"/>
                </a:moveTo>
                <a:cubicBezTo>
                  <a:pt x="409" y="2129"/>
                  <a:pt x="397" y="2124"/>
                  <a:pt x="390" y="2116"/>
                </a:cubicBezTo>
                <a:cubicBezTo>
                  <a:pt x="378" y="2102"/>
                  <a:pt x="364" y="2097"/>
                  <a:pt x="347" y="2104"/>
                </a:cubicBezTo>
                <a:cubicBezTo>
                  <a:pt x="330" y="2074"/>
                  <a:pt x="302" y="2072"/>
                  <a:pt x="273" y="2071"/>
                </a:cubicBezTo>
                <a:cubicBezTo>
                  <a:pt x="224" y="2070"/>
                  <a:pt x="175" y="2065"/>
                  <a:pt x="126" y="2072"/>
                </a:cubicBezTo>
                <a:cubicBezTo>
                  <a:pt x="113" y="2074"/>
                  <a:pt x="105" y="2072"/>
                  <a:pt x="105" y="2058"/>
                </a:cubicBezTo>
                <a:cubicBezTo>
                  <a:pt x="157" y="2040"/>
                  <a:pt x="209" y="2061"/>
                  <a:pt x="261" y="2058"/>
                </a:cubicBezTo>
                <a:cubicBezTo>
                  <a:pt x="257" y="2051"/>
                  <a:pt x="252" y="2046"/>
                  <a:pt x="246" y="2044"/>
                </a:cubicBezTo>
                <a:cubicBezTo>
                  <a:pt x="178" y="2014"/>
                  <a:pt x="111" y="1983"/>
                  <a:pt x="43" y="1954"/>
                </a:cubicBezTo>
                <a:cubicBezTo>
                  <a:pt x="29" y="1948"/>
                  <a:pt x="15" y="1942"/>
                  <a:pt x="1" y="1935"/>
                </a:cubicBezTo>
                <a:cubicBezTo>
                  <a:pt x="1" y="1951"/>
                  <a:pt x="1" y="1951"/>
                  <a:pt x="1" y="1951"/>
                </a:cubicBezTo>
                <a:cubicBezTo>
                  <a:pt x="54" y="1979"/>
                  <a:pt x="108" y="2004"/>
                  <a:pt x="163" y="2032"/>
                </a:cubicBezTo>
                <a:cubicBezTo>
                  <a:pt x="139" y="2035"/>
                  <a:pt x="117" y="2038"/>
                  <a:pt x="97" y="2040"/>
                </a:cubicBezTo>
                <a:cubicBezTo>
                  <a:pt x="66" y="2015"/>
                  <a:pt x="34" y="1994"/>
                  <a:pt x="1" y="1978"/>
                </a:cubicBezTo>
                <a:cubicBezTo>
                  <a:pt x="1" y="2008"/>
                  <a:pt x="1" y="2008"/>
                  <a:pt x="1" y="2008"/>
                </a:cubicBezTo>
                <a:cubicBezTo>
                  <a:pt x="8" y="2014"/>
                  <a:pt x="13" y="2023"/>
                  <a:pt x="20" y="2030"/>
                </a:cubicBezTo>
                <a:cubicBezTo>
                  <a:pt x="18" y="2032"/>
                  <a:pt x="17" y="2033"/>
                  <a:pt x="16" y="2035"/>
                </a:cubicBezTo>
                <a:cubicBezTo>
                  <a:pt x="11" y="2034"/>
                  <a:pt x="6" y="2033"/>
                  <a:pt x="1" y="2032"/>
                </a:cubicBezTo>
                <a:cubicBezTo>
                  <a:pt x="1" y="2051"/>
                  <a:pt x="1" y="2051"/>
                  <a:pt x="1" y="2051"/>
                </a:cubicBezTo>
                <a:cubicBezTo>
                  <a:pt x="10" y="2055"/>
                  <a:pt x="18" y="2058"/>
                  <a:pt x="26" y="2063"/>
                </a:cubicBezTo>
                <a:cubicBezTo>
                  <a:pt x="19" y="2068"/>
                  <a:pt x="10" y="2072"/>
                  <a:pt x="1" y="2075"/>
                </a:cubicBezTo>
                <a:cubicBezTo>
                  <a:pt x="1" y="2160"/>
                  <a:pt x="1" y="2160"/>
                  <a:pt x="1" y="2160"/>
                </a:cubicBezTo>
                <a:cubicBezTo>
                  <a:pt x="7" y="2160"/>
                  <a:pt x="7" y="2160"/>
                  <a:pt x="7" y="2160"/>
                </a:cubicBezTo>
                <a:cubicBezTo>
                  <a:pt x="12" y="2147"/>
                  <a:pt x="19" y="2136"/>
                  <a:pt x="28" y="2128"/>
                </a:cubicBezTo>
                <a:cubicBezTo>
                  <a:pt x="39" y="2126"/>
                  <a:pt x="50" y="2123"/>
                  <a:pt x="63" y="2120"/>
                </a:cubicBezTo>
                <a:cubicBezTo>
                  <a:pt x="65" y="2134"/>
                  <a:pt x="65" y="2147"/>
                  <a:pt x="64" y="2160"/>
                </a:cubicBezTo>
                <a:cubicBezTo>
                  <a:pt x="81" y="2160"/>
                  <a:pt x="81" y="2160"/>
                  <a:pt x="81" y="2160"/>
                </a:cubicBezTo>
                <a:cubicBezTo>
                  <a:pt x="83" y="2150"/>
                  <a:pt x="84" y="2139"/>
                  <a:pt x="84" y="2128"/>
                </a:cubicBezTo>
                <a:cubicBezTo>
                  <a:pt x="94" y="2139"/>
                  <a:pt x="102" y="2149"/>
                  <a:pt x="108" y="2160"/>
                </a:cubicBezTo>
                <a:cubicBezTo>
                  <a:pt x="141" y="2160"/>
                  <a:pt x="141" y="2160"/>
                  <a:pt x="141" y="2160"/>
                </a:cubicBezTo>
                <a:cubicBezTo>
                  <a:pt x="141" y="2137"/>
                  <a:pt x="136" y="2113"/>
                  <a:pt x="127" y="2091"/>
                </a:cubicBezTo>
                <a:cubicBezTo>
                  <a:pt x="188" y="2083"/>
                  <a:pt x="247" y="2083"/>
                  <a:pt x="303" y="2110"/>
                </a:cubicBezTo>
                <a:cubicBezTo>
                  <a:pt x="320" y="2118"/>
                  <a:pt x="336" y="2129"/>
                  <a:pt x="357" y="2124"/>
                </a:cubicBezTo>
                <a:cubicBezTo>
                  <a:pt x="363" y="2122"/>
                  <a:pt x="371" y="2126"/>
                  <a:pt x="377" y="2130"/>
                </a:cubicBezTo>
                <a:cubicBezTo>
                  <a:pt x="392" y="2140"/>
                  <a:pt x="407" y="2149"/>
                  <a:pt x="422" y="2160"/>
                </a:cubicBezTo>
                <a:cubicBezTo>
                  <a:pt x="459" y="2160"/>
                  <a:pt x="459" y="2160"/>
                  <a:pt x="459" y="2160"/>
                </a:cubicBezTo>
                <a:cubicBezTo>
                  <a:pt x="454" y="2151"/>
                  <a:pt x="451" y="2141"/>
                  <a:pt x="450" y="2129"/>
                </a:cubicBezTo>
                <a:cubicBezTo>
                  <a:pt x="438" y="2146"/>
                  <a:pt x="429" y="2146"/>
                  <a:pt x="418" y="2137"/>
                </a:cubicBezTo>
                <a:close/>
              </a:path>
            </a:pathLst>
          </a:custGeom>
          <a:solidFill>
            <a:schemeClr val="accent3">
              <a:lumMod val="60000"/>
              <a:lumOff val="40000"/>
              <a:alpha val="40000"/>
            </a:schemeClr>
          </a:solidFill>
          <a:ln>
            <a:noFill/>
          </a:ln>
        </p:spPr>
      </p:sp>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79FFF94F-A726-4C39-BE9D-C9023256F7A3}" type="datetimeFigureOut">
              <a:rPr lang="en-US" smtClean="0"/>
              <a:pPr/>
              <a:t>4/27/2018</a:t>
            </a:fld>
            <a:endParaRPr lang="en-US"/>
          </a:p>
        </p:txBody>
      </p:sp>
      <p:sp>
        <p:nvSpPr>
          <p:cNvPr id="5" name="Footer Placeholder 4"/>
          <p:cNvSpPr>
            <a:spLocks noGrp="1"/>
          </p:cNvSpPr>
          <p:nvPr>
            <p:ph type="ftr" sz="quarter" idx="11"/>
          </p:nvPr>
        </p:nvSpPr>
        <p:spPr>
          <a:xfrm>
            <a:off x="2933699" y="6296615"/>
            <a:ext cx="5959577" cy="365125"/>
          </a:xfrm>
        </p:spPr>
        <p:txBody>
          <a:bodyPr/>
          <a:lstStyle/>
          <a:p>
            <a:endParaRPr lang="en-US"/>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811EE340-CBA2-4C3D-A4AA-4FBFA17B4CA3}" type="slidenum">
              <a:rPr lang="en-US" smtClean="0"/>
              <a:pPr/>
              <a:t>‹#›</a:t>
            </a:fld>
            <a:endParaRPr lang="en-US"/>
          </a:p>
        </p:txBody>
      </p:sp>
      <p:cxnSp>
        <p:nvCxnSpPr>
          <p:cNvPr id="7" name="Straight Connector 6"/>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89195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6" name="Group 25"/>
          <p:cNvGrpSpPr/>
          <p:nvPr/>
        </p:nvGrpSpPr>
        <p:grpSpPr>
          <a:xfrm>
            <a:off x="-1" y="-2313"/>
            <a:ext cx="12192001" cy="6924496"/>
            <a:chOff x="-1" y="-2313"/>
            <a:chExt cx="12192001" cy="6924496"/>
          </a:xfrm>
        </p:grpSpPr>
        <p:sp>
          <p:nvSpPr>
            <p:cNvPr id="25" name="Freeform 13"/>
            <p:cNvSpPr>
              <a:spLocks noEditPoints="1"/>
            </p:cNvSpPr>
            <p:nvPr/>
          </p:nvSpPr>
          <p:spPr bwMode="auto">
            <a:xfrm>
              <a:off x="233" y="-2312"/>
              <a:ext cx="12191767" cy="6864080"/>
            </a:xfrm>
            <a:custGeom>
              <a:avLst/>
              <a:gdLst/>
              <a:ahLst/>
              <a:cxnLst/>
              <a:rect l="0" t="0" r="r" b="b"/>
              <a:pathLst>
                <a:path w="3840" h="2161">
                  <a:moveTo>
                    <a:pt x="2652" y="274"/>
                  </a:moveTo>
                  <a:cubicBezTo>
                    <a:pt x="2722" y="253"/>
                    <a:pt x="2771" y="204"/>
                    <a:pt x="2817" y="150"/>
                  </a:cubicBezTo>
                  <a:cubicBezTo>
                    <a:pt x="2824" y="142"/>
                    <a:pt x="2831" y="133"/>
                    <a:pt x="2838" y="125"/>
                  </a:cubicBezTo>
                  <a:cubicBezTo>
                    <a:pt x="2839" y="124"/>
                    <a:pt x="2841" y="124"/>
                    <a:pt x="2846" y="124"/>
                  </a:cubicBezTo>
                  <a:cubicBezTo>
                    <a:pt x="2865" y="210"/>
                    <a:pt x="2890" y="295"/>
                    <a:pt x="2947" y="368"/>
                  </a:cubicBezTo>
                  <a:cubicBezTo>
                    <a:pt x="3012" y="310"/>
                    <a:pt x="3030" y="234"/>
                    <a:pt x="3034" y="155"/>
                  </a:cubicBezTo>
                  <a:cubicBezTo>
                    <a:pt x="3036" y="97"/>
                    <a:pt x="3021" y="46"/>
                    <a:pt x="2987" y="0"/>
                  </a:cubicBezTo>
                  <a:cubicBezTo>
                    <a:pt x="2796" y="0"/>
                    <a:pt x="2796" y="0"/>
                    <a:pt x="2796" y="0"/>
                  </a:cubicBezTo>
                  <a:cubicBezTo>
                    <a:pt x="2802" y="1"/>
                    <a:pt x="2808" y="4"/>
                    <a:pt x="2814" y="7"/>
                  </a:cubicBezTo>
                  <a:cubicBezTo>
                    <a:pt x="2778" y="53"/>
                    <a:pt x="2744" y="97"/>
                    <a:pt x="2710" y="141"/>
                  </a:cubicBezTo>
                  <a:cubicBezTo>
                    <a:pt x="2712" y="143"/>
                    <a:pt x="2714" y="144"/>
                    <a:pt x="2716" y="146"/>
                  </a:cubicBezTo>
                  <a:cubicBezTo>
                    <a:pt x="2754" y="107"/>
                    <a:pt x="2793" y="68"/>
                    <a:pt x="2838" y="22"/>
                  </a:cubicBezTo>
                  <a:cubicBezTo>
                    <a:pt x="2838" y="96"/>
                    <a:pt x="2800" y="142"/>
                    <a:pt x="2760" y="183"/>
                  </a:cubicBezTo>
                  <a:cubicBezTo>
                    <a:pt x="2721" y="222"/>
                    <a:pt x="2677" y="257"/>
                    <a:pt x="2613" y="257"/>
                  </a:cubicBezTo>
                  <a:cubicBezTo>
                    <a:pt x="2640" y="155"/>
                    <a:pt x="2694" y="74"/>
                    <a:pt x="2771" y="7"/>
                  </a:cubicBezTo>
                  <a:cubicBezTo>
                    <a:pt x="2775" y="3"/>
                    <a:pt x="2779" y="1"/>
                    <a:pt x="2783" y="0"/>
                  </a:cubicBezTo>
                  <a:cubicBezTo>
                    <a:pt x="2597" y="0"/>
                    <a:pt x="2597" y="0"/>
                    <a:pt x="2597" y="0"/>
                  </a:cubicBezTo>
                  <a:cubicBezTo>
                    <a:pt x="2634" y="15"/>
                    <a:pt x="2673" y="23"/>
                    <a:pt x="2716" y="21"/>
                  </a:cubicBezTo>
                  <a:cubicBezTo>
                    <a:pt x="2717" y="20"/>
                    <a:pt x="2718" y="23"/>
                    <a:pt x="2719" y="24"/>
                  </a:cubicBezTo>
                  <a:cubicBezTo>
                    <a:pt x="2653" y="98"/>
                    <a:pt x="2601" y="196"/>
                    <a:pt x="2588" y="270"/>
                  </a:cubicBezTo>
                  <a:cubicBezTo>
                    <a:pt x="2609" y="282"/>
                    <a:pt x="2630" y="280"/>
                    <a:pt x="2652" y="274"/>
                  </a:cubicBezTo>
                  <a:close/>
                  <a:moveTo>
                    <a:pt x="2870" y="108"/>
                  </a:moveTo>
                  <a:cubicBezTo>
                    <a:pt x="2872" y="76"/>
                    <a:pt x="2870" y="37"/>
                    <a:pt x="2912" y="17"/>
                  </a:cubicBezTo>
                  <a:cubicBezTo>
                    <a:pt x="2931" y="57"/>
                    <a:pt x="2929" y="100"/>
                    <a:pt x="2943" y="138"/>
                  </a:cubicBezTo>
                  <a:cubicBezTo>
                    <a:pt x="2959" y="97"/>
                    <a:pt x="2940" y="56"/>
                    <a:pt x="2941" y="13"/>
                  </a:cubicBezTo>
                  <a:cubicBezTo>
                    <a:pt x="2970" y="25"/>
                    <a:pt x="2991" y="44"/>
                    <a:pt x="3000" y="71"/>
                  </a:cubicBezTo>
                  <a:cubicBezTo>
                    <a:pt x="3028" y="166"/>
                    <a:pt x="3007" y="252"/>
                    <a:pt x="2954" y="335"/>
                  </a:cubicBezTo>
                  <a:cubicBezTo>
                    <a:pt x="2908" y="280"/>
                    <a:pt x="2865" y="171"/>
                    <a:pt x="2870" y="108"/>
                  </a:cubicBezTo>
                  <a:close/>
                  <a:moveTo>
                    <a:pt x="3414" y="0"/>
                  </a:moveTo>
                  <a:cubicBezTo>
                    <a:pt x="3375" y="0"/>
                    <a:pt x="3375" y="0"/>
                    <a:pt x="3375" y="0"/>
                  </a:cubicBezTo>
                  <a:cubicBezTo>
                    <a:pt x="3371" y="22"/>
                    <a:pt x="3362" y="41"/>
                    <a:pt x="3348" y="59"/>
                  </a:cubicBezTo>
                  <a:cubicBezTo>
                    <a:pt x="3302" y="115"/>
                    <a:pt x="3237" y="132"/>
                    <a:pt x="3169" y="144"/>
                  </a:cubicBezTo>
                  <a:cubicBezTo>
                    <a:pt x="3165" y="96"/>
                    <a:pt x="3176" y="44"/>
                    <a:pt x="3197" y="0"/>
                  </a:cubicBezTo>
                  <a:cubicBezTo>
                    <a:pt x="3171" y="0"/>
                    <a:pt x="3171" y="0"/>
                    <a:pt x="3171" y="0"/>
                  </a:cubicBezTo>
                  <a:cubicBezTo>
                    <a:pt x="3151" y="46"/>
                    <a:pt x="3143" y="98"/>
                    <a:pt x="3149" y="155"/>
                  </a:cubicBezTo>
                  <a:cubicBezTo>
                    <a:pt x="3231" y="183"/>
                    <a:pt x="3358" y="113"/>
                    <a:pt x="3414" y="0"/>
                  </a:cubicBezTo>
                  <a:close/>
                  <a:moveTo>
                    <a:pt x="77" y="680"/>
                  </a:moveTo>
                  <a:cubicBezTo>
                    <a:pt x="64" y="685"/>
                    <a:pt x="51" y="689"/>
                    <a:pt x="39" y="694"/>
                  </a:cubicBezTo>
                  <a:cubicBezTo>
                    <a:pt x="26" y="700"/>
                    <a:pt x="13" y="706"/>
                    <a:pt x="0" y="710"/>
                  </a:cubicBezTo>
                  <a:cubicBezTo>
                    <a:pt x="0" y="732"/>
                    <a:pt x="0" y="732"/>
                    <a:pt x="0" y="732"/>
                  </a:cubicBezTo>
                  <a:cubicBezTo>
                    <a:pt x="29" y="721"/>
                    <a:pt x="56" y="706"/>
                    <a:pt x="77" y="680"/>
                  </a:cubicBezTo>
                  <a:close/>
                  <a:moveTo>
                    <a:pt x="3289" y="0"/>
                  </a:moveTo>
                  <a:cubicBezTo>
                    <a:pt x="3279" y="13"/>
                    <a:pt x="3269" y="26"/>
                    <a:pt x="3260" y="40"/>
                  </a:cubicBezTo>
                  <a:cubicBezTo>
                    <a:pt x="3278" y="30"/>
                    <a:pt x="3296" y="16"/>
                    <a:pt x="3313" y="0"/>
                  </a:cubicBezTo>
                  <a:lnTo>
                    <a:pt x="3289" y="0"/>
                  </a:lnTo>
                  <a:close/>
                  <a:moveTo>
                    <a:pt x="3803" y="228"/>
                  </a:moveTo>
                  <a:cubicBezTo>
                    <a:pt x="3807" y="250"/>
                    <a:pt x="3809" y="270"/>
                    <a:pt x="3840" y="265"/>
                  </a:cubicBezTo>
                  <a:cubicBezTo>
                    <a:pt x="3840" y="261"/>
                    <a:pt x="3840" y="261"/>
                    <a:pt x="3840" y="261"/>
                  </a:cubicBezTo>
                  <a:cubicBezTo>
                    <a:pt x="3834" y="243"/>
                    <a:pt x="3828" y="228"/>
                    <a:pt x="3803" y="228"/>
                  </a:cubicBezTo>
                  <a:close/>
                  <a:moveTo>
                    <a:pt x="3788" y="152"/>
                  </a:moveTo>
                  <a:cubicBezTo>
                    <a:pt x="3765" y="165"/>
                    <a:pt x="3754" y="158"/>
                    <a:pt x="3747" y="141"/>
                  </a:cubicBezTo>
                  <a:cubicBezTo>
                    <a:pt x="3741" y="127"/>
                    <a:pt x="3731" y="114"/>
                    <a:pt x="3728" y="99"/>
                  </a:cubicBezTo>
                  <a:cubicBezTo>
                    <a:pt x="3722" y="76"/>
                    <a:pt x="3710" y="62"/>
                    <a:pt x="3685" y="60"/>
                  </a:cubicBezTo>
                  <a:cubicBezTo>
                    <a:pt x="3685" y="32"/>
                    <a:pt x="3673" y="14"/>
                    <a:pt x="3656" y="0"/>
                  </a:cubicBezTo>
                  <a:cubicBezTo>
                    <a:pt x="3596" y="0"/>
                    <a:pt x="3596" y="0"/>
                    <a:pt x="3596" y="0"/>
                  </a:cubicBezTo>
                  <a:cubicBezTo>
                    <a:pt x="3609" y="12"/>
                    <a:pt x="3620" y="25"/>
                    <a:pt x="3631" y="40"/>
                  </a:cubicBezTo>
                  <a:cubicBezTo>
                    <a:pt x="3646" y="60"/>
                    <a:pt x="3657" y="82"/>
                    <a:pt x="3685" y="89"/>
                  </a:cubicBezTo>
                  <a:cubicBezTo>
                    <a:pt x="3692" y="91"/>
                    <a:pt x="3700" y="100"/>
                    <a:pt x="3704" y="108"/>
                  </a:cubicBezTo>
                  <a:cubicBezTo>
                    <a:pt x="3760" y="203"/>
                    <a:pt x="3798" y="305"/>
                    <a:pt x="3820" y="413"/>
                  </a:cubicBezTo>
                  <a:cubicBezTo>
                    <a:pt x="3827" y="450"/>
                    <a:pt x="3825" y="488"/>
                    <a:pt x="3815" y="525"/>
                  </a:cubicBezTo>
                  <a:cubicBezTo>
                    <a:pt x="3811" y="539"/>
                    <a:pt x="3810" y="554"/>
                    <a:pt x="3807" y="568"/>
                  </a:cubicBezTo>
                  <a:cubicBezTo>
                    <a:pt x="3820" y="575"/>
                    <a:pt x="3830" y="577"/>
                    <a:pt x="3840" y="576"/>
                  </a:cubicBezTo>
                  <a:cubicBezTo>
                    <a:pt x="3840" y="343"/>
                    <a:pt x="3840" y="343"/>
                    <a:pt x="3840" y="343"/>
                  </a:cubicBezTo>
                  <a:cubicBezTo>
                    <a:pt x="3834" y="333"/>
                    <a:pt x="3829" y="322"/>
                    <a:pt x="3826" y="311"/>
                  </a:cubicBezTo>
                  <a:cubicBezTo>
                    <a:pt x="3810" y="261"/>
                    <a:pt x="3761" y="220"/>
                    <a:pt x="3788" y="152"/>
                  </a:cubicBezTo>
                  <a:close/>
                  <a:moveTo>
                    <a:pt x="3559" y="1512"/>
                  </a:moveTo>
                  <a:cubicBezTo>
                    <a:pt x="3526" y="1458"/>
                    <a:pt x="3479" y="1418"/>
                    <a:pt x="3424" y="1391"/>
                  </a:cubicBezTo>
                  <a:cubicBezTo>
                    <a:pt x="3381" y="1371"/>
                    <a:pt x="3333" y="1376"/>
                    <a:pt x="3287" y="1379"/>
                  </a:cubicBezTo>
                  <a:cubicBezTo>
                    <a:pt x="3246" y="1382"/>
                    <a:pt x="3208" y="1397"/>
                    <a:pt x="3172" y="1416"/>
                  </a:cubicBezTo>
                  <a:cubicBezTo>
                    <a:pt x="3159" y="1424"/>
                    <a:pt x="3145" y="1431"/>
                    <a:pt x="3126" y="1416"/>
                  </a:cubicBezTo>
                  <a:cubicBezTo>
                    <a:pt x="3185" y="1395"/>
                    <a:pt x="3225" y="1355"/>
                    <a:pt x="3260" y="1309"/>
                  </a:cubicBezTo>
                  <a:cubicBezTo>
                    <a:pt x="3297" y="1260"/>
                    <a:pt x="3310" y="1204"/>
                    <a:pt x="3318" y="1143"/>
                  </a:cubicBezTo>
                  <a:cubicBezTo>
                    <a:pt x="3236" y="1133"/>
                    <a:pt x="3166" y="1161"/>
                    <a:pt x="3103" y="1208"/>
                  </a:cubicBezTo>
                  <a:cubicBezTo>
                    <a:pt x="3041" y="1255"/>
                    <a:pt x="2998" y="1316"/>
                    <a:pt x="2990" y="1398"/>
                  </a:cubicBezTo>
                  <a:cubicBezTo>
                    <a:pt x="2841" y="1409"/>
                    <a:pt x="2710" y="1458"/>
                    <a:pt x="2597" y="1557"/>
                  </a:cubicBezTo>
                  <a:cubicBezTo>
                    <a:pt x="2618" y="1415"/>
                    <a:pt x="2674" y="1287"/>
                    <a:pt x="2740" y="1161"/>
                  </a:cubicBezTo>
                  <a:cubicBezTo>
                    <a:pt x="2766" y="1167"/>
                    <a:pt x="2788" y="1173"/>
                    <a:pt x="2811" y="1176"/>
                  </a:cubicBezTo>
                  <a:cubicBezTo>
                    <a:pt x="2886" y="1183"/>
                    <a:pt x="2957" y="1170"/>
                    <a:pt x="3022" y="1134"/>
                  </a:cubicBezTo>
                  <a:cubicBezTo>
                    <a:pt x="3053" y="1116"/>
                    <a:pt x="3079" y="1089"/>
                    <a:pt x="3105" y="1065"/>
                  </a:cubicBezTo>
                  <a:cubicBezTo>
                    <a:pt x="3116" y="1055"/>
                    <a:pt x="3113" y="1043"/>
                    <a:pt x="3104" y="1031"/>
                  </a:cubicBezTo>
                  <a:cubicBezTo>
                    <a:pt x="3081" y="999"/>
                    <a:pt x="3046" y="988"/>
                    <a:pt x="3012" y="977"/>
                  </a:cubicBezTo>
                  <a:cubicBezTo>
                    <a:pt x="2984" y="968"/>
                    <a:pt x="2955" y="968"/>
                    <a:pt x="2923" y="963"/>
                  </a:cubicBezTo>
                  <a:cubicBezTo>
                    <a:pt x="2962" y="910"/>
                    <a:pt x="3013" y="869"/>
                    <a:pt x="3065" y="824"/>
                  </a:cubicBezTo>
                  <a:cubicBezTo>
                    <a:pt x="3072" y="844"/>
                    <a:pt x="3076" y="863"/>
                    <a:pt x="3085" y="879"/>
                  </a:cubicBezTo>
                  <a:cubicBezTo>
                    <a:pt x="3108" y="919"/>
                    <a:pt x="3148" y="934"/>
                    <a:pt x="3190" y="938"/>
                  </a:cubicBezTo>
                  <a:cubicBezTo>
                    <a:pt x="3237" y="943"/>
                    <a:pt x="3283" y="935"/>
                    <a:pt x="3326" y="915"/>
                  </a:cubicBezTo>
                  <a:cubicBezTo>
                    <a:pt x="3348" y="904"/>
                    <a:pt x="3372" y="896"/>
                    <a:pt x="3396" y="887"/>
                  </a:cubicBezTo>
                  <a:cubicBezTo>
                    <a:pt x="3434" y="872"/>
                    <a:pt x="3474" y="864"/>
                    <a:pt x="3521" y="889"/>
                  </a:cubicBezTo>
                  <a:cubicBezTo>
                    <a:pt x="3503" y="843"/>
                    <a:pt x="3481" y="807"/>
                    <a:pt x="3448" y="787"/>
                  </a:cubicBezTo>
                  <a:cubicBezTo>
                    <a:pt x="3415" y="767"/>
                    <a:pt x="3375" y="761"/>
                    <a:pt x="3334" y="747"/>
                  </a:cubicBezTo>
                  <a:cubicBezTo>
                    <a:pt x="3401" y="673"/>
                    <a:pt x="3439" y="585"/>
                    <a:pt x="3461" y="484"/>
                  </a:cubicBezTo>
                  <a:cubicBezTo>
                    <a:pt x="3452" y="486"/>
                    <a:pt x="3446" y="486"/>
                    <a:pt x="3443" y="489"/>
                  </a:cubicBezTo>
                  <a:cubicBezTo>
                    <a:pt x="3406" y="525"/>
                    <a:pt x="3357" y="535"/>
                    <a:pt x="3311" y="549"/>
                  </a:cubicBezTo>
                  <a:cubicBezTo>
                    <a:pt x="3273" y="562"/>
                    <a:pt x="3233" y="570"/>
                    <a:pt x="3194" y="580"/>
                  </a:cubicBezTo>
                  <a:cubicBezTo>
                    <a:pt x="3181" y="555"/>
                    <a:pt x="3166" y="527"/>
                    <a:pt x="3153" y="498"/>
                  </a:cubicBezTo>
                  <a:cubicBezTo>
                    <a:pt x="3139" y="469"/>
                    <a:pt x="3127" y="440"/>
                    <a:pt x="3114" y="409"/>
                  </a:cubicBezTo>
                  <a:cubicBezTo>
                    <a:pt x="3041" y="440"/>
                    <a:pt x="3022" y="512"/>
                    <a:pt x="3003" y="581"/>
                  </a:cubicBezTo>
                  <a:cubicBezTo>
                    <a:pt x="2983" y="652"/>
                    <a:pt x="2986" y="723"/>
                    <a:pt x="3041" y="782"/>
                  </a:cubicBezTo>
                  <a:cubicBezTo>
                    <a:pt x="3007" y="807"/>
                    <a:pt x="2974" y="830"/>
                    <a:pt x="2944" y="854"/>
                  </a:cubicBezTo>
                  <a:cubicBezTo>
                    <a:pt x="2914" y="879"/>
                    <a:pt x="2886" y="906"/>
                    <a:pt x="2852" y="937"/>
                  </a:cubicBezTo>
                  <a:cubicBezTo>
                    <a:pt x="2855" y="813"/>
                    <a:pt x="2820" y="709"/>
                    <a:pt x="2724" y="630"/>
                  </a:cubicBezTo>
                  <a:cubicBezTo>
                    <a:pt x="2694" y="646"/>
                    <a:pt x="2682" y="675"/>
                    <a:pt x="2666" y="701"/>
                  </a:cubicBezTo>
                  <a:cubicBezTo>
                    <a:pt x="2626" y="765"/>
                    <a:pt x="2621" y="838"/>
                    <a:pt x="2628" y="912"/>
                  </a:cubicBezTo>
                  <a:cubicBezTo>
                    <a:pt x="2635" y="995"/>
                    <a:pt x="2666" y="1072"/>
                    <a:pt x="2699" y="1151"/>
                  </a:cubicBezTo>
                  <a:cubicBezTo>
                    <a:pt x="2639" y="1249"/>
                    <a:pt x="2586" y="1354"/>
                    <a:pt x="2552" y="1467"/>
                  </a:cubicBezTo>
                  <a:cubicBezTo>
                    <a:pt x="2518" y="1578"/>
                    <a:pt x="2495" y="1693"/>
                    <a:pt x="2467" y="1810"/>
                  </a:cubicBezTo>
                  <a:cubicBezTo>
                    <a:pt x="2456" y="1782"/>
                    <a:pt x="2446" y="1755"/>
                    <a:pt x="2437" y="1729"/>
                  </a:cubicBezTo>
                  <a:cubicBezTo>
                    <a:pt x="2515" y="1569"/>
                    <a:pt x="2524" y="1412"/>
                    <a:pt x="2421" y="1256"/>
                  </a:cubicBezTo>
                  <a:cubicBezTo>
                    <a:pt x="2369" y="1290"/>
                    <a:pt x="2340" y="1335"/>
                    <a:pt x="2328" y="1389"/>
                  </a:cubicBezTo>
                  <a:cubicBezTo>
                    <a:pt x="2317" y="1440"/>
                    <a:pt x="2313" y="1493"/>
                    <a:pt x="2306" y="1549"/>
                  </a:cubicBezTo>
                  <a:cubicBezTo>
                    <a:pt x="2228" y="1465"/>
                    <a:pt x="2129" y="1417"/>
                    <a:pt x="2022" y="1375"/>
                  </a:cubicBezTo>
                  <a:cubicBezTo>
                    <a:pt x="2019" y="1358"/>
                    <a:pt x="2013" y="1338"/>
                    <a:pt x="2011" y="1318"/>
                  </a:cubicBezTo>
                  <a:cubicBezTo>
                    <a:pt x="1998" y="1229"/>
                    <a:pt x="1944" y="1171"/>
                    <a:pt x="1871" y="1129"/>
                  </a:cubicBezTo>
                  <a:cubicBezTo>
                    <a:pt x="1842" y="1112"/>
                    <a:pt x="1811" y="1099"/>
                    <a:pt x="1779" y="1090"/>
                  </a:cubicBezTo>
                  <a:cubicBezTo>
                    <a:pt x="1742" y="1079"/>
                    <a:pt x="1727" y="1096"/>
                    <a:pt x="1734" y="1135"/>
                  </a:cubicBezTo>
                  <a:cubicBezTo>
                    <a:pt x="1747" y="1201"/>
                    <a:pt x="1768" y="1264"/>
                    <a:pt x="1818" y="1314"/>
                  </a:cubicBezTo>
                  <a:cubicBezTo>
                    <a:pt x="1819" y="1314"/>
                    <a:pt x="1818" y="1316"/>
                    <a:pt x="1818" y="1318"/>
                  </a:cubicBezTo>
                  <a:cubicBezTo>
                    <a:pt x="1718" y="1318"/>
                    <a:pt x="1610" y="1344"/>
                    <a:pt x="1547" y="1384"/>
                  </a:cubicBezTo>
                  <a:cubicBezTo>
                    <a:pt x="1551" y="1407"/>
                    <a:pt x="1567" y="1421"/>
                    <a:pt x="1586" y="1434"/>
                  </a:cubicBezTo>
                  <a:cubicBezTo>
                    <a:pt x="1648" y="1473"/>
                    <a:pt x="1718" y="1477"/>
                    <a:pt x="1789" y="1476"/>
                  </a:cubicBezTo>
                  <a:cubicBezTo>
                    <a:pt x="1800" y="1475"/>
                    <a:pt x="1810" y="1475"/>
                    <a:pt x="1821" y="1475"/>
                  </a:cubicBezTo>
                  <a:cubicBezTo>
                    <a:pt x="1822" y="1475"/>
                    <a:pt x="1823" y="1476"/>
                    <a:pt x="1827" y="1480"/>
                  </a:cubicBezTo>
                  <a:cubicBezTo>
                    <a:pt x="1775" y="1551"/>
                    <a:pt x="1728" y="1626"/>
                    <a:pt x="1711" y="1717"/>
                  </a:cubicBezTo>
                  <a:cubicBezTo>
                    <a:pt x="1798" y="1727"/>
                    <a:pt x="1866" y="1691"/>
                    <a:pt x="1928" y="1641"/>
                  </a:cubicBezTo>
                  <a:cubicBezTo>
                    <a:pt x="1992" y="1590"/>
                    <a:pt x="2021" y="1520"/>
                    <a:pt x="2021" y="1431"/>
                  </a:cubicBezTo>
                  <a:cubicBezTo>
                    <a:pt x="2130" y="1478"/>
                    <a:pt x="2221" y="1538"/>
                    <a:pt x="2292" y="1632"/>
                  </a:cubicBezTo>
                  <a:cubicBezTo>
                    <a:pt x="2177" y="1615"/>
                    <a:pt x="2081" y="1643"/>
                    <a:pt x="2005" y="1727"/>
                  </a:cubicBezTo>
                  <a:cubicBezTo>
                    <a:pt x="2046" y="1827"/>
                    <a:pt x="2249" y="1878"/>
                    <a:pt x="2382" y="1783"/>
                  </a:cubicBezTo>
                  <a:cubicBezTo>
                    <a:pt x="2410" y="1858"/>
                    <a:pt x="2428" y="1933"/>
                    <a:pt x="2411" y="2012"/>
                  </a:cubicBezTo>
                  <a:cubicBezTo>
                    <a:pt x="2406" y="2036"/>
                    <a:pt x="2397" y="2059"/>
                    <a:pt x="2410" y="2084"/>
                  </a:cubicBezTo>
                  <a:cubicBezTo>
                    <a:pt x="2413" y="2091"/>
                    <a:pt x="2411" y="2103"/>
                    <a:pt x="2408" y="2112"/>
                  </a:cubicBezTo>
                  <a:cubicBezTo>
                    <a:pt x="2403" y="2128"/>
                    <a:pt x="2397" y="2145"/>
                    <a:pt x="2391" y="2161"/>
                  </a:cubicBezTo>
                  <a:cubicBezTo>
                    <a:pt x="2414" y="2161"/>
                    <a:pt x="2414" y="2161"/>
                    <a:pt x="2414" y="2161"/>
                  </a:cubicBezTo>
                  <a:cubicBezTo>
                    <a:pt x="2419" y="2148"/>
                    <a:pt x="2422" y="2134"/>
                    <a:pt x="2430" y="2124"/>
                  </a:cubicBezTo>
                  <a:cubicBezTo>
                    <a:pt x="2444" y="2104"/>
                    <a:pt x="2446" y="2086"/>
                    <a:pt x="2432" y="2065"/>
                  </a:cubicBezTo>
                  <a:cubicBezTo>
                    <a:pt x="2465" y="2036"/>
                    <a:pt x="2459" y="1999"/>
                    <a:pt x="2451" y="1963"/>
                  </a:cubicBezTo>
                  <a:cubicBezTo>
                    <a:pt x="2438" y="1900"/>
                    <a:pt x="2429" y="1836"/>
                    <a:pt x="2405" y="1776"/>
                  </a:cubicBezTo>
                  <a:cubicBezTo>
                    <a:pt x="2399" y="1761"/>
                    <a:pt x="2399" y="1749"/>
                    <a:pt x="2417" y="1745"/>
                  </a:cubicBezTo>
                  <a:cubicBezTo>
                    <a:pt x="2455" y="1806"/>
                    <a:pt x="2444" y="1878"/>
                    <a:pt x="2464" y="1943"/>
                  </a:cubicBezTo>
                  <a:cubicBezTo>
                    <a:pt x="2471" y="1935"/>
                    <a:pt x="2476" y="1928"/>
                    <a:pt x="2478" y="1919"/>
                  </a:cubicBezTo>
                  <a:cubicBezTo>
                    <a:pt x="2495" y="1825"/>
                    <a:pt x="2514" y="1730"/>
                    <a:pt x="2529" y="1635"/>
                  </a:cubicBezTo>
                  <a:cubicBezTo>
                    <a:pt x="2544" y="1544"/>
                    <a:pt x="2573" y="1456"/>
                    <a:pt x="2609" y="1371"/>
                  </a:cubicBezTo>
                  <a:cubicBezTo>
                    <a:pt x="2616" y="1354"/>
                    <a:pt x="2625" y="1339"/>
                    <a:pt x="2633" y="1323"/>
                  </a:cubicBezTo>
                  <a:cubicBezTo>
                    <a:pt x="2627" y="1360"/>
                    <a:pt x="2612" y="1393"/>
                    <a:pt x="2602" y="1428"/>
                  </a:cubicBezTo>
                  <a:cubicBezTo>
                    <a:pt x="2567" y="1546"/>
                    <a:pt x="2542" y="1666"/>
                    <a:pt x="2521" y="1787"/>
                  </a:cubicBezTo>
                  <a:cubicBezTo>
                    <a:pt x="2503" y="1886"/>
                    <a:pt x="2489" y="1986"/>
                    <a:pt x="2473" y="2085"/>
                  </a:cubicBezTo>
                  <a:cubicBezTo>
                    <a:pt x="2469" y="2111"/>
                    <a:pt x="2464" y="2136"/>
                    <a:pt x="2457" y="2161"/>
                  </a:cubicBezTo>
                  <a:cubicBezTo>
                    <a:pt x="2479" y="2161"/>
                    <a:pt x="2479" y="2161"/>
                    <a:pt x="2479" y="2161"/>
                  </a:cubicBezTo>
                  <a:cubicBezTo>
                    <a:pt x="2485" y="2135"/>
                    <a:pt x="2490" y="2109"/>
                    <a:pt x="2495" y="2083"/>
                  </a:cubicBezTo>
                  <a:cubicBezTo>
                    <a:pt x="2497" y="2069"/>
                    <a:pt x="2502" y="2057"/>
                    <a:pt x="2506" y="2040"/>
                  </a:cubicBezTo>
                  <a:cubicBezTo>
                    <a:pt x="2516" y="2045"/>
                    <a:pt x="2523" y="2048"/>
                    <a:pt x="2529" y="2053"/>
                  </a:cubicBezTo>
                  <a:cubicBezTo>
                    <a:pt x="2596" y="2101"/>
                    <a:pt x="2669" y="2097"/>
                    <a:pt x="2742" y="2076"/>
                  </a:cubicBezTo>
                  <a:cubicBezTo>
                    <a:pt x="2781" y="2064"/>
                    <a:pt x="2818" y="2040"/>
                    <a:pt x="2853" y="2017"/>
                  </a:cubicBezTo>
                  <a:cubicBezTo>
                    <a:pt x="2878" y="2001"/>
                    <a:pt x="2897" y="1976"/>
                    <a:pt x="2919" y="1955"/>
                  </a:cubicBezTo>
                  <a:cubicBezTo>
                    <a:pt x="2891" y="1911"/>
                    <a:pt x="2844" y="1908"/>
                    <a:pt x="2801" y="1890"/>
                  </a:cubicBezTo>
                  <a:cubicBezTo>
                    <a:pt x="2874" y="1816"/>
                    <a:pt x="2911" y="1727"/>
                    <a:pt x="2937" y="1628"/>
                  </a:cubicBezTo>
                  <a:cubicBezTo>
                    <a:pt x="2930" y="1625"/>
                    <a:pt x="2923" y="1620"/>
                    <a:pt x="2916" y="1619"/>
                  </a:cubicBezTo>
                  <a:cubicBezTo>
                    <a:pt x="2824" y="1615"/>
                    <a:pt x="2739" y="1631"/>
                    <a:pt x="2666" y="1696"/>
                  </a:cubicBezTo>
                  <a:cubicBezTo>
                    <a:pt x="2621" y="1738"/>
                    <a:pt x="2574" y="1777"/>
                    <a:pt x="2539" y="1829"/>
                  </a:cubicBezTo>
                  <a:cubicBezTo>
                    <a:pt x="2555" y="1709"/>
                    <a:pt x="2601" y="1607"/>
                    <a:pt x="2709" y="1543"/>
                  </a:cubicBezTo>
                  <a:cubicBezTo>
                    <a:pt x="2766" y="1509"/>
                    <a:pt x="2824" y="1477"/>
                    <a:pt x="2889" y="1463"/>
                  </a:cubicBezTo>
                  <a:cubicBezTo>
                    <a:pt x="2969" y="1446"/>
                    <a:pt x="3051" y="1432"/>
                    <a:pt x="3136" y="1452"/>
                  </a:cubicBezTo>
                  <a:cubicBezTo>
                    <a:pt x="3111" y="1572"/>
                    <a:pt x="3197" y="1725"/>
                    <a:pt x="3381" y="1761"/>
                  </a:cubicBezTo>
                  <a:cubicBezTo>
                    <a:pt x="3415" y="1727"/>
                    <a:pt x="3407" y="1686"/>
                    <a:pt x="3397" y="1646"/>
                  </a:cubicBezTo>
                  <a:cubicBezTo>
                    <a:pt x="3390" y="1622"/>
                    <a:pt x="3379" y="1600"/>
                    <a:pt x="3370" y="1577"/>
                  </a:cubicBezTo>
                  <a:cubicBezTo>
                    <a:pt x="3436" y="1565"/>
                    <a:pt x="3498" y="1553"/>
                    <a:pt x="3563" y="1540"/>
                  </a:cubicBezTo>
                  <a:cubicBezTo>
                    <a:pt x="3561" y="1528"/>
                    <a:pt x="3563" y="1518"/>
                    <a:pt x="3559" y="1512"/>
                  </a:cubicBezTo>
                  <a:close/>
                  <a:moveTo>
                    <a:pt x="3423" y="797"/>
                  </a:moveTo>
                  <a:cubicBezTo>
                    <a:pt x="3443" y="804"/>
                    <a:pt x="3462" y="816"/>
                    <a:pt x="3470" y="842"/>
                  </a:cubicBezTo>
                  <a:cubicBezTo>
                    <a:pt x="3424" y="857"/>
                    <a:pt x="3382" y="868"/>
                    <a:pt x="3343" y="885"/>
                  </a:cubicBezTo>
                  <a:cubicBezTo>
                    <a:pt x="3310" y="900"/>
                    <a:pt x="3275" y="903"/>
                    <a:pt x="3241" y="903"/>
                  </a:cubicBezTo>
                  <a:cubicBezTo>
                    <a:pt x="3213" y="904"/>
                    <a:pt x="3188" y="894"/>
                    <a:pt x="3169" y="868"/>
                  </a:cubicBezTo>
                  <a:cubicBezTo>
                    <a:pt x="3199" y="864"/>
                    <a:pt x="3226" y="861"/>
                    <a:pt x="3253" y="858"/>
                  </a:cubicBezTo>
                  <a:cubicBezTo>
                    <a:pt x="3232" y="851"/>
                    <a:pt x="3211" y="850"/>
                    <a:pt x="3191" y="847"/>
                  </a:cubicBezTo>
                  <a:cubicBezTo>
                    <a:pt x="3171" y="844"/>
                    <a:pt x="3149" y="843"/>
                    <a:pt x="3140" y="817"/>
                  </a:cubicBezTo>
                  <a:cubicBezTo>
                    <a:pt x="3169" y="815"/>
                    <a:pt x="3197" y="814"/>
                    <a:pt x="3224" y="811"/>
                  </a:cubicBezTo>
                  <a:cubicBezTo>
                    <a:pt x="3253" y="807"/>
                    <a:pt x="3275" y="781"/>
                    <a:pt x="3307" y="789"/>
                  </a:cubicBezTo>
                  <a:cubicBezTo>
                    <a:pt x="3348" y="763"/>
                    <a:pt x="3386" y="784"/>
                    <a:pt x="3423" y="797"/>
                  </a:cubicBezTo>
                  <a:close/>
                  <a:moveTo>
                    <a:pt x="3269" y="582"/>
                  </a:moveTo>
                  <a:cubicBezTo>
                    <a:pt x="3321" y="570"/>
                    <a:pt x="3373" y="561"/>
                    <a:pt x="3425" y="534"/>
                  </a:cubicBezTo>
                  <a:cubicBezTo>
                    <a:pt x="3415" y="564"/>
                    <a:pt x="3406" y="594"/>
                    <a:pt x="3392" y="623"/>
                  </a:cubicBezTo>
                  <a:cubicBezTo>
                    <a:pt x="3367" y="675"/>
                    <a:pt x="3335" y="722"/>
                    <a:pt x="3288" y="757"/>
                  </a:cubicBezTo>
                  <a:cubicBezTo>
                    <a:pt x="3233" y="798"/>
                    <a:pt x="3195" y="800"/>
                    <a:pt x="3145" y="762"/>
                  </a:cubicBezTo>
                  <a:cubicBezTo>
                    <a:pt x="3184" y="737"/>
                    <a:pt x="3227" y="718"/>
                    <a:pt x="3256" y="679"/>
                  </a:cubicBezTo>
                  <a:cubicBezTo>
                    <a:pt x="3214" y="697"/>
                    <a:pt x="3177" y="727"/>
                    <a:pt x="3130" y="734"/>
                  </a:cubicBezTo>
                  <a:cubicBezTo>
                    <a:pt x="3128" y="728"/>
                    <a:pt x="3126" y="725"/>
                    <a:pt x="3126" y="723"/>
                  </a:cubicBezTo>
                  <a:cubicBezTo>
                    <a:pt x="3126" y="720"/>
                    <a:pt x="3126" y="717"/>
                    <a:pt x="3126" y="715"/>
                  </a:cubicBezTo>
                  <a:cubicBezTo>
                    <a:pt x="3149" y="643"/>
                    <a:pt x="3196" y="598"/>
                    <a:pt x="3269" y="582"/>
                  </a:cubicBezTo>
                  <a:close/>
                  <a:moveTo>
                    <a:pt x="3017" y="647"/>
                  </a:moveTo>
                  <a:cubicBezTo>
                    <a:pt x="3020" y="579"/>
                    <a:pt x="3041" y="516"/>
                    <a:pt x="3079" y="459"/>
                  </a:cubicBezTo>
                  <a:cubicBezTo>
                    <a:pt x="3084" y="452"/>
                    <a:pt x="3093" y="447"/>
                    <a:pt x="3097" y="444"/>
                  </a:cubicBezTo>
                  <a:cubicBezTo>
                    <a:pt x="3114" y="474"/>
                    <a:pt x="3129" y="503"/>
                    <a:pt x="3146" y="531"/>
                  </a:cubicBezTo>
                  <a:cubicBezTo>
                    <a:pt x="3161" y="555"/>
                    <a:pt x="3170" y="581"/>
                    <a:pt x="3166" y="605"/>
                  </a:cubicBezTo>
                  <a:cubicBezTo>
                    <a:pt x="3144" y="628"/>
                    <a:pt x="3125" y="648"/>
                    <a:pt x="3103" y="671"/>
                  </a:cubicBezTo>
                  <a:cubicBezTo>
                    <a:pt x="3099" y="640"/>
                    <a:pt x="3095" y="613"/>
                    <a:pt x="3091" y="586"/>
                  </a:cubicBezTo>
                  <a:cubicBezTo>
                    <a:pt x="3081" y="628"/>
                    <a:pt x="3090" y="672"/>
                    <a:pt x="3063" y="709"/>
                  </a:cubicBezTo>
                  <a:cubicBezTo>
                    <a:pt x="3027" y="695"/>
                    <a:pt x="3015" y="680"/>
                    <a:pt x="3017" y="647"/>
                  </a:cubicBezTo>
                  <a:close/>
                  <a:moveTo>
                    <a:pt x="3008" y="836"/>
                  </a:moveTo>
                  <a:cubicBezTo>
                    <a:pt x="2931" y="931"/>
                    <a:pt x="2890" y="969"/>
                    <a:pt x="2854" y="980"/>
                  </a:cubicBezTo>
                  <a:cubicBezTo>
                    <a:pt x="2896" y="917"/>
                    <a:pt x="2948" y="873"/>
                    <a:pt x="3008" y="836"/>
                  </a:cubicBezTo>
                  <a:close/>
                  <a:moveTo>
                    <a:pt x="2903" y="994"/>
                  </a:moveTo>
                  <a:cubicBezTo>
                    <a:pt x="2923" y="990"/>
                    <a:pt x="2943" y="986"/>
                    <a:pt x="2962" y="988"/>
                  </a:cubicBezTo>
                  <a:cubicBezTo>
                    <a:pt x="3008" y="993"/>
                    <a:pt x="3052" y="1005"/>
                    <a:pt x="3086" y="1041"/>
                  </a:cubicBezTo>
                  <a:cubicBezTo>
                    <a:pt x="3040" y="1135"/>
                    <a:pt x="2858" y="1187"/>
                    <a:pt x="2806" y="1123"/>
                  </a:cubicBezTo>
                  <a:cubicBezTo>
                    <a:pt x="2849" y="1079"/>
                    <a:pt x="2910" y="1074"/>
                    <a:pt x="2969" y="1051"/>
                  </a:cubicBezTo>
                  <a:cubicBezTo>
                    <a:pt x="2909" y="1043"/>
                    <a:pt x="2862" y="1071"/>
                    <a:pt x="2810" y="1085"/>
                  </a:cubicBezTo>
                  <a:cubicBezTo>
                    <a:pt x="2822" y="1029"/>
                    <a:pt x="2856" y="1003"/>
                    <a:pt x="2903" y="994"/>
                  </a:cubicBezTo>
                  <a:close/>
                  <a:moveTo>
                    <a:pt x="2653" y="927"/>
                  </a:moveTo>
                  <a:cubicBezTo>
                    <a:pt x="2630" y="829"/>
                    <a:pt x="2654" y="739"/>
                    <a:pt x="2722" y="660"/>
                  </a:cubicBezTo>
                  <a:cubicBezTo>
                    <a:pt x="2818" y="733"/>
                    <a:pt x="2852" y="877"/>
                    <a:pt x="2819" y="981"/>
                  </a:cubicBezTo>
                  <a:cubicBezTo>
                    <a:pt x="2811" y="1006"/>
                    <a:pt x="2796" y="1030"/>
                    <a:pt x="2765" y="1044"/>
                  </a:cubicBezTo>
                  <a:cubicBezTo>
                    <a:pt x="2758" y="995"/>
                    <a:pt x="2751" y="950"/>
                    <a:pt x="2744" y="904"/>
                  </a:cubicBezTo>
                  <a:cubicBezTo>
                    <a:pt x="2741" y="905"/>
                    <a:pt x="2738" y="905"/>
                    <a:pt x="2735" y="905"/>
                  </a:cubicBezTo>
                  <a:cubicBezTo>
                    <a:pt x="2736" y="951"/>
                    <a:pt x="2736" y="998"/>
                    <a:pt x="2736" y="1045"/>
                  </a:cubicBezTo>
                  <a:cubicBezTo>
                    <a:pt x="2701" y="1037"/>
                    <a:pt x="2671" y="1002"/>
                    <a:pt x="2653" y="927"/>
                  </a:cubicBezTo>
                  <a:close/>
                  <a:moveTo>
                    <a:pt x="1757" y="1111"/>
                  </a:moveTo>
                  <a:cubicBezTo>
                    <a:pt x="1842" y="1110"/>
                    <a:pt x="1959" y="1221"/>
                    <a:pt x="1959" y="1300"/>
                  </a:cubicBezTo>
                  <a:cubicBezTo>
                    <a:pt x="1925" y="1266"/>
                    <a:pt x="1889" y="1231"/>
                    <a:pt x="1853" y="1196"/>
                  </a:cubicBezTo>
                  <a:cubicBezTo>
                    <a:pt x="1851" y="1197"/>
                    <a:pt x="1849" y="1199"/>
                    <a:pt x="1847" y="1201"/>
                  </a:cubicBezTo>
                  <a:cubicBezTo>
                    <a:pt x="1877" y="1248"/>
                    <a:pt x="1928" y="1279"/>
                    <a:pt x="1947" y="1335"/>
                  </a:cubicBezTo>
                  <a:cubicBezTo>
                    <a:pt x="1817" y="1329"/>
                    <a:pt x="1758" y="1226"/>
                    <a:pt x="1757" y="1111"/>
                  </a:cubicBezTo>
                  <a:close/>
                  <a:moveTo>
                    <a:pt x="1726" y="1455"/>
                  </a:moveTo>
                  <a:cubicBezTo>
                    <a:pt x="1671" y="1452"/>
                    <a:pt x="1615" y="1441"/>
                    <a:pt x="1573" y="1394"/>
                  </a:cubicBezTo>
                  <a:cubicBezTo>
                    <a:pt x="1668" y="1346"/>
                    <a:pt x="1764" y="1333"/>
                    <a:pt x="1865" y="1346"/>
                  </a:cubicBezTo>
                  <a:cubicBezTo>
                    <a:pt x="1883" y="1348"/>
                    <a:pt x="1889" y="1361"/>
                    <a:pt x="1894" y="1378"/>
                  </a:cubicBezTo>
                  <a:cubicBezTo>
                    <a:pt x="1835" y="1382"/>
                    <a:pt x="1780" y="1386"/>
                    <a:pt x="1724" y="1389"/>
                  </a:cubicBezTo>
                  <a:cubicBezTo>
                    <a:pt x="1724" y="1392"/>
                    <a:pt x="1724" y="1394"/>
                    <a:pt x="1724" y="1397"/>
                  </a:cubicBezTo>
                  <a:cubicBezTo>
                    <a:pt x="1779" y="1400"/>
                    <a:pt x="1834" y="1403"/>
                    <a:pt x="1898" y="1407"/>
                  </a:cubicBezTo>
                  <a:cubicBezTo>
                    <a:pt x="1842" y="1456"/>
                    <a:pt x="1783" y="1458"/>
                    <a:pt x="1726" y="1455"/>
                  </a:cubicBezTo>
                  <a:close/>
                  <a:moveTo>
                    <a:pt x="1968" y="1560"/>
                  </a:moveTo>
                  <a:cubicBezTo>
                    <a:pt x="1916" y="1644"/>
                    <a:pt x="1838" y="1685"/>
                    <a:pt x="1741" y="1700"/>
                  </a:cubicBezTo>
                  <a:cubicBezTo>
                    <a:pt x="1751" y="1630"/>
                    <a:pt x="1804" y="1525"/>
                    <a:pt x="1855" y="1487"/>
                  </a:cubicBezTo>
                  <a:cubicBezTo>
                    <a:pt x="1880" y="1468"/>
                    <a:pt x="1908" y="1440"/>
                    <a:pt x="1951" y="1458"/>
                  </a:cubicBezTo>
                  <a:cubicBezTo>
                    <a:pt x="1934" y="1499"/>
                    <a:pt x="1900" y="1526"/>
                    <a:pt x="1881" y="1562"/>
                  </a:cubicBezTo>
                  <a:cubicBezTo>
                    <a:pt x="1922" y="1546"/>
                    <a:pt x="1940" y="1505"/>
                    <a:pt x="1973" y="1478"/>
                  </a:cubicBezTo>
                  <a:cubicBezTo>
                    <a:pt x="1983" y="1507"/>
                    <a:pt x="1983" y="1535"/>
                    <a:pt x="1968" y="1560"/>
                  </a:cubicBezTo>
                  <a:close/>
                  <a:moveTo>
                    <a:pt x="2205" y="1513"/>
                  </a:moveTo>
                  <a:cubicBezTo>
                    <a:pt x="2162" y="1479"/>
                    <a:pt x="2114" y="1453"/>
                    <a:pt x="2062" y="1420"/>
                  </a:cubicBezTo>
                  <a:cubicBezTo>
                    <a:pt x="2161" y="1446"/>
                    <a:pt x="2313" y="1557"/>
                    <a:pt x="2325" y="1625"/>
                  </a:cubicBezTo>
                  <a:cubicBezTo>
                    <a:pt x="2286" y="1588"/>
                    <a:pt x="2248" y="1547"/>
                    <a:pt x="2205" y="1513"/>
                  </a:cubicBezTo>
                  <a:close/>
                  <a:moveTo>
                    <a:pt x="2322" y="1740"/>
                  </a:moveTo>
                  <a:cubicBezTo>
                    <a:pt x="2291" y="1787"/>
                    <a:pt x="2255" y="1810"/>
                    <a:pt x="2208" y="1812"/>
                  </a:cubicBezTo>
                  <a:cubicBezTo>
                    <a:pt x="2136" y="1815"/>
                    <a:pt x="2080" y="1778"/>
                    <a:pt x="2026" y="1735"/>
                  </a:cubicBezTo>
                  <a:cubicBezTo>
                    <a:pt x="2100" y="1657"/>
                    <a:pt x="2240" y="1624"/>
                    <a:pt x="2304" y="1669"/>
                  </a:cubicBezTo>
                  <a:cubicBezTo>
                    <a:pt x="2311" y="1682"/>
                    <a:pt x="2318" y="1696"/>
                    <a:pt x="2326" y="1711"/>
                  </a:cubicBezTo>
                  <a:cubicBezTo>
                    <a:pt x="2273" y="1732"/>
                    <a:pt x="2220" y="1726"/>
                    <a:pt x="2164" y="1734"/>
                  </a:cubicBezTo>
                  <a:cubicBezTo>
                    <a:pt x="2208" y="1750"/>
                    <a:pt x="2261" y="1752"/>
                    <a:pt x="2322" y="1740"/>
                  </a:cubicBezTo>
                  <a:close/>
                  <a:moveTo>
                    <a:pt x="2419" y="1625"/>
                  </a:moveTo>
                  <a:cubicBezTo>
                    <a:pt x="2415" y="1564"/>
                    <a:pt x="2411" y="1504"/>
                    <a:pt x="2407" y="1444"/>
                  </a:cubicBezTo>
                  <a:cubicBezTo>
                    <a:pt x="2387" y="1509"/>
                    <a:pt x="2408" y="1577"/>
                    <a:pt x="2386" y="1647"/>
                  </a:cubicBezTo>
                  <a:cubicBezTo>
                    <a:pt x="2299" y="1561"/>
                    <a:pt x="2325" y="1355"/>
                    <a:pt x="2413" y="1285"/>
                  </a:cubicBezTo>
                  <a:cubicBezTo>
                    <a:pt x="2417" y="1290"/>
                    <a:pt x="2422" y="1295"/>
                    <a:pt x="2426" y="1301"/>
                  </a:cubicBezTo>
                  <a:cubicBezTo>
                    <a:pt x="2432" y="1310"/>
                    <a:pt x="2437" y="1320"/>
                    <a:pt x="2442" y="1330"/>
                  </a:cubicBezTo>
                  <a:cubicBezTo>
                    <a:pt x="2483" y="1417"/>
                    <a:pt x="2481" y="1506"/>
                    <a:pt x="2450" y="1595"/>
                  </a:cubicBezTo>
                  <a:cubicBezTo>
                    <a:pt x="2446" y="1607"/>
                    <a:pt x="2435" y="1617"/>
                    <a:pt x="2426" y="1629"/>
                  </a:cubicBezTo>
                  <a:cubicBezTo>
                    <a:pt x="2424" y="1627"/>
                    <a:pt x="2422" y="1626"/>
                    <a:pt x="2419" y="1625"/>
                  </a:cubicBezTo>
                  <a:close/>
                  <a:moveTo>
                    <a:pt x="2889" y="1952"/>
                  </a:moveTo>
                  <a:cubicBezTo>
                    <a:pt x="2863" y="1991"/>
                    <a:pt x="2825" y="2018"/>
                    <a:pt x="2769" y="2043"/>
                  </a:cubicBezTo>
                  <a:cubicBezTo>
                    <a:pt x="2733" y="2058"/>
                    <a:pt x="2697" y="2072"/>
                    <a:pt x="2656" y="2066"/>
                  </a:cubicBezTo>
                  <a:cubicBezTo>
                    <a:pt x="2624" y="2062"/>
                    <a:pt x="2611" y="2052"/>
                    <a:pt x="2597" y="2024"/>
                  </a:cubicBezTo>
                  <a:cubicBezTo>
                    <a:pt x="2651" y="1999"/>
                    <a:pt x="2719" y="2019"/>
                    <a:pt x="2775" y="1970"/>
                  </a:cubicBezTo>
                  <a:cubicBezTo>
                    <a:pt x="2749" y="1975"/>
                    <a:pt x="2732" y="1979"/>
                    <a:pt x="2712" y="1982"/>
                  </a:cubicBezTo>
                  <a:cubicBezTo>
                    <a:pt x="2764" y="1909"/>
                    <a:pt x="2818" y="1900"/>
                    <a:pt x="2889" y="1952"/>
                  </a:cubicBezTo>
                  <a:close/>
                  <a:moveTo>
                    <a:pt x="2564" y="1898"/>
                  </a:moveTo>
                  <a:cubicBezTo>
                    <a:pt x="2569" y="1845"/>
                    <a:pt x="2586" y="1798"/>
                    <a:pt x="2625" y="1760"/>
                  </a:cubicBezTo>
                  <a:cubicBezTo>
                    <a:pt x="2641" y="1743"/>
                    <a:pt x="2661" y="1729"/>
                    <a:pt x="2678" y="1712"/>
                  </a:cubicBezTo>
                  <a:cubicBezTo>
                    <a:pt x="2743" y="1650"/>
                    <a:pt x="2824" y="1638"/>
                    <a:pt x="2913" y="1638"/>
                  </a:cubicBezTo>
                  <a:cubicBezTo>
                    <a:pt x="2904" y="1670"/>
                    <a:pt x="2897" y="1700"/>
                    <a:pt x="2885" y="1728"/>
                  </a:cubicBezTo>
                  <a:cubicBezTo>
                    <a:pt x="2844" y="1831"/>
                    <a:pt x="2770" y="1906"/>
                    <a:pt x="2672" y="1955"/>
                  </a:cubicBezTo>
                  <a:cubicBezTo>
                    <a:pt x="2649" y="1967"/>
                    <a:pt x="2621" y="1967"/>
                    <a:pt x="2596" y="1944"/>
                  </a:cubicBezTo>
                  <a:cubicBezTo>
                    <a:pt x="2637" y="1887"/>
                    <a:pt x="2677" y="1830"/>
                    <a:pt x="2737" y="1776"/>
                  </a:cubicBezTo>
                  <a:cubicBezTo>
                    <a:pt x="2719" y="1784"/>
                    <a:pt x="2708" y="1785"/>
                    <a:pt x="2702" y="1791"/>
                  </a:cubicBezTo>
                  <a:cubicBezTo>
                    <a:pt x="2658" y="1834"/>
                    <a:pt x="2616" y="1877"/>
                    <a:pt x="2569" y="1924"/>
                  </a:cubicBezTo>
                  <a:cubicBezTo>
                    <a:pt x="2567" y="1914"/>
                    <a:pt x="2564" y="1906"/>
                    <a:pt x="2564" y="1898"/>
                  </a:cubicBezTo>
                  <a:close/>
                  <a:moveTo>
                    <a:pt x="2715" y="1511"/>
                  </a:moveTo>
                  <a:cubicBezTo>
                    <a:pt x="2755" y="1476"/>
                    <a:pt x="2822" y="1447"/>
                    <a:pt x="2868" y="1443"/>
                  </a:cubicBezTo>
                  <a:cubicBezTo>
                    <a:pt x="2814" y="1467"/>
                    <a:pt x="2765" y="1489"/>
                    <a:pt x="2715" y="1511"/>
                  </a:cubicBezTo>
                  <a:close/>
                  <a:moveTo>
                    <a:pt x="3071" y="1377"/>
                  </a:moveTo>
                  <a:cubicBezTo>
                    <a:pt x="3096" y="1332"/>
                    <a:pt x="3148" y="1310"/>
                    <a:pt x="3162" y="1261"/>
                  </a:cubicBezTo>
                  <a:cubicBezTo>
                    <a:pt x="3129" y="1288"/>
                    <a:pt x="3095" y="1315"/>
                    <a:pt x="3057" y="1345"/>
                  </a:cubicBezTo>
                  <a:cubicBezTo>
                    <a:pt x="3049" y="1311"/>
                    <a:pt x="3058" y="1290"/>
                    <a:pt x="3072" y="1270"/>
                  </a:cubicBezTo>
                  <a:cubicBezTo>
                    <a:pt x="3103" y="1230"/>
                    <a:pt x="3143" y="1204"/>
                    <a:pt x="3189" y="1184"/>
                  </a:cubicBezTo>
                  <a:cubicBezTo>
                    <a:pt x="3222" y="1169"/>
                    <a:pt x="3256" y="1159"/>
                    <a:pt x="3297" y="1166"/>
                  </a:cubicBezTo>
                  <a:cubicBezTo>
                    <a:pt x="3287" y="1196"/>
                    <a:pt x="3280" y="1224"/>
                    <a:pt x="3269" y="1250"/>
                  </a:cubicBezTo>
                  <a:cubicBezTo>
                    <a:pt x="3248" y="1302"/>
                    <a:pt x="3212" y="1343"/>
                    <a:pt x="3164" y="1372"/>
                  </a:cubicBezTo>
                  <a:cubicBezTo>
                    <a:pt x="3136" y="1388"/>
                    <a:pt x="3106" y="1397"/>
                    <a:pt x="3071" y="1377"/>
                  </a:cubicBezTo>
                  <a:close/>
                  <a:moveTo>
                    <a:pt x="3378" y="1738"/>
                  </a:moveTo>
                  <a:cubicBezTo>
                    <a:pt x="3301" y="1724"/>
                    <a:pt x="3241" y="1688"/>
                    <a:pt x="3197" y="1628"/>
                  </a:cubicBezTo>
                  <a:cubicBezTo>
                    <a:pt x="3176" y="1599"/>
                    <a:pt x="3160" y="1566"/>
                    <a:pt x="3174" y="1524"/>
                  </a:cubicBezTo>
                  <a:cubicBezTo>
                    <a:pt x="3219" y="1563"/>
                    <a:pt x="3251" y="1612"/>
                    <a:pt x="3305" y="1636"/>
                  </a:cubicBezTo>
                  <a:cubicBezTo>
                    <a:pt x="3280" y="1605"/>
                    <a:pt x="3255" y="1574"/>
                    <a:pt x="3225" y="1537"/>
                  </a:cubicBezTo>
                  <a:cubicBezTo>
                    <a:pt x="3266" y="1551"/>
                    <a:pt x="3300" y="1562"/>
                    <a:pt x="3334" y="1574"/>
                  </a:cubicBezTo>
                  <a:cubicBezTo>
                    <a:pt x="3337" y="1575"/>
                    <a:pt x="3340" y="1580"/>
                    <a:pt x="3342" y="1583"/>
                  </a:cubicBezTo>
                  <a:cubicBezTo>
                    <a:pt x="3372" y="1628"/>
                    <a:pt x="3391" y="1677"/>
                    <a:pt x="3378" y="1738"/>
                  </a:cubicBezTo>
                  <a:close/>
                  <a:moveTo>
                    <a:pt x="3366" y="1550"/>
                  </a:moveTo>
                  <a:cubicBezTo>
                    <a:pt x="3309" y="1547"/>
                    <a:pt x="3259" y="1533"/>
                    <a:pt x="3229" y="1472"/>
                  </a:cubicBezTo>
                  <a:cubicBezTo>
                    <a:pt x="3249" y="1469"/>
                    <a:pt x="3264" y="1466"/>
                    <a:pt x="3279" y="1465"/>
                  </a:cubicBezTo>
                  <a:cubicBezTo>
                    <a:pt x="3294" y="1465"/>
                    <a:pt x="3309" y="1469"/>
                    <a:pt x="3325" y="1471"/>
                  </a:cubicBezTo>
                  <a:cubicBezTo>
                    <a:pt x="3338" y="1472"/>
                    <a:pt x="3352" y="1473"/>
                    <a:pt x="3365" y="1475"/>
                  </a:cubicBezTo>
                  <a:cubicBezTo>
                    <a:pt x="3323" y="1444"/>
                    <a:pt x="3275" y="1442"/>
                    <a:pt x="3225" y="1442"/>
                  </a:cubicBezTo>
                  <a:cubicBezTo>
                    <a:pt x="3240" y="1410"/>
                    <a:pt x="3265" y="1402"/>
                    <a:pt x="3291" y="1399"/>
                  </a:cubicBezTo>
                  <a:cubicBezTo>
                    <a:pt x="3351" y="1393"/>
                    <a:pt x="3408" y="1395"/>
                    <a:pt x="3457" y="1438"/>
                  </a:cubicBezTo>
                  <a:cubicBezTo>
                    <a:pt x="3485" y="1462"/>
                    <a:pt x="3518" y="1481"/>
                    <a:pt x="3541" y="1523"/>
                  </a:cubicBezTo>
                  <a:cubicBezTo>
                    <a:pt x="3479" y="1528"/>
                    <a:pt x="3426" y="1554"/>
                    <a:pt x="3366" y="1550"/>
                  </a:cubicBezTo>
                  <a:close/>
                  <a:moveTo>
                    <a:pt x="18" y="867"/>
                  </a:moveTo>
                  <a:cubicBezTo>
                    <a:pt x="12" y="863"/>
                    <a:pt x="6" y="858"/>
                    <a:pt x="0" y="854"/>
                  </a:cubicBezTo>
                  <a:cubicBezTo>
                    <a:pt x="0" y="878"/>
                    <a:pt x="0" y="878"/>
                    <a:pt x="0" y="878"/>
                  </a:cubicBezTo>
                  <a:cubicBezTo>
                    <a:pt x="15" y="891"/>
                    <a:pt x="29" y="905"/>
                    <a:pt x="42" y="921"/>
                  </a:cubicBezTo>
                  <a:cubicBezTo>
                    <a:pt x="59" y="944"/>
                    <a:pt x="73" y="970"/>
                    <a:pt x="90" y="996"/>
                  </a:cubicBezTo>
                  <a:cubicBezTo>
                    <a:pt x="59" y="1011"/>
                    <a:pt x="29" y="1012"/>
                    <a:pt x="0" y="1009"/>
                  </a:cubicBezTo>
                  <a:cubicBezTo>
                    <a:pt x="0" y="1031"/>
                    <a:pt x="0" y="1031"/>
                    <a:pt x="0" y="1031"/>
                  </a:cubicBezTo>
                  <a:cubicBezTo>
                    <a:pt x="38" y="1033"/>
                    <a:pt x="77" y="1028"/>
                    <a:pt x="117" y="1012"/>
                  </a:cubicBezTo>
                  <a:cubicBezTo>
                    <a:pt x="93" y="956"/>
                    <a:pt x="66" y="905"/>
                    <a:pt x="18" y="867"/>
                  </a:cubicBezTo>
                  <a:close/>
                  <a:moveTo>
                    <a:pt x="55" y="580"/>
                  </a:moveTo>
                  <a:cubicBezTo>
                    <a:pt x="58" y="556"/>
                    <a:pt x="63" y="531"/>
                    <a:pt x="63" y="506"/>
                  </a:cubicBezTo>
                  <a:cubicBezTo>
                    <a:pt x="63" y="465"/>
                    <a:pt x="60" y="423"/>
                    <a:pt x="19" y="399"/>
                  </a:cubicBezTo>
                  <a:cubicBezTo>
                    <a:pt x="12" y="402"/>
                    <a:pt x="6" y="406"/>
                    <a:pt x="0" y="409"/>
                  </a:cubicBezTo>
                  <a:cubicBezTo>
                    <a:pt x="0" y="434"/>
                    <a:pt x="0" y="434"/>
                    <a:pt x="0" y="434"/>
                  </a:cubicBezTo>
                  <a:cubicBezTo>
                    <a:pt x="7" y="430"/>
                    <a:pt x="14" y="426"/>
                    <a:pt x="22" y="422"/>
                  </a:cubicBezTo>
                  <a:cubicBezTo>
                    <a:pt x="50" y="478"/>
                    <a:pt x="45" y="530"/>
                    <a:pt x="27" y="581"/>
                  </a:cubicBezTo>
                  <a:cubicBezTo>
                    <a:pt x="26" y="585"/>
                    <a:pt x="24" y="590"/>
                    <a:pt x="21" y="592"/>
                  </a:cubicBezTo>
                  <a:cubicBezTo>
                    <a:pt x="14" y="597"/>
                    <a:pt x="7" y="602"/>
                    <a:pt x="0" y="607"/>
                  </a:cubicBezTo>
                  <a:cubicBezTo>
                    <a:pt x="0" y="634"/>
                    <a:pt x="0" y="634"/>
                    <a:pt x="0" y="634"/>
                  </a:cubicBezTo>
                  <a:cubicBezTo>
                    <a:pt x="17" y="622"/>
                    <a:pt x="37" y="614"/>
                    <a:pt x="59" y="607"/>
                  </a:cubicBezTo>
                  <a:cubicBezTo>
                    <a:pt x="116" y="588"/>
                    <a:pt x="173" y="599"/>
                    <a:pt x="234" y="589"/>
                  </a:cubicBezTo>
                  <a:cubicBezTo>
                    <a:pt x="223" y="635"/>
                    <a:pt x="196" y="662"/>
                    <a:pt x="175" y="692"/>
                  </a:cubicBezTo>
                  <a:cubicBezTo>
                    <a:pt x="139" y="746"/>
                    <a:pt x="84" y="763"/>
                    <a:pt x="25" y="772"/>
                  </a:cubicBezTo>
                  <a:cubicBezTo>
                    <a:pt x="16" y="773"/>
                    <a:pt x="8" y="774"/>
                    <a:pt x="0" y="774"/>
                  </a:cubicBezTo>
                  <a:cubicBezTo>
                    <a:pt x="0" y="796"/>
                    <a:pt x="0" y="796"/>
                    <a:pt x="0" y="796"/>
                  </a:cubicBezTo>
                  <a:cubicBezTo>
                    <a:pt x="8" y="795"/>
                    <a:pt x="17" y="794"/>
                    <a:pt x="26" y="792"/>
                  </a:cubicBezTo>
                  <a:cubicBezTo>
                    <a:pt x="71" y="783"/>
                    <a:pt x="119" y="776"/>
                    <a:pt x="155" y="746"/>
                  </a:cubicBezTo>
                  <a:cubicBezTo>
                    <a:pt x="202" y="706"/>
                    <a:pt x="237" y="655"/>
                    <a:pt x="255" y="594"/>
                  </a:cubicBezTo>
                  <a:cubicBezTo>
                    <a:pt x="257" y="587"/>
                    <a:pt x="253" y="579"/>
                    <a:pt x="251" y="566"/>
                  </a:cubicBezTo>
                  <a:cubicBezTo>
                    <a:pt x="186" y="571"/>
                    <a:pt x="122" y="575"/>
                    <a:pt x="55" y="580"/>
                  </a:cubicBezTo>
                  <a:close/>
                  <a:moveTo>
                    <a:pt x="3740" y="24"/>
                  </a:moveTo>
                  <a:cubicBezTo>
                    <a:pt x="3734" y="17"/>
                    <a:pt x="3730" y="9"/>
                    <a:pt x="3724" y="0"/>
                  </a:cubicBezTo>
                  <a:cubicBezTo>
                    <a:pt x="3693" y="0"/>
                    <a:pt x="3693" y="0"/>
                    <a:pt x="3693" y="0"/>
                  </a:cubicBezTo>
                  <a:cubicBezTo>
                    <a:pt x="3705" y="14"/>
                    <a:pt x="3716" y="28"/>
                    <a:pt x="3728" y="42"/>
                  </a:cubicBezTo>
                  <a:cubicBezTo>
                    <a:pt x="3773" y="97"/>
                    <a:pt x="3810" y="157"/>
                    <a:pt x="3840" y="221"/>
                  </a:cubicBezTo>
                  <a:cubicBezTo>
                    <a:pt x="3840" y="174"/>
                    <a:pt x="3840" y="174"/>
                    <a:pt x="3840" y="174"/>
                  </a:cubicBezTo>
                  <a:cubicBezTo>
                    <a:pt x="3812" y="122"/>
                    <a:pt x="3779" y="72"/>
                    <a:pt x="3740" y="24"/>
                  </a:cubicBezTo>
                  <a:close/>
                </a:path>
              </a:pathLst>
            </a:custGeom>
            <a:solidFill>
              <a:schemeClr val="accent3"/>
            </a:solidFill>
            <a:ln>
              <a:noFill/>
            </a:ln>
          </p:spPr>
        </p:sp>
        <p:sp>
          <p:nvSpPr>
            <p:cNvPr id="18" name="Freeform 9"/>
            <p:cNvSpPr>
              <a:spLocks noEditPoints="1"/>
            </p:cNvSpPr>
            <p:nvPr/>
          </p:nvSpPr>
          <p:spPr bwMode="auto">
            <a:xfrm>
              <a:off x="0" y="-2313"/>
              <a:ext cx="12191768" cy="6864081"/>
            </a:xfrm>
            <a:custGeom>
              <a:avLst/>
              <a:gdLst/>
              <a:ahLst/>
              <a:cxnLst/>
              <a:rect l="0" t="0" r="r" b="b"/>
              <a:pathLst>
                <a:path w="3840" h="2161">
                  <a:moveTo>
                    <a:pt x="3767" y="2161"/>
                  </a:moveTo>
                  <a:cubicBezTo>
                    <a:pt x="3792" y="2161"/>
                    <a:pt x="3792" y="2161"/>
                    <a:pt x="3792" y="2161"/>
                  </a:cubicBezTo>
                  <a:cubicBezTo>
                    <a:pt x="3801" y="2150"/>
                    <a:pt x="3810" y="2139"/>
                    <a:pt x="3819" y="2129"/>
                  </a:cubicBezTo>
                  <a:cubicBezTo>
                    <a:pt x="3826" y="2122"/>
                    <a:pt x="3833" y="2116"/>
                    <a:pt x="3840" y="2109"/>
                  </a:cubicBezTo>
                  <a:cubicBezTo>
                    <a:pt x="3840" y="2086"/>
                    <a:pt x="3840" y="2086"/>
                    <a:pt x="3840" y="2086"/>
                  </a:cubicBezTo>
                  <a:cubicBezTo>
                    <a:pt x="3813" y="2108"/>
                    <a:pt x="3789" y="2134"/>
                    <a:pt x="3767" y="2161"/>
                  </a:cubicBezTo>
                  <a:close/>
                  <a:moveTo>
                    <a:pt x="2102" y="2102"/>
                  </a:moveTo>
                  <a:cubicBezTo>
                    <a:pt x="2066" y="2113"/>
                    <a:pt x="2034" y="2138"/>
                    <a:pt x="1997" y="2160"/>
                  </a:cubicBezTo>
                  <a:cubicBezTo>
                    <a:pt x="1986" y="2061"/>
                    <a:pt x="1945" y="1974"/>
                    <a:pt x="1884" y="1890"/>
                  </a:cubicBezTo>
                  <a:cubicBezTo>
                    <a:pt x="1880" y="1898"/>
                    <a:pt x="1875" y="1903"/>
                    <a:pt x="1876" y="1907"/>
                  </a:cubicBezTo>
                  <a:cubicBezTo>
                    <a:pt x="1878" y="1959"/>
                    <a:pt x="1853" y="2002"/>
                    <a:pt x="1834" y="2046"/>
                  </a:cubicBezTo>
                  <a:cubicBezTo>
                    <a:pt x="1817" y="2083"/>
                    <a:pt x="1797" y="2118"/>
                    <a:pt x="1779" y="2154"/>
                  </a:cubicBezTo>
                  <a:cubicBezTo>
                    <a:pt x="1751" y="2147"/>
                    <a:pt x="1721" y="2139"/>
                    <a:pt x="1690" y="2130"/>
                  </a:cubicBezTo>
                  <a:cubicBezTo>
                    <a:pt x="1660" y="2122"/>
                    <a:pt x="1630" y="2111"/>
                    <a:pt x="1598" y="2101"/>
                  </a:cubicBezTo>
                  <a:cubicBezTo>
                    <a:pt x="1591" y="2122"/>
                    <a:pt x="1589" y="2141"/>
                    <a:pt x="1591" y="2161"/>
                  </a:cubicBezTo>
                  <a:cubicBezTo>
                    <a:pt x="1612" y="2161"/>
                    <a:pt x="1612" y="2161"/>
                    <a:pt x="1612" y="2161"/>
                  </a:cubicBezTo>
                  <a:cubicBezTo>
                    <a:pt x="1612" y="2160"/>
                    <a:pt x="1612" y="2160"/>
                    <a:pt x="1612" y="2160"/>
                  </a:cubicBezTo>
                  <a:cubicBezTo>
                    <a:pt x="1610" y="2151"/>
                    <a:pt x="1612" y="2142"/>
                    <a:pt x="1612" y="2136"/>
                  </a:cubicBezTo>
                  <a:cubicBezTo>
                    <a:pt x="1646" y="2144"/>
                    <a:pt x="1678" y="2152"/>
                    <a:pt x="1710" y="2157"/>
                  </a:cubicBezTo>
                  <a:cubicBezTo>
                    <a:pt x="1715" y="2158"/>
                    <a:pt x="1720" y="2159"/>
                    <a:pt x="1725" y="2161"/>
                  </a:cubicBezTo>
                  <a:cubicBezTo>
                    <a:pt x="1807" y="2161"/>
                    <a:pt x="1807" y="2161"/>
                    <a:pt x="1807" y="2161"/>
                  </a:cubicBezTo>
                  <a:cubicBezTo>
                    <a:pt x="1811" y="2140"/>
                    <a:pt x="1819" y="2120"/>
                    <a:pt x="1830" y="2099"/>
                  </a:cubicBezTo>
                  <a:cubicBezTo>
                    <a:pt x="1855" y="2052"/>
                    <a:pt x="1883" y="2007"/>
                    <a:pt x="1898" y="1950"/>
                  </a:cubicBezTo>
                  <a:cubicBezTo>
                    <a:pt x="1913" y="1978"/>
                    <a:pt x="1930" y="2005"/>
                    <a:pt x="1942" y="2034"/>
                  </a:cubicBezTo>
                  <a:cubicBezTo>
                    <a:pt x="1959" y="2075"/>
                    <a:pt x="1971" y="2117"/>
                    <a:pt x="1974" y="2161"/>
                  </a:cubicBezTo>
                  <a:cubicBezTo>
                    <a:pt x="2037" y="2161"/>
                    <a:pt x="2037" y="2161"/>
                    <a:pt x="2037" y="2161"/>
                  </a:cubicBezTo>
                  <a:cubicBezTo>
                    <a:pt x="2053" y="2147"/>
                    <a:pt x="2074" y="2137"/>
                    <a:pt x="2093" y="2127"/>
                  </a:cubicBezTo>
                  <a:cubicBezTo>
                    <a:pt x="2112" y="2116"/>
                    <a:pt x="2133" y="2110"/>
                    <a:pt x="2158" y="2122"/>
                  </a:cubicBezTo>
                  <a:cubicBezTo>
                    <a:pt x="2152" y="2135"/>
                    <a:pt x="2146" y="2148"/>
                    <a:pt x="2140" y="2161"/>
                  </a:cubicBezTo>
                  <a:cubicBezTo>
                    <a:pt x="2165" y="2161"/>
                    <a:pt x="2165" y="2161"/>
                    <a:pt x="2165" y="2161"/>
                  </a:cubicBezTo>
                  <a:cubicBezTo>
                    <a:pt x="2179" y="2141"/>
                    <a:pt x="2198" y="2125"/>
                    <a:pt x="2227" y="2115"/>
                  </a:cubicBezTo>
                  <a:cubicBezTo>
                    <a:pt x="2180" y="2097"/>
                    <a:pt x="2139" y="2090"/>
                    <a:pt x="2102" y="2102"/>
                  </a:cubicBezTo>
                  <a:close/>
                  <a:moveTo>
                    <a:pt x="234" y="1391"/>
                  </a:moveTo>
                  <a:cubicBezTo>
                    <a:pt x="269" y="1368"/>
                    <a:pt x="307" y="1351"/>
                    <a:pt x="333" y="1324"/>
                  </a:cubicBezTo>
                  <a:cubicBezTo>
                    <a:pt x="360" y="1296"/>
                    <a:pt x="372" y="1256"/>
                    <a:pt x="377" y="1206"/>
                  </a:cubicBezTo>
                  <a:cubicBezTo>
                    <a:pt x="338" y="1242"/>
                    <a:pt x="298" y="1245"/>
                    <a:pt x="257" y="1241"/>
                  </a:cubicBezTo>
                  <a:cubicBezTo>
                    <a:pt x="232" y="1238"/>
                    <a:pt x="207" y="1236"/>
                    <a:pt x="182" y="1231"/>
                  </a:cubicBezTo>
                  <a:cubicBezTo>
                    <a:pt x="135" y="1223"/>
                    <a:pt x="89" y="1227"/>
                    <a:pt x="46" y="1244"/>
                  </a:cubicBezTo>
                  <a:cubicBezTo>
                    <a:pt x="29" y="1250"/>
                    <a:pt x="13" y="1258"/>
                    <a:pt x="0" y="1268"/>
                  </a:cubicBezTo>
                  <a:cubicBezTo>
                    <a:pt x="0" y="1518"/>
                    <a:pt x="0" y="1518"/>
                    <a:pt x="0" y="1518"/>
                  </a:cubicBezTo>
                  <a:cubicBezTo>
                    <a:pt x="18" y="1545"/>
                    <a:pt x="24" y="1579"/>
                    <a:pt x="40" y="1609"/>
                  </a:cubicBezTo>
                  <a:cubicBezTo>
                    <a:pt x="37" y="1582"/>
                    <a:pt x="33" y="1555"/>
                    <a:pt x="30" y="1524"/>
                  </a:cubicBezTo>
                  <a:cubicBezTo>
                    <a:pt x="56" y="1540"/>
                    <a:pt x="80" y="1555"/>
                    <a:pt x="108" y="1572"/>
                  </a:cubicBezTo>
                  <a:cubicBezTo>
                    <a:pt x="117" y="1594"/>
                    <a:pt x="115" y="1621"/>
                    <a:pt x="107" y="1649"/>
                  </a:cubicBezTo>
                  <a:cubicBezTo>
                    <a:pt x="98" y="1680"/>
                    <a:pt x="91" y="1712"/>
                    <a:pt x="82" y="1746"/>
                  </a:cubicBezTo>
                  <a:cubicBezTo>
                    <a:pt x="77" y="1743"/>
                    <a:pt x="67" y="1741"/>
                    <a:pt x="61" y="1735"/>
                  </a:cubicBezTo>
                  <a:cubicBezTo>
                    <a:pt x="37" y="1714"/>
                    <a:pt x="17" y="1692"/>
                    <a:pt x="0" y="1667"/>
                  </a:cubicBezTo>
                  <a:cubicBezTo>
                    <a:pt x="0" y="1706"/>
                    <a:pt x="0" y="1706"/>
                    <a:pt x="0" y="1706"/>
                  </a:cubicBezTo>
                  <a:cubicBezTo>
                    <a:pt x="26" y="1740"/>
                    <a:pt x="59" y="1768"/>
                    <a:pt x="107" y="1774"/>
                  </a:cubicBezTo>
                  <a:cubicBezTo>
                    <a:pt x="112" y="1741"/>
                    <a:pt x="116" y="1710"/>
                    <a:pt x="122" y="1678"/>
                  </a:cubicBezTo>
                  <a:cubicBezTo>
                    <a:pt x="128" y="1647"/>
                    <a:pt x="135" y="1617"/>
                    <a:pt x="141" y="1589"/>
                  </a:cubicBezTo>
                  <a:cubicBezTo>
                    <a:pt x="182" y="1589"/>
                    <a:pt x="222" y="1586"/>
                    <a:pt x="262" y="1588"/>
                  </a:cubicBezTo>
                  <a:cubicBezTo>
                    <a:pt x="310" y="1591"/>
                    <a:pt x="360" y="1588"/>
                    <a:pt x="405" y="1613"/>
                  </a:cubicBezTo>
                  <a:cubicBezTo>
                    <a:pt x="409" y="1615"/>
                    <a:pt x="414" y="1614"/>
                    <a:pt x="424" y="1614"/>
                  </a:cubicBezTo>
                  <a:cubicBezTo>
                    <a:pt x="376" y="1521"/>
                    <a:pt x="317" y="1446"/>
                    <a:pt x="234" y="1391"/>
                  </a:cubicBezTo>
                  <a:close/>
                  <a:moveTo>
                    <a:pt x="28" y="1374"/>
                  </a:moveTo>
                  <a:cubicBezTo>
                    <a:pt x="30" y="1346"/>
                    <a:pt x="51" y="1340"/>
                    <a:pt x="69" y="1332"/>
                  </a:cubicBezTo>
                  <a:cubicBezTo>
                    <a:pt x="88" y="1323"/>
                    <a:pt x="108" y="1317"/>
                    <a:pt x="126" y="1305"/>
                  </a:cubicBezTo>
                  <a:cubicBezTo>
                    <a:pt x="100" y="1309"/>
                    <a:pt x="73" y="1312"/>
                    <a:pt x="43" y="1317"/>
                  </a:cubicBezTo>
                  <a:cubicBezTo>
                    <a:pt x="54" y="1286"/>
                    <a:pt x="76" y="1271"/>
                    <a:pt x="103" y="1264"/>
                  </a:cubicBezTo>
                  <a:cubicBezTo>
                    <a:pt x="137" y="1256"/>
                    <a:pt x="171" y="1250"/>
                    <a:pt x="207" y="1255"/>
                  </a:cubicBezTo>
                  <a:cubicBezTo>
                    <a:pt x="249" y="1262"/>
                    <a:pt x="292" y="1262"/>
                    <a:pt x="340" y="1265"/>
                  </a:cubicBezTo>
                  <a:cubicBezTo>
                    <a:pt x="340" y="1292"/>
                    <a:pt x="324" y="1308"/>
                    <a:pt x="306" y="1320"/>
                  </a:cubicBezTo>
                  <a:cubicBezTo>
                    <a:pt x="274" y="1342"/>
                    <a:pt x="243" y="1373"/>
                    <a:pt x="197" y="1358"/>
                  </a:cubicBezTo>
                  <a:cubicBezTo>
                    <a:pt x="168" y="1374"/>
                    <a:pt x="139" y="1354"/>
                    <a:pt x="111" y="1358"/>
                  </a:cubicBezTo>
                  <a:cubicBezTo>
                    <a:pt x="84" y="1362"/>
                    <a:pt x="57" y="1368"/>
                    <a:pt x="28" y="1374"/>
                  </a:cubicBezTo>
                  <a:close/>
                  <a:moveTo>
                    <a:pt x="376" y="1574"/>
                  </a:moveTo>
                  <a:cubicBezTo>
                    <a:pt x="319" y="1561"/>
                    <a:pt x="266" y="1566"/>
                    <a:pt x="213" y="1568"/>
                  </a:cubicBezTo>
                  <a:cubicBezTo>
                    <a:pt x="138" y="1571"/>
                    <a:pt x="81" y="1539"/>
                    <a:pt x="41" y="1476"/>
                  </a:cubicBezTo>
                  <a:cubicBezTo>
                    <a:pt x="40" y="1474"/>
                    <a:pt x="39" y="1471"/>
                    <a:pt x="39" y="1468"/>
                  </a:cubicBezTo>
                  <a:cubicBezTo>
                    <a:pt x="38" y="1466"/>
                    <a:pt x="39" y="1463"/>
                    <a:pt x="40" y="1456"/>
                  </a:cubicBezTo>
                  <a:cubicBezTo>
                    <a:pt x="87" y="1451"/>
                    <a:pt x="130" y="1470"/>
                    <a:pt x="176" y="1477"/>
                  </a:cubicBezTo>
                  <a:cubicBezTo>
                    <a:pt x="138" y="1447"/>
                    <a:pt x="91" y="1439"/>
                    <a:pt x="47" y="1426"/>
                  </a:cubicBezTo>
                  <a:cubicBezTo>
                    <a:pt x="85" y="1376"/>
                    <a:pt x="123" y="1368"/>
                    <a:pt x="186" y="1394"/>
                  </a:cubicBezTo>
                  <a:cubicBezTo>
                    <a:pt x="240" y="1416"/>
                    <a:pt x="284" y="1453"/>
                    <a:pt x="321" y="1497"/>
                  </a:cubicBezTo>
                  <a:cubicBezTo>
                    <a:pt x="342" y="1520"/>
                    <a:pt x="358" y="1548"/>
                    <a:pt x="376" y="1574"/>
                  </a:cubicBezTo>
                  <a:close/>
                  <a:moveTo>
                    <a:pt x="1637" y="0"/>
                  </a:moveTo>
                  <a:cubicBezTo>
                    <a:pt x="1612" y="0"/>
                    <a:pt x="1612" y="0"/>
                    <a:pt x="1612" y="0"/>
                  </a:cubicBezTo>
                  <a:cubicBezTo>
                    <a:pt x="1614" y="3"/>
                    <a:pt x="1616" y="6"/>
                    <a:pt x="1618" y="9"/>
                  </a:cubicBezTo>
                  <a:cubicBezTo>
                    <a:pt x="1624" y="6"/>
                    <a:pt x="1632" y="4"/>
                    <a:pt x="1637" y="0"/>
                  </a:cubicBezTo>
                  <a:close/>
                  <a:moveTo>
                    <a:pt x="1656" y="290"/>
                  </a:moveTo>
                  <a:cubicBezTo>
                    <a:pt x="1634" y="349"/>
                    <a:pt x="1638" y="405"/>
                    <a:pt x="1650" y="462"/>
                  </a:cubicBezTo>
                  <a:cubicBezTo>
                    <a:pt x="1663" y="521"/>
                    <a:pt x="1697" y="569"/>
                    <a:pt x="1738" y="614"/>
                  </a:cubicBezTo>
                  <a:cubicBezTo>
                    <a:pt x="1799" y="558"/>
                    <a:pt x="1823" y="487"/>
                    <a:pt x="1829" y="409"/>
                  </a:cubicBezTo>
                  <a:cubicBezTo>
                    <a:pt x="1834" y="331"/>
                    <a:pt x="1815" y="259"/>
                    <a:pt x="1758" y="199"/>
                  </a:cubicBezTo>
                  <a:cubicBezTo>
                    <a:pt x="1804" y="136"/>
                    <a:pt x="1840" y="70"/>
                    <a:pt x="1863" y="0"/>
                  </a:cubicBezTo>
                  <a:cubicBezTo>
                    <a:pt x="1838" y="0"/>
                    <a:pt x="1838" y="0"/>
                    <a:pt x="1838" y="0"/>
                  </a:cubicBezTo>
                  <a:cubicBezTo>
                    <a:pt x="1830" y="30"/>
                    <a:pt x="1817" y="58"/>
                    <a:pt x="1803" y="77"/>
                  </a:cubicBezTo>
                  <a:cubicBezTo>
                    <a:pt x="1811" y="51"/>
                    <a:pt x="1819" y="25"/>
                    <a:pt x="1827" y="0"/>
                  </a:cubicBezTo>
                  <a:cubicBezTo>
                    <a:pt x="1807" y="0"/>
                    <a:pt x="1807" y="0"/>
                    <a:pt x="1807" y="0"/>
                  </a:cubicBezTo>
                  <a:cubicBezTo>
                    <a:pt x="1799" y="27"/>
                    <a:pt x="1788" y="54"/>
                    <a:pt x="1774" y="80"/>
                  </a:cubicBezTo>
                  <a:cubicBezTo>
                    <a:pt x="1735" y="152"/>
                    <a:pt x="1693" y="223"/>
                    <a:pt x="1622" y="275"/>
                  </a:cubicBezTo>
                  <a:cubicBezTo>
                    <a:pt x="1547" y="178"/>
                    <a:pt x="1376" y="143"/>
                    <a:pt x="1228" y="260"/>
                  </a:cubicBezTo>
                  <a:cubicBezTo>
                    <a:pt x="1232" y="307"/>
                    <a:pt x="1268" y="328"/>
                    <a:pt x="1305" y="346"/>
                  </a:cubicBezTo>
                  <a:cubicBezTo>
                    <a:pt x="1327" y="357"/>
                    <a:pt x="1352" y="363"/>
                    <a:pt x="1375" y="371"/>
                  </a:cubicBezTo>
                  <a:cubicBezTo>
                    <a:pt x="1342" y="429"/>
                    <a:pt x="1310" y="484"/>
                    <a:pt x="1277" y="541"/>
                  </a:cubicBezTo>
                  <a:cubicBezTo>
                    <a:pt x="1288" y="549"/>
                    <a:pt x="1294" y="556"/>
                    <a:pt x="1301" y="557"/>
                  </a:cubicBezTo>
                  <a:cubicBezTo>
                    <a:pt x="1363" y="567"/>
                    <a:pt x="1425" y="558"/>
                    <a:pt x="1481" y="533"/>
                  </a:cubicBezTo>
                  <a:cubicBezTo>
                    <a:pt x="1524" y="514"/>
                    <a:pt x="1551" y="474"/>
                    <a:pt x="1579" y="437"/>
                  </a:cubicBezTo>
                  <a:cubicBezTo>
                    <a:pt x="1604" y="403"/>
                    <a:pt x="1617" y="365"/>
                    <a:pt x="1625" y="325"/>
                  </a:cubicBezTo>
                  <a:cubicBezTo>
                    <a:pt x="1629" y="310"/>
                    <a:pt x="1632" y="295"/>
                    <a:pt x="1656" y="290"/>
                  </a:cubicBezTo>
                  <a:close/>
                  <a:moveTo>
                    <a:pt x="1665" y="348"/>
                  </a:moveTo>
                  <a:cubicBezTo>
                    <a:pt x="1670" y="317"/>
                    <a:pt x="1683" y="287"/>
                    <a:pt x="1721" y="274"/>
                  </a:cubicBezTo>
                  <a:cubicBezTo>
                    <a:pt x="1739" y="323"/>
                    <a:pt x="1722" y="376"/>
                    <a:pt x="1750" y="418"/>
                  </a:cubicBezTo>
                  <a:cubicBezTo>
                    <a:pt x="1751" y="376"/>
                    <a:pt x="1753" y="333"/>
                    <a:pt x="1755" y="284"/>
                  </a:cubicBezTo>
                  <a:cubicBezTo>
                    <a:pt x="1786" y="300"/>
                    <a:pt x="1796" y="320"/>
                    <a:pt x="1802" y="345"/>
                  </a:cubicBezTo>
                  <a:cubicBezTo>
                    <a:pt x="1813" y="394"/>
                    <a:pt x="1806" y="442"/>
                    <a:pt x="1791" y="489"/>
                  </a:cubicBezTo>
                  <a:cubicBezTo>
                    <a:pt x="1781" y="524"/>
                    <a:pt x="1767" y="556"/>
                    <a:pt x="1735" y="583"/>
                  </a:cubicBezTo>
                  <a:cubicBezTo>
                    <a:pt x="1718" y="556"/>
                    <a:pt x="1701" y="533"/>
                    <a:pt x="1688" y="507"/>
                  </a:cubicBezTo>
                  <a:cubicBezTo>
                    <a:pt x="1663" y="457"/>
                    <a:pt x="1655" y="403"/>
                    <a:pt x="1665" y="348"/>
                  </a:cubicBezTo>
                  <a:close/>
                  <a:moveTo>
                    <a:pt x="1247" y="272"/>
                  </a:moveTo>
                  <a:cubicBezTo>
                    <a:pt x="1308" y="223"/>
                    <a:pt x="1375" y="201"/>
                    <a:pt x="1448" y="206"/>
                  </a:cubicBezTo>
                  <a:cubicBezTo>
                    <a:pt x="1484" y="209"/>
                    <a:pt x="1520" y="218"/>
                    <a:pt x="1543" y="257"/>
                  </a:cubicBezTo>
                  <a:cubicBezTo>
                    <a:pt x="1484" y="266"/>
                    <a:pt x="1426" y="258"/>
                    <a:pt x="1373" y="283"/>
                  </a:cubicBezTo>
                  <a:cubicBezTo>
                    <a:pt x="1412" y="285"/>
                    <a:pt x="1452" y="286"/>
                    <a:pt x="1500" y="287"/>
                  </a:cubicBezTo>
                  <a:cubicBezTo>
                    <a:pt x="1462" y="309"/>
                    <a:pt x="1432" y="327"/>
                    <a:pt x="1401" y="345"/>
                  </a:cubicBezTo>
                  <a:cubicBezTo>
                    <a:pt x="1398" y="347"/>
                    <a:pt x="1393" y="346"/>
                    <a:pt x="1389" y="346"/>
                  </a:cubicBezTo>
                  <a:cubicBezTo>
                    <a:pt x="1334" y="339"/>
                    <a:pt x="1285" y="322"/>
                    <a:pt x="1247" y="272"/>
                  </a:cubicBezTo>
                  <a:close/>
                  <a:moveTo>
                    <a:pt x="1561" y="427"/>
                  </a:moveTo>
                  <a:cubicBezTo>
                    <a:pt x="1527" y="476"/>
                    <a:pt x="1488" y="518"/>
                    <a:pt x="1424" y="528"/>
                  </a:cubicBezTo>
                  <a:cubicBezTo>
                    <a:pt x="1387" y="533"/>
                    <a:pt x="1351" y="546"/>
                    <a:pt x="1305" y="536"/>
                  </a:cubicBezTo>
                  <a:cubicBezTo>
                    <a:pt x="1341" y="485"/>
                    <a:pt x="1356" y="429"/>
                    <a:pt x="1398" y="385"/>
                  </a:cubicBezTo>
                  <a:cubicBezTo>
                    <a:pt x="1438" y="344"/>
                    <a:pt x="1480" y="315"/>
                    <a:pt x="1547" y="332"/>
                  </a:cubicBezTo>
                  <a:cubicBezTo>
                    <a:pt x="1536" y="349"/>
                    <a:pt x="1529" y="363"/>
                    <a:pt x="1519" y="374"/>
                  </a:cubicBezTo>
                  <a:cubicBezTo>
                    <a:pt x="1509" y="386"/>
                    <a:pt x="1496" y="395"/>
                    <a:pt x="1485" y="406"/>
                  </a:cubicBezTo>
                  <a:cubicBezTo>
                    <a:pt x="1475" y="415"/>
                    <a:pt x="1465" y="424"/>
                    <a:pt x="1456" y="434"/>
                  </a:cubicBezTo>
                  <a:cubicBezTo>
                    <a:pt x="1506" y="422"/>
                    <a:pt x="1539" y="387"/>
                    <a:pt x="1571" y="349"/>
                  </a:cubicBezTo>
                  <a:cubicBezTo>
                    <a:pt x="1587" y="381"/>
                    <a:pt x="1576" y="405"/>
                    <a:pt x="1561" y="427"/>
                  </a:cubicBezTo>
                  <a:close/>
                  <a:moveTo>
                    <a:pt x="2363" y="240"/>
                  </a:moveTo>
                  <a:cubicBezTo>
                    <a:pt x="2295" y="191"/>
                    <a:pt x="2217" y="165"/>
                    <a:pt x="2135" y="139"/>
                  </a:cubicBezTo>
                  <a:cubicBezTo>
                    <a:pt x="2120" y="92"/>
                    <a:pt x="2103" y="46"/>
                    <a:pt x="2083" y="0"/>
                  </a:cubicBezTo>
                  <a:cubicBezTo>
                    <a:pt x="2028" y="0"/>
                    <a:pt x="2028" y="0"/>
                    <a:pt x="2028" y="0"/>
                  </a:cubicBezTo>
                  <a:cubicBezTo>
                    <a:pt x="2055" y="53"/>
                    <a:pt x="2079" y="107"/>
                    <a:pt x="2101" y="163"/>
                  </a:cubicBezTo>
                  <a:cubicBezTo>
                    <a:pt x="2080" y="179"/>
                    <a:pt x="2060" y="192"/>
                    <a:pt x="2043" y="208"/>
                  </a:cubicBezTo>
                  <a:cubicBezTo>
                    <a:pt x="1989" y="259"/>
                    <a:pt x="1952" y="322"/>
                    <a:pt x="1938" y="395"/>
                  </a:cubicBezTo>
                  <a:cubicBezTo>
                    <a:pt x="1931" y="430"/>
                    <a:pt x="1935" y="467"/>
                    <a:pt x="1936" y="503"/>
                  </a:cubicBezTo>
                  <a:cubicBezTo>
                    <a:pt x="1936" y="517"/>
                    <a:pt x="1948" y="523"/>
                    <a:pt x="1962" y="525"/>
                  </a:cubicBezTo>
                  <a:cubicBezTo>
                    <a:pt x="2002" y="528"/>
                    <a:pt x="2033" y="508"/>
                    <a:pt x="2064" y="489"/>
                  </a:cubicBezTo>
                  <a:cubicBezTo>
                    <a:pt x="2088" y="474"/>
                    <a:pt x="2108" y="452"/>
                    <a:pt x="2132" y="431"/>
                  </a:cubicBezTo>
                  <a:cubicBezTo>
                    <a:pt x="2147" y="496"/>
                    <a:pt x="2145" y="561"/>
                    <a:pt x="2146" y="629"/>
                  </a:cubicBezTo>
                  <a:cubicBezTo>
                    <a:pt x="2125" y="622"/>
                    <a:pt x="2108" y="612"/>
                    <a:pt x="2090" y="609"/>
                  </a:cubicBezTo>
                  <a:cubicBezTo>
                    <a:pt x="2045" y="600"/>
                    <a:pt x="2008" y="621"/>
                    <a:pt x="1977" y="651"/>
                  </a:cubicBezTo>
                  <a:cubicBezTo>
                    <a:pt x="1943" y="683"/>
                    <a:pt x="1919" y="723"/>
                    <a:pt x="1906" y="768"/>
                  </a:cubicBezTo>
                  <a:cubicBezTo>
                    <a:pt x="1900" y="792"/>
                    <a:pt x="1891" y="816"/>
                    <a:pt x="1882" y="840"/>
                  </a:cubicBezTo>
                  <a:cubicBezTo>
                    <a:pt x="1869" y="879"/>
                    <a:pt x="1849" y="914"/>
                    <a:pt x="1799" y="933"/>
                  </a:cubicBezTo>
                  <a:cubicBezTo>
                    <a:pt x="1846" y="949"/>
                    <a:pt x="1887" y="956"/>
                    <a:pt x="1924" y="944"/>
                  </a:cubicBezTo>
                  <a:cubicBezTo>
                    <a:pt x="1960" y="932"/>
                    <a:pt x="1991" y="906"/>
                    <a:pt x="2028" y="884"/>
                  </a:cubicBezTo>
                  <a:cubicBezTo>
                    <a:pt x="2041" y="983"/>
                    <a:pt x="2083" y="1069"/>
                    <a:pt x="2146" y="1152"/>
                  </a:cubicBezTo>
                  <a:cubicBezTo>
                    <a:pt x="2150" y="1143"/>
                    <a:pt x="2154" y="1139"/>
                    <a:pt x="2154" y="1135"/>
                  </a:cubicBezTo>
                  <a:cubicBezTo>
                    <a:pt x="2150" y="1083"/>
                    <a:pt x="2174" y="1040"/>
                    <a:pt x="2193" y="995"/>
                  </a:cubicBezTo>
                  <a:cubicBezTo>
                    <a:pt x="2209" y="958"/>
                    <a:pt x="2228" y="923"/>
                    <a:pt x="2247" y="886"/>
                  </a:cubicBezTo>
                  <a:cubicBezTo>
                    <a:pt x="2274" y="893"/>
                    <a:pt x="2305" y="900"/>
                    <a:pt x="2335" y="908"/>
                  </a:cubicBezTo>
                  <a:cubicBezTo>
                    <a:pt x="2366" y="917"/>
                    <a:pt x="2396" y="927"/>
                    <a:pt x="2428" y="936"/>
                  </a:cubicBezTo>
                  <a:cubicBezTo>
                    <a:pt x="2452" y="862"/>
                    <a:pt x="2410" y="800"/>
                    <a:pt x="2370" y="740"/>
                  </a:cubicBezTo>
                  <a:cubicBezTo>
                    <a:pt x="2329" y="679"/>
                    <a:pt x="2274" y="635"/>
                    <a:pt x="2193" y="639"/>
                  </a:cubicBezTo>
                  <a:cubicBezTo>
                    <a:pt x="2196" y="596"/>
                    <a:pt x="2200" y="557"/>
                    <a:pt x="2201" y="518"/>
                  </a:cubicBezTo>
                  <a:cubicBezTo>
                    <a:pt x="2202" y="479"/>
                    <a:pt x="2199" y="440"/>
                    <a:pt x="2198" y="394"/>
                  </a:cubicBezTo>
                  <a:cubicBezTo>
                    <a:pt x="2290" y="477"/>
                    <a:pt x="2392" y="519"/>
                    <a:pt x="2515" y="497"/>
                  </a:cubicBezTo>
                  <a:cubicBezTo>
                    <a:pt x="2522" y="464"/>
                    <a:pt x="2507" y="436"/>
                    <a:pt x="2498" y="407"/>
                  </a:cubicBezTo>
                  <a:cubicBezTo>
                    <a:pt x="2475" y="334"/>
                    <a:pt x="2423" y="284"/>
                    <a:pt x="2363" y="240"/>
                  </a:cubicBezTo>
                  <a:close/>
                  <a:moveTo>
                    <a:pt x="2121" y="396"/>
                  </a:moveTo>
                  <a:cubicBezTo>
                    <a:pt x="2112" y="413"/>
                    <a:pt x="2102" y="431"/>
                    <a:pt x="2088" y="444"/>
                  </a:cubicBezTo>
                  <a:cubicBezTo>
                    <a:pt x="2054" y="476"/>
                    <a:pt x="2016" y="502"/>
                    <a:pt x="1966" y="504"/>
                  </a:cubicBezTo>
                  <a:cubicBezTo>
                    <a:pt x="1925" y="408"/>
                    <a:pt x="2004" y="235"/>
                    <a:pt x="2086" y="238"/>
                  </a:cubicBezTo>
                  <a:cubicBezTo>
                    <a:pt x="2093" y="300"/>
                    <a:pt x="2056" y="349"/>
                    <a:pt x="2035" y="409"/>
                  </a:cubicBezTo>
                  <a:cubicBezTo>
                    <a:pt x="2081" y="368"/>
                    <a:pt x="2090" y="314"/>
                    <a:pt x="2113" y="266"/>
                  </a:cubicBezTo>
                  <a:cubicBezTo>
                    <a:pt x="2148" y="312"/>
                    <a:pt x="2145" y="354"/>
                    <a:pt x="2121" y="396"/>
                  </a:cubicBezTo>
                  <a:close/>
                  <a:moveTo>
                    <a:pt x="2164" y="368"/>
                  </a:moveTo>
                  <a:cubicBezTo>
                    <a:pt x="2185" y="440"/>
                    <a:pt x="2184" y="509"/>
                    <a:pt x="2173" y="578"/>
                  </a:cubicBezTo>
                  <a:cubicBezTo>
                    <a:pt x="2151" y="458"/>
                    <a:pt x="2149" y="402"/>
                    <a:pt x="2164" y="368"/>
                  </a:cubicBezTo>
                  <a:close/>
                  <a:moveTo>
                    <a:pt x="2014" y="836"/>
                  </a:moveTo>
                  <a:cubicBezTo>
                    <a:pt x="2008" y="884"/>
                    <a:pt x="1967" y="899"/>
                    <a:pt x="1933" y="919"/>
                  </a:cubicBezTo>
                  <a:cubicBezTo>
                    <a:pt x="1914" y="929"/>
                    <a:pt x="1892" y="936"/>
                    <a:pt x="1868" y="925"/>
                  </a:cubicBezTo>
                  <a:cubicBezTo>
                    <a:pt x="1886" y="881"/>
                    <a:pt x="1905" y="842"/>
                    <a:pt x="1917" y="801"/>
                  </a:cubicBezTo>
                  <a:cubicBezTo>
                    <a:pt x="1928" y="766"/>
                    <a:pt x="1948" y="738"/>
                    <a:pt x="1970" y="711"/>
                  </a:cubicBezTo>
                  <a:cubicBezTo>
                    <a:pt x="1988" y="690"/>
                    <a:pt x="2012" y="677"/>
                    <a:pt x="2044" y="680"/>
                  </a:cubicBezTo>
                  <a:cubicBezTo>
                    <a:pt x="2027" y="705"/>
                    <a:pt x="2012" y="727"/>
                    <a:pt x="1997" y="750"/>
                  </a:cubicBezTo>
                  <a:cubicBezTo>
                    <a:pt x="2016" y="739"/>
                    <a:pt x="2030" y="723"/>
                    <a:pt x="2046" y="710"/>
                  </a:cubicBezTo>
                  <a:cubicBezTo>
                    <a:pt x="2061" y="697"/>
                    <a:pt x="2076" y="681"/>
                    <a:pt x="2102" y="691"/>
                  </a:cubicBezTo>
                  <a:cubicBezTo>
                    <a:pt x="2084" y="715"/>
                    <a:pt x="2067" y="736"/>
                    <a:pt x="2052" y="759"/>
                  </a:cubicBezTo>
                  <a:cubicBezTo>
                    <a:pt x="2036" y="783"/>
                    <a:pt x="2041" y="817"/>
                    <a:pt x="2014" y="836"/>
                  </a:cubicBezTo>
                  <a:close/>
                  <a:moveTo>
                    <a:pt x="2311" y="708"/>
                  </a:moveTo>
                  <a:cubicBezTo>
                    <a:pt x="2361" y="754"/>
                    <a:pt x="2395" y="811"/>
                    <a:pt x="2413" y="877"/>
                  </a:cubicBezTo>
                  <a:cubicBezTo>
                    <a:pt x="2415" y="886"/>
                    <a:pt x="2413" y="896"/>
                    <a:pt x="2413" y="901"/>
                  </a:cubicBezTo>
                  <a:cubicBezTo>
                    <a:pt x="2379" y="894"/>
                    <a:pt x="2347" y="887"/>
                    <a:pt x="2315" y="882"/>
                  </a:cubicBezTo>
                  <a:cubicBezTo>
                    <a:pt x="2287" y="877"/>
                    <a:pt x="2262" y="867"/>
                    <a:pt x="2245" y="849"/>
                  </a:cubicBezTo>
                  <a:cubicBezTo>
                    <a:pt x="2242" y="817"/>
                    <a:pt x="2240" y="789"/>
                    <a:pt x="2237" y="758"/>
                  </a:cubicBezTo>
                  <a:cubicBezTo>
                    <a:pt x="2263" y="775"/>
                    <a:pt x="2286" y="790"/>
                    <a:pt x="2308" y="804"/>
                  </a:cubicBezTo>
                  <a:cubicBezTo>
                    <a:pt x="2284" y="769"/>
                    <a:pt x="2244" y="747"/>
                    <a:pt x="2233" y="703"/>
                  </a:cubicBezTo>
                  <a:cubicBezTo>
                    <a:pt x="2268" y="684"/>
                    <a:pt x="2287" y="685"/>
                    <a:pt x="2311" y="708"/>
                  </a:cubicBezTo>
                  <a:close/>
                  <a:moveTo>
                    <a:pt x="2196" y="942"/>
                  </a:moveTo>
                  <a:cubicBezTo>
                    <a:pt x="2172" y="989"/>
                    <a:pt x="2144" y="1035"/>
                    <a:pt x="2131" y="1092"/>
                  </a:cubicBezTo>
                  <a:cubicBezTo>
                    <a:pt x="2115" y="1064"/>
                    <a:pt x="2097" y="1038"/>
                    <a:pt x="2085" y="1009"/>
                  </a:cubicBezTo>
                  <a:cubicBezTo>
                    <a:pt x="2062" y="956"/>
                    <a:pt x="2047" y="901"/>
                    <a:pt x="2051" y="842"/>
                  </a:cubicBezTo>
                  <a:cubicBezTo>
                    <a:pt x="2055" y="774"/>
                    <a:pt x="2079" y="744"/>
                    <a:pt x="2140" y="730"/>
                  </a:cubicBezTo>
                  <a:cubicBezTo>
                    <a:pt x="2133" y="777"/>
                    <a:pt x="2120" y="822"/>
                    <a:pt x="2131" y="869"/>
                  </a:cubicBezTo>
                  <a:cubicBezTo>
                    <a:pt x="2144" y="825"/>
                    <a:pt x="2146" y="777"/>
                    <a:pt x="2171" y="737"/>
                  </a:cubicBezTo>
                  <a:cubicBezTo>
                    <a:pt x="2177" y="740"/>
                    <a:pt x="2180" y="740"/>
                    <a:pt x="2182" y="742"/>
                  </a:cubicBezTo>
                  <a:cubicBezTo>
                    <a:pt x="2185" y="743"/>
                    <a:pt x="2187" y="745"/>
                    <a:pt x="2188" y="747"/>
                  </a:cubicBezTo>
                  <a:cubicBezTo>
                    <a:pt x="2227" y="811"/>
                    <a:pt x="2231" y="876"/>
                    <a:pt x="2196" y="942"/>
                  </a:cubicBezTo>
                  <a:close/>
                  <a:moveTo>
                    <a:pt x="2186" y="341"/>
                  </a:moveTo>
                  <a:cubicBezTo>
                    <a:pt x="2172" y="318"/>
                    <a:pt x="2164" y="291"/>
                    <a:pt x="2173" y="259"/>
                  </a:cubicBezTo>
                  <a:cubicBezTo>
                    <a:pt x="2215" y="285"/>
                    <a:pt x="2254" y="309"/>
                    <a:pt x="2293" y="333"/>
                  </a:cubicBezTo>
                  <a:cubicBezTo>
                    <a:pt x="2295" y="331"/>
                    <a:pt x="2296" y="329"/>
                    <a:pt x="2298" y="327"/>
                  </a:cubicBezTo>
                  <a:cubicBezTo>
                    <a:pt x="2263" y="296"/>
                    <a:pt x="2228" y="266"/>
                    <a:pt x="2192" y="236"/>
                  </a:cubicBezTo>
                  <a:cubicBezTo>
                    <a:pt x="2221" y="214"/>
                    <a:pt x="2267" y="215"/>
                    <a:pt x="2335" y="250"/>
                  </a:cubicBezTo>
                  <a:cubicBezTo>
                    <a:pt x="2424" y="296"/>
                    <a:pt x="2477" y="372"/>
                    <a:pt x="2493" y="476"/>
                  </a:cubicBezTo>
                  <a:cubicBezTo>
                    <a:pt x="2375" y="501"/>
                    <a:pt x="2244" y="433"/>
                    <a:pt x="2186" y="341"/>
                  </a:cubicBezTo>
                  <a:close/>
                  <a:moveTo>
                    <a:pt x="3427" y="2161"/>
                  </a:moveTo>
                  <a:cubicBezTo>
                    <a:pt x="3453" y="2161"/>
                    <a:pt x="3453" y="2161"/>
                    <a:pt x="3453" y="2161"/>
                  </a:cubicBezTo>
                  <a:cubicBezTo>
                    <a:pt x="3438" y="2123"/>
                    <a:pt x="3425" y="2085"/>
                    <a:pt x="3396" y="2056"/>
                  </a:cubicBezTo>
                  <a:cubicBezTo>
                    <a:pt x="3406" y="2089"/>
                    <a:pt x="3416" y="2122"/>
                    <a:pt x="3427" y="2161"/>
                  </a:cubicBezTo>
                  <a:close/>
                  <a:moveTo>
                    <a:pt x="3373" y="1911"/>
                  </a:moveTo>
                  <a:cubicBezTo>
                    <a:pt x="3329" y="1929"/>
                    <a:pt x="3320" y="1970"/>
                    <a:pt x="3315" y="2011"/>
                  </a:cubicBezTo>
                  <a:cubicBezTo>
                    <a:pt x="3312" y="2036"/>
                    <a:pt x="3314" y="2061"/>
                    <a:pt x="3314" y="2085"/>
                  </a:cubicBezTo>
                  <a:cubicBezTo>
                    <a:pt x="3248" y="2072"/>
                    <a:pt x="3185" y="2059"/>
                    <a:pt x="3121" y="2046"/>
                  </a:cubicBezTo>
                  <a:cubicBezTo>
                    <a:pt x="3117" y="2058"/>
                    <a:pt x="3113" y="2066"/>
                    <a:pt x="3114" y="2073"/>
                  </a:cubicBezTo>
                  <a:cubicBezTo>
                    <a:pt x="3119" y="2104"/>
                    <a:pt x="3128" y="2134"/>
                    <a:pt x="3141" y="2161"/>
                  </a:cubicBezTo>
                  <a:cubicBezTo>
                    <a:pt x="3169" y="2161"/>
                    <a:pt x="3169" y="2161"/>
                    <a:pt x="3169" y="2161"/>
                  </a:cubicBezTo>
                  <a:cubicBezTo>
                    <a:pt x="3154" y="2135"/>
                    <a:pt x="3139" y="2108"/>
                    <a:pt x="3135" y="2071"/>
                  </a:cubicBezTo>
                  <a:cubicBezTo>
                    <a:pt x="3194" y="2089"/>
                    <a:pt x="3253" y="2086"/>
                    <a:pt x="3307" y="2111"/>
                  </a:cubicBezTo>
                  <a:cubicBezTo>
                    <a:pt x="3334" y="2124"/>
                    <a:pt x="3358" y="2139"/>
                    <a:pt x="3376" y="2161"/>
                  </a:cubicBezTo>
                  <a:cubicBezTo>
                    <a:pt x="3413" y="2161"/>
                    <a:pt x="3413" y="2161"/>
                    <a:pt x="3413" y="2161"/>
                  </a:cubicBezTo>
                  <a:cubicBezTo>
                    <a:pt x="3389" y="2139"/>
                    <a:pt x="3367" y="2121"/>
                    <a:pt x="3346" y="2102"/>
                  </a:cubicBezTo>
                  <a:cubicBezTo>
                    <a:pt x="3343" y="2099"/>
                    <a:pt x="3342" y="2094"/>
                    <a:pt x="3341" y="2090"/>
                  </a:cubicBezTo>
                  <a:cubicBezTo>
                    <a:pt x="3331" y="2037"/>
                    <a:pt x="3332" y="1985"/>
                    <a:pt x="3367" y="1933"/>
                  </a:cubicBezTo>
                  <a:cubicBezTo>
                    <a:pt x="3433" y="1975"/>
                    <a:pt x="3475" y="2031"/>
                    <a:pt x="3493" y="2103"/>
                  </a:cubicBezTo>
                  <a:cubicBezTo>
                    <a:pt x="3497" y="2122"/>
                    <a:pt x="3500" y="2141"/>
                    <a:pt x="3497" y="2161"/>
                  </a:cubicBezTo>
                  <a:cubicBezTo>
                    <a:pt x="3519" y="2161"/>
                    <a:pt x="3519" y="2161"/>
                    <a:pt x="3519" y="2161"/>
                  </a:cubicBezTo>
                  <a:cubicBezTo>
                    <a:pt x="3519" y="2074"/>
                    <a:pt x="3474" y="1978"/>
                    <a:pt x="3373" y="1911"/>
                  </a:cubicBezTo>
                  <a:close/>
                </a:path>
              </a:pathLst>
            </a:custGeom>
            <a:solidFill>
              <a:schemeClr val="accent2"/>
            </a:solidFill>
            <a:ln>
              <a:noFill/>
            </a:ln>
          </p:spPr>
        </p:sp>
        <p:sp>
          <p:nvSpPr>
            <p:cNvPr id="13" name="Freeform 5"/>
            <p:cNvSpPr>
              <a:spLocks noEditPoints="1"/>
            </p:cNvSpPr>
            <p:nvPr/>
          </p:nvSpPr>
          <p:spPr bwMode="auto">
            <a:xfrm>
              <a:off x="-1" y="3175"/>
              <a:ext cx="12191769" cy="6919008"/>
            </a:xfrm>
            <a:custGeom>
              <a:avLst/>
              <a:gdLst/>
              <a:ahLst/>
              <a:cxnLst/>
              <a:rect l="0" t="0" r="r" b="b"/>
              <a:pathLst>
                <a:path w="3840" h="2178">
                  <a:moveTo>
                    <a:pt x="224" y="0"/>
                  </a:moveTo>
                  <a:cubicBezTo>
                    <a:pt x="223" y="7"/>
                    <a:pt x="223" y="14"/>
                    <a:pt x="222" y="20"/>
                  </a:cubicBezTo>
                  <a:cubicBezTo>
                    <a:pt x="221" y="34"/>
                    <a:pt x="221" y="48"/>
                    <a:pt x="220" y="61"/>
                  </a:cubicBezTo>
                  <a:cubicBezTo>
                    <a:pt x="233" y="42"/>
                    <a:pt x="240" y="21"/>
                    <a:pt x="243" y="0"/>
                  </a:cubicBezTo>
                  <a:lnTo>
                    <a:pt x="224" y="0"/>
                  </a:lnTo>
                  <a:close/>
                  <a:moveTo>
                    <a:pt x="60" y="0"/>
                  </a:moveTo>
                  <a:cubicBezTo>
                    <a:pt x="59" y="3"/>
                    <a:pt x="58" y="6"/>
                    <a:pt x="56" y="9"/>
                  </a:cubicBezTo>
                  <a:cubicBezTo>
                    <a:pt x="60" y="6"/>
                    <a:pt x="63" y="3"/>
                    <a:pt x="67" y="0"/>
                  </a:cubicBezTo>
                  <a:lnTo>
                    <a:pt x="60" y="0"/>
                  </a:lnTo>
                  <a:close/>
                  <a:moveTo>
                    <a:pt x="1209" y="90"/>
                  </a:moveTo>
                  <a:cubicBezTo>
                    <a:pt x="1181" y="65"/>
                    <a:pt x="1167" y="33"/>
                    <a:pt x="1155" y="0"/>
                  </a:cubicBezTo>
                  <a:cubicBezTo>
                    <a:pt x="1130" y="0"/>
                    <a:pt x="1130" y="0"/>
                    <a:pt x="1130" y="0"/>
                  </a:cubicBezTo>
                  <a:cubicBezTo>
                    <a:pt x="1138" y="25"/>
                    <a:pt x="1148" y="50"/>
                    <a:pt x="1162" y="75"/>
                  </a:cubicBezTo>
                  <a:cubicBezTo>
                    <a:pt x="1132" y="66"/>
                    <a:pt x="1101" y="59"/>
                    <a:pt x="1072" y="46"/>
                  </a:cubicBezTo>
                  <a:cubicBezTo>
                    <a:pt x="1043" y="34"/>
                    <a:pt x="1014" y="19"/>
                    <a:pt x="989" y="0"/>
                  </a:cubicBezTo>
                  <a:cubicBezTo>
                    <a:pt x="952" y="0"/>
                    <a:pt x="952" y="0"/>
                    <a:pt x="952" y="0"/>
                  </a:cubicBezTo>
                  <a:cubicBezTo>
                    <a:pt x="1028" y="59"/>
                    <a:pt x="1116" y="92"/>
                    <a:pt x="1215" y="108"/>
                  </a:cubicBezTo>
                  <a:cubicBezTo>
                    <a:pt x="1212" y="99"/>
                    <a:pt x="1212" y="93"/>
                    <a:pt x="1209" y="90"/>
                  </a:cubicBezTo>
                  <a:close/>
                  <a:moveTo>
                    <a:pt x="812" y="188"/>
                  </a:moveTo>
                  <a:cubicBezTo>
                    <a:pt x="858" y="167"/>
                    <a:pt x="892" y="144"/>
                    <a:pt x="911" y="110"/>
                  </a:cubicBezTo>
                  <a:cubicBezTo>
                    <a:pt x="928" y="78"/>
                    <a:pt x="933" y="39"/>
                    <a:pt x="944" y="0"/>
                  </a:cubicBezTo>
                  <a:cubicBezTo>
                    <a:pt x="916" y="0"/>
                    <a:pt x="916" y="0"/>
                    <a:pt x="916" y="0"/>
                  </a:cubicBezTo>
                  <a:cubicBezTo>
                    <a:pt x="921" y="29"/>
                    <a:pt x="908" y="57"/>
                    <a:pt x="900" y="85"/>
                  </a:cubicBezTo>
                  <a:cubicBezTo>
                    <a:pt x="894" y="106"/>
                    <a:pt x="883" y="126"/>
                    <a:pt x="857" y="134"/>
                  </a:cubicBezTo>
                  <a:cubicBezTo>
                    <a:pt x="840" y="90"/>
                    <a:pt x="827" y="48"/>
                    <a:pt x="808" y="10"/>
                  </a:cubicBezTo>
                  <a:cubicBezTo>
                    <a:pt x="806" y="7"/>
                    <a:pt x="804" y="3"/>
                    <a:pt x="803" y="0"/>
                  </a:cubicBezTo>
                  <a:cubicBezTo>
                    <a:pt x="780" y="0"/>
                    <a:pt x="780" y="0"/>
                    <a:pt x="780" y="0"/>
                  </a:cubicBezTo>
                  <a:cubicBezTo>
                    <a:pt x="791" y="20"/>
                    <a:pt x="800" y="42"/>
                    <a:pt x="809" y="63"/>
                  </a:cubicBezTo>
                  <a:cubicBezTo>
                    <a:pt x="826" y="101"/>
                    <a:pt x="835" y="139"/>
                    <a:pt x="812" y="188"/>
                  </a:cubicBezTo>
                  <a:close/>
                  <a:moveTo>
                    <a:pt x="3840" y="1212"/>
                  </a:moveTo>
                  <a:cubicBezTo>
                    <a:pt x="3840" y="1188"/>
                    <a:pt x="3840" y="1188"/>
                    <a:pt x="3840" y="1188"/>
                  </a:cubicBezTo>
                  <a:cubicBezTo>
                    <a:pt x="3815" y="1174"/>
                    <a:pt x="3790" y="1162"/>
                    <a:pt x="3761" y="1158"/>
                  </a:cubicBezTo>
                  <a:cubicBezTo>
                    <a:pt x="3786" y="1178"/>
                    <a:pt x="3815" y="1192"/>
                    <a:pt x="3840" y="1212"/>
                  </a:cubicBezTo>
                  <a:close/>
                  <a:moveTo>
                    <a:pt x="1082" y="1289"/>
                  </a:moveTo>
                  <a:cubicBezTo>
                    <a:pt x="1118" y="1215"/>
                    <a:pt x="1157" y="1142"/>
                    <a:pt x="1225" y="1086"/>
                  </a:cubicBezTo>
                  <a:cubicBezTo>
                    <a:pt x="1304" y="1180"/>
                    <a:pt x="1477" y="1206"/>
                    <a:pt x="1619" y="1082"/>
                  </a:cubicBezTo>
                  <a:cubicBezTo>
                    <a:pt x="1613" y="1035"/>
                    <a:pt x="1576" y="1016"/>
                    <a:pt x="1538" y="1000"/>
                  </a:cubicBezTo>
                  <a:cubicBezTo>
                    <a:pt x="1515" y="990"/>
                    <a:pt x="1490" y="985"/>
                    <a:pt x="1467" y="979"/>
                  </a:cubicBezTo>
                  <a:cubicBezTo>
                    <a:pt x="1497" y="919"/>
                    <a:pt x="1526" y="862"/>
                    <a:pt x="1556" y="804"/>
                  </a:cubicBezTo>
                  <a:cubicBezTo>
                    <a:pt x="1545" y="797"/>
                    <a:pt x="1539" y="790"/>
                    <a:pt x="1532" y="789"/>
                  </a:cubicBezTo>
                  <a:cubicBezTo>
                    <a:pt x="1469" y="782"/>
                    <a:pt x="1408" y="794"/>
                    <a:pt x="1353" y="822"/>
                  </a:cubicBezTo>
                  <a:cubicBezTo>
                    <a:pt x="1311" y="843"/>
                    <a:pt x="1286" y="885"/>
                    <a:pt x="1260" y="923"/>
                  </a:cubicBezTo>
                  <a:cubicBezTo>
                    <a:pt x="1237" y="957"/>
                    <a:pt x="1225" y="996"/>
                    <a:pt x="1219" y="1036"/>
                  </a:cubicBezTo>
                  <a:cubicBezTo>
                    <a:pt x="1216" y="1051"/>
                    <a:pt x="1214" y="1067"/>
                    <a:pt x="1191" y="1073"/>
                  </a:cubicBezTo>
                  <a:cubicBezTo>
                    <a:pt x="1210" y="1013"/>
                    <a:pt x="1203" y="957"/>
                    <a:pt x="1188" y="901"/>
                  </a:cubicBezTo>
                  <a:cubicBezTo>
                    <a:pt x="1172" y="842"/>
                    <a:pt x="1135" y="797"/>
                    <a:pt x="1093" y="753"/>
                  </a:cubicBezTo>
                  <a:cubicBezTo>
                    <a:pt x="1035" y="812"/>
                    <a:pt x="1014" y="885"/>
                    <a:pt x="1012" y="963"/>
                  </a:cubicBezTo>
                  <a:cubicBezTo>
                    <a:pt x="1010" y="1041"/>
                    <a:pt x="1032" y="1112"/>
                    <a:pt x="1092" y="1169"/>
                  </a:cubicBezTo>
                  <a:cubicBezTo>
                    <a:pt x="1010" y="1294"/>
                    <a:pt x="968" y="1427"/>
                    <a:pt x="977" y="1577"/>
                  </a:cubicBezTo>
                  <a:cubicBezTo>
                    <a:pt x="878" y="1473"/>
                    <a:pt x="811" y="1351"/>
                    <a:pt x="752" y="1221"/>
                  </a:cubicBezTo>
                  <a:cubicBezTo>
                    <a:pt x="772" y="1204"/>
                    <a:pt x="791" y="1191"/>
                    <a:pt x="807" y="1174"/>
                  </a:cubicBezTo>
                  <a:cubicBezTo>
                    <a:pt x="859" y="1120"/>
                    <a:pt x="893" y="1055"/>
                    <a:pt x="903" y="982"/>
                  </a:cubicBezTo>
                  <a:cubicBezTo>
                    <a:pt x="909" y="947"/>
                    <a:pt x="903" y="910"/>
                    <a:pt x="900" y="874"/>
                  </a:cubicBezTo>
                  <a:cubicBezTo>
                    <a:pt x="899" y="859"/>
                    <a:pt x="887" y="854"/>
                    <a:pt x="872" y="854"/>
                  </a:cubicBezTo>
                  <a:cubicBezTo>
                    <a:pt x="833" y="852"/>
                    <a:pt x="803" y="873"/>
                    <a:pt x="773" y="894"/>
                  </a:cubicBezTo>
                  <a:cubicBezTo>
                    <a:pt x="750" y="910"/>
                    <a:pt x="731" y="933"/>
                    <a:pt x="707" y="955"/>
                  </a:cubicBezTo>
                  <a:cubicBezTo>
                    <a:pt x="690" y="892"/>
                    <a:pt x="688" y="827"/>
                    <a:pt x="684" y="758"/>
                  </a:cubicBezTo>
                  <a:cubicBezTo>
                    <a:pt x="705" y="765"/>
                    <a:pt x="723" y="773"/>
                    <a:pt x="741" y="776"/>
                  </a:cubicBezTo>
                  <a:cubicBezTo>
                    <a:pt x="787" y="782"/>
                    <a:pt x="823" y="759"/>
                    <a:pt x="852" y="729"/>
                  </a:cubicBezTo>
                  <a:cubicBezTo>
                    <a:pt x="884" y="695"/>
                    <a:pt x="906" y="654"/>
                    <a:pt x="917" y="608"/>
                  </a:cubicBezTo>
                  <a:cubicBezTo>
                    <a:pt x="922" y="583"/>
                    <a:pt x="930" y="559"/>
                    <a:pt x="937" y="535"/>
                  </a:cubicBezTo>
                  <a:cubicBezTo>
                    <a:pt x="949" y="495"/>
                    <a:pt x="967" y="460"/>
                    <a:pt x="1016" y="438"/>
                  </a:cubicBezTo>
                  <a:cubicBezTo>
                    <a:pt x="968" y="424"/>
                    <a:pt x="927" y="419"/>
                    <a:pt x="890" y="433"/>
                  </a:cubicBezTo>
                  <a:cubicBezTo>
                    <a:pt x="855" y="446"/>
                    <a:pt x="825" y="474"/>
                    <a:pt x="789" y="498"/>
                  </a:cubicBezTo>
                  <a:cubicBezTo>
                    <a:pt x="772" y="400"/>
                    <a:pt x="725" y="316"/>
                    <a:pt x="659" y="236"/>
                  </a:cubicBezTo>
                  <a:cubicBezTo>
                    <a:pt x="655" y="245"/>
                    <a:pt x="651" y="249"/>
                    <a:pt x="652" y="254"/>
                  </a:cubicBezTo>
                  <a:cubicBezTo>
                    <a:pt x="658" y="305"/>
                    <a:pt x="636" y="349"/>
                    <a:pt x="619" y="395"/>
                  </a:cubicBezTo>
                  <a:cubicBezTo>
                    <a:pt x="605" y="433"/>
                    <a:pt x="587" y="469"/>
                    <a:pt x="571" y="506"/>
                  </a:cubicBezTo>
                  <a:cubicBezTo>
                    <a:pt x="543" y="501"/>
                    <a:pt x="512" y="496"/>
                    <a:pt x="481" y="489"/>
                  </a:cubicBezTo>
                  <a:cubicBezTo>
                    <a:pt x="450" y="482"/>
                    <a:pt x="420" y="473"/>
                    <a:pt x="387" y="465"/>
                  </a:cubicBezTo>
                  <a:cubicBezTo>
                    <a:pt x="367" y="541"/>
                    <a:pt x="412" y="600"/>
                    <a:pt x="455" y="658"/>
                  </a:cubicBezTo>
                  <a:cubicBezTo>
                    <a:pt x="499" y="717"/>
                    <a:pt x="556" y="758"/>
                    <a:pt x="637" y="751"/>
                  </a:cubicBezTo>
                  <a:cubicBezTo>
                    <a:pt x="636" y="794"/>
                    <a:pt x="634" y="833"/>
                    <a:pt x="635" y="872"/>
                  </a:cubicBezTo>
                  <a:cubicBezTo>
                    <a:pt x="636" y="911"/>
                    <a:pt x="640" y="950"/>
                    <a:pt x="644" y="996"/>
                  </a:cubicBezTo>
                  <a:cubicBezTo>
                    <a:pt x="548" y="918"/>
                    <a:pt x="444" y="880"/>
                    <a:pt x="322" y="909"/>
                  </a:cubicBezTo>
                  <a:cubicBezTo>
                    <a:pt x="317" y="941"/>
                    <a:pt x="332" y="969"/>
                    <a:pt x="343" y="997"/>
                  </a:cubicBezTo>
                  <a:cubicBezTo>
                    <a:pt x="369" y="1069"/>
                    <a:pt x="424" y="1117"/>
                    <a:pt x="486" y="1157"/>
                  </a:cubicBezTo>
                  <a:cubicBezTo>
                    <a:pt x="557" y="1203"/>
                    <a:pt x="636" y="1225"/>
                    <a:pt x="719" y="1247"/>
                  </a:cubicBezTo>
                  <a:cubicBezTo>
                    <a:pt x="760" y="1355"/>
                    <a:pt x="810" y="1461"/>
                    <a:pt x="878" y="1557"/>
                  </a:cubicBezTo>
                  <a:cubicBezTo>
                    <a:pt x="945" y="1652"/>
                    <a:pt x="1022" y="1740"/>
                    <a:pt x="1098" y="1835"/>
                  </a:cubicBezTo>
                  <a:cubicBezTo>
                    <a:pt x="1068" y="1826"/>
                    <a:pt x="1041" y="1817"/>
                    <a:pt x="1015" y="1809"/>
                  </a:cubicBezTo>
                  <a:cubicBezTo>
                    <a:pt x="936" y="1649"/>
                    <a:pt x="818" y="1546"/>
                    <a:pt x="631" y="1532"/>
                  </a:cubicBezTo>
                  <a:cubicBezTo>
                    <a:pt x="626" y="1593"/>
                    <a:pt x="644" y="1644"/>
                    <a:pt x="680" y="1687"/>
                  </a:cubicBezTo>
                  <a:cubicBezTo>
                    <a:pt x="713" y="1727"/>
                    <a:pt x="753" y="1762"/>
                    <a:pt x="792" y="1802"/>
                  </a:cubicBezTo>
                  <a:cubicBezTo>
                    <a:pt x="678" y="1812"/>
                    <a:pt x="580" y="1861"/>
                    <a:pt x="481" y="1920"/>
                  </a:cubicBezTo>
                  <a:cubicBezTo>
                    <a:pt x="466" y="1912"/>
                    <a:pt x="446" y="1904"/>
                    <a:pt x="429" y="1893"/>
                  </a:cubicBezTo>
                  <a:cubicBezTo>
                    <a:pt x="351" y="1849"/>
                    <a:pt x="272" y="1856"/>
                    <a:pt x="194" y="1888"/>
                  </a:cubicBezTo>
                  <a:cubicBezTo>
                    <a:pt x="163" y="1901"/>
                    <a:pt x="133" y="1917"/>
                    <a:pt x="106" y="1937"/>
                  </a:cubicBezTo>
                  <a:cubicBezTo>
                    <a:pt x="75" y="1959"/>
                    <a:pt x="80" y="1982"/>
                    <a:pt x="115" y="2000"/>
                  </a:cubicBezTo>
                  <a:cubicBezTo>
                    <a:pt x="175" y="2030"/>
                    <a:pt x="238" y="2053"/>
                    <a:pt x="307" y="2043"/>
                  </a:cubicBezTo>
                  <a:cubicBezTo>
                    <a:pt x="308" y="2043"/>
                    <a:pt x="309" y="2045"/>
                    <a:pt x="310" y="2046"/>
                  </a:cubicBezTo>
                  <a:cubicBezTo>
                    <a:pt x="283" y="2081"/>
                    <a:pt x="259" y="2121"/>
                    <a:pt x="240" y="2161"/>
                  </a:cubicBezTo>
                  <a:cubicBezTo>
                    <a:pt x="263" y="2161"/>
                    <a:pt x="263" y="2161"/>
                    <a:pt x="263" y="2161"/>
                  </a:cubicBezTo>
                  <a:cubicBezTo>
                    <a:pt x="288" y="2111"/>
                    <a:pt x="321" y="2066"/>
                    <a:pt x="362" y="2026"/>
                  </a:cubicBezTo>
                  <a:cubicBezTo>
                    <a:pt x="374" y="2013"/>
                    <a:pt x="388" y="2016"/>
                    <a:pt x="405" y="2023"/>
                  </a:cubicBezTo>
                  <a:cubicBezTo>
                    <a:pt x="373" y="2070"/>
                    <a:pt x="342" y="2115"/>
                    <a:pt x="311" y="2161"/>
                  </a:cubicBezTo>
                  <a:cubicBezTo>
                    <a:pt x="322" y="2161"/>
                    <a:pt x="322" y="2161"/>
                    <a:pt x="322" y="2161"/>
                  </a:cubicBezTo>
                  <a:cubicBezTo>
                    <a:pt x="356" y="2122"/>
                    <a:pt x="390" y="2083"/>
                    <a:pt x="430" y="2037"/>
                  </a:cubicBezTo>
                  <a:cubicBezTo>
                    <a:pt x="433" y="2088"/>
                    <a:pt x="418" y="2127"/>
                    <a:pt x="395" y="2161"/>
                  </a:cubicBezTo>
                  <a:cubicBezTo>
                    <a:pt x="421" y="2161"/>
                    <a:pt x="421" y="2161"/>
                    <a:pt x="421" y="2161"/>
                  </a:cubicBezTo>
                  <a:cubicBezTo>
                    <a:pt x="426" y="2153"/>
                    <a:pt x="431" y="2146"/>
                    <a:pt x="437" y="2139"/>
                  </a:cubicBezTo>
                  <a:cubicBezTo>
                    <a:pt x="437" y="2138"/>
                    <a:pt x="439" y="2139"/>
                    <a:pt x="444" y="2138"/>
                  </a:cubicBezTo>
                  <a:cubicBezTo>
                    <a:pt x="446" y="2146"/>
                    <a:pt x="449" y="2153"/>
                    <a:pt x="451" y="2161"/>
                  </a:cubicBezTo>
                  <a:cubicBezTo>
                    <a:pt x="472" y="2161"/>
                    <a:pt x="472" y="2161"/>
                    <a:pt x="472" y="2161"/>
                  </a:cubicBezTo>
                  <a:cubicBezTo>
                    <a:pt x="469" y="2146"/>
                    <a:pt x="467" y="2132"/>
                    <a:pt x="467" y="2120"/>
                  </a:cubicBezTo>
                  <a:cubicBezTo>
                    <a:pt x="467" y="2088"/>
                    <a:pt x="463" y="2049"/>
                    <a:pt x="503" y="2027"/>
                  </a:cubicBezTo>
                  <a:cubicBezTo>
                    <a:pt x="525" y="2066"/>
                    <a:pt x="525" y="2108"/>
                    <a:pt x="542" y="2146"/>
                  </a:cubicBezTo>
                  <a:cubicBezTo>
                    <a:pt x="555" y="2104"/>
                    <a:pt x="533" y="2064"/>
                    <a:pt x="532" y="2021"/>
                  </a:cubicBezTo>
                  <a:cubicBezTo>
                    <a:pt x="562" y="2031"/>
                    <a:pt x="584" y="2049"/>
                    <a:pt x="594" y="2076"/>
                  </a:cubicBezTo>
                  <a:cubicBezTo>
                    <a:pt x="605" y="2104"/>
                    <a:pt x="611" y="2133"/>
                    <a:pt x="612" y="2161"/>
                  </a:cubicBezTo>
                  <a:cubicBezTo>
                    <a:pt x="634" y="2161"/>
                    <a:pt x="634" y="2161"/>
                    <a:pt x="634" y="2161"/>
                  </a:cubicBezTo>
                  <a:cubicBezTo>
                    <a:pt x="634" y="2159"/>
                    <a:pt x="633" y="2158"/>
                    <a:pt x="633" y="2157"/>
                  </a:cubicBezTo>
                  <a:cubicBezTo>
                    <a:pt x="632" y="2075"/>
                    <a:pt x="595" y="2009"/>
                    <a:pt x="525" y="1954"/>
                  </a:cubicBezTo>
                  <a:cubicBezTo>
                    <a:pt x="629" y="1898"/>
                    <a:pt x="732" y="1862"/>
                    <a:pt x="850" y="1864"/>
                  </a:cubicBezTo>
                  <a:cubicBezTo>
                    <a:pt x="765" y="1944"/>
                    <a:pt x="729" y="2037"/>
                    <a:pt x="749" y="2149"/>
                  </a:cubicBezTo>
                  <a:cubicBezTo>
                    <a:pt x="853" y="2178"/>
                    <a:pt x="1017" y="2048"/>
                    <a:pt x="1024" y="1886"/>
                  </a:cubicBezTo>
                  <a:cubicBezTo>
                    <a:pt x="1101" y="1909"/>
                    <a:pt x="1170" y="1941"/>
                    <a:pt x="1222" y="2003"/>
                  </a:cubicBezTo>
                  <a:cubicBezTo>
                    <a:pt x="1238" y="2022"/>
                    <a:pt x="1251" y="2043"/>
                    <a:pt x="1279" y="2048"/>
                  </a:cubicBezTo>
                  <a:cubicBezTo>
                    <a:pt x="1287" y="2050"/>
                    <a:pt x="1294" y="2059"/>
                    <a:pt x="1300" y="2066"/>
                  </a:cubicBezTo>
                  <a:cubicBezTo>
                    <a:pt x="1320" y="2097"/>
                    <a:pt x="1339" y="2128"/>
                    <a:pt x="1356" y="2161"/>
                  </a:cubicBezTo>
                  <a:cubicBezTo>
                    <a:pt x="1383" y="2161"/>
                    <a:pt x="1383" y="2161"/>
                    <a:pt x="1383" y="2161"/>
                  </a:cubicBezTo>
                  <a:cubicBezTo>
                    <a:pt x="1379" y="2144"/>
                    <a:pt x="1379" y="2126"/>
                    <a:pt x="1386" y="2105"/>
                  </a:cubicBezTo>
                  <a:cubicBezTo>
                    <a:pt x="1363" y="2119"/>
                    <a:pt x="1352" y="2113"/>
                    <a:pt x="1344" y="2096"/>
                  </a:cubicBezTo>
                  <a:cubicBezTo>
                    <a:pt x="1338" y="2083"/>
                    <a:pt x="1327" y="2070"/>
                    <a:pt x="1323" y="2056"/>
                  </a:cubicBezTo>
                  <a:cubicBezTo>
                    <a:pt x="1316" y="2033"/>
                    <a:pt x="1303" y="2020"/>
                    <a:pt x="1277" y="2019"/>
                  </a:cubicBezTo>
                  <a:cubicBezTo>
                    <a:pt x="1274" y="1974"/>
                    <a:pt x="1241" y="1957"/>
                    <a:pt x="1208" y="1941"/>
                  </a:cubicBezTo>
                  <a:cubicBezTo>
                    <a:pt x="1151" y="1913"/>
                    <a:pt x="1095" y="1881"/>
                    <a:pt x="1033" y="1863"/>
                  </a:cubicBezTo>
                  <a:cubicBezTo>
                    <a:pt x="1016" y="1858"/>
                    <a:pt x="1008" y="1851"/>
                    <a:pt x="1016" y="1834"/>
                  </a:cubicBezTo>
                  <a:cubicBezTo>
                    <a:pt x="1087" y="1842"/>
                    <a:pt x="1137" y="1894"/>
                    <a:pt x="1201" y="1919"/>
                  </a:cubicBezTo>
                  <a:cubicBezTo>
                    <a:pt x="1199" y="1908"/>
                    <a:pt x="1196" y="1900"/>
                    <a:pt x="1190" y="1893"/>
                  </a:cubicBezTo>
                  <a:cubicBezTo>
                    <a:pt x="1126" y="1821"/>
                    <a:pt x="1063" y="1749"/>
                    <a:pt x="998" y="1679"/>
                  </a:cubicBezTo>
                  <a:cubicBezTo>
                    <a:pt x="934" y="1610"/>
                    <a:pt x="883" y="1534"/>
                    <a:pt x="837" y="1453"/>
                  </a:cubicBezTo>
                  <a:cubicBezTo>
                    <a:pt x="829" y="1438"/>
                    <a:pt x="822" y="1421"/>
                    <a:pt x="814" y="1405"/>
                  </a:cubicBezTo>
                  <a:cubicBezTo>
                    <a:pt x="840" y="1432"/>
                    <a:pt x="857" y="1464"/>
                    <a:pt x="878" y="1494"/>
                  </a:cubicBezTo>
                  <a:cubicBezTo>
                    <a:pt x="950" y="1593"/>
                    <a:pt x="1030" y="1687"/>
                    <a:pt x="1112" y="1778"/>
                  </a:cubicBezTo>
                  <a:cubicBezTo>
                    <a:pt x="1180" y="1852"/>
                    <a:pt x="1250" y="1925"/>
                    <a:pt x="1319" y="1998"/>
                  </a:cubicBezTo>
                  <a:cubicBezTo>
                    <a:pt x="1365" y="2048"/>
                    <a:pt x="1404" y="2102"/>
                    <a:pt x="1437" y="2161"/>
                  </a:cubicBezTo>
                  <a:cubicBezTo>
                    <a:pt x="1461" y="2161"/>
                    <a:pt x="1461" y="2161"/>
                    <a:pt x="1461" y="2161"/>
                  </a:cubicBezTo>
                  <a:cubicBezTo>
                    <a:pt x="1425" y="2096"/>
                    <a:pt x="1381" y="2036"/>
                    <a:pt x="1330" y="1980"/>
                  </a:cubicBezTo>
                  <a:cubicBezTo>
                    <a:pt x="1321" y="1970"/>
                    <a:pt x="1314" y="1958"/>
                    <a:pt x="1303" y="1945"/>
                  </a:cubicBezTo>
                  <a:cubicBezTo>
                    <a:pt x="1313" y="1940"/>
                    <a:pt x="1320" y="1937"/>
                    <a:pt x="1327" y="1935"/>
                  </a:cubicBezTo>
                  <a:cubicBezTo>
                    <a:pt x="1406" y="1911"/>
                    <a:pt x="1449" y="1851"/>
                    <a:pt x="1476" y="1780"/>
                  </a:cubicBezTo>
                  <a:cubicBezTo>
                    <a:pt x="1490" y="1742"/>
                    <a:pt x="1495" y="1698"/>
                    <a:pt x="1498" y="1657"/>
                  </a:cubicBezTo>
                  <a:cubicBezTo>
                    <a:pt x="1500" y="1627"/>
                    <a:pt x="1492" y="1596"/>
                    <a:pt x="1489" y="1566"/>
                  </a:cubicBezTo>
                  <a:cubicBezTo>
                    <a:pt x="1437" y="1562"/>
                    <a:pt x="1406" y="1597"/>
                    <a:pt x="1366" y="1620"/>
                  </a:cubicBezTo>
                  <a:cubicBezTo>
                    <a:pt x="1352" y="1517"/>
                    <a:pt x="1304" y="1433"/>
                    <a:pt x="1242" y="1352"/>
                  </a:cubicBezTo>
                  <a:cubicBezTo>
                    <a:pt x="1235" y="1356"/>
                    <a:pt x="1227" y="1358"/>
                    <a:pt x="1222" y="1363"/>
                  </a:cubicBezTo>
                  <a:cubicBezTo>
                    <a:pt x="1162" y="1434"/>
                    <a:pt x="1122" y="1510"/>
                    <a:pt x="1130" y="1608"/>
                  </a:cubicBezTo>
                  <a:cubicBezTo>
                    <a:pt x="1135" y="1669"/>
                    <a:pt x="1137" y="1730"/>
                    <a:pt x="1157" y="1789"/>
                  </a:cubicBezTo>
                  <a:cubicBezTo>
                    <a:pt x="1071" y="1703"/>
                    <a:pt x="1019" y="1605"/>
                    <a:pt x="1035" y="1479"/>
                  </a:cubicBezTo>
                  <a:cubicBezTo>
                    <a:pt x="1043" y="1414"/>
                    <a:pt x="1053" y="1348"/>
                    <a:pt x="1082" y="1289"/>
                  </a:cubicBezTo>
                  <a:close/>
                  <a:moveTo>
                    <a:pt x="1599" y="1071"/>
                  </a:moveTo>
                  <a:cubicBezTo>
                    <a:pt x="1540" y="1123"/>
                    <a:pt x="1475" y="1148"/>
                    <a:pt x="1401" y="1146"/>
                  </a:cubicBezTo>
                  <a:cubicBezTo>
                    <a:pt x="1366" y="1145"/>
                    <a:pt x="1330" y="1138"/>
                    <a:pt x="1305" y="1100"/>
                  </a:cubicBezTo>
                  <a:cubicBezTo>
                    <a:pt x="1363" y="1089"/>
                    <a:pt x="1421" y="1094"/>
                    <a:pt x="1473" y="1066"/>
                  </a:cubicBezTo>
                  <a:cubicBezTo>
                    <a:pt x="1434" y="1067"/>
                    <a:pt x="1394" y="1067"/>
                    <a:pt x="1346" y="1068"/>
                  </a:cubicBezTo>
                  <a:cubicBezTo>
                    <a:pt x="1383" y="1044"/>
                    <a:pt x="1412" y="1025"/>
                    <a:pt x="1442" y="1005"/>
                  </a:cubicBezTo>
                  <a:cubicBezTo>
                    <a:pt x="1445" y="1003"/>
                    <a:pt x="1450" y="1004"/>
                    <a:pt x="1454" y="1004"/>
                  </a:cubicBezTo>
                  <a:cubicBezTo>
                    <a:pt x="1509" y="1008"/>
                    <a:pt x="1559" y="1023"/>
                    <a:pt x="1599" y="1071"/>
                  </a:cubicBezTo>
                  <a:close/>
                  <a:moveTo>
                    <a:pt x="1278" y="932"/>
                  </a:moveTo>
                  <a:cubicBezTo>
                    <a:pt x="1310" y="881"/>
                    <a:pt x="1347" y="837"/>
                    <a:pt x="1410" y="824"/>
                  </a:cubicBezTo>
                  <a:cubicBezTo>
                    <a:pt x="1446" y="817"/>
                    <a:pt x="1482" y="802"/>
                    <a:pt x="1529" y="810"/>
                  </a:cubicBezTo>
                  <a:cubicBezTo>
                    <a:pt x="1495" y="862"/>
                    <a:pt x="1483" y="920"/>
                    <a:pt x="1443" y="965"/>
                  </a:cubicBezTo>
                  <a:cubicBezTo>
                    <a:pt x="1406" y="1009"/>
                    <a:pt x="1365" y="1039"/>
                    <a:pt x="1297" y="1025"/>
                  </a:cubicBezTo>
                  <a:cubicBezTo>
                    <a:pt x="1307" y="1008"/>
                    <a:pt x="1314" y="994"/>
                    <a:pt x="1323" y="982"/>
                  </a:cubicBezTo>
                  <a:cubicBezTo>
                    <a:pt x="1332" y="970"/>
                    <a:pt x="1344" y="960"/>
                    <a:pt x="1355" y="949"/>
                  </a:cubicBezTo>
                  <a:cubicBezTo>
                    <a:pt x="1364" y="939"/>
                    <a:pt x="1374" y="929"/>
                    <a:pt x="1383" y="920"/>
                  </a:cubicBezTo>
                  <a:cubicBezTo>
                    <a:pt x="1333" y="934"/>
                    <a:pt x="1302" y="971"/>
                    <a:pt x="1272" y="1010"/>
                  </a:cubicBezTo>
                  <a:cubicBezTo>
                    <a:pt x="1255" y="979"/>
                    <a:pt x="1264" y="954"/>
                    <a:pt x="1278" y="932"/>
                  </a:cubicBezTo>
                  <a:close/>
                  <a:moveTo>
                    <a:pt x="1092" y="1084"/>
                  </a:moveTo>
                  <a:cubicBezTo>
                    <a:pt x="1060" y="1069"/>
                    <a:pt x="1049" y="1049"/>
                    <a:pt x="1042" y="1026"/>
                  </a:cubicBezTo>
                  <a:cubicBezTo>
                    <a:pt x="1029" y="977"/>
                    <a:pt x="1033" y="929"/>
                    <a:pt x="1045" y="881"/>
                  </a:cubicBezTo>
                  <a:cubicBezTo>
                    <a:pt x="1054" y="845"/>
                    <a:pt x="1066" y="812"/>
                    <a:pt x="1097" y="784"/>
                  </a:cubicBezTo>
                  <a:cubicBezTo>
                    <a:pt x="1115" y="810"/>
                    <a:pt x="1133" y="833"/>
                    <a:pt x="1147" y="858"/>
                  </a:cubicBezTo>
                  <a:cubicBezTo>
                    <a:pt x="1175" y="907"/>
                    <a:pt x="1185" y="960"/>
                    <a:pt x="1178" y="1015"/>
                  </a:cubicBezTo>
                  <a:cubicBezTo>
                    <a:pt x="1174" y="1047"/>
                    <a:pt x="1163" y="1077"/>
                    <a:pt x="1126" y="1092"/>
                  </a:cubicBezTo>
                  <a:cubicBezTo>
                    <a:pt x="1106" y="1045"/>
                    <a:pt x="1120" y="991"/>
                    <a:pt x="1090" y="949"/>
                  </a:cubicBezTo>
                  <a:cubicBezTo>
                    <a:pt x="1091" y="992"/>
                    <a:pt x="1091" y="1035"/>
                    <a:pt x="1092" y="1084"/>
                  </a:cubicBezTo>
                  <a:close/>
                  <a:moveTo>
                    <a:pt x="805" y="545"/>
                  </a:moveTo>
                  <a:cubicBezTo>
                    <a:pt x="810" y="497"/>
                    <a:pt x="850" y="480"/>
                    <a:pt x="883" y="459"/>
                  </a:cubicBezTo>
                  <a:cubicBezTo>
                    <a:pt x="901" y="447"/>
                    <a:pt x="922" y="439"/>
                    <a:pt x="947" y="449"/>
                  </a:cubicBezTo>
                  <a:cubicBezTo>
                    <a:pt x="931" y="494"/>
                    <a:pt x="914" y="534"/>
                    <a:pt x="904" y="576"/>
                  </a:cubicBezTo>
                  <a:cubicBezTo>
                    <a:pt x="895" y="611"/>
                    <a:pt x="876" y="640"/>
                    <a:pt x="855" y="668"/>
                  </a:cubicBezTo>
                  <a:cubicBezTo>
                    <a:pt x="839" y="690"/>
                    <a:pt x="816" y="704"/>
                    <a:pt x="784" y="702"/>
                  </a:cubicBezTo>
                  <a:cubicBezTo>
                    <a:pt x="799" y="676"/>
                    <a:pt x="813" y="654"/>
                    <a:pt x="827" y="631"/>
                  </a:cubicBezTo>
                  <a:cubicBezTo>
                    <a:pt x="809" y="643"/>
                    <a:pt x="795" y="658"/>
                    <a:pt x="780" y="672"/>
                  </a:cubicBezTo>
                  <a:cubicBezTo>
                    <a:pt x="766" y="686"/>
                    <a:pt x="751" y="703"/>
                    <a:pt x="725" y="694"/>
                  </a:cubicBezTo>
                  <a:cubicBezTo>
                    <a:pt x="742" y="670"/>
                    <a:pt x="758" y="648"/>
                    <a:pt x="772" y="624"/>
                  </a:cubicBezTo>
                  <a:cubicBezTo>
                    <a:pt x="787" y="599"/>
                    <a:pt x="780" y="565"/>
                    <a:pt x="805" y="545"/>
                  </a:cubicBezTo>
                  <a:close/>
                  <a:moveTo>
                    <a:pt x="516" y="688"/>
                  </a:moveTo>
                  <a:cubicBezTo>
                    <a:pt x="464" y="643"/>
                    <a:pt x="427" y="588"/>
                    <a:pt x="405" y="523"/>
                  </a:cubicBezTo>
                  <a:cubicBezTo>
                    <a:pt x="403" y="515"/>
                    <a:pt x="404" y="505"/>
                    <a:pt x="404" y="499"/>
                  </a:cubicBezTo>
                  <a:cubicBezTo>
                    <a:pt x="438" y="505"/>
                    <a:pt x="471" y="511"/>
                    <a:pt x="503" y="514"/>
                  </a:cubicBezTo>
                  <a:cubicBezTo>
                    <a:pt x="532" y="517"/>
                    <a:pt x="557" y="526"/>
                    <a:pt x="574" y="543"/>
                  </a:cubicBezTo>
                  <a:cubicBezTo>
                    <a:pt x="579" y="575"/>
                    <a:pt x="583" y="603"/>
                    <a:pt x="587" y="634"/>
                  </a:cubicBezTo>
                  <a:cubicBezTo>
                    <a:pt x="560" y="618"/>
                    <a:pt x="537" y="605"/>
                    <a:pt x="513" y="591"/>
                  </a:cubicBezTo>
                  <a:cubicBezTo>
                    <a:pt x="540" y="625"/>
                    <a:pt x="580" y="645"/>
                    <a:pt x="593" y="689"/>
                  </a:cubicBezTo>
                  <a:cubicBezTo>
                    <a:pt x="560" y="709"/>
                    <a:pt x="541" y="709"/>
                    <a:pt x="516" y="688"/>
                  </a:cubicBezTo>
                  <a:close/>
                  <a:moveTo>
                    <a:pt x="642" y="648"/>
                  </a:moveTo>
                  <a:cubicBezTo>
                    <a:pt x="640" y="646"/>
                    <a:pt x="638" y="644"/>
                    <a:pt x="636" y="642"/>
                  </a:cubicBezTo>
                  <a:cubicBezTo>
                    <a:pt x="594" y="581"/>
                    <a:pt x="587" y="516"/>
                    <a:pt x="619" y="448"/>
                  </a:cubicBezTo>
                  <a:cubicBezTo>
                    <a:pt x="641" y="400"/>
                    <a:pt x="666" y="353"/>
                    <a:pt x="677" y="295"/>
                  </a:cubicBezTo>
                  <a:cubicBezTo>
                    <a:pt x="694" y="322"/>
                    <a:pt x="713" y="348"/>
                    <a:pt x="727" y="376"/>
                  </a:cubicBezTo>
                  <a:cubicBezTo>
                    <a:pt x="752" y="428"/>
                    <a:pt x="769" y="482"/>
                    <a:pt x="769" y="541"/>
                  </a:cubicBezTo>
                  <a:cubicBezTo>
                    <a:pt x="768" y="609"/>
                    <a:pt x="746" y="641"/>
                    <a:pt x="685" y="657"/>
                  </a:cubicBezTo>
                  <a:cubicBezTo>
                    <a:pt x="690" y="610"/>
                    <a:pt x="700" y="564"/>
                    <a:pt x="688" y="518"/>
                  </a:cubicBezTo>
                  <a:cubicBezTo>
                    <a:pt x="676" y="562"/>
                    <a:pt x="677" y="610"/>
                    <a:pt x="654" y="651"/>
                  </a:cubicBezTo>
                  <a:cubicBezTo>
                    <a:pt x="648" y="649"/>
                    <a:pt x="645" y="649"/>
                    <a:pt x="642" y="648"/>
                  </a:cubicBezTo>
                  <a:close/>
                  <a:moveTo>
                    <a:pt x="675" y="1129"/>
                  </a:moveTo>
                  <a:cubicBezTo>
                    <a:pt x="632" y="1105"/>
                    <a:pt x="591" y="1083"/>
                    <a:pt x="551" y="1061"/>
                  </a:cubicBezTo>
                  <a:cubicBezTo>
                    <a:pt x="550" y="1063"/>
                    <a:pt x="548" y="1066"/>
                    <a:pt x="547" y="1068"/>
                  </a:cubicBezTo>
                  <a:cubicBezTo>
                    <a:pt x="584" y="1096"/>
                    <a:pt x="620" y="1125"/>
                    <a:pt x="657" y="1153"/>
                  </a:cubicBezTo>
                  <a:cubicBezTo>
                    <a:pt x="630" y="1176"/>
                    <a:pt x="584" y="1178"/>
                    <a:pt x="514" y="1147"/>
                  </a:cubicBezTo>
                  <a:cubicBezTo>
                    <a:pt x="422" y="1105"/>
                    <a:pt x="366" y="1031"/>
                    <a:pt x="345" y="928"/>
                  </a:cubicBezTo>
                  <a:cubicBezTo>
                    <a:pt x="462" y="897"/>
                    <a:pt x="596" y="959"/>
                    <a:pt x="658" y="1048"/>
                  </a:cubicBezTo>
                  <a:cubicBezTo>
                    <a:pt x="673" y="1070"/>
                    <a:pt x="683" y="1097"/>
                    <a:pt x="675" y="1129"/>
                  </a:cubicBezTo>
                  <a:close/>
                  <a:moveTo>
                    <a:pt x="679" y="1020"/>
                  </a:moveTo>
                  <a:cubicBezTo>
                    <a:pt x="655" y="949"/>
                    <a:pt x="652" y="880"/>
                    <a:pt x="660" y="810"/>
                  </a:cubicBezTo>
                  <a:cubicBezTo>
                    <a:pt x="687" y="930"/>
                    <a:pt x="693" y="985"/>
                    <a:pt x="679" y="1020"/>
                  </a:cubicBezTo>
                  <a:close/>
                  <a:moveTo>
                    <a:pt x="720" y="989"/>
                  </a:moveTo>
                  <a:cubicBezTo>
                    <a:pt x="729" y="972"/>
                    <a:pt x="738" y="954"/>
                    <a:pt x="751" y="940"/>
                  </a:cubicBezTo>
                  <a:cubicBezTo>
                    <a:pt x="783" y="906"/>
                    <a:pt x="820" y="879"/>
                    <a:pt x="870" y="874"/>
                  </a:cubicBezTo>
                  <a:cubicBezTo>
                    <a:pt x="915" y="968"/>
                    <a:pt x="845" y="1144"/>
                    <a:pt x="763" y="1146"/>
                  </a:cubicBezTo>
                  <a:cubicBezTo>
                    <a:pt x="753" y="1085"/>
                    <a:pt x="788" y="1034"/>
                    <a:pt x="805" y="972"/>
                  </a:cubicBezTo>
                  <a:cubicBezTo>
                    <a:pt x="762" y="1016"/>
                    <a:pt x="756" y="1070"/>
                    <a:pt x="734" y="1119"/>
                  </a:cubicBezTo>
                  <a:cubicBezTo>
                    <a:pt x="698" y="1075"/>
                    <a:pt x="698" y="1033"/>
                    <a:pt x="720" y="989"/>
                  </a:cubicBezTo>
                  <a:close/>
                  <a:moveTo>
                    <a:pt x="110" y="1967"/>
                  </a:moveTo>
                  <a:cubicBezTo>
                    <a:pt x="161" y="1899"/>
                    <a:pt x="320" y="1875"/>
                    <a:pt x="383" y="1923"/>
                  </a:cubicBezTo>
                  <a:cubicBezTo>
                    <a:pt x="335" y="1930"/>
                    <a:pt x="285" y="1936"/>
                    <a:pt x="236" y="1943"/>
                  </a:cubicBezTo>
                  <a:cubicBezTo>
                    <a:pt x="236" y="1946"/>
                    <a:pt x="236" y="1948"/>
                    <a:pt x="236" y="1951"/>
                  </a:cubicBezTo>
                  <a:cubicBezTo>
                    <a:pt x="291" y="1956"/>
                    <a:pt x="347" y="1936"/>
                    <a:pt x="403" y="1954"/>
                  </a:cubicBezTo>
                  <a:cubicBezTo>
                    <a:pt x="319" y="2053"/>
                    <a:pt x="201" y="2037"/>
                    <a:pt x="110" y="1967"/>
                  </a:cubicBezTo>
                  <a:close/>
                  <a:moveTo>
                    <a:pt x="649" y="1555"/>
                  </a:moveTo>
                  <a:cubicBezTo>
                    <a:pt x="656" y="1555"/>
                    <a:pt x="663" y="1554"/>
                    <a:pt x="670" y="1555"/>
                  </a:cubicBezTo>
                  <a:cubicBezTo>
                    <a:pt x="681" y="1556"/>
                    <a:pt x="692" y="1558"/>
                    <a:pt x="703" y="1560"/>
                  </a:cubicBezTo>
                  <a:cubicBezTo>
                    <a:pt x="797" y="1581"/>
                    <a:pt x="866" y="1637"/>
                    <a:pt x="917" y="1716"/>
                  </a:cubicBezTo>
                  <a:cubicBezTo>
                    <a:pt x="924" y="1727"/>
                    <a:pt x="925" y="1742"/>
                    <a:pt x="929" y="1756"/>
                  </a:cubicBezTo>
                  <a:cubicBezTo>
                    <a:pt x="927" y="1757"/>
                    <a:pt x="924" y="1758"/>
                    <a:pt x="922" y="1759"/>
                  </a:cubicBezTo>
                  <a:cubicBezTo>
                    <a:pt x="872" y="1725"/>
                    <a:pt x="822" y="1691"/>
                    <a:pt x="771" y="1657"/>
                  </a:cubicBezTo>
                  <a:cubicBezTo>
                    <a:pt x="810" y="1714"/>
                    <a:pt x="877" y="1739"/>
                    <a:pt x="919" y="1799"/>
                  </a:cubicBezTo>
                  <a:cubicBezTo>
                    <a:pt x="798" y="1814"/>
                    <a:pt x="651" y="1668"/>
                    <a:pt x="649" y="1555"/>
                  </a:cubicBezTo>
                  <a:close/>
                  <a:moveTo>
                    <a:pt x="702" y="1860"/>
                  </a:moveTo>
                  <a:cubicBezTo>
                    <a:pt x="649" y="1873"/>
                    <a:pt x="599" y="1895"/>
                    <a:pt x="541" y="1915"/>
                  </a:cubicBezTo>
                  <a:cubicBezTo>
                    <a:pt x="622" y="1854"/>
                    <a:pt x="803" y="1801"/>
                    <a:pt x="864" y="1834"/>
                  </a:cubicBezTo>
                  <a:cubicBezTo>
                    <a:pt x="811" y="1842"/>
                    <a:pt x="756" y="1847"/>
                    <a:pt x="702" y="1860"/>
                  </a:cubicBezTo>
                  <a:close/>
                  <a:moveTo>
                    <a:pt x="941" y="2041"/>
                  </a:moveTo>
                  <a:cubicBezTo>
                    <a:pt x="899" y="2100"/>
                    <a:pt x="835" y="2121"/>
                    <a:pt x="768" y="2137"/>
                  </a:cubicBezTo>
                  <a:cubicBezTo>
                    <a:pt x="752" y="2030"/>
                    <a:pt x="812" y="1900"/>
                    <a:pt x="886" y="1877"/>
                  </a:cubicBezTo>
                  <a:cubicBezTo>
                    <a:pt x="901" y="1880"/>
                    <a:pt x="916" y="1882"/>
                    <a:pt x="932" y="1886"/>
                  </a:cubicBezTo>
                  <a:cubicBezTo>
                    <a:pt x="917" y="1940"/>
                    <a:pt x="879" y="1978"/>
                    <a:pt x="851" y="2027"/>
                  </a:cubicBezTo>
                  <a:cubicBezTo>
                    <a:pt x="891" y="2002"/>
                    <a:pt x="925" y="1962"/>
                    <a:pt x="953" y="1907"/>
                  </a:cubicBezTo>
                  <a:cubicBezTo>
                    <a:pt x="971" y="1960"/>
                    <a:pt x="968" y="2002"/>
                    <a:pt x="941" y="2041"/>
                  </a:cubicBezTo>
                  <a:close/>
                  <a:moveTo>
                    <a:pt x="1413" y="1690"/>
                  </a:moveTo>
                  <a:cubicBezTo>
                    <a:pt x="1401" y="1713"/>
                    <a:pt x="1393" y="1729"/>
                    <a:pt x="1384" y="1746"/>
                  </a:cubicBezTo>
                  <a:cubicBezTo>
                    <a:pt x="1358" y="1660"/>
                    <a:pt x="1384" y="1612"/>
                    <a:pt x="1468" y="1588"/>
                  </a:cubicBezTo>
                  <a:cubicBezTo>
                    <a:pt x="1483" y="1633"/>
                    <a:pt x="1481" y="1680"/>
                    <a:pt x="1467" y="1738"/>
                  </a:cubicBezTo>
                  <a:cubicBezTo>
                    <a:pt x="1457" y="1777"/>
                    <a:pt x="1445" y="1814"/>
                    <a:pt x="1416" y="1842"/>
                  </a:cubicBezTo>
                  <a:cubicBezTo>
                    <a:pt x="1393" y="1865"/>
                    <a:pt x="1377" y="1870"/>
                    <a:pt x="1347" y="1863"/>
                  </a:cubicBezTo>
                  <a:cubicBezTo>
                    <a:pt x="1360" y="1805"/>
                    <a:pt x="1417" y="1764"/>
                    <a:pt x="1413" y="1690"/>
                  </a:cubicBezTo>
                  <a:close/>
                  <a:moveTo>
                    <a:pt x="1154" y="1679"/>
                  </a:moveTo>
                  <a:cubicBezTo>
                    <a:pt x="1151" y="1656"/>
                    <a:pt x="1152" y="1632"/>
                    <a:pt x="1149" y="1608"/>
                  </a:cubicBezTo>
                  <a:cubicBezTo>
                    <a:pt x="1141" y="1518"/>
                    <a:pt x="1180" y="1447"/>
                    <a:pt x="1235" y="1377"/>
                  </a:cubicBezTo>
                  <a:cubicBezTo>
                    <a:pt x="1255" y="1404"/>
                    <a:pt x="1274" y="1428"/>
                    <a:pt x="1289" y="1454"/>
                  </a:cubicBezTo>
                  <a:cubicBezTo>
                    <a:pt x="1345" y="1550"/>
                    <a:pt x="1359" y="1654"/>
                    <a:pt x="1338" y="1761"/>
                  </a:cubicBezTo>
                  <a:cubicBezTo>
                    <a:pt x="1333" y="1787"/>
                    <a:pt x="1315" y="1809"/>
                    <a:pt x="1282" y="1815"/>
                  </a:cubicBezTo>
                  <a:cubicBezTo>
                    <a:pt x="1262" y="1748"/>
                    <a:pt x="1241" y="1681"/>
                    <a:pt x="1236" y="1601"/>
                  </a:cubicBezTo>
                  <a:cubicBezTo>
                    <a:pt x="1231" y="1619"/>
                    <a:pt x="1226" y="1629"/>
                    <a:pt x="1227" y="1637"/>
                  </a:cubicBezTo>
                  <a:cubicBezTo>
                    <a:pt x="1233" y="1698"/>
                    <a:pt x="1241" y="1758"/>
                    <a:pt x="1250" y="1824"/>
                  </a:cubicBezTo>
                  <a:cubicBezTo>
                    <a:pt x="1241" y="1819"/>
                    <a:pt x="1233" y="1817"/>
                    <a:pt x="1227" y="1812"/>
                  </a:cubicBezTo>
                  <a:cubicBezTo>
                    <a:pt x="1188" y="1776"/>
                    <a:pt x="1161" y="1733"/>
                    <a:pt x="1154" y="1679"/>
                  </a:cubicBezTo>
                  <a:close/>
                  <a:moveTo>
                    <a:pt x="1013" y="1455"/>
                  </a:moveTo>
                  <a:cubicBezTo>
                    <a:pt x="1010" y="1402"/>
                    <a:pt x="1029" y="1332"/>
                    <a:pt x="1053" y="1293"/>
                  </a:cubicBezTo>
                  <a:cubicBezTo>
                    <a:pt x="1039" y="1350"/>
                    <a:pt x="1026" y="1403"/>
                    <a:pt x="1013" y="1455"/>
                  </a:cubicBezTo>
                  <a:close/>
                  <a:moveTo>
                    <a:pt x="164" y="262"/>
                  </a:moveTo>
                  <a:cubicBezTo>
                    <a:pt x="177" y="260"/>
                    <a:pt x="186" y="261"/>
                    <a:pt x="192" y="257"/>
                  </a:cubicBezTo>
                  <a:cubicBezTo>
                    <a:pt x="245" y="221"/>
                    <a:pt x="283" y="172"/>
                    <a:pt x="307" y="115"/>
                  </a:cubicBezTo>
                  <a:cubicBezTo>
                    <a:pt x="322" y="79"/>
                    <a:pt x="319" y="39"/>
                    <a:pt x="314" y="0"/>
                  </a:cubicBezTo>
                  <a:cubicBezTo>
                    <a:pt x="294" y="0"/>
                    <a:pt x="294" y="0"/>
                    <a:pt x="294" y="0"/>
                  </a:cubicBezTo>
                  <a:cubicBezTo>
                    <a:pt x="301" y="53"/>
                    <a:pt x="298" y="105"/>
                    <a:pt x="262" y="151"/>
                  </a:cubicBezTo>
                  <a:cubicBezTo>
                    <a:pt x="239" y="180"/>
                    <a:pt x="222" y="214"/>
                    <a:pt x="181" y="239"/>
                  </a:cubicBezTo>
                  <a:cubicBezTo>
                    <a:pt x="172" y="178"/>
                    <a:pt x="144" y="126"/>
                    <a:pt x="145" y="66"/>
                  </a:cubicBezTo>
                  <a:cubicBezTo>
                    <a:pt x="145" y="42"/>
                    <a:pt x="147" y="20"/>
                    <a:pt x="153" y="0"/>
                  </a:cubicBezTo>
                  <a:cubicBezTo>
                    <a:pt x="130" y="0"/>
                    <a:pt x="130" y="0"/>
                    <a:pt x="130" y="0"/>
                  </a:cubicBezTo>
                  <a:cubicBezTo>
                    <a:pt x="126" y="12"/>
                    <a:pt x="123" y="23"/>
                    <a:pt x="119" y="34"/>
                  </a:cubicBezTo>
                  <a:cubicBezTo>
                    <a:pt x="118" y="38"/>
                    <a:pt x="114" y="41"/>
                    <a:pt x="111" y="43"/>
                  </a:cubicBezTo>
                  <a:cubicBezTo>
                    <a:pt x="77" y="68"/>
                    <a:pt x="42" y="86"/>
                    <a:pt x="0" y="89"/>
                  </a:cubicBezTo>
                  <a:cubicBezTo>
                    <a:pt x="0" y="112"/>
                    <a:pt x="0" y="112"/>
                    <a:pt x="0" y="112"/>
                  </a:cubicBezTo>
                  <a:cubicBezTo>
                    <a:pt x="17" y="111"/>
                    <a:pt x="34" y="106"/>
                    <a:pt x="51" y="101"/>
                  </a:cubicBezTo>
                  <a:cubicBezTo>
                    <a:pt x="74" y="93"/>
                    <a:pt x="96" y="81"/>
                    <a:pt x="118" y="71"/>
                  </a:cubicBezTo>
                  <a:cubicBezTo>
                    <a:pt x="134" y="136"/>
                    <a:pt x="149" y="198"/>
                    <a:pt x="164" y="262"/>
                  </a:cubicBezTo>
                  <a:close/>
                  <a:moveTo>
                    <a:pt x="3840" y="929"/>
                  </a:moveTo>
                  <a:cubicBezTo>
                    <a:pt x="3840" y="897"/>
                    <a:pt x="3840" y="897"/>
                    <a:pt x="3840" y="897"/>
                  </a:cubicBezTo>
                  <a:cubicBezTo>
                    <a:pt x="3827" y="878"/>
                    <a:pt x="3819" y="855"/>
                    <a:pt x="3819" y="825"/>
                  </a:cubicBezTo>
                  <a:cubicBezTo>
                    <a:pt x="3787" y="863"/>
                    <a:pt x="3766" y="900"/>
                    <a:pt x="3764" y="939"/>
                  </a:cubicBezTo>
                  <a:cubicBezTo>
                    <a:pt x="3762" y="976"/>
                    <a:pt x="3776" y="1015"/>
                    <a:pt x="3784" y="1057"/>
                  </a:cubicBezTo>
                  <a:cubicBezTo>
                    <a:pt x="3687" y="1034"/>
                    <a:pt x="3591" y="1043"/>
                    <a:pt x="3492" y="1073"/>
                  </a:cubicBezTo>
                  <a:cubicBezTo>
                    <a:pt x="3498" y="1079"/>
                    <a:pt x="3501" y="1085"/>
                    <a:pt x="3505" y="1086"/>
                  </a:cubicBezTo>
                  <a:cubicBezTo>
                    <a:pt x="3554" y="1101"/>
                    <a:pt x="3586" y="1139"/>
                    <a:pt x="3621" y="1172"/>
                  </a:cubicBezTo>
                  <a:cubicBezTo>
                    <a:pt x="3650" y="1200"/>
                    <a:pt x="3677" y="1231"/>
                    <a:pt x="3705" y="1261"/>
                  </a:cubicBezTo>
                  <a:cubicBezTo>
                    <a:pt x="3689" y="1284"/>
                    <a:pt x="3671" y="1310"/>
                    <a:pt x="3653" y="1336"/>
                  </a:cubicBezTo>
                  <a:cubicBezTo>
                    <a:pt x="3634" y="1361"/>
                    <a:pt x="3614" y="1386"/>
                    <a:pt x="3593" y="1413"/>
                  </a:cubicBezTo>
                  <a:cubicBezTo>
                    <a:pt x="3655" y="1462"/>
                    <a:pt x="3727" y="1444"/>
                    <a:pt x="3797" y="1428"/>
                  </a:cubicBezTo>
                  <a:cubicBezTo>
                    <a:pt x="3812" y="1424"/>
                    <a:pt x="3826" y="1420"/>
                    <a:pt x="3840" y="1415"/>
                  </a:cubicBezTo>
                  <a:cubicBezTo>
                    <a:pt x="3840" y="1388"/>
                    <a:pt x="3840" y="1388"/>
                    <a:pt x="3840" y="1388"/>
                  </a:cubicBezTo>
                  <a:cubicBezTo>
                    <a:pt x="3781" y="1415"/>
                    <a:pt x="3719" y="1425"/>
                    <a:pt x="3654" y="1419"/>
                  </a:cubicBezTo>
                  <a:cubicBezTo>
                    <a:pt x="3645" y="1418"/>
                    <a:pt x="3637" y="1413"/>
                    <a:pt x="3632" y="1411"/>
                  </a:cubicBezTo>
                  <a:cubicBezTo>
                    <a:pt x="3650" y="1382"/>
                    <a:pt x="3668" y="1355"/>
                    <a:pt x="3685" y="1326"/>
                  </a:cubicBezTo>
                  <a:cubicBezTo>
                    <a:pt x="3699" y="1301"/>
                    <a:pt x="3717" y="1281"/>
                    <a:pt x="3740" y="1273"/>
                  </a:cubicBezTo>
                  <a:cubicBezTo>
                    <a:pt x="3771" y="1281"/>
                    <a:pt x="3798" y="1288"/>
                    <a:pt x="3828" y="1296"/>
                  </a:cubicBezTo>
                  <a:cubicBezTo>
                    <a:pt x="3803" y="1315"/>
                    <a:pt x="3781" y="1331"/>
                    <a:pt x="3759" y="1347"/>
                  </a:cubicBezTo>
                  <a:cubicBezTo>
                    <a:pt x="3788" y="1340"/>
                    <a:pt x="3813" y="1324"/>
                    <a:pt x="3840" y="1317"/>
                  </a:cubicBezTo>
                  <a:cubicBezTo>
                    <a:pt x="3840" y="1257"/>
                    <a:pt x="3840" y="1257"/>
                    <a:pt x="3840" y="1257"/>
                  </a:cubicBezTo>
                  <a:cubicBezTo>
                    <a:pt x="3773" y="1266"/>
                    <a:pt x="3716" y="1246"/>
                    <a:pt x="3670" y="1194"/>
                  </a:cubicBezTo>
                  <a:cubicBezTo>
                    <a:pt x="3635" y="1154"/>
                    <a:pt x="3602" y="1112"/>
                    <a:pt x="3553" y="1080"/>
                  </a:cubicBezTo>
                  <a:cubicBezTo>
                    <a:pt x="3584" y="1075"/>
                    <a:pt x="3615" y="1068"/>
                    <a:pt x="3647" y="1066"/>
                  </a:cubicBezTo>
                  <a:cubicBezTo>
                    <a:pt x="3704" y="1063"/>
                    <a:pt x="3761" y="1069"/>
                    <a:pt x="3815" y="1093"/>
                  </a:cubicBezTo>
                  <a:cubicBezTo>
                    <a:pt x="3824" y="1097"/>
                    <a:pt x="3832" y="1102"/>
                    <a:pt x="3840" y="1106"/>
                  </a:cubicBezTo>
                  <a:cubicBezTo>
                    <a:pt x="3840" y="1076"/>
                    <a:pt x="3840" y="1076"/>
                    <a:pt x="3840" y="1076"/>
                  </a:cubicBezTo>
                  <a:cubicBezTo>
                    <a:pt x="3837" y="1071"/>
                    <a:pt x="3835" y="1067"/>
                    <a:pt x="3833" y="1061"/>
                  </a:cubicBezTo>
                  <a:cubicBezTo>
                    <a:pt x="3791" y="1038"/>
                    <a:pt x="3791" y="994"/>
                    <a:pt x="3785" y="955"/>
                  </a:cubicBezTo>
                  <a:cubicBezTo>
                    <a:pt x="3782" y="934"/>
                    <a:pt x="3783" y="912"/>
                    <a:pt x="3802" y="893"/>
                  </a:cubicBezTo>
                  <a:cubicBezTo>
                    <a:pt x="3815" y="905"/>
                    <a:pt x="3828" y="917"/>
                    <a:pt x="3840" y="929"/>
                  </a:cubicBezTo>
                  <a:close/>
                </a:path>
              </a:pathLst>
            </a:custGeom>
            <a:solidFill>
              <a:schemeClr val="accent1"/>
            </a:solidFill>
            <a:ln>
              <a:noFill/>
            </a:ln>
          </p:spPr>
        </p:sp>
      </p:grpSp>
      <p:sp>
        <p:nvSpPr>
          <p:cNvPr id="4" name="Date Placeholder 3"/>
          <p:cNvSpPr>
            <a:spLocks noGrp="1"/>
          </p:cNvSpPr>
          <p:nvPr>
            <p:ph type="dt" sz="half" idx="10"/>
          </p:nvPr>
        </p:nvSpPr>
        <p:spPr>
          <a:xfrm>
            <a:off x="8973319" y="6442524"/>
            <a:ext cx="2743200" cy="365125"/>
          </a:xfrm>
        </p:spPr>
        <p:txBody>
          <a:bodyPr/>
          <a:lstStyle/>
          <a:p>
            <a:fld id="{79FFF94F-A726-4C39-BE9D-C9023256F7A3}" type="datetimeFigureOut">
              <a:rPr lang="en-US" smtClean="0"/>
              <a:t>4/27/2018</a:t>
            </a:fld>
            <a:endParaRPr lang="en-US"/>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US"/>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811EE340-CBA2-4C3D-A4AA-4FBFA17B4CA3}" type="slidenum">
              <a:rPr lang="en-US" smtClean="0"/>
              <a:t>‹#›</a:t>
            </a:fld>
            <a:endParaRPr lang="en-US"/>
          </a:p>
        </p:txBody>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3235752177"/>
      </p:ext>
    </p:extLst>
  </p:cSld>
  <p:clrMapOvr>
    <a:masterClrMapping/>
  </p:clrMapOvr>
  <p:extLst mod="1">
    <p:ext uri="{DCECCB84-F9BA-43D5-87BE-67443E8EF086}">
      <p15:sldGuideLst xmlns:p15="http://schemas.microsoft.com/office/powerpoint/2012/main">
        <p15:guide id="1" orient="horz" pos="4056">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FFF94F-A726-4C39-BE9D-C9023256F7A3}" type="datetimeFigureOut">
              <a:rPr lang="en-US" smtClean="0"/>
              <a:t>4/27/2018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1EE340-CBA2-4C3D-A4AA-4FBFA17B4CA3}" type="slidenum">
              <a:rPr lang="en-US" smtClean="0"/>
              <a:t>‹#›</a:t>
            </a:fld>
            <a:endParaRPr lang="en-US"/>
          </a:p>
        </p:txBody>
      </p:sp>
    </p:spTree>
    <p:extLst>
      <p:ext uri="{BB962C8B-B14F-4D97-AF65-F5344CB8AC3E}">
        <p14:creationId xmlns:p14="http://schemas.microsoft.com/office/powerpoint/2010/main" val="34373416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1" name="Freeform 5"/>
          <p:cNvSpPr>
            <a:spLocks noEditPoints="1"/>
          </p:cNvSpPr>
          <p:nvPr/>
        </p:nvSpPr>
        <p:spPr bwMode="auto">
          <a:xfrm>
            <a:off x="3175" y="0"/>
            <a:ext cx="12184063" cy="6911975"/>
          </a:xfrm>
          <a:custGeom>
            <a:avLst/>
            <a:gdLst/>
            <a:ahLst/>
            <a:cxnLst/>
            <a:rect l="0" t="0" r="r" b="b"/>
            <a:pathLst>
              <a:path w="3840" h="2177">
                <a:moveTo>
                  <a:pt x="813" y="187"/>
                </a:moveTo>
                <a:cubicBezTo>
                  <a:pt x="858" y="167"/>
                  <a:pt x="893" y="143"/>
                  <a:pt x="911" y="109"/>
                </a:cubicBezTo>
                <a:cubicBezTo>
                  <a:pt x="929" y="77"/>
                  <a:pt x="934" y="39"/>
                  <a:pt x="944" y="0"/>
                </a:cubicBezTo>
                <a:cubicBezTo>
                  <a:pt x="916" y="0"/>
                  <a:pt x="916" y="0"/>
                  <a:pt x="916" y="0"/>
                </a:cubicBezTo>
                <a:cubicBezTo>
                  <a:pt x="921" y="28"/>
                  <a:pt x="908" y="57"/>
                  <a:pt x="900" y="85"/>
                </a:cubicBezTo>
                <a:cubicBezTo>
                  <a:pt x="894" y="105"/>
                  <a:pt x="883" y="125"/>
                  <a:pt x="857" y="134"/>
                </a:cubicBezTo>
                <a:cubicBezTo>
                  <a:pt x="840" y="89"/>
                  <a:pt x="827" y="48"/>
                  <a:pt x="808" y="10"/>
                </a:cubicBezTo>
                <a:cubicBezTo>
                  <a:pt x="806" y="6"/>
                  <a:pt x="805" y="3"/>
                  <a:pt x="803" y="0"/>
                </a:cubicBezTo>
                <a:cubicBezTo>
                  <a:pt x="781" y="0"/>
                  <a:pt x="781" y="0"/>
                  <a:pt x="781" y="0"/>
                </a:cubicBezTo>
                <a:cubicBezTo>
                  <a:pt x="791" y="20"/>
                  <a:pt x="800" y="41"/>
                  <a:pt x="809" y="62"/>
                </a:cubicBezTo>
                <a:cubicBezTo>
                  <a:pt x="826" y="100"/>
                  <a:pt x="835" y="139"/>
                  <a:pt x="813" y="187"/>
                </a:cubicBezTo>
                <a:close/>
                <a:moveTo>
                  <a:pt x="1209" y="90"/>
                </a:moveTo>
                <a:cubicBezTo>
                  <a:pt x="1182" y="65"/>
                  <a:pt x="1168" y="33"/>
                  <a:pt x="1156" y="0"/>
                </a:cubicBezTo>
                <a:cubicBezTo>
                  <a:pt x="1130" y="0"/>
                  <a:pt x="1130" y="0"/>
                  <a:pt x="1130" y="0"/>
                </a:cubicBezTo>
                <a:cubicBezTo>
                  <a:pt x="1138" y="25"/>
                  <a:pt x="1149" y="50"/>
                  <a:pt x="1163" y="75"/>
                </a:cubicBezTo>
                <a:cubicBezTo>
                  <a:pt x="1133" y="65"/>
                  <a:pt x="1102" y="58"/>
                  <a:pt x="1073" y="46"/>
                </a:cubicBezTo>
                <a:cubicBezTo>
                  <a:pt x="1043" y="33"/>
                  <a:pt x="1015" y="18"/>
                  <a:pt x="989" y="0"/>
                </a:cubicBezTo>
                <a:cubicBezTo>
                  <a:pt x="952" y="0"/>
                  <a:pt x="952" y="0"/>
                  <a:pt x="952" y="0"/>
                </a:cubicBezTo>
                <a:cubicBezTo>
                  <a:pt x="1028" y="59"/>
                  <a:pt x="1116" y="91"/>
                  <a:pt x="1215" y="108"/>
                </a:cubicBezTo>
                <a:cubicBezTo>
                  <a:pt x="1212" y="99"/>
                  <a:pt x="1212" y="93"/>
                  <a:pt x="1209" y="90"/>
                </a:cubicBezTo>
                <a:close/>
                <a:moveTo>
                  <a:pt x="1306" y="346"/>
                </a:moveTo>
                <a:cubicBezTo>
                  <a:pt x="1328" y="357"/>
                  <a:pt x="1352" y="362"/>
                  <a:pt x="1375" y="370"/>
                </a:cubicBezTo>
                <a:cubicBezTo>
                  <a:pt x="1342" y="428"/>
                  <a:pt x="1310" y="484"/>
                  <a:pt x="1277" y="541"/>
                </a:cubicBezTo>
                <a:cubicBezTo>
                  <a:pt x="1288" y="548"/>
                  <a:pt x="1294" y="555"/>
                  <a:pt x="1301" y="556"/>
                </a:cubicBezTo>
                <a:cubicBezTo>
                  <a:pt x="1364" y="567"/>
                  <a:pt x="1425" y="557"/>
                  <a:pt x="1482" y="532"/>
                </a:cubicBezTo>
                <a:cubicBezTo>
                  <a:pt x="1524" y="513"/>
                  <a:pt x="1551" y="473"/>
                  <a:pt x="1579" y="436"/>
                </a:cubicBezTo>
                <a:cubicBezTo>
                  <a:pt x="1604" y="403"/>
                  <a:pt x="1617" y="365"/>
                  <a:pt x="1626" y="325"/>
                </a:cubicBezTo>
                <a:cubicBezTo>
                  <a:pt x="1629" y="310"/>
                  <a:pt x="1632" y="295"/>
                  <a:pt x="1656" y="290"/>
                </a:cubicBezTo>
                <a:cubicBezTo>
                  <a:pt x="1634" y="348"/>
                  <a:pt x="1638" y="405"/>
                  <a:pt x="1650" y="462"/>
                </a:cubicBezTo>
                <a:cubicBezTo>
                  <a:pt x="1663" y="521"/>
                  <a:pt x="1697" y="568"/>
                  <a:pt x="1738" y="614"/>
                </a:cubicBezTo>
                <a:cubicBezTo>
                  <a:pt x="1799" y="558"/>
                  <a:pt x="1823" y="487"/>
                  <a:pt x="1829" y="408"/>
                </a:cubicBezTo>
                <a:cubicBezTo>
                  <a:pt x="1834" y="330"/>
                  <a:pt x="1816" y="259"/>
                  <a:pt x="1759" y="199"/>
                </a:cubicBezTo>
                <a:cubicBezTo>
                  <a:pt x="1805" y="136"/>
                  <a:pt x="1840" y="70"/>
                  <a:pt x="1863" y="0"/>
                </a:cubicBezTo>
                <a:cubicBezTo>
                  <a:pt x="1839" y="0"/>
                  <a:pt x="1839" y="0"/>
                  <a:pt x="1839" y="0"/>
                </a:cubicBezTo>
                <a:cubicBezTo>
                  <a:pt x="1830" y="29"/>
                  <a:pt x="1817" y="57"/>
                  <a:pt x="1804" y="77"/>
                </a:cubicBezTo>
                <a:cubicBezTo>
                  <a:pt x="1812" y="50"/>
                  <a:pt x="1819" y="25"/>
                  <a:pt x="1827" y="0"/>
                </a:cubicBezTo>
                <a:cubicBezTo>
                  <a:pt x="1807" y="0"/>
                  <a:pt x="1807" y="0"/>
                  <a:pt x="1807" y="0"/>
                </a:cubicBezTo>
                <a:cubicBezTo>
                  <a:pt x="1799" y="27"/>
                  <a:pt x="1789" y="54"/>
                  <a:pt x="1775" y="79"/>
                </a:cubicBezTo>
                <a:cubicBezTo>
                  <a:pt x="1736" y="151"/>
                  <a:pt x="1693" y="222"/>
                  <a:pt x="1622" y="275"/>
                </a:cubicBezTo>
                <a:cubicBezTo>
                  <a:pt x="1548" y="177"/>
                  <a:pt x="1376" y="143"/>
                  <a:pt x="1228" y="259"/>
                </a:cubicBezTo>
                <a:cubicBezTo>
                  <a:pt x="1232" y="307"/>
                  <a:pt x="1268" y="328"/>
                  <a:pt x="1306" y="346"/>
                </a:cubicBezTo>
                <a:close/>
                <a:moveTo>
                  <a:pt x="1665" y="348"/>
                </a:moveTo>
                <a:cubicBezTo>
                  <a:pt x="1671" y="316"/>
                  <a:pt x="1683" y="287"/>
                  <a:pt x="1722" y="274"/>
                </a:cubicBezTo>
                <a:cubicBezTo>
                  <a:pt x="1739" y="322"/>
                  <a:pt x="1722" y="375"/>
                  <a:pt x="1750" y="418"/>
                </a:cubicBezTo>
                <a:cubicBezTo>
                  <a:pt x="1752" y="375"/>
                  <a:pt x="1753" y="333"/>
                  <a:pt x="1755" y="284"/>
                </a:cubicBezTo>
                <a:cubicBezTo>
                  <a:pt x="1786" y="300"/>
                  <a:pt x="1796" y="320"/>
                  <a:pt x="1802" y="344"/>
                </a:cubicBezTo>
                <a:cubicBezTo>
                  <a:pt x="1813" y="394"/>
                  <a:pt x="1806" y="441"/>
                  <a:pt x="1792" y="489"/>
                </a:cubicBezTo>
                <a:cubicBezTo>
                  <a:pt x="1781" y="524"/>
                  <a:pt x="1767" y="556"/>
                  <a:pt x="1735" y="583"/>
                </a:cubicBezTo>
                <a:cubicBezTo>
                  <a:pt x="1718" y="556"/>
                  <a:pt x="1702" y="532"/>
                  <a:pt x="1689" y="507"/>
                </a:cubicBezTo>
                <a:cubicBezTo>
                  <a:pt x="1663" y="457"/>
                  <a:pt x="1656" y="403"/>
                  <a:pt x="1665" y="348"/>
                </a:cubicBezTo>
                <a:close/>
                <a:moveTo>
                  <a:pt x="1572" y="348"/>
                </a:moveTo>
                <a:cubicBezTo>
                  <a:pt x="1587" y="380"/>
                  <a:pt x="1576" y="405"/>
                  <a:pt x="1561" y="426"/>
                </a:cubicBezTo>
                <a:cubicBezTo>
                  <a:pt x="1527" y="475"/>
                  <a:pt x="1488" y="518"/>
                  <a:pt x="1424" y="527"/>
                </a:cubicBezTo>
                <a:cubicBezTo>
                  <a:pt x="1388" y="533"/>
                  <a:pt x="1352" y="546"/>
                  <a:pt x="1305" y="536"/>
                </a:cubicBezTo>
                <a:cubicBezTo>
                  <a:pt x="1341" y="485"/>
                  <a:pt x="1357" y="428"/>
                  <a:pt x="1398" y="385"/>
                </a:cubicBezTo>
                <a:cubicBezTo>
                  <a:pt x="1438" y="344"/>
                  <a:pt x="1480" y="315"/>
                  <a:pt x="1547" y="332"/>
                </a:cubicBezTo>
                <a:cubicBezTo>
                  <a:pt x="1536" y="349"/>
                  <a:pt x="1529" y="363"/>
                  <a:pt x="1519" y="374"/>
                </a:cubicBezTo>
                <a:cubicBezTo>
                  <a:pt x="1509" y="386"/>
                  <a:pt x="1497" y="395"/>
                  <a:pt x="1485" y="405"/>
                </a:cubicBezTo>
                <a:cubicBezTo>
                  <a:pt x="1476" y="415"/>
                  <a:pt x="1466" y="424"/>
                  <a:pt x="1456" y="433"/>
                </a:cubicBezTo>
                <a:cubicBezTo>
                  <a:pt x="1506" y="421"/>
                  <a:pt x="1539" y="386"/>
                  <a:pt x="1572" y="348"/>
                </a:cubicBezTo>
                <a:close/>
                <a:moveTo>
                  <a:pt x="1449" y="206"/>
                </a:moveTo>
                <a:cubicBezTo>
                  <a:pt x="1484" y="209"/>
                  <a:pt x="1520" y="218"/>
                  <a:pt x="1543" y="257"/>
                </a:cubicBezTo>
                <a:cubicBezTo>
                  <a:pt x="1484" y="266"/>
                  <a:pt x="1426" y="258"/>
                  <a:pt x="1373" y="283"/>
                </a:cubicBezTo>
                <a:cubicBezTo>
                  <a:pt x="1412" y="284"/>
                  <a:pt x="1452" y="285"/>
                  <a:pt x="1500" y="287"/>
                </a:cubicBezTo>
                <a:cubicBezTo>
                  <a:pt x="1463" y="309"/>
                  <a:pt x="1432" y="327"/>
                  <a:pt x="1401" y="345"/>
                </a:cubicBezTo>
                <a:cubicBezTo>
                  <a:pt x="1398" y="347"/>
                  <a:pt x="1393" y="346"/>
                  <a:pt x="1389" y="346"/>
                </a:cubicBezTo>
                <a:cubicBezTo>
                  <a:pt x="1334" y="339"/>
                  <a:pt x="1286" y="321"/>
                  <a:pt x="1248" y="272"/>
                </a:cubicBezTo>
                <a:cubicBezTo>
                  <a:pt x="1309" y="222"/>
                  <a:pt x="1375" y="200"/>
                  <a:pt x="1449" y="206"/>
                </a:cubicBezTo>
                <a:close/>
                <a:moveTo>
                  <a:pt x="3289" y="0"/>
                </a:moveTo>
                <a:cubicBezTo>
                  <a:pt x="3279" y="12"/>
                  <a:pt x="3269" y="25"/>
                  <a:pt x="3260" y="39"/>
                </a:cubicBezTo>
                <a:cubicBezTo>
                  <a:pt x="3279" y="29"/>
                  <a:pt x="3296" y="16"/>
                  <a:pt x="3313" y="0"/>
                </a:cubicBezTo>
                <a:lnTo>
                  <a:pt x="3289" y="0"/>
                </a:lnTo>
                <a:close/>
                <a:moveTo>
                  <a:pt x="3415" y="0"/>
                </a:moveTo>
                <a:cubicBezTo>
                  <a:pt x="3375" y="0"/>
                  <a:pt x="3375" y="0"/>
                  <a:pt x="3375" y="0"/>
                </a:cubicBezTo>
                <a:cubicBezTo>
                  <a:pt x="3372" y="21"/>
                  <a:pt x="3363" y="41"/>
                  <a:pt x="3348" y="59"/>
                </a:cubicBezTo>
                <a:cubicBezTo>
                  <a:pt x="3302" y="115"/>
                  <a:pt x="3237" y="132"/>
                  <a:pt x="3169" y="144"/>
                </a:cubicBezTo>
                <a:cubicBezTo>
                  <a:pt x="3165" y="96"/>
                  <a:pt x="3177" y="44"/>
                  <a:pt x="3197" y="0"/>
                </a:cubicBezTo>
                <a:cubicBezTo>
                  <a:pt x="3172" y="0"/>
                  <a:pt x="3172" y="0"/>
                  <a:pt x="3172" y="0"/>
                </a:cubicBezTo>
                <a:cubicBezTo>
                  <a:pt x="3151" y="46"/>
                  <a:pt x="3143" y="97"/>
                  <a:pt x="3150" y="154"/>
                </a:cubicBezTo>
                <a:cubicBezTo>
                  <a:pt x="3232" y="183"/>
                  <a:pt x="3359" y="112"/>
                  <a:pt x="3415" y="0"/>
                </a:cubicBezTo>
                <a:close/>
                <a:moveTo>
                  <a:pt x="1637" y="0"/>
                </a:moveTo>
                <a:cubicBezTo>
                  <a:pt x="1612" y="0"/>
                  <a:pt x="1612" y="0"/>
                  <a:pt x="1612" y="0"/>
                </a:cubicBezTo>
                <a:cubicBezTo>
                  <a:pt x="1614" y="2"/>
                  <a:pt x="1616" y="5"/>
                  <a:pt x="1618" y="8"/>
                </a:cubicBezTo>
                <a:cubicBezTo>
                  <a:pt x="1624" y="5"/>
                  <a:pt x="1632" y="4"/>
                  <a:pt x="1637" y="0"/>
                </a:cubicBezTo>
                <a:close/>
                <a:moveTo>
                  <a:pt x="1799" y="933"/>
                </a:moveTo>
                <a:cubicBezTo>
                  <a:pt x="1846" y="949"/>
                  <a:pt x="1887" y="956"/>
                  <a:pt x="1924" y="944"/>
                </a:cubicBezTo>
                <a:cubicBezTo>
                  <a:pt x="1960" y="932"/>
                  <a:pt x="1992" y="906"/>
                  <a:pt x="2028" y="884"/>
                </a:cubicBezTo>
                <a:cubicBezTo>
                  <a:pt x="2041" y="982"/>
                  <a:pt x="2084" y="1069"/>
                  <a:pt x="2146" y="1151"/>
                </a:cubicBezTo>
                <a:cubicBezTo>
                  <a:pt x="2150" y="1143"/>
                  <a:pt x="2154" y="1138"/>
                  <a:pt x="2154" y="1134"/>
                </a:cubicBezTo>
                <a:cubicBezTo>
                  <a:pt x="2150" y="1083"/>
                  <a:pt x="2175" y="1039"/>
                  <a:pt x="2194" y="995"/>
                </a:cubicBezTo>
                <a:cubicBezTo>
                  <a:pt x="2209" y="958"/>
                  <a:pt x="2229" y="923"/>
                  <a:pt x="2247" y="886"/>
                </a:cubicBezTo>
                <a:cubicBezTo>
                  <a:pt x="2274" y="893"/>
                  <a:pt x="2305" y="900"/>
                  <a:pt x="2336" y="908"/>
                </a:cubicBezTo>
                <a:cubicBezTo>
                  <a:pt x="2366" y="916"/>
                  <a:pt x="2396" y="926"/>
                  <a:pt x="2429" y="936"/>
                </a:cubicBezTo>
                <a:cubicBezTo>
                  <a:pt x="2452" y="861"/>
                  <a:pt x="2411" y="800"/>
                  <a:pt x="2371" y="740"/>
                </a:cubicBezTo>
                <a:cubicBezTo>
                  <a:pt x="2329" y="679"/>
                  <a:pt x="2274" y="635"/>
                  <a:pt x="2193" y="638"/>
                </a:cubicBezTo>
                <a:cubicBezTo>
                  <a:pt x="2196" y="596"/>
                  <a:pt x="2200" y="557"/>
                  <a:pt x="2201" y="518"/>
                </a:cubicBezTo>
                <a:cubicBezTo>
                  <a:pt x="2202" y="479"/>
                  <a:pt x="2199" y="440"/>
                  <a:pt x="2198" y="394"/>
                </a:cubicBezTo>
                <a:cubicBezTo>
                  <a:pt x="2290" y="476"/>
                  <a:pt x="2392" y="518"/>
                  <a:pt x="2515" y="496"/>
                </a:cubicBezTo>
                <a:cubicBezTo>
                  <a:pt x="2522" y="464"/>
                  <a:pt x="2508" y="435"/>
                  <a:pt x="2499" y="407"/>
                </a:cubicBezTo>
                <a:cubicBezTo>
                  <a:pt x="2476" y="334"/>
                  <a:pt x="2424" y="283"/>
                  <a:pt x="2363" y="240"/>
                </a:cubicBezTo>
                <a:cubicBezTo>
                  <a:pt x="2295" y="191"/>
                  <a:pt x="2217" y="164"/>
                  <a:pt x="2135" y="139"/>
                </a:cubicBezTo>
                <a:cubicBezTo>
                  <a:pt x="2120" y="92"/>
                  <a:pt x="2103" y="45"/>
                  <a:pt x="2084" y="0"/>
                </a:cubicBezTo>
                <a:cubicBezTo>
                  <a:pt x="2028" y="0"/>
                  <a:pt x="2028" y="0"/>
                  <a:pt x="2028" y="0"/>
                </a:cubicBezTo>
                <a:cubicBezTo>
                  <a:pt x="2055" y="52"/>
                  <a:pt x="2079" y="107"/>
                  <a:pt x="2101" y="163"/>
                </a:cubicBezTo>
                <a:cubicBezTo>
                  <a:pt x="2080" y="179"/>
                  <a:pt x="2060" y="192"/>
                  <a:pt x="2043" y="208"/>
                </a:cubicBezTo>
                <a:cubicBezTo>
                  <a:pt x="1989" y="259"/>
                  <a:pt x="1953" y="322"/>
                  <a:pt x="1938" y="395"/>
                </a:cubicBezTo>
                <a:cubicBezTo>
                  <a:pt x="1931" y="430"/>
                  <a:pt x="1935" y="467"/>
                  <a:pt x="1936" y="503"/>
                </a:cubicBezTo>
                <a:cubicBezTo>
                  <a:pt x="1937" y="517"/>
                  <a:pt x="1948" y="523"/>
                  <a:pt x="1963" y="524"/>
                </a:cubicBezTo>
                <a:cubicBezTo>
                  <a:pt x="2002" y="528"/>
                  <a:pt x="2033" y="508"/>
                  <a:pt x="2064" y="489"/>
                </a:cubicBezTo>
                <a:cubicBezTo>
                  <a:pt x="2088" y="474"/>
                  <a:pt x="2108" y="452"/>
                  <a:pt x="2133" y="431"/>
                </a:cubicBezTo>
                <a:cubicBezTo>
                  <a:pt x="2147" y="495"/>
                  <a:pt x="2145" y="560"/>
                  <a:pt x="2146" y="629"/>
                </a:cubicBezTo>
                <a:cubicBezTo>
                  <a:pt x="2125" y="621"/>
                  <a:pt x="2108" y="612"/>
                  <a:pt x="2090" y="608"/>
                </a:cubicBezTo>
                <a:cubicBezTo>
                  <a:pt x="2045" y="600"/>
                  <a:pt x="2008" y="621"/>
                  <a:pt x="1977" y="650"/>
                </a:cubicBezTo>
                <a:cubicBezTo>
                  <a:pt x="1944" y="682"/>
                  <a:pt x="1920" y="722"/>
                  <a:pt x="1907" y="768"/>
                </a:cubicBezTo>
                <a:cubicBezTo>
                  <a:pt x="1900" y="792"/>
                  <a:pt x="1891" y="816"/>
                  <a:pt x="1883" y="839"/>
                </a:cubicBezTo>
                <a:cubicBezTo>
                  <a:pt x="1869" y="879"/>
                  <a:pt x="1849" y="913"/>
                  <a:pt x="1799" y="933"/>
                </a:cubicBezTo>
                <a:close/>
                <a:moveTo>
                  <a:pt x="2122" y="396"/>
                </a:moveTo>
                <a:cubicBezTo>
                  <a:pt x="2112" y="413"/>
                  <a:pt x="2102" y="431"/>
                  <a:pt x="2088" y="444"/>
                </a:cubicBezTo>
                <a:cubicBezTo>
                  <a:pt x="2055" y="476"/>
                  <a:pt x="2017" y="501"/>
                  <a:pt x="1967" y="504"/>
                </a:cubicBezTo>
                <a:cubicBezTo>
                  <a:pt x="1926" y="408"/>
                  <a:pt x="2005" y="235"/>
                  <a:pt x="2087" y="238"/>
                </a:cubicBezTo>
                <a:cubicBezTo>
                  <a:pt x="2093" y="299"/>
                  <a:pt x="2056" y="349"/>
                  <a:pt x="2036" y="409"/>
                </a:cubicBezTo>
                <a:cubicBezTo>
                  <a:pt x="2081" y="368"/>
                  <a:pt x="2090" y="314"/>
                  <a:pt x="2114" y="266"/>
                </a:cubicBezTo>
                <a:cubicBezTo>
                  <a:pt x="2148" y="312"/>
                  <a:pt x="2145" y="354"/>
                  <a:pt x="2122" y="396"/>
                </a:cubicBezTo>
                <a:close/>
                <a:moveTo>
                  <a:pt x="2311" y="707"/>
                </a:moveTo>
                <a:cubicBezTo>
                  <a:pt x="2361" y="754"/>
                  <a:pt x="2395" y="811"/>
                  <a:pt x="2413" y="877"/>
                </a:cubicBezTo>
                <a:cubicBezTo>
                  <a:pt x="2415" y="886"/>
                  <a:pt x="2414" y="895"/>
                  <a:pt x="2414" y="901"/>
                </a:cubicBezTo>
                <a:cubicBezTo>
                  <a:pt x="2379" y="894"/>
                  <a:pt x="2348" y="887"/>
                  <a:pt x="2315" y="881"/>
                </a:cubicBezTo>
                <a:cubicBezTo>
                  <a:pt x="2287" y="877"/>
                  <a:pt x="2262" y="867"/>
                  <a:pt x="2246" y="849"/>
                </a:cubicBezTo>
                <a:cubicBezTo>
                  <a:pt x="2243" y="816"/>
                  <a:pt x="2240" y="789"/>
                  <a:pt x="2237" y="758"/>
                </a:cubicBezTo>
                <a:cubicBezTo>
                  <a:pt x="2263" y="775"/>
                  <a:pt x="2286" y="789"/>
                  <a:pt x="2309" y="804"/>
                </a:cubicBezTo>
                <a:cubicBezTo>
                  <a:pt x="2284" y="769"/>
                  <a:pt x="2245" y="747"/>
                  <a:pt x="2233" y="703"/>
                </a:cubicBezTo>
                <a:cubicBezTo>
                  <a:pt x="2268" y="684"/>
                  <a:pt x="2287" y="685"/>
                  <a:pt x="2311" y="707"/>
                </a:cubicBezTo>
                <a:close/>
                <a:moveTo>
                  <a:pt x="2174" y="259"/>
                </a:moveTo>
                <a:cubicBezTo>
                  <a:pt x="2216" y="285"/>
                  <a:pt x="2255" y="309"/>
                  <a:pt x="2294" y="333"/>
                </a:cubicBezTo>
                <a:cubicBezTo>
                  <a:pt x="2295" y="331"/>
                  <a:pt x="2297" y="328"/>
                  <a:pt x="2298" y="326"/>
                </a:cubicBezTo>
                <a:cubicBezTo>
                  <a:pt x="2263" y="296"/>
                  <a:pt x="2228" y="266"/>
                  <a:pt x="2192" y="235"/>
                </a:cubicBezTo>
                <a:cubicBezTo>
                  <a:pt x="2221" y="214"/>
                  <a:pt x="2267" y="214"/>
                  <a:pt x="2335" y="249"/>
                </a:cubicBezTo>
                <a:cubicBezTo>
                  <a:pt x="2425" y="295"/>
                  <a:pt x="2477" y="372"/>
                  <a:pt x="2493" y="476"/>
                </a:cubicBezTo>
                <a:cubicBezTo>
                  <a:pt x="2375" y="501"/>
                  <a:pt x="2244" y="433"/>
                  <a:pt x="2187" y="340"/>
                </a:cubicBezTo>
                <a:cubicBezTo>
                  <a:pt x="2172" y="318"/>
                  <a:pt x="2164" y="291"/>
                  <a:pt x="2174" y="259"/>
                </a:cubicBezTo>
                <a:close/>
                <a:moveTo>
                  <a:pt x="2165" y="368"/>
                </a:moveTo>
                <a:cubicBezTo>
                  <a:pt x="2185" y="440"/>
                  <a:pt x="2184" y="509"/>
                  <a:pt x="2173" y="578"/>
                </a:cubicBezTo>
                <a:cubicBezTo>
                  <a:pt x="2151" y="457"/>
                  <a:pt x="2149" y="402"/>
                  <a:pt x="2165" y="368"/>
                </a:cubicBezTo>
                <a:close/>
                <a:moveTo>
                  <a:pt x="2131" y="869"/>
                </a:moveTo>
                <a:cubicBezTo>
                  <a:pt x="2145" y="825"/>
                  <a:pt x="2146" y="777"/>
                  <a:pt x="2171" y="737"/>
                </a:cubicBezTo>
                <a:cubicBezTo>
                  <a:pt x="2177" y="739"/>
                  <a:pt x="2180" y="740"/>
                  <a:pt x="2183" y="741"/>
                </a:cubicBezTo>
                <a:cubicBezTo>
                  <a:pt x="2185" y="743"/>
                  <a:pt x="2187" y="745"/>
                  <a:pt x="2189" y="747"/>
                </a:cubicBezTo>
                <a:cubicBezTo>
                  <a:pt x="2228" y="810"/>
                  <a:pt x="2232" y="875"/>
                  <a:pt x="2197" y="942"/>
                </a:cubicBezTo>
                <a:cubicBezTo>
                  <a:pt x="2172" y="989"/>
                  <a:pt x="2145" y="1035"/>
                  <a:pt x="2131" y="1091"/>
                </a:cubicBezTo>
                <a:cubicBezTo>
                  <a:pt x="2115" y="1064"/>
                  <a:pt x="2098" y="1037"/>
                  <a:pt x="2085" y="1009"/>
                </a:cubicBezTo>
                <a:cubicBezTo>
                  <a:pt x="2062" y="956"/>
                  <a:pt x="2048" y="900"/>
                  <a:pt x="2051" y="842"/>
                </a:cubicBezTo>
                <a:cubicBezTo>
                  <a:pt x="2055" y="774"/>
                  <a:pt x="2079" y="743"/>
                  <a:pt x="2141" y="730"/>
                </a:cubicBezTo>
                <a:cubicBezTo>
                  <a:pt x="2134" y="776"/>
                  <a:pt x="2120" y="822"/>
                  <a:pt x="2131" y="869"/>
                </a:cubicBezTo>
                <a:close/>
                <a:moveTo>
                  <a:pt x="1918" y="800"/>
                </a:moveTo>
                <a:cubicBezTo>
                  <a:pt x="1928" y="765"/>
                  <a:pt x="1949" y="738"/>
                  <a:pt x="1971" y="711"/>
                </a:cubicBezTo>
                <a:cubicBezTo>
                  <a:pt x="1988" y="690"/>
                  <a:pt x="2012" y="677"/>
                  <a:pt x="2044" y="680"/>
                </a:cubicBezTo>
                <a:cubicBezTo>
                  <a:pt x="2027" y="705"/>
                  <a:pt x="2012" y="727"/>
                  <a:pt x="1997" y="749"/>
                </a:cubicBezTo>
                <a:cubicBezTo>
                  <a:pt x="2016" y="738"/>
                  <a:pt x="2030" y="723"/>
                  <a:pt x="2046" y="710"/>
                </a:cubicBezTo>
                <a:cubicBezTo>
                  <a:pt x="2061" y="697"/>
                  <a:pt x="2076" y="681"/>
                  <a:pt x="2102" y="691"/>
                </a:cubicBezTo>
                <a:cubicBezTo>
                  <a:pt x="2085" y="714"/>
                  <a:pt x="2067" y="736"/>
                  <a:pt x="2052" y="758"/>
                </a:cubicBezTo>
                <a:cubicBezTo>
                  <a:pt x="2036" y="782"/>
                  <a:pt x="2041" y="817"/>
                  <a:pt x="2015" y="836"/>
                </a:cubicBezTo>
                <a:cubicBezTo>
                  <a:pt x="2008" y="884"/>
                  <a:pt x="1967" y="898"/>
                  <a:pt x="1933" y="918"/>
                </a:cubicBezTo>
                <a:cubicBezTo>
                  <a:pt x="1914" y="929"/>
                  <a:pt x="1893" y="936"/>
                  <a:pt x="1868" y="924"/>
                </a:cubicBezTo>
                <a:cubicBezTo>
                  <a:pt x="1886" y="880"/>
                  <a:pt x="1905" y="841"/>
                  <a:pt x="1918" y="800"/>
                </a:cubicBezTo>
                <a:close/>
                <a:moveTo>
                  <a:pt x="2652" y="273"/>
                </a:moveTo>
                <a:cubicBezTo>
                  <a:pt x="2723" y="253"/>
                  <a:pt x="2772" y="203"/>
                  <a:pt x="2818" y="150"/>
                </a:cubicBezTo>
                <a:cubicBezTo>
                  <a:pt x="2825" y="141"/>
                  <a:pt x="2832" y="133"/>
                  <a:pt x="2839" y="124"/>
                </a:cubicBezTo>
                <a:cubicBezTo>
                  <a:pt x="2839" y="124"/>
                  <a:pt x="2841" y="124"/>
                  <a:pt x="2846" y="124"/>
                </a:cubicBezTo>
                <a:cubicBezTo>
                  <a:pt x="2865" y="210"/>
                  <a:pt x="2890" y="295"/>
                  <a:pt x="2947" y="368"/>
                </a:cubicBezTo>
                <a:cubicBezTo>
                  <a:pt x="3012" y="310"/>
                  <a:pt x="3030" y="234"/>
                  <a:pt x="3034" y="155"/>
                </a:cubicBezTo>
                <a:cubicBezTo>
                  <a:pt x="3037" y="97"/>
                  <a:pt x="3021" y="46"/>
                  <a:pt x="2988" y="0"/>
                </a:cubicBezTo>
                <a:cubicBezTo>
                  <a:pt x="2797" y="0"/>
                  <a:pt x="2797" y="0"/>
                  <a:pt x="2797" y="0"/>
                </a:cubicBezTo>
                <a:cubicBezTo>
                  <a:pt x="2802" y="1"/>
                  <a:pt x="2808" y="3"/>
                  <a:pt x="2814" y="6"/>
                </a:cubicBezTo>
                <a:cubicBezTo>
                  <a:pt x="2779" y="52"/>
                  <a:pt x="2744" y="97"/>
                  <a:pt x="2710" y="141"/>
                </a:cubicBezTo>
                <a:cubicBezTo>
                  <a:pt x="2712" y="142"/>
                  <a:pt x="2714" y="144"/>
                  <a:pt x="2716" y="145"/>
                </a:cubicBezTo>
                <a:cubicBezTo>
                  <a:pt x="2755" y="107"/>
                  <a:pt x="2793" y="68"/>
                  <a:pt x="2839" y="22"/>
                </a:cubicBezTo>
                <a:cubicBezTo>
                  <a:pt x="2839" y="96"/>
                  <a:pt x="2801" y="142"/>
                  <a:pt x="2760" y="183"/>
                </a:cubicBezTo>
                <a:cubicBezTo>
                  <a:pt x="2722" y="222"/>
                  <a:pt x="2677" y="256"/>
                  <a:pt x="2613" y="257"/>
                </a:cubicBezTo>
                <a:cubicBezTo>
                  <a:pt x="2640" y="154"/>
                  <a:pt x="2695" y="73"/>
                  <a:pt x="2771" y="6"/>
                </a:cubicBezTo>
                <a:cubicBezTo>
                  <a:pt x="2775" y="3"/>
                  <a:pt x="2779" y="1"/>
                  <a:pt x="2784" y="0"/>
                </a:cubicBezTo>
                <a:cubicBezTo>
                  <a:pt x="2597" y="0"/>
                  <a:pt x="2597" y="0"/>
                  <a:pt x="2597" y="0"/>
                </a:cubicBezTo>
                <a:cubicBezTo>
                  <a:pt x="2634" y="14"/>
                  <a:pt x="2673" y="23"/>
                  <a:pt x="2716" y="20"/>
                </a:cubicBezTo>
                <a:cubicBezTo>
                  <a:pt x="2717" y="20"/>
                  <a:pt x="2718" y="22"/>
                  <a:pt x="2719" y="23"/>
                </a:cubicBezTo>
                <a:cubicBezTo>
                  <a:pt x="2653" y="98"/>
                  <a:pt x="2601" y="196"/>
                  <a:pt x="2589" y="270"/>
                </a:cubicBezTo>
                <a:cubicBezTo>
                  <a:pt x="2609" y="282"/>
                  <a:pt x="2630" y="280"/>
                  <a:pt x="2652" y="273"/>
                </a:cubicBezTo>
                <a:close/>
                <a:moveTo>
                  <a:pt x="2870" y="107"/>
                </a:moveTo>
                <a:cubicBezTo>
                  <a:pt x="2873" y="76"/>
                  <a:pt x="2870" y="37"/>
                  <a:pt x="2913" y="17"/>
                </a:cubicBezTo>
                <a:cubicBezTo>
                  <a:pt x="2932" y="57"/>
                  <a:pt x="2929" y="99"/>
                  <a:pt x="2944" y="138"/>
                </a:cubicBezTo>
                <a:cubicBezTo>
                  <a:pt x="2959" y="97"/>
                  <a:pt x="2940" y="56"/>
                  <a:pt x="2942" y="12"/>
                </a:cubicBezTo>
                <a:cubicBezTo>
                  <a:pt x="2971" y="25"/>
                  <a:pt x="2991" y="43"/>
                  <a:pt x="3000" y="71"/>
                </a:cubicBezTo>
                <a:cubicBezTo>
                  <a:pt x="3029" y="166"/>
                  <a:pt x="3007" y="252"/>
                  <a:pt x="2954" y="335"/>
                </a:cubicBezTo>
                <a:cubicBezTo>
                  <a:pt x="2908" y="279"/>
                  <a:pt x="2865" y="171"/>
                  <a:pt x="2870" y="107"/>
                </a:cubicBezTo>
                <a:close/>
                <a:moveTo>
                  <a:pt x="77" y="680"/>
                </a:moveTo>
                <a:cubicBezTo>
                  <a:pt x="64" y="684"/>
                  <a:pt x="52" y="689"/>
                  <a:pt x="39" y="694"/>
                </a:cubicBezTo>
                <a:cubicBezTo>
                  <a:pt x="26" y="699"/>
                  <a:pt x="13" y="706"/>
                  <a:pt x="0" y="710"/>
                </a:cubicBezTo>
                <a:cubicBezTo>
                  <a:pt x="0" y="732"/>
                  <a:pt x="0" y="732"/>
                  <a:pt x="0" y="732"/>
                </a:cubicBezTo>
                <a:cubicBezTo>
                  <a:pt x="29" y="721"/>
                  <a:pt x="56" y="706"/>
                  <a:pt x="77" y="680"/>
                </a:cubicBezTo>
                <a:close/>
                <a:moveTo>
                  <a:pt x="3767" y="2160"/>
                </a:moveTo>
                <a:cubicBezTo>
                  <a:pt x="3792" y="2160"/>
                  <a:pt x="3792" y="2160"/>
                  <a:pt x="3792" y="2160"/>
                </a:cubicBezTo>
                <a:cubicBezTo>
                  <a:pt x="3801" y="2149"/>
                  <a:pt x="3810" y="2139"/>
                  <a:pt x="3819" y="2129"/>
                </a:cubicBezTo>
                <a:cubicBezTo>
                  <a:pt x="3826" y="2122"/>
                  <a:pt x="3833" y="2115"/>
                  <a:pt x="3840" y="2109"/>
                </a:cubicBezTo>
                <a:cubicBezTo>
                  <a:pt x="3840" y="2086"/>
                  <a:pt x="3840" y="2086"/>
                  <a:pt x="3840" y="2086"/>
                </a:cubicBezTo>
                <a:cubicBezTo>
                  <a:pt x="3814" y="2108"/>
                  <a:pt x="3790" y="2133"/>
                  <a:pt x="3767" y="2160"/>
                </a:cubicBezTo>
                <a:close/>
                <a:moveTo>
                  <a:pt x="3765" y="938"/>
                </a:moveTo>
                <a:cubicBezTo>
                  <a:pt x="3763" y="976"/>
                  <a:pt x="3776" y="1015"/>
                  <a:pt x="3784" y="1057"/>
                </a:cubicBezTo>
                <a:cubicBezTo>
                  <a:pt x="3687" y="1034"/>
                  <a:pt x="3591" y="1043"/>
                  <a:pt x="3492" y="1072"/>
                </a:cubicBezTo>
                <a:cubicBezTo>
                  <a:pt x="3498" y="1079"/>
                  <a:pt x="3501" y="1085"/>
                  <a:pt x="3505" y="1086"/>
                </a:cubicBezTo>
                <a:cubicBezTo>
                  <a:pt x="3554" y="1100"/>
                  <a:pt x="3587" y="1139"/>
                  <a:pt x="3622" y="1172"/>
                </a:cubicBezTo>
                <a:cubicBezTo>
                  <a:pt x="3651" y="1200"/>
                  <a:pt x="3677" y="1230"/>
                  <a:pt x="3705" y="1260"/>
                </a:cubicBezTo>
                <a:cubicBezTo>
                  <a:pt x="3689" y="1284"/>
                  <a:pt x="3671" y="1310"/>
                  <a:pt x="3653" y="1336"/>
                </a:cubicBezTo>
                <a:cubicBezTo>
                  <a:pt x="3634" y="1361"/>
                  <a:pt x="3614" y="1386"/>
                  <a:pt x="3594" y="1413"/>
                </a:cubicBezTo>
                <a:cubicBezTo>
                  <a:pt x="3655" y="1461"/>
                  <a:pt x="3728" y="1444"/>
                  <a:pt x="3798" y="1427"/>
                </a:cubicBezTo>
                <a:cubicBezTo>
                  <a:pt x="3812" y="1424"/>
                  <a:pt x="3826" y="1420"/>
                  <a:pt x="3840" y="1414"/>
                </a:cubicBezTo>
                <a:cubicBezTo>
                  <a:pt x="3840" y="1388"/>
                  <a:pt x="3840" y="1388"/>
                  <a:pt x="3840" y="1388"/>
                </a:cubicBezTo>
                <a:cubicBezTo>
                  <a:pt x="3781" y="1415"/>
                  <a:pt x="3719" y="1425"/>
                  <a:pt x="3654" y="1419"/>
                </a:cubicBezTo>
                <a:cubicBezTo>
                  <a:pt x="3645" y="1418"/>
                  <a:pt x="3637" y="1413"/>
                  <a:pt x="3632" y="1411"/>
                </a:cubicBezTo>
                <a:cubicBezTo>
                  <a:pt x="3650" y="1381"/>
                  <a:pt x="3669" y="1354"/>
                  <a:pt x="3685" y="1326"/>
                </a:cubicBezTo>
                <a:cubicBezTo>
                  <a:pt x="3699" y="1301"/>
                  <a:pt x="3717" y="1281"/>
                  <a:pt x="3740" y="1272"/>
                </a:cubicBezTo>
                <a:cubicBezTo>
                  <a:pt x="3771" y="1281"/>
                  <a:pt x="3798" y="1288"/>
                  <a:pt x="3828" y="1296"/>
                </a:cubicBezTo>
                <a:cubicBezTo>
                  <a:pt x="3803" y="1315"/>
                  <a:pt x="3781" y="1331"/>
                  <a:pt x="3760" y="1347"/>
                </a:cubicBezTo>
                <a:cubicBezTo>
                  <a:pt x="3788" y="1340"/>
                  <a:pt x="3813" y="1324"/>
                  <a:pt x="3840" y="1316"/>
                </a:cubicBezTo>
                <a:cubicBezTo>
                  <a:pt x="3840" y="1257"/>
                  <a:pt x="3840" y="1257"/>
                  <a:pt x="3840" y="1257"/>
                </a:cubicBezTo>
                <a:cubicBezTo>
                  <a:pt x="3773" y="1266"/>
                  <a:pt x="3717" y="1246"/>
                  <a:pt x="3670" y="1194"/>
                </a:cubicBezTo>
                <a:cubicBezTo>
                  <a:pt x="3635" y="1154"/>
                  <a:pt x="3602" y="1112"/>
                  <a:pt x="3553" y="1079"/>
                </a:cubicBezTo>
                <a:cubicBezTo>
                  <a:pt x="3585" y="1075"/>
                  <a:pt x="3616" y="1067"/>
                  <a:pt x="3647" y="1066"/>
                </a:cubicBezTo>
                <a:cubicBezTo>
                  <a:pt x="3705" y="1063"/>
                  <a:pt x="3761" y="1069"/>
                  <a:pt x="3815" y="1093"/>
                </a:cubicBezTo>
                <a:cubicBezTo>
                  <a:pt x="3824" y="1097"/>
                  <a:pt x="3833" y="1101"/>
                  <a:pt x="3840" y="1106"/>
                </a:cubicBezTo>
                <a:cubicBezTo>
                  <a:pt x="3840" y="1075"/>
                  <a:pt x="3840" y="1075"/>
                  <a:pt x="3840" y="1075"/>
                </a:cubicBezTo>
                <a:cubicBezTo>
                  <a:pt x="3837" y="1071"/>
                  <a:pt x="3835" y="1066"/>
                  <a:pt x="3833" y="1061"/>
                </a:cubicBezTo>
                <a:cubicBezTo>
                  <a:pt x="3791" y="1037"/>
                  <a:pt x="3792" y="994"/>
                  <a:pt x="3785" y="955"/>
                </a:cubicBezTo>
                <a:cubicBezTo>
                  <a:pt x="3782" y="934"/>
                  <a:pt x="3783" y="911"/>
                  <a:pt x="3802" y="893"/>
                </a:cubicBezTo>
                <a:cubicBezTo>
                  <a:pt x="3815" y="905"/>
                  <a:pt x="3828" y="917"/>
                  <a:pt x="3840" y="928"/>
                </a:cubicBezTo>
                <a:cubicBezTo>
                  <a:pt x="3840" y="896"/>
                  <a:pt x="3840" y="896"/>
                  <a:pt x="3840" y="896"/>
                </a:cubicBezTo>
                <a:cubicBezTo>
                  <a:pt x="3827" y="877"/>
                  <a:pt x="3819" y="855"/>
                  <a:pt x="3819" y="825"/>
                </a:cubicBezTo>
                <a:cubicBezTo>
                  <a:pt x="3787" y="863"/>
                  <a:pt x="3766" y="899"/>
                  <a:pt x="3765" y="938"/>
                </a:cubicBezTo>
                <a:close/>
                <a:moveTo>
                  <a:pt x="224" y="0"/>
                </a:moveTo>
                <a:cubicBezTo>
                  <a:pt x="224" y="6"/>
                  <a:pt x="223" y="13"/>
                  <a:pt x="223" y="20"/>
                </a:cubicBezTo>
                <a:cubicBezTo>
                  <a:pt x="222" y="34"/>
                  <a:pt x="221" y="47"/>
                  <a:pt x="220" y="61"/>
                </a:cubicBezTo>
                <a:cubicBezTo>
                  <a:pt x="233" y="41"/>
                  <a:pt x="240" y="21"/>
                  <a:pt x="244" y="0"/>
                </a:cubicBezTo>
                <a:lnTo>
                  <a:pt x="224" y="0"/>
                </a:lnTo>
                <a:close/>
                <a:moveTo>
                  <a:pt x="3424" y="1391"/>
                </a:moveTo>
                <a:cubicBezTo>
                  <a:pt x="3382" y="1370"/>
                  <a:pt x="3334" y="1376"/>
                  <a:pt x="3287" y="1379"/>
                </a:cubicBezTo>
                <a:cubicBezTo>
                  <a:pt x="3246" y="1382"/>
                  <a:pt x="3208" y="1396"/>
                  <a:pt x="3173" y="1416"/>
                </a:cubicBezTo>
                <a:cubicBezTo>
                  <a:pt x="3159" y="1424"/>
                  <a:pt x="3146" y="1431"/>
                  <a:pt x="3126" y="1416"/>
                </a:cubicBezTo>
                <a:cubicBezTo>
                  <a:pt x="3185" y="1395"/>
                  <a:pt x="3225" y="1355"/>
                  <a:pt x="3260" y="1308"/>
                </a:cubicBezTo>
                <a:cubicBezTo>
                  <a:pt x="3297" y="1260"/>
                  <a:pt x="3311" y="1203"/>
                  <a:pt x="3319" y="1143"/>
                </a:cubicBezTo>
                <a:cubicBezTo>
                  <a:pt x="3237" y="1133"/>
                  <a:pt x="3167" y="1161"/>
                  <a:pt x="3104" y="1208"/>
                </a:cubicBezTo>
                <a:cubicBezTo>
                  <a:pt x="3041" y="1254"/>
                  <a:pt x="2998" y="1315"/>
                  <a:pt x="2990" y="1397"/>
                </a:cubicBezTo>
                <a:cubicBezTo>
                  <a:pt x="2841" y="1409"/>
                  <a:pt x="2710" y="1457"/>
                  <a:pt x="2597" y="1556"/>
                </a:cubicBezTo>
                <a:cubicBezTo>
                  <a:pt x="2619" y="1415"/>
                  <a:pt x="2674" y="1286"/>
                  <a:pt x="2740" y="1161"/>
                </a:cubicBezTo>
                <a:cubicBezTo>
                  <a:pt x="2766" y="1166"/>
                  <a:pt x="2789" y="1173"/>
                  <a:pt x="2812" y="1175"/>
                </a:cubicBezTo>
                <a:cubicBezTo>
                  <a:pt x="2886" y="1183"/>
                  <a:pt x="2958" y="1170"/>
                  <a:pt x="3022" y="1133"/>
                </a:cubicBezTo>
                <a:cubicBezTo>
                  <a:pt x="3053" y="1116"/>
                  <a:pt x="3079" y="1089"/>
                  <a:pt x="3106" y="1065"/>
                </a:cubicBezTo>
                <a:cubicBezTo>
                  <a:pt x="3116" y="1055"/>
                  <a:pt x="3113" y="1043"/>
                  <a:pt x="3105" y="1031"/>
                </a:cubicBezTo>
                <a:cubicBezTo>
                  <a:pt x="3082" y="998"/>
                  <a:pt x="3046" y="987"/>
                  <a:pt x="3012" y="977"/>
                </a:cubicBezTo>
                <a:cubicBezTo>
                  <a:pt x="2985" y="968"/>
                  <a:pt x="2955" y="967"/>
                  <a:pt x="2923" y="962"/>
                </a:cubicBezTo>
                <a:cubicBezTo>
                  <a:pt x="2963" y="910"/>
                  <a:pt x="3013" y="868"/>
                  <a:pt x="3065" y="823"/>
                </a:cubicBezTo>
                <a:cubicBezTo>
                  <a:pt x="3072" y="844"/>
                  <a:pt x="3076" y="863"/>
                  <a:pt x="3085" y="879"/>
                </a:cubicBezTo>
                <a:cubicBezTo>
                  <a:pt x="3108" y="919"/>
                  <a:pt x="3148" y="933"/>
                  <a:pt x="3191" y="938"/>
                </a:cubicBezTo>
                <a:cubicBezTo>
                  <a:pt x="3237" y="942"/>
                  <a:pt x="3283" y="934"/>
                  <a:pt x="3326" y="915"/>
                </a:cubicBezTo>
                <a:cubicBezTo>
                  <a:pt x="3349" y="904"/>
                  <a:pt x="3372" y="895"/>
                  <a:pt x="3396" y="886"/>
                </a:cubicBezTo>
                <a:cubicBezTo>
                  <a:pt x="3435" y="871"/>
                  <a:pt x="3474" y="864"/>
                  <a:pt x="3521" y="889"/>
                </a:cubicBezTo>
                <a:cubicBezTo>
                  <a:pt x="3503" y="843"/>
                  <a:pt x="3481" y="807"/>
                  <a:pt x="3448" y="787"/>
                </a:cubicBezTo>
                <a:cubicBezTo>
                  <a:pt x="3416" y="767"/>
                  <a:pt x="3375" y="760"/>
                  <a:pt x="3335" y="747"/>
                </a:cubicBezTo>
                <a:cubicBezTo>
                  <a:pt x="3401" y="673"/>
                  <a:pt x="3439" y="584"/>
                  <a:pt x="3461" y="483"/>
                </a:cubicBezTo>
                <a:cubicBezTo>
                  <a:pt x="3452" y="486"/>
                  <a:pt x="3446" y="485"/>
                  <a:pt x="3443" y="488"/>
                </a:cubicBezTo>
                <a:cubicBezTo>
                  <a:pt x="3407" y="525"/>
                  <a:pt x="3358" y="534"/>
                  <a:pt x="3311" y="549"/>
                </a:cubicBezTo>
                <a:cubicBezTo>
                  <a:pt x="3273" y="561"/>
                  <a:pt x="3234" y="569"/>
                  <a:pt x="3194" y="580"/>
                </a:cubicBezTo>
                <a:cubicBezTo>
                  <a:pt x="3181" y="554"/>
                  <a:pt x="3167" y="526"/>
                  <a:pt x="3153" y="498"/>
                </a:cubicBezTo>
                <a:cubicBezTo>
                  <a:pt x="3140" y="469"/>
                  <a:pt x="3128" y="440"/>
                  <a:pt x="3114" y="409"/>
                </a:cubicBezTo>
                <a:cubicBezTo>
                  <a:pt x="3042" y="440"/>
                  <a:pt x="3022" y="511"/>
                  <a:pt x="3003" y="581"/>
                </a:cubicBezTo>
                <a:cubicBezTo>
                  <a:pt x="2983" y="652"/>
                  <a:pt x="2986" y="722"/>
                  <a:pt x="3041" y="781"/>
                </a:cubicBezTo>
                <a:cubicBezTo>
                  <a:pt x="3007" y="807"/>
                  <a:pt x="2975" y="829"/>
                  <a:pt x="2944" y="854"/>
                </a:cubicBezTo>
                <a:cubicBezTo>
                  <a:pt x="2914" y="879"/>
                  <a:pt x="2886" y="906"/>
                  <a:pt x="2852" y="937"/>
                </a:cubicBezTo>
                <a:cubicBezTo>
                  <a:pt x="2855" y="813"/>
                  <a:pt x="2821" y="708"/>
                  <a:pt x="2724" y="630"/>
                </a:cubicBezTo>
                <a:cubicBezTo>
                  <a:pt x="2695" y="645"/>
                  <a:pt x="2682" y="675"/>
                  <a:pt x="2666" y="700"/>
                </a:cubicBezTo>
                <a:cubicBezTo>
                  <a:pt x="2626" y="765"/>
                  <a:pt x="2622" y="838"/>
                  <a:pt x="2628" y="911"/>
                </a:cubicBezTo>
                <a:cubicBezTo>
                  <a:pt x="2635" y="995"/>
                  <a:pt x="2666" y="1072"/>
                  <a:pt x="2700" y="1151"/>
                </a:cubicBezTo>
                <a:cubicBezTo>
                  <a:pt x="2639" y="1249"/>
                  <a:pt x="2586" y="1354"/>
                  <a:pt x="2552" y="1466"/>
                </a:cubicBezTo>
                <a:cubicBezTo>
                  <a:pt x="2518" y="1578"/>
                  <a:pt x="2496" y="1692"/>
                  <a:pt x="2467" y="1810"/>
                </a:cubicBezTo>
                <a:cubicBezTo>
                  <a:pt x="2457" y="1781"/>
                  <a:pt x="2447" y="1754"/>
                  <a:pt x="2437" y="1729"/>
                </a:cubicBezTo>
                <a:cubicBezTo>
                  <a:pt x="2516" y="1568"/>
                  <a:pt x="2524" y="1412"/>
                  <a:pt x="2421" y="1256"/>
                </a:cubicBezTo>
                <a:cubicBezTo>
                  <a:pt x="2369" y="1289"/>
                  <a:pt x="2340" y="1335"/>
                  <a:pt x="2328" y="1389"/>
                </a:cubicBezTo>
                <a:cubicBezTo>
                  <a:pt x="2317" y="1440"/>
                  <a:pt x="2313" y="1493"/>
                  <a:pt x="2306" y="1549"/>
                </a:cubicBezTo>
                <a:cubicBezTo>
                  <a:pt x="2228" y="1465"/>
                  <a:pt x="2130" y="1417"/>
                  <a:pt x="2023" y="1375"/>
                </a:cubicBezTo>
                <a:cubicBezTo>
                  <a:pt x="2019" y="1358"/>
                  <a:pt x="2014" y="1338"/>
                  <a:pt x="2011" y="1317"/>
                </a:cubicBezTo>
                <a:cubicBezTo>
                  <a:pt x="1998" y="1229"/>
                  <a:pt x="1945" y="1171"/>
                  <a:pt x="1871" y="1128"/>
                </a:cubicBezTo>
                <a:cubicBezTo>
                  <a:pt x="1842" y="1112"/>
                  <a:pt x="1811" y="1099"/>
                  <a:pt x="1779" y="1089"/>
                </a:cubicBezTo>
                <a:cubicBezTo>
                  <a:pt x="1742" y="1078"/>
                  <a:pt x="1727" y="1096"/>
                  <a:pt x="1734" y="1134"/>
                </a:cubicBezTo>
                <a:cubicBezTo>
                  <a:pt x="1747" y="1201"/>
                  <a:pt x="1768" y="1264"/>
                  <a:pt x="1818" y="1313"/>
                </a:cubicBezTo>
                <a:cubicBezTo>
                  <a:pt x="1819" y="1314"/>
                  <a:pt x="1818" y="1316"/>
                  <a:pt x="1818" y="1318"/>
                </a:cubicBezTo>
                <a:cubicBezTo>
                  <a:pt x="1718" y="1318"/>
                  <a:pt x="1611" y="1344"/>
                  <a:pt x="1547" y="1384"/>
                </a:cubicBezTo>
                <a:cubicBezTo>
                  <a:pt x="1551" y="1407"/>
                  <a:pt x="1567" y="1421"/>
                  <a:pt x="1586" y="1433"/>
                </a:cubicBezTo>
                <a:cubicBezTo>
                  <a:pt x="1649" y="1473"/>
                  <a:pt x="1718" y="1476"/>
                  <a:pt x="1789" y="1475"/>
                </a:cubicBezTo>
                <a:cubicBezTo>
                  <a:pt x="1800" y="1475"/>
                  <a:pt x="1811" y="1474"/>
                  <a:pt x="1822" y="1474"/>
                </a:cubicBezTo>
                <a:cubicBezTo>
                  <a:pt x="1823" y="1474"/>
                  <a:pt x="1824" y="1476"/>
                  <a:pt x="1827" y="1479"/>
                </a:cubicBezTo>
                <a:cubicBezTo>
                  <a:pt x="1775" y="1551"/>
                  <a:pt x="1728" y="1626"/>
                  <a:pt x="1711" y="1717"/>
                </a:cubicBezTo>
                <a:cubicBezTo>
                  <a:pt x="1798" y="1727"/>
                  <a:pt x="1867" y="1690"/>
                  <a:pt x="1929" y="1641"/>
                </a:cubicBezTo>
                <a:cubicBezTo>
                  <a:pt x="1992" y="1590"/>
                  <a:pt x="2021" y="1520"/>
                  <a:pt x="2022" y="1431"/>
                </a:cubicBezTo>
                <a:cubicBezTo>
                  <a:pt x="2130" y="1478"/>
                  <a:pt x="2221" y="1538"/>
                  <a:pt x="2292" y="1632"/>
                </a:cubicBezTo>
                <a:cubicBezTo>
                  <a:pt x="2177" y="1614"/>
                  <a:pt x="2081" y="1643"/>
                  <a:pt x="2005" y="1727"/>
                </a:cubicBezTo>
                <a:cubicBezTo>
                  <a:pt x="2047" y="1827"/>
                  <a:pt x="2249" y="1877"/>
                  <a:pt x="2382" y="1783"/>
                </a:cubicBezTo>
                <a:cubicBezTo>
                  <a:pt x="2411" y="1858"/>
                  <a:pt x="2428" y="1932"/>
                  <a:pt x="2411" y="2011"/>
                </a:cubicBezTo>
                <a:cubicBezTo>
                  <a:pt x="2406" y="2036"/>
                  <a:pt x="2397" y="2059"/>
                  <a:pt x="2410" y="2084"/>
                </a:cubicBezTo>
                <a:cubicBezTo>
                  <a:pt x="2414" y="2091"/>
                  <a:pt x="2411" y="2103"/>
                  <a:pt x="2408" y="2111"/>
                </a:cubicBezTo>
                <a:cubicBezTo>
                  <a:pt x="2403" y="2128"/>
                  <a:pt x="2397" y="2144"/>
                  <a:pt x="2391" y="2160"/>
                </a:cubicBezTo>
                <a:cubicBezTo>
                  <a:pt x="2414" y="2160"/>
                  <a:pt x="2414" y="2160"/>
                  <a:pt x="2414" y="2160"/>
                </a:cubicBezTo>
                <a:cubicBezTo>
                  <a:pt x="2420" y="2148"/>
                  <a:pt x="2423" y="2134"/>
                  <a:pt x="2430" y="2123"/>
                </a:cubicBezTo>
                <a:cubicBezTo>
                  <a:pt x="2444" y="2104"/>
                  <a:pt x="2447" y="2085"/>
                  <a:pt x="2432" y="2065"/>
                </a:cubicBezTo>
                <a:cubicBezTo>
                  <a:pt x="2465" y="2035"/>
                  <a:pt x="2459" y="1998"/>
                  <a:pt x="2451" y="1962"/>
                </a:cubicBezTo>
                <a:cubicBezTo>
                  <a:pt x="2438" y="1900"/>
                  <a:pt x="2430" y="1836"/>
                  <a:pt x="2405" y="1776"/>
                </a:cubicBezTo>
                <a:cubicBezTo>
                  <a:pt x="2399" y="1760"/>
                  <a:pt x="2399" y="1749"/>
                  <a:pt x="2418" y="1745"/>
                </a:cubicBezTo>
                <a:cubicBezTo>
                  <a:pt x="2455" y="1806"/>
                  <a:pt x="2445" y="1877"/>
                  <a:pt x="2465" y="1943"/>
                </a:cubicBezTo>
                <a:cubicBezTo>
                  <a:pt x="2472" y="1935"/>
                  <a:pt x="2477" y="1927"/>
                  <a:pt x="2478" y="1919"/>
                </a:cubicBezTo>
                <a:cubicBezTo>
                  <a:pt x="2496" y="1824"/>
                  <a:pt x="2514" y="1730"/>
                  <a:pt x="2529" y="1635"/>
                </a:cubicBezTo>
                <a:cubicBezTo>
                  <a:pt x="2544" y="1543"/>
                  <a:pt x="2574" y="1456"/>
                  <a:pt x="2609" y="1371"/>
                </a:cubicBezTo>
                <a:cubicBezTo>
                  <a:pt x="2616" y="1354"/>
                  <a:pt x="2625" y="1338"/>
                  <a:pt x="2633" y="1322"/>
                </a:cubicBezTo>
                <a:cubicBezTo>
                  <a:pt x="2627" y="1360"/>
                  <a:pt x="2613" y="1393"/>
                  <a:pt x="2602" y="1428"/>
                </a:cubicBezTo>
                <a:cubicBezTo>
                  <a:pt x="2568" y="1545"/>
                  <a:pt x="2542" y="1665"/>
                  <a:pt x="2521" y="1786"/>
                </a:cubicBezTo>
                <a:cubicBezTo>
                  <a:pt x="2504" y="1886"/>
                  <a:pt x="2489" y="1985"/>
                  <a:pt x="2474" y="2085"/>
                </a:cubicBezTo>
                <a:cubicBezTo>
                  <a:pt x="2470" y="2110"/>
                  <a:pt x="2464" y="2135"/>
                  <a:pt x="2458" y="2160"/>
                </a:cubicBezTo>
                <a:cubicBezTo>
                  <a:pt x="2479" y="2160"/>
                  <a:pt x="2479" y="2160"/>
                  <a:pt x="2479" y="2160"/>
                </a:cubicBezTo>
                <a:cubicBezTo>
                  <a:pt x="2485" y="2135"/>
                  <a:pt x="2491" y="2109"/>
                  <a:pt x="2495" y="2082"/>
                </a:cubicBezTo>
                <a:cubicBezTo>
                  <a:pt x="2498" y="2069"/>
                  <a:pt x="2502" y="2056"/>
                  <a:pt x="2507" y="2040"/>
                </a:cubicBezTo>
                <a:cubicBezTo>
                  <a:pt x="2516" y="2045"/>
                  <a:pt x="2523" y="2048"/>
                  <a:pt x="2529" y="2053"/>
                </a:cubicBezTo>
                <a:cubicBezTo>
                  <a:pt x="2596" y="2101"/>
                  <a:pt x="2670" y="2097"/>
                  <a:pt x="2742" y="2075"/>
                </a:cubicBezTo>
                <a:cubicBezTo>
                  <a:pt x="2782" y="2063"/>
                  <a:pt x="2818" y="2040"/>
                  <a:pt x="2853" y="2017"/>
                </a:cubicBezTo>
                <a:cubicBezTo>
                  <a:pt x="2878" y="2000"/>
                  <a:pt x="2898" y="1976"/>
                  <a:pt x="2920" y="1954"/>
                </a:cubicBezTo>
                <a:cubicBezTo>
                  <a:pt x="2891" y="1910"/>
                  <a:pt x="2845" y="1908"/>
                  <a:pt x="2801" y="1890"/>
                </a:cubicBezTo>
                <a:cubicBezTo>
                  <a:pt x="2874" y="1816"/>
                  <a:pt x="2911" y="1726"/>
                  <a:pt x="2937" y="1628"/>
                </a:cubicBezTo>
                <a:cubicBezTo>
                  <a:pt x="2930" y="1625"/>
                  <a:pt x="2923" y="1619"/>
                  <a:pt x="2916" y="1619"/>
                </a:cubicBezTo>
                <a:cubicBezTo>
                  <a:pt x="2824" y="1615"/>
                  <a:pt x="2739" y="1630"/>
                  <a:pt x="2667" y="1696"/>
                </a:cubicBezTo>
                <a:cubicBezTo>
                  <a:pt x="2621" y="1738"/>
                  <a:pt x="2574" y="1777"/>
                  <a:pt x="2540" y="1829"/>
                </a:cubicBezTo>
                <a:cubicBezTo>
                  <a:pt x="2555" y="1709"/>
                  <a:pt x="2601" y="1607"/>
                  <a:pt x="2710" y="1542"/>
                </a:cubicBezTo>
                <a:cubicBezTo>
                  <a:pt x="2766" y="1509"/>
                  <a:pt x="2824" y="1477"/>
                  <a:pt x="2889" y="1463"/>
                </a:cubicBezTo>
                <a:cubicBezTo>
                  <a:pt x="2969" y="1446"/>
                  <a:pt x="3051" y="1432"/>
                  <a:pt x="3136" y="1452"/>
                </a:cubicBezTo>
                <a:cubicBezTo>
                  <a:pt x="3111" y="1571"/>
                  <a:pt x="3197" y="1724"/>
                  <a:pt x="3382" y="1761"/>
                </a:cubicBezTo>
                <a:cubicBezTo>
                  <a:pt x="3415" y="1727"/>
                  <a:pt x="3408" y="1686"/>
                  <a:pt x="3397" y="1646"/>
                </a:cubicBezTo>
                <a:cubicBezTo>
                  <a:pt x="3390" y="1622"/>
                  <a:pt x="3379" y="1599"/>
                  <a:pt x="3370" y="1577"/>
                </a:cubicBezTo>
                <a:cubicBezTo>
                  <a:pt x="3436" y="1564"/>
                  <a:pt x="3499" y="1552"/>
                  <a:pt x="3563" y="1540"/>
                </a:cubicBezTo>
                <a:cubicBezTo>
                  <a:pt x="3562" y="1527"/>
                  <a:pt x="3563" y="1518"/>
                  <a:pt x="3559" y="1512"/>
                </a:cubicBezTo>
                <a:cubicBezTo>
                  <a:pt x="3527" y="1458"/>
                  <a:pt x="3480" y="1417"/>
                  <a:pt x="3424" y="1391"/>
                </a:cubicBezTo>
                <a:close/>
                <a:moveTo>
                  <a:pt x="3423" y="797"/>
                </a:moveTo>
                <a:cubicBezTo>
                  <a:pt x="3443" y="804"/>
                  <a:pt x="3462" y="816"/>
                  <a:pt x="3470" y="842"/>
                </a:cubicBezTo>
                <a:cubicBezTo>
                  <a:pt x="3425" y="857"/>
                  <a:pt x="3383" y="868"/>
                  <a:pt x="3343" y="885"/>
                </a:cubicBezTo>
                <a:cubicBezTo>
                  <a:pt x="3310" y="900"/>
                  <a:pt x="3276" y="902"/>
                  <a:pt x="3241" y="903"/>
                </a:cubicBezTo>
                <a:cubicBezTo>
                  <a:pt x="3214" y="904"/>
                  <a:pt x="3188" y="894"/>
                  <a:pt x="3170" y="868"/>
                </a:cubicBezTo>
                <a:cubicBezTo>
                  <a:pt x="3200" y="864"/>
                  <a:pt x="3226" y="861"/>
                  <a:pt x="3253" y="858"/>
                </a:cubicBezTo>
                <a:cubicBezTo>
                  <a:pt x="3232" y="851"/>
                  <a:pt x="3211" y="850"/>
                  <a:pt x="3191" y="847"/>
                </a:cubicBezTo>
                <a:cubicBezTo>
                  <a:pt x="3172" y="843"/>
                  <a:pt x="3149" y="842"/>
                  <a:pt x="3140" y="816"/>
                </a:cubicBezTo>
                <a:cubicBezTo>
                  <a:pt x="3170" y="814"/>
                  <a:pt x="3197" y="814"/>
                  <a:pt x="3224" y="811"/>
                </a:cubicBezTo>
                <a:cubicBezTo>
                  <a:pt x="3253" y="807"/>
                  <a:pt x="3276" y="780"/>
                  <a:pt x="3307" y="788"/>
                </a:cubicBezTo>
                <a:cubicBezTo>
                  <a:pt x="3348" y="762"/>
                  <a:pt x="3386" y="784"/>
                  <a:pt x="3423" y="797"/>
                </a:cubicBezTo>
                <a:close/>
                <a:moveTo>
                  <a:pt x="3269" y="581"/>
                </a:moveTo>
                <a:cubicBezTo>
                  <a:pt x="3321" y="570"/>
                  <a:pt x="3374" y="560"/>
                  <a:pt x="3426" y="534"/>
                </a:cubicBezTo>
                <a:cubicBezTo>
                  <a:pt x="3415" y="563"/>
                  <a:pt x="3406" y="594"/>
                  <a:pt x="3392" y="622"/>
                </a:cubicBezTo>
                <a:cubicBezTo>
                  <a:pt x="3367" y="674"/>
                  <a:pt x="3335" y="721"/>
                  <a:pt x="3288" y="757"/>
                </a:cubicBezTo>
                <a:cubicBezTo>
                  <a:pt x="3234" y="798"/>
                  <a:pt x="3195" y="800"/>
                  <a:pt x="3145" y="762"/>
                </a:cubicBezTo>
                <a:cubicBezTo>
                  <a:pt x="3185" y="737"/>
                  <a:pt x="3228" y="717"/>
                  <a:pt x="3257" y="679"/>
                </a:cubicBezTo>
                <a:cubicBezTo>
                  <a:pt x="3214" y="697"/>
                  <a:pt x="3177" y="727"/>
                  <a:pt x="3130" y="734"/>
                </a:cubicBezTo>
                <a:cubicBezTo>
                  <a:pt x="3128" y="728"/>
                  <a:pt x="3127" y="725"/>
                  <a:pt x="3126" y="722"/>
                </a:cubicBezTo>
                <a:cubicBezTo>
                  <a:pt x="3126" y="720"/>
                  <a:pt x="3126" y="717"/>
                  <a:pt x="3127" y="714"/>
                </a:cubicBezTo>
                <a:cubicBezTo>
                  <a:pt x="3149" y="643"/>
                  <a:pt x="3196" y="598"/>
                  <a:pt x="3269" y="581"/>
                </a:cubicBezTo>
                <a:close/>
                <a:moveTo>
                  <a:pt x="3017" y="647"/>
                </a:moveTo>
                <a:cubicBezTo>
                  <a:pt x="3020" y="579"/>
                  <a:pt x="3041" y="516"/>
                  <a:pt x="3079" y="459"/>
                </a:cubicBezTo>
                <a:cubicBezTo>
                  <a:pt x="3084" y="452"/>
                  <a:pt x="3093" y="447"/>
                  <a:pt x="3097" y="443"/>
                </a:cubicBezTo>
                <a:cubicBezTo>
                  <a:pt x="3114" y="474"/>
                  <a:pt x="3129" y="503"/>
                  <a:pt x="3146" y="531"/>
                </a:cubicBezTo>
                <a:cubicBezTo>
                  <a:pt x="3161" y="555"/>
                  <a:pt x="3170" y="580"/>
                  <a:pt x="3167" y="605"/>
                </a:cubicBezTo>
                <a:cubicBezTo>
                  <a:pt x="3144" y="628"/>
                  <a:pt x="3125" y="648"/>
                  <a:pt x="3103" y="671"/>
                </a:cubicBezTo>
                <a:cubicBezTo>
                  <a:pt x="3099" y="639"/>
                  <a:pt x="3095" y="613"/>
                  <a:pt x="3092" y="586"/>
                </a:cubicBezTo>
                <a:cubicBezTo>
                  <a:pt x="3081" y="628"/>
                  <a:pt x="3090" y="672"/>
                  <a:pt x="3064" y="709"/>
                </a:cubicBezTo>
                <a:cubicBezTo>
                  <a:pt x="3027" y="695"/>
                  <a:pt x="3015" y="680"/>
                  <a:pt x="3017" y="647"/>
                </a:cubicBezTo>
                <a:close/>
                <a:moveTo>
                  <a:pt x="3008" y="836"/>
                </a:moveTo>
                <a:cubicBezTo>
                  <a:pt x="2931" y="931"/>
                  <a:pt x="2891" y="969"/>
                  <a:pt x="2854" y="979"/>
                </a:cubicBezTo>
                <a:cubicBezTo>
                  <a:pt x="2896" y="917"/>
                  <a:pt x="2949" y="873"/>
                  <a:pt x="3008" y="836"/>
                </a:cubicBezTo>
                <a:close/>
                <a:moveTo>
                  <a:pt x="2904" y="993"/>
                </a:moveTo>
                <a:cubicBezTo>
                  <a:pt x="2923" y="990"/>
                  <a:pt x="2943" y="986"/>
                  <a:pt x="2962" y="988"/>
                </a:cubicBezTo>
                <a:cubicBezTo>
                  <a:pt x="3008" y="992"/>
                  <a:pt x="3052" y="1005"/>
                  <a:pt x="3087" y="1041"/>
                </a:cubicBezTo>
                <a:cubicBezTo>
                  <a:pt x="3040" y="1134"/>
                  <a:pt x="2858" y="1187"/>
                  <a:pt x="2806" y="1123"/>
                </a:cubicBezTo>
                <a:cubicBezTo>
                  <a:pt x="2849" y="1078"/>
                  <a:pt x="2910" y="1074"/>
                  <a:pt x="2970" y="1050"/>
                </a:cubicBezTo>
                <a:cubicBezTo>
                  <a:pt x="2909" y="1043"/>
                  <a:pt x="2862" y="1071"/>
                  <a:pt x="2810" y="1084"/>
                </a:cubicBezTo>
                <a:cubicBezTo>
                  <a:pt x="2823" y="1028"/>
                  <a:pt x="2856" y="1003"/>
                  <a:pt x="2904" y="993"/>
                </a:cubicBezTo>
                <a:close/>
                <a:moveTo>
                  <a:pt x="2653" y="927"/>
                </a:moveTo>
                <a:cubicBezTo>
                  <a:pt x="2630" y="829"/>
                  <a:pt x="2654" y="739"/>
                  <a:pt x="2722" y="659"/>
                </a:cubicBezTo>
                <a:cubicBezTo>
                  <a:pt x="2818" y="733"/>
                  <a:pt x="2852" y="876"/>
                  <a:pt x="2819" y="980"/>
                </a:cubicBezTo>
                <a:cubicBezTo>
                  <a:pt x="2811" y="1006"/>
                  <a:pt x="2796" y="1029"/>
                  <a:pt x="2766" y="1043"/>
                </a:cubicBezTo>
                <a:cubicBezTo>
                  <a:pt x="2758" y="994"/>
                  <a:pt x="2751" y="949"/>
                  <a:pt x="2744" y="904"/>
                </a:cubicBezTo>
                <a:cubicBezTo>
                  <a:pt x="2741" y="904"/>
                  <a:pt x="2738" y="904"/>
                  <a:pt x="2736" y="905"/>
                </a:cubicBezTo>
                <a:cubicBezTo>
                  <a:pt x="2736" y="951"/>
                  <a:pt x="2736" y="997"/>
                  <a:pt x="2736" y="1044"/>
                </a:cubicBezTo>
                <a:cubicBezTo>
                  <a:pt x="2701" y="1036"/>
                  <a:pt x="2671" y="1001"/>
                  <a:pt x="2653" y="927"/>
                </a:cubicBezTo>
                <a:close/>
                <a:moveTo>
                  <a:pt x="1758" y="1111"/>
                </a:moveTo>
                <a:cubicBezTo>
                  <a:pt x="1843" y="1110"/>
                  <a:pt x="1959" y="1220"/>
                  <a:pt x="1960" y="1300"/>
                </a:cubicBezTo>
                <a:cubicBezTo>
                  <a:pt x="1925" y="1266"/>
                  <a:pt x="1889" y="1230"/>
                  <a:pt x="1854" y="1195"/>
                </a:cubicBezTo>
                <a:cubicBezTo>
                  <a:pt x="1851" y="1197"/>
                  <a:pt x="1849" y="1199"/>
                  <a:pt x="1847" y="1201"/>
                </a:cubicBezTo>
                <a:cubicBezTo>
                  <a:pt x="1877" y="1247"/>
                  <a:pt x="1928" y="1279"/>
                  <a:pt x="1947" y="1334"/>
                </a:cubicBezTo>
                <a:cubicBezTo>
                  <a:pt x="1817" y="1329"/>
                  <a:pt x="1758" y="1225"/>
                  <a:pt x="1758" y="1111"/>
                </a:cubicBezTo>
                <a:close/>
                <a:moveTo>
                  <a:pt x="1726" y="1454"/>
                </a:moveTo>
                <a:cubicBezTo>
                  <a:pt x="1671" y="1451"/>
                  <a:pt x="1615" y="1441"/>
                  <a:pt x="1573" y="1393"/>
                </a:cubicBezTo>
                <a:cubicBezTo>
                  <a:pt x="1668" y="1346"/>
                  <a:pt x="1764" y="1333"/>
                  <a:pt x="1865" y="1346"/>
                </a:cubicBezTo>
                <a:cubicBezTo>
                  <a:pt x="1883" y="1348"/>
                  <a:pt x="1889" y="1360"/>
                  <a:pt x="1894" y="1378"/>
                </a:cubicBezTo>
                <a:cubicBezTo>
                  <a:pt x="1836" y="1382"/>
                  <a:pt x="1780" y="1385"/>
                  <a:pt x="1724" y="1389"/>
                </a:cubicBezTo>
                <a:cubicBezTo>
                  <a:pt x="1724" y="1391"/>
                  <a:pt x="1724" y="1394"/>
                  <a:pt x="1725" y="1396"/>
                </a:cubicBezTo>
                <a:cubicBezTo>
                  <a:pt x="1779" y="1400"/>
                  <a:pt x="1834" y="1403"/>
                  <a:pt x="1898" y="1406"/>
                </a:cubicBezTo>
                <a:cubicBezTo>
                  <a:pt x="1843" y="1455"/>
                  <a:pt x="1783" y="1458"/>
                  <a:pt x="1726" y="1454"/>
                </a:cubicBezTo>
                <a:close/>
                <a:moveTo>
                  <a:pt x="1968" y="1560"/>
                </a:moveTo>
                <a:cubicBezTo>
                  <a:pt x="1917" y="1644"/>
                  <a:pt x="1838" y="1685"/>
                  <a:pt x="1741" y="1700"/>
                </a:cubicBezTo>
                <a:cubicBezTo>
                  <a:pt x="1752" y="1629"/>
                  <a:pt x="1805" y="1525"/>
                  <a:pt x="1855" y="1487"/>
                </a:cubicBezTo>
                <a:cubicBezTo>
                  <a:pt x="1881" y="1467"/>
                  <a:pt x="1908" y="1440"/>
                  <a:pt x="1951" y="1458"/>
                </a:cubicBezTo>
                <a:cubicBezTo>
                  <a:pt x="1934" y="1499"/>
                  <a:pt x="1900" y="1525"/>
                  <a:pt x="1881" y="1562"/>
                </a:cubicBezTo>
                <a:cubicBezTo>
                  <a:pt x="1922" y="1546"/>
                  <a:pt x="1940" y="1505"/>
                  <a:pt x="1974" y="1477"/>
                </a:cubicBezTo>
                <a:cubicBezTo>
                  <a:pt x="1984" y="1507"/>
                  <a:pt x="1983" y="1535"/>
                  <a:pt x="1968" y="1560"/>
                </a:cubicBezTo>
                <a:close/>
                <a:moveTo>
                  <a:pt x="2205" y="1513"/>
                </a:moveTo>
                <a:cubicBezTo>
                  <a:pt x="2162" y="1479"/>
                  <a:pt x="2114" y="1452"/>
                  <a:pt x="2063" y="1419"/>
                </a:cubicBezTo>
                <a:cubicBezTo>
                  <a:pt x="2161" y="1446"/>
                  <a:pt x="2313" y="1556"/>
                  <a:pt x="2325" y="1625"/>
                </a:cubicBezTo>
                <a:cubicBezTo>
                  <a:pt x="2286" y="1588"/>
                  <a:pt x="2248" y="1547"/>
                  <a:pt x="2205" y="1513"/>
                </a:cubicBezTo>
                <a:close/>
                <a:moveTo>
                  <a:pt x="2322" y="1740"/>
                </a:moveTo>
                <a:cubicBezTo>
                  <a:pt x="2291" y="1786"/>
                  <a:pt x="2255" y="1810"/>
                  <a:pt x="2209" y="1812"/>
                </a:cubicBezTo>
                <a:cubicBezTo>
                  <a:pt x="2136" y="1815"/>
                  <a:pt x="2081" y="1778"/>
                  <a:pt x="2026" y="1735"/>
                </a:cubicBezTo>
                <a:cubicBezTo>
                  <a:pt x="2101" y="1657"/>
                  <a:pt x="2241" y="1624"/>
                  <a:pt x="2304" y="1669"/>
                </a:cubicBezTo>
                <a:cubicBezTo>
                  <a:pt x="2311" y="1682"/>
                  <a:pt x="2318" y="1695"/>
                  <a:pt x="2326" y="1710"/>
                </a:cubicBezTo>
                <a:cubicBezTo>
                  <a:pt x="2273" y="1731"/>
                  <a:pt x="2220" y="1725"/>
                  <a:pt x="2164" y="1733"/>
                </a:cubicBezTo>
                <a:cubicBezTo>
                  <a:pt x="2209" y="1749"/>
                  <a:pt x="2261" y="1752"/>
                  <a:pt x="2322" y="1740"/>
                </a:cubicBezTo>
                <a:close/>
                <a:moveTo>
                  <a:pt x="2419" y="1625"/>
                </a:moveTo>
                <a:cubicBezTo>
                  <a:pt x="2415" y="1564"/>
                  <a:pt x="2412" y="1504"/>
                  <a:pt x="2408" y="1443"/>
                </a:cubicBezTo>
                <a:cubicBezTo>
                  <a:pt x="2387" y="1508"/>
                  <a:pt x="2408" y="1577"/>
                  <a:pt x="2386" y="1647"/>
                </a:cubicBezTo>
                <a:cubicBezTo>
                  <a:pt x="2300" y="1560"/>
                  <a:pt x="2326" y="1354"/>
                  <a:pt x="2413" y="1285"/>
                </a:cubicBezTo>
                <a:cubicBezTo>
                  <a:pt x="2418" y="1290"/>
                  <a:pt x="2422" y="1295"/>
                  <a:pt x="2426" y="1301"/>
                </a:cubicBezTo>
                <a:cubicBezTo>
                  <a:pt x="2432" y="1310"/>
                  <a:pt x="2438" y="1320"/>
                  <a:pt x="2442" y="1330"/>
                </a:cubicBezTo>
                <a:cubicBezTo>
                  <a:pt x="2483" y="1417"/>
                  <a:pt x="2481" y="1506"/>
                  <a:pt x="2451" y="1595"/>
                </a:cubicBezTo>
                <a:cubicBezTo>
                  <a:pt x="2446" y="1607"/>
                  <a:pt x="2435" y="1617"/>
                  <a:pt x="2427" y="1628"/>
                </a:cubicBezTo>
                <a:cubicBezTo>
                  <a:pt x="2424" y="1627"/>
                  <a:pt x="2422" y="1626"/>
                  <a:pt x="2419" y="1625"/>
                </a:cubicBezTo>
                <a:close/>
                <a:moveTo>
                  <a:pt x="2890" y="1951"/>
                </a:moveTo>
                <a:cubicBezTo>
                  <a:pt x="2863" y="1991"/>
                  <a:pt x="2825" y="2018"/>
                  <a:pt x="2770" y="2042"/>
                </a:cubicBezTo>
                <a:cubicBezTo>
                  <a:pt x="2733" y="2058"/>
                  <a:pt x="2697" y="2071"/>
                  <a:pt x="2657" y="2066"/>
                </a:cubicBezTo>
                <a:cubicBezTo>
                  <a:pt x="2625" y="2062"/>
                  <a:pt x="2611" y="2052"/>
                  <a:pt x="2597" y="2024"/>
                </a:cubicBezTo>
                <a:cubicBezTo>
                  <a:pt x="2652" y="1999"/>
                  <a:pt x="2719" y="2019"/>
                  <a:pt x="2775" y="1970"/>
                </a:cubicBezTo>
                <a:cubicBezTo>
                  <a:pt x="2750" y="1975"/>
                  <a:pt x="2732" y="1978"/>
                  <a:pt x="2713" y="1982"/>
                </a:cubicBezTo>
                <a:cubicBezTo>
                  <a:pt x="2765" y="1909"/>
                  <a:pt x="2819" y="1899"/>
                  <a:pt x="2890" y="1951"/>
                </a:cubicBezTo>
                <a:close/>
                <a:moveTo>
                  <a:pt x="2565" y="1898"/>
                </a:moveTo>
                <a:cubicBezTo>
                  <a:pt x="2569" y="1845"/>
                  <a:pt x="2586" y="1797"/>
                  <a:pt x="2625" y="1759"/>
                </a:cubicBezTo>
                <a:cubicBezTo>
                  <a:pt x="2642" y="1743"/>
                  <a:pt x="2661" y="1728"/>
                  <a:pt x="2678" y="1712"/>
                </a:cubicBezTo>
                <a:cubicBezTo>
                  <a:pt x="2744" y="1650"/>
                  <a:pt x="2825" y="1638"/>
                  <a:pt x="2914" y="1638"/>
                </a:cubicBezTo>
                <a:cubicBezTo>
                  <a:pt x="2904" y="1670"/>
                  <a:pt x="2897" y="1700"/>
                  <a:pt x="2886" y="1728"/>
                </a:cubicBezTo>
                <a:cubicBezTo>
                  <a:pt x="2844" y="1831"/>
                  <a:pt x="2771" y="1905"/>
                  <a:pt x="2672" y="1955"/>
                </a:cubicBezTo>
                <a:cubicBezTo>
                  <a:pt x="2649" y="1966"/>
                  <a:pt x="2621" y="1966"/>
                  <a:pt x="2596" y="1944"/>
                </a:cubicBezTo>
                <a:cubicBezTo>
                  <a:pt x="2637" y="1887"/>
                  <a:pt x="2677" y="1829"/>
                  <a:pt x="2737" y="1776"/>
                </a:cubicBezTo>
                <a:cubicBezTo>
                  <a:pt x="2720" y="1783"/>
                  <a:pt x="2709" y="1785"/>
                  <a:pt x="2702" y="1791"/>
                </a:cubicBezTo>
                <a:cubicBezTo>
                  <a:pt x="2659" y="1833"/>
                  <a:pt x="2616" y="1877"/>
                  <a:pt x="2569" y="1924"/>
                </a:cubicBezTo>
                <a:cubicBezTo>
                  <a:pt x="2567" y="1914"/>
                  <a:pt x="2564" y="1906"/>
                  <a:pt x="2565" y="1898"/>
                </a:cubicBezTo>
                <a:close/>
                <a:moveTo>
                  <a:pt x="2715" y="1510"/>
                </a:moveTo>
                <a:cubicBezTo>
                  <a:pt x="2756" y="1475"/>
                  <a:pt x="2823" y="1447"/>
                  <a:pt x="2869" y="1442"/>
                </a:cubicBezTo>
                <a:cubicBezTo>
                  <a:pt x="2814" y="1467"/>
                  <a:pt x="2765" y="1489"/>
                  <a:pt x="2715" y="1510"/>
                </a:cubicBezTo>
                <a:close/>
                <a:moveTo>
                  <a:pt x="3071" y="1377"/>
                </a:moveTo>
                <a:cubicBezTo>
                  <a:pt x="3097" y="1332"/>
                  <a:pt x="3148" y="1310"/>
                  <a:pt x="3162" y="1261"/>
                </a:cubicBezTo>
                <a:cubicBezTo>
                  <a:pt x="3129" y="1288"/>
                  <a:pt x="3096" y="1314"/>
                  <a:pt x="3057" y="1345"/>
                </a:cubicBezTo>
                <a:cubicBezTo>
                  <a:pt x="3049" y="1311"/>
                  <a:pt x="3058" y="1290"/>
                  <a:pt x="3073" y="1270"/>
                </a:cubicBezTo>
                <a:cubicBezTo>
                  <a:pt x="3103" y="1229"/>
                  <a:pt x="3144" y="1204"/>
                  <a:pt x="3189" y="1183"/>
                </a:cubicBezTo>
                <a:cubicBezTo>
                  <a:pt x="3222" y="1169"/>
                  <a:pt x="3256" y="1158"/>
                  <a:pt x="3297" y="1165"/>
                </a:cubicBezTo>
                <a:cubicBezTo>
                  <a:pt x="3288" y="1195"/>
                  <a:pt x="3281" y="1223"/>
                  <a:pt x="3270" y="1250"/>
                </a:cubicBezTo>
                <a:cubicBezTo>
                  <a:pt x="3248" y="1302"/>
                  <a:pt x="3212" y="1343"/>
                  <a:pt x="3164" y="1371"/>
                </a:cubicBezTo>
                <a:cubicBezTo>
                  <a:pt x="3137" y="1388"/>
                  <a:pt x="3106" y="1397"/>
                  <a:pt x="3071" y="1377"/>
                </a:cubicBezTo>
                <a:close/>
                <a:moveTo>
                  <a:pt x="3379" y="1738"/>
                </a:moveTo>
                <a:cubicBezTo>
                  <a:pt x="3301" y="1724"/>
                  <a:pt x="3241" y="1688"/>
                  <a:pt x="3197" y="1628"/>
                </a:cubicBezTo>
                <a:cubicBezTo>
                  <a:pt x="3176" y="1599"/>
                  <a:pt x="3160" y="1566"/>
                  <a:pt x="3174" y="1523"/>
                </a:cubicBezTo>
                <a:cubicBezTo>
                  <a:pt x="3220" y="1562"/>
                  <a:pt x="3251" y="1611"/>
                  <a:pt x="3305" y="1635"/>
                </a:cubicBezTo>
                <a:cubicBezTo>
                  <a:pt x="3280" y="1605"/>
                  <a:pt x="3256" y="1574"/>
                  <a:pt x="3225" y="1536"/>
                </a:cubicBezTo>
                <a:cubicBezTo>
                  <a:pt x="3266" y="1550"/>
                  <a:pt x="3300" y="1562"/>
                  <a:pt x="3334" y="1574"/>
                </a:cubicBezTo>
                <a:cubicBezTo>
                  <a:pt x="3337" y="1575"/>
                  <a:pt x="3340" y="1579"/>
                  <a:pt x="3342" y="1583"/>
                </a:cubicBezTo>
                <a:cubicBezTo>
                  <a:pt x="3373" y="1628"/>
                  <a:pt x="3391" y="1677"/>
                  <a:pt x="3379" y="1738"/>
                </a:cubicBezTo>
                <a:close/>
                <a:moveTo>
                  <a:pt x="3366" y="1550"/>
                </a:moveTo>
                <a:cubicBezTo>
                  <a:pt x="3309" y="1547"/>
                  <a:pt x="3260" y="1533"/>
                  <a:pt x="3229" y="1471"/>
                </a:cubicBezTo>
                <a:cubicBezTo>
                  <a:pt x="3249" y="1469"/>
                  <a:pt x="3264" y="1465"/>
                  <a:pt x="3279" y="1465"/>
                </a:cubicBezTo>
                <a:cubicBezTo>
                  <a:pt x="3294" y="1465"/>
                  <a:pt x="3310" y="1469"/>
                  <a:pt x="3325" y="1470"/>
                </a:cubicBezTo>
                <a:cubicBezTo>
                  <a:pt x="3338" y="1472"/>
                  <a:pt x="3352" y="1473"/>
                  <a:pt x="3365" y="1475"/>
                </a:cubicBezTo>
                <a:cubicBezTo>
                  <a:pt x="3323" y="1444"/>
                  <a:pt x="3276" y="1442"/>
                  <a:pt x="3225" y="1442"/>
                </a:cubicBezTo>
                <a:cubicBezTo>
                  <a:pt x="3240" y="1409"/>
                  <a:pt x="3265" y="1402"/>
                  <a:pt x="3292" y="1399"/>
                </a:cubicBezTo>
                <a:cubicBezTo>
                  <a:pt x="3351" y="1393"/>
                  <a:pt x="3409" y="1395"/>
                  <a:pt x="3457" y="1437"/>
                </a:cubicBezTo>
                <a:cubicBezTo>
                  <a:pt x="3485" y="1462"/>
                  <a:pt x="3519" y="1481"/>
                  <a:pt x="3541" y="1522"/>
                </a:cubicBezTo>
                <a:cubicBezTo>
                  <a:pt x="3479" y="1528"/>
                  <a:pt x="3426" y="1553"/>
                  <a:pt x="3366" y="1550"/>
                </a:cubicBezTo>
                <a:close/>
                <a:moveTo>
                  <a:pt x="3373" y="1910"/>
                </a:moveTo>
                <a:cubicBezTo>
                  <a:pt x="3329" y="1929"/>
                  <a:pt x="3321" y="1970"/>
                  <a:pt x="3315" y="2011"/>
                </a:cubicBezTo>
                <a:cubicBezTo>
                  <a:pt x="3312" y="2035"/>
                  <a:pt x="3314" y="2060"/>
                  <a:pt x="3314" y="2085"/>
                </a:cubicBezTo>
                <a:cubicBezTo>
                  <a:pt x="3248" y="2071"/>
                  <a:pt x="3186" y="2059"/>
                  <a:pt x="3121" y="2045"/>
                </a:cubicBezTo>
                <a:cubicBezTo>
                  <a:pt x="3118" y="2058"/>
                  <a:pt x="3113" y="2066"/>
                  <a:pt x="3114" y="2073"/>
                </a:cubicBezTo>
                <a:cubicBezTo>
                  <a:pt x="3119" y="2104"/>
                  <a:pt x="3128" y="2133"/>
                  <a:pt x="3142" y="2160"/>
                </a:cubicBezTo>
                <a:cubicBezTo>
                  <a:pt x="3169" y="2160"/>
                  <a:pt x="3169" y="2160"/>
                  <a:pt x="3169" y="2160"/>
                </a:cubicBezTo>
                <a:cubicBezTo>
                  <a:pt x="3155" y="2134"/>
                  <a:pt x="3139" y="2108"/>
                  <a:pt x="3135" y="2070"/>
                </a:cubicBezTo>
                <a:cubicBezTo>
                  <a:pt x="3194" y="2088"/>
                  <a:pt x="3253" y="2085"/>
                  <a:pt x="3307" y="2111"/>
                </a:cubicBezTo>
                <a:cubicBezTo>
                  <a:pt x="3335" y="2124"/>
                  <a:pt x="3359" y="2139"/>
                  <a:pt x="3376" y="2160"/>
                </a:cubicBezTo>
                <a:cubicBezTo>
                  <a:pt x="3413" y="2160"/>
                  <a:pt x="3413" y="2160"/>
                  <a:pt x="3413" y="2160"/>
                </a:cubicBezTo>
                <a:cubicBezTo>
                  <a:pt x="3389" y="2139"/>
                  <a:pt x="3367" y="2120"/>
                  <a:pt x="3346" y="2101"/>
                </a:cubicBezTo>
                <a:cubicBezTo>
                  <a:pt x="3343" y="2099"/>
                  <a:pt x="3343" y="2094"/>
                  <a:pt x="3342" y="2090"/>
                </a:cubicBezTo>
                <a:cubicBezTo>
                  <a:pt x="3331" y="2036"/>
                  <a:pt x="3332" y="1984"/>
                  <a:pt x="3367" y="1933"/>
                </a:cubicBezTo>
                <a:cubicBezTo>
                  <a:pt x="3434" y="1975"/>
                  <a:pt x="3475" y="2031"/>
                  <a:pt x="3493" y="2103"/>
                </a:cubicBezTo>
                <a:cubicBezTo>
                  <a:pt x="3498" y="2122"/>
                  <a:pt x="3500" y="2141"/>
                  <a:pt x="3497" y="2160"/>
                </a:cubicBezTo>
                <a:cubicBezTo>
                  <a:pt x="3520" y="2160"/>
                  <a:pt x="3520" y="2160"/>
                  <a:pt x="3520" y="2160"/>
                </a:cubicBezTo>
                <a:cubicBezTo>
                  <a:pt x="3519" y="2073"/>
                  <a:pt x="3474" y="1977"/>
                  <a:pt x="3373" y="1910"/>
                </a:cubicBezTo>
                <a:close/>
                <a:moveTo>
                  <a:pt x="3789" y="152"/>
                </a:moveTo>
                <a:cubicBezTo>
                  <a:pt x="3765" y="164"/>
                  <a:pt x="3754" y="158"/>
                  <a:pt x="3747" y="141"/>
                </a:cubicBezTo>
                <a:cubicBezTo>
                  <a:pt x="3742" y="127"/>
                  <a:pt x="3731" y="114"/>
                  <a:pt x="3728" y="99"/>
                </a:cubicBezTo>
                <a:cubicBezTo>
                  <a:pt x="3723" y="76"/>
                  <a:pt x="3710" y="62"/>
                  <a:pt x="3686" y="59"/>
                </a:cubicBezTo>
                <a:cubicBezTo>
                  <a:pt x="3685" y="32"/>
                  <a:pt x="3673" y="14"/>
                  <a:pt x="3656" y="0"/>
                </a:cubicBezTo>
                <a:cubicBezTo>
                  <a:pt x="3596" y="0"/>
                  <a:pt x="3596" y="0"/>
                  <a:pt x="3596" y="0"/>
                </a:cubicBezTo>
                <a:cubicBezTo>
                  <a:pt x="3609" y="12"/>
                  <a:pt x="3621" y="25"/>
                  <a:pt x="3632" y="39"/>
                </a:cubicBezTo>
                <a:cubicBezTo>
                  <a:pt x="3646" y="59"/>
                  <a:pt x="3658" y="81"/>
                  <a:pt x="3685" y="88"/>
                </a:cubicBezTo>
                <a:cubicBezTo>
                  <a:pt x="3693" y="90"/>
                  <a:pt x="3700" y="100"/>
                  <a:pt x="3705" y="108"/>
                </a:cubicBezTo>
                <a:cubicBezTo>
                  <a:pt x="3760" y="203"/>
                  <a:pt x="3799" y="305"/>
                  <a:pt x="3820" y="412"/>
                </a:cubicBezTo>
                <a:cubicBezTo>
                  <a:pt x="3828" y="450"/>
                  <a:pt x="3825" y="487"/>
                  <a:pt x="3815" y="524"/>
                </a:cubicBezTo>
                <a:cubicBezTo>
                  <a:pt x="3811" y="539"/>
                  <a:pt x="3810" y="553"/>
                  <a:pt x="3808" y="568"/>
                </a:cubicBezTo>
                <a:cubicBezTo>
                  <a:pt x="3820" y="575"/>
                  <a:pt x="3830" y="577"/>
                  <a:pt x="3840" y="576"/>
                </a:cubicBezTo>
                <a:cubicBezTo>
                  <a:pt x="3840" y="343"/>
                  <a:pt x="3840" y="343"/>
                  <a:pt x="3840" y="343"/>
                </a:cubicBezTo>
                <a:cubicBezTo>
                  <a:pt x="3834" y="333"/>
                  <a:pt x="3829" y="322"/>
                  <a:pt x="3826" y="311"/>
                </a:cubicBezTo>
                <a:cubicBezTo>
                  <a:pt x="3810" y="261"/>
                  <a:pt x="3761" y="219"/>
                  <a:pt x="3789" y="152"/>
                </a:cubicBezTo>
                <a:close/>
                <a:moveTo>
                  <a:pt x="3741" y="24"/>
                </a:moveTo>
                <a:cubicBezTo>
                  <a:pt x="3735" y="16"/>
                  <a:pt x="3730" y="8"/>
                  <a:pt x="3724" y="0"/>
                </a:cubicBezTo>
                <a:cubicBezTo>
                  <a:pt x="3694" y="0"/>
                  <a:pt x="3694" y="0"/>
                  <a:pt x="3694" y="0"/>
                </a:cubicBezTo>
                <a:cubicBezTo>
                  <a:pt x="3705" y="13"/>
                  <a:pt x="3717" y="27"/>
                  <a:pt x="3728" y="41"/>
                </a:cubicBezTo>
                <a:cubicBezTo>
                  <a:pt x="3773" y="97"/>
                  <a:pt x="3810" y="157"/>
                  <a:pt x="3840" y="221"/>
                </a:cubicBezTo>
                <a:cubicBezTo>
                  <a:pt x="3840" y="174"/>
                  <a:pt x="3840" y="174"/>
                  <a:pt x="3840" y="174"/>
                </a:cubicBezTo>
                <a:cubicBezTo>
                  <a:pt x="3812" y="121"/>
                  <a:pt x="3779" y="71"/>
                  <a:pt x="3741" y="24"/>
                </a:cubicBezTo>
                <a:close/>
                <a:moveTo>
                  <a:pt x="3803" y="228"/>
                </a:moveTo>
                <a:cubicBezTo>
                  <a:pt x="3807" y="250"/>
                  <a:pt x="3809" y="269"/>
                  <a:pt x="3840" y="265"/>
                </a:cubicBezTo>
                <a:cubicBezTo>
                  <a:pt x="3840" y="261"/>
                  <a:pt x="3840" y="261"/>
                  <a:pt x="3840" y="261"/>
                </a:cubicBezTo>
                <a:cubicBezTo>
                  <a:pt x="3835" y="242"/>
                  <a:pt x="3828" y="228"/>
                  <a:pt x="3803" y="228"/>
                </a:cubicBezTo>
                <a:close/>
                <a:moveTo>
                  <a:pt x="3840" y="1211"/>
                </a:moveTo>
                <a:cubicBezTo>
                  <a:pt x="3840" y="1188"/>
                  <a:pt x="3840" y="1188"/>
                  <a:pt x="3840" y="1188"/>
                </a:cubicBezTo>
                <a:cubicBezTo>
                  <a:pt x="3816" y="1174"/>
                  <a:pt x="3790" y="1162"/>
                  <a:pt x="3762" y="1158"/>
                </a:cubicBezTo>
                <a:cubicBezTo>
                  <a:pt x="3786" y="1177"/>
                  <a:pt x="3815" y="1192"/>
                  <a:pt x="3840" y="1211"/>
                </a:cubicBezTo>
                <a:close/>
                <a:moveTo>
                  <a:pt x="118" y="70"/>
                </a:moveTo>
                <a:cubicBezTo>
                  <a:pt x="134" y="136"/>
                  <a:pt x="149" y="198"/>
                  <a:pt x="164" y="262"/>
                </a:cubicBezTo>
                <a:cubicBezTo>
                  <a:pt x="177" y="259"/>
                  <a:pt x="187" y="260"/>
                  <a:pt x="193" y="256"/>
                </a:cubicBezTo>
                <a:cubicBezTo>
                  <a:pt x="245" y="221"/>
                  <a:pt x="283" y="172"/>
                  <a:pt x="307" y="115"/>
                </a:cubicBezTo>
                <a:cubicBezTo>
                  <a:pt x="322" y="78"/>
                  <a:pt x="319" y="39"/>
                  <a:pt x="314" y="0"/>
                </a:cubicBezTo>
                <a:cubicBezTo>
                  <a:pt x="294" y="0"/>
                  <a:pt x="294" y="0"/>
                  <a:pt x="294" y="0"/>
                </a:cubicBezTo>
                <a:cubicBezTo>
                  <a:pt x="301" y="53"/>
                  <a:pt x="298" y="105"/>
                  <a:pt x="262" y="151"/>
                </a:cubicBezTo>
                <a:cubicBezTo>
                  <a:pt x="239" y="180"/>
                  <a:pt x="222" y="214"/>
                  <a:pt x="181" y="239"/>
                </a:cubicBezTo>
                <a:cubicBezTo>
                  <a:pt x="172" y="177"/>
                  <a:pt x="145" y="125"/>
                  <a:pt x="145" y="65"/>
                </a:cubicBezTo>
                <a:cubicBezTo>
                  <a:pt x="145" y="42"/>
                  <a:pt x="147" y="20"/>
                  <a:pt x="153" y="0"/>
                </a:cubicBezTo>
                <a:cubicBezTo>
                  <a:pt x="130" y="0"/>
                  <a:pt x="130" y="0"/>
                  <a:pt x="130" y="0"/>
                </a:cubicBezTo>
                <a:cubicBezTo>
                  <a:pt x="126" y="11"/>
                  <a:pt x="123" y="23"/>
                  <a:pt x="120" y="34"/>
                </a:cubicBezTo>
                <a:cubicBezTo>
                  <a:pt x="119" y="38"/>
                  <a:pt x="114" y="41"/>
                  <a:pt x="111" y="43"/>
                </a:cubicBezTo>
                <a:cubicBezTo>
                  <a:pt x="78" y="68"/>
                  <a:pt x="42" y="86"/>
                  <a:pt x="0" y="89"/>
                </a:cubicBezTo>
                <a:cubicBezTo>
                  <a:pt x="0" y="112"/>
                  <a:pt x="0" y="112"/>
                  <a:pt x="0" y="112"/>
                </a:cubicBezTo>
                <a:cubicBezTo>
                  <a:pt x="17" y="111"/>
                  <a:pt x="34" y="106"/>
                  <a:pt x="51" y="101"/>
                </a:cubicBezTo>
                <a:cubicBezTo>
                  <a:pt x="74" y="93"/>
                  <a:pt x="96" y="81"/>
                  <a:pt x="118" y="70"/>
                </a:cubicBezTo>
                <a:close/>
                <a:moveTo>
                  <a:pt x="3428" y="2160"/>
                </a:moveTo>
                <a:cubicBezTo>
                  <a:pt x="3454" y="2160"/>
                  <a:pt x="3454" y="2160"/>
                  <a:pt x="3454" y="2160"/>
                </a:cubicBezTo>
                <a:cubicBezTo>
                  <a:pt x="3439" y="2122"/>
                  <a:pt x="3425" y="2085"/>
                  <a:pt x="3396" y="2055"/>
                </a:cubicBezTo>
                <a:cubicBezTo>
                  <a:pt x="3406" y="2088"/>
                  <a:pt x="3416" y="2122"/>
                  <a:pt x="3428" y="2160"/>
                </a:cubicBezTo>
                <a:close/>
                <a:moveTo>
                  <a:pt x="61" y="0"/>
                </a:moveTo>
                <a:cubicBezTo>
                  <a:pt x="59" y="3"/>
                  <a:pt x="58" y="6"/>
                  <a:pt x="57" y="9"/>
                </a:cubicBezTo>
                <a:cubicBezTo>
                  <a:pt x="60" y="6"/>
                  <a:pt x="63" y="3"/>
                  <a:pt x="67" y="0"/>
                </a:cubicBezTo>
                <a:lnTo>
                  <a:pt x="61" y="0"/>
                </a:lnTo>
                <a:close/>
                <a:moveTo>
                  <a:pt x="117" y="1012"/>
                </a:moveTo>
                <a:cubicBezTo>
                  <a:pt x="94" y="956"/>
                  <a:pt x="66" y="904"/>
                  <a:pt x="18" y="867"/>
                </a:cubicBezTo>
                <a:cubicBezTo>
                  <a:pt x="12" y="862"/>
                  <a:pt x="6" y="858"/>
                  <a:pt x="0" y="853"/>
                </a:cubicBezTo>
                <a:cubicBezTo>
                  <a:pt x="0" y="878"/>
                  <a:pt x="0" y="878"/>
                  <a:pt x="0" y="878"/>
                </a:cubicBezTo>
                <a:cubicBezTo>
                  <a:pt x="15" y="890"/>
                  <a:pt x="29" y="905"/>
                  <a:pt x="42" y="921"/>
                </a:cubicBezTo>
                <a:cubicBezTo>
                  <a:pt x="59" y="944"/>
                  <a:pt x="74" y="969"/>
                  <a:pt x="91" y="996"/>
                </a:cubicBezTo>
                <a:cubicBezTo>
                  <a:pt x="59" y="1010"/>
                  <a:pt x="30" y="1012"/>
                  <a:pt x="0" y="1009"/>
                </a:cubicBezTo>
                <a:cubicBezTo>
                  <a:pt x="0" y="1030"/>
                  <a:pt x="0" y="1030"/>
                  <a:pt x="0" y="1030"/>
                </a:cubicBezTo>
                <a:cubicBezTo>
                  <a:pt x="38" y="1033"/>
                  <a:pt x="77" y="1028"/>
                  <a:pt x="117" y="1012"/>
                </a:cubicBezTo>
                <a:close/>
                <a:moveTo>
                  <a:pt x="155" y="746"/>
                </a:moveTo>
                <a:cubicBezTo>
                  <a:pt x="202" y="706"/>
                  <a:pt x="237" y="654"/>
                  <a:pt x="255" y="594"/>
                </a:cubicBezTo>
                <a:cubicBezTo>
                  <a:pt x="257" y="587"/>
                  <a:pt x="253" y="578"/>
                  <a:pt x="252" y="565"/>
                </a:cubicBezTo>
                <a:cubicBezTo>
                  <a:pt x="186" y="570"/>
                  <a:pt x="122" y="575"/>
                  <a:pt x="56" y="580"/>
                </a:cubicBezTo>
                <a:cubicBezTo>
                  <a:pt x="58" y="555"/>
                  <a:pt x="64" y="531"/>
                  <a:pt x="64" y="506"/>
                </a:cubicBezTo>
                <a:cubicBezTo>
                  <a:pt x="64" y="465"/>
                  <a:pt x="61" y="423"/>
                  <a:pt x="19" y="399"/>
                </a:cubicBezTo>
                <a:cubicBezTo>
                  <a:pt x="13" y="402"/>
                  <a:pt x="6" y="405"/>
                  <a:pt x="0" y="409"/>
                </a:cubicBezTo>
                <a:cubicBezTo>
                  <a:pt x="0" y="433"/>
                  <a:pt x="0" y="433"/>
                  <a:pt x="0" y="433"/>
                </a:cubicBezTo>
                <a:cubicBezTo>
                  <a:pt x="7" y="429"/>
                  <a:pt x="15" y="426"/>
                  <a:pt x="22" y="422"/>
                </a:cubicBezTo>
                <a:cubicBezTo>
                  <a:pt x="50" y="478"/>
                  <a:pt x="45" y="529"/>
                  <a:pt x="27" y="581"/>
                </a:cubicBezTo>
                <a:cubicBezTo>
                  <a:pt x="26" y="585"/>
                  <a:pt x="24" y="590"/>
                  <a:pt x="21" y="592"/>
                </a:cubicBezTo>
                <a:cubicBezTo>
                  <a:pt x="14" y="597"/>
                  <a:pt x="7" y="601"/>
                  <a:pt x="0" y="606"/>
                </a:cubicBezTo>
                <a:cubicBezTo>
                  <a:pt x="0" y="633"/>
                  <a:pt x="0" y="633"/>
                  <a:pt x="0" y="633"/>
                </a:cubicBezTo>
                <a:cubicBezTo>
                  <a:pt x="17" y="622"/>
                  <a:pt x="37" y="614"/>
                  <a:pt x="59" y="606"/>
                </a:cubicBezTo>
                <a:cubicBezTo>
                  <a:pt x="116" y="588"/>
                  <a:pt x="174" y="599"/>
                  <a:pt x="235" y="588"/>
                </a:cubicBezTo>
                <a:cubicBezTo>
                  <a:pt x="224" y="635"/>
                  <a:pt x="196" y="661"/>
                  <a:pt x="175" y="692"/>
                </a:cubicBezTo>
                <a:cubicBezTo>
                  <a:pt x="139" y="745"/>
                  <a:pt x="84" y="762"/>
                  <a:pt x="25" y="772"/>
                </a:cubicBezTo>
                <a:cubicBezTo>
                  <a:pt x="17" y="773"/>
                  <a:pt x="8" y="774"/>
                  <a:pt x="0" y="773"/>
                </a:cubicBezTo>
                <a:cubicBezTo>
                  <a:pt x="0" y="795"/>
                  <a:pt x="0" y="795"/>
                  <a:pt x="0" y="795"/>
                </a:cubicBezTo>
                <a:cubicBezTo>
                  <a:pt x="9" y="795"/>
                  <a:pt x="17" y="794"/>
                  <a:pt x="26" y="792"/>
                </a:cubicBezTo>
                <a:cubicBezTo>
                  <a:pt x="72" y="783"/>
                  <a:pt x="119" y="776"/>
                  <a:pt x="155" y="746"/>
                </a:cubicBezTo>
                <a:close/>
                <a:moveTo>
                  <a:pt x="2102" y="2101"/>
                </a:moveTo>
                <a:cubicBezTo>
                  <a:pt x="2066" y="2112"/>
                  <a:pt x="2034" y="2138"/>
                  <a:pt x="1997" y="2159"/>
                </a:cubicBezTo>
                <a:cubicBezTo>
                  <a:pt x="1986" y="2061"/>
                  <a:pt x="1945" y="1973"/>
                  <a:pt x="1884" y="1890"/>
                </a:cubicBezTo>
                <a:cubicBezTo>
                  <a:pt x="1880" y="1898"/>
                  <a:pt x="1876" y="1903"/>
                  <a:pt x="1876" y="1907"/>
                </a:cubicBezTo>
                <a:cubicBezTo>
                  <a:pt x="1879" y="1958"/>
                  <a:pt x="1854" y="2001"/>
                  <a:pt x="1834" y="2046"/>
                </a:cubicBezTo>
                <a:cubicBezTo>
                  <a:pt x="1818" y="2082"/>
                  <a:pt x="1798" y="2117"/>
                  <a:pt x="1779" y="2154"/>
                </a:cubicBezTo>
                <a:cubicBezTo>
                  <a:pt x="1752" y="2146"/>
                  <a:pt x="1721" y="2139"/>
                  <a:pt x="1691" y="2130"/>
                </a:cubicBezTo>
                <a:cubicBezTo>
                  <a:pt x="1660" y="2121"/>
                  <a:pt x="1630" y="2111"/>
                  <a:pt x="1598" y="2100"/>
                </a:cubicBezTo>
                <a:cubicBezTo>
                  <a:pt x="1591" y="2121"/>
                  <a:pt x="1589" y="2141"/>
                  <a:pt x="1591" y="2160"/>
                </a:cubicBezTo>
                <a:cubicBezTo>
                  <a:pt x="1613" y="2160"/>
                  <a:pt x="1613" y="2160"/>
                  <a:pt x="1613" y="2160"/>
                </a:cubicBezTo>
                <a:cubicBezTo>
                  <a:pt x="1613" y="2160"/>
                  <a:pt x="1613" y="2160"/>
                  <a:pt x="1613" y="2160"/>
                </a:cubicBezTo>
                <a:cubicBezTo>
                  <a:pt x="1610" y="2151"/>
                  <a:pt x="1612" y="2141"/>
                  <a:pt x="1612" y="2136"/>
                </a:cubicBezTo>
                <a:cubicBezTo>
                  <a:pt x="1647" y="2143"/>
                  <a:pt x="1678" y="2151"/>
                  <a:pt x="1710" y="2157"/>
                </a:cubicBezTo>
                <a:cubicBezTo>
                  <a:pt x="1715" y="2158"/>
                  <a:pt x="1720" y="2159"/>
                  <a:pt x="1725" y="2160"/>
                </a:cubicBezTo>
                <a:cubicBezTo>
                  <a:pt x="1808" y="2160"/>
                  <a:pt x="1808" y="2160"/>
                  <a:pt x="1808" y="2160"/>
                </a:cubicBezTo>
                <a:cubicBezTo>
                  <a:pt x="1811" y="2140"/>
                  <a:pt x="1819" y="2119"/>
                  <a:pt x="1830" y="2099"/>
                </a:cubicBezTo>
                <a:cubicBezTo>
                  <a:pt x="1856" y="2052"/>
                  <a:pt x="1884" y="2007"/>
                  <a:pt x="1898" y="1950"/>
                </a:cubicBezTo>
                <a:cubicBezTo>
                  <a:pt x="1913" y="1978"/>
                  <a:pt x="1930" y="2005"/>
                  <a:pt x="1943" y="2034"/>
                </a:cubicBezTo>
                <a:cubicBezTo>
                  <a:pt x="1959" y="2074"/>
                  <a:pt x="1971" y="2116"/>
                  <a:pt x="1974" y="2160"/>
                </a:cubicBezTo>
                <a:cubicBezTo>
                  <a:pt x="2037" y="2160"/>
                  <a:pt x="2037" y="2160"/>
                  <a:pt x="2037" y="2160"/>
                </a:cubicBezTo>
                <a:cubicBezTo>
                  <a:pt x="2053" y="2146"/>
                  <a:pt x="2074" y="2137"/>
                  <a:pt x="2093" y="2126"/>
                </a:cubicBezTo>
                <a:cubicBezTo>
                  <a:pt x="2112" y="2116"/>
                  <a:pt x="2134" y="2110"/>
                  <a:pt x="2158" y="2121"/>
                </a:cubicBezTo>
                <a:cubicBezTo>
                  <a:pt x="2152" y="2135"/>
                  <a:pt x="2146" y="2148"/>
                  <a:pt x="2141" y="2160"/>
                </a:cubicBezTo>
                <a:cubicBezTo>
                  <a:pt x="2166" y="2160"/>
                  <a:pt x="2166" y="2160"/>
                  <a:pt x="2166" y="2160"/>
                </a:cubicBezTo>
                <a:cubicBezTo>
                  <a:pt x="2179" y="2141"/>
                  <a:pt x="2198" y="2125"/>
                  <a:pt x="2227" y="2114"/>
                </a:cubicBezTo>
                <a:cubicBezTo>
                  <a:pt x="2180" y="2097"/>
                  <a:pt x="2139" y="2090"/>
                  <a:pt x="2102" y="2101"/>
                </a:cubicBezTo>
                <a:close/>
                <a:moveTo>
                  <a:pt x="122" y="1678"/>
                </a:moveTo>
                <a:cubicBezTo>
                  <a:pt x="128" y="1647"/>
                  <a:pt x="135" y="1616"/>
                  <a:pt x="141" y="1589"/>
                </a:cubicBezTo>
                <a:cubicBezTo>
                  <a:pt x="182" y="1588"/>
                  <a:pt x="222" y="1586"/>
                  <a:pt x="262" y="1588"/>
                </a:cubicBezTo>
                <a:cubicBezTo>
                  <a:pt x="311" y="1590"/>
                  <a:pt x="360" y="1587"/>
                  <a:pt x="405" y="1613"/>
                </a:cubicBezTo>
                <a:cubicBezTo>
                  <a:pt x="409" y="1615"/>
                  <a:pt x="415" y="1613"/>
                  <a:pt x="424" y="1613"/>
                </a:cubicBezTo>
                <a:cubicBezTo>
                  <a:pt x="377" y="1521"/>
                  <a:pt x="317" y="1445"/>
                  <a:pt x="234" y="1391"/>
                </a:cubicBezTo>
                <a:cubicBezTo>
                  <a:pt x="270" y="1367"/>
                  <a:pt x="307" y="1351"/>
                  <a:pt x="333" y="1323"/>
                </a:cubicBezTo>
                <a:cubicBezTo>
                  <a:pt x="360" y="1295"/>
                  <a:pt x="372" y="1255"/>
                  <a:pt x="378" y="1206"/>
                </a:cubicBezTo>
                <a:cubicBezTo>
                  <a:pt x="339" y="1242"/>
                  <a:pt x="299" y="1245"/>
                  <a:pt x="257" y="1240"/>
                </a:cubicBezTo>
                <a:cubicBezTo>
                  <a:pt x="232" y="1238"/>
                  <a:pt x="207" y="1235"/>
                  <a:pt x="183" y="1231"/>
                </a:cubicBezTo>
                <a:cubicBezTo>
                  <a:pt x="136" y="1223"/>
                  <a:pt x="90" y="1227"/>
                  <a:pt x="46" y="1243"/>
                </a:cubicBezTo>
                <a:cubicBezTo>
                  <a:pt x="29" y="1250"/>
                  <a:pt x="14" y="1257"/>
                  <a:pt x="0" y="1268"/>
                </a:cubicBezTo>
                <a:cubicBezTo>
                  <a:pt x="0" y="1517"/>
                  <a:pt x="0" y="1517"/>
                  <a:pt x="0" y="1517"/>
                </a:cubicBezTo>
                <a:cubicBezTo>
                  <a:pt x="19" y="1545"/>
                  <a:pt x="24" y="1579"/>
                  <a:pt x="40" y="1609"/>
                </a:cubicBezTo>
                <a:cubicBezTo>
                  <a:pt x="37" y="1582"/>
                  <a:pt x="34" y="1555"/>
                  <a:pt x="30" y="1524"/>
                </a:cubicBezTo>
                <a:cubicBezTo>
                  <a:pt x="57" y="1540"/>
                  <a:pt x="80" y="1555"/>
                  <a:pt x="108" y="1571"/>
                </a:cubicBezTo>
                <a:cubicBezTo>
                  <a:pt x="118" y="1594"/>
                  <a:pt x="115" y="1621"/>
                  <a:pt x="107" y="1648"/>
                </a:cubicBezTo>
                <a:cubicBezTo>
                  <a:pt x="98" y="1680"/>
                  <a:pt x="91" y="1711"/>
                  <a:pt x="82" y="1745"/>
                </a:cubicBezTo>
                <a:cubicBezTo>
                  <a:pt x="77" y="1743"/>
                  <a:pt x="68" y="1740"/>
                  <a:pt x="61" y="1735"/>
                </a:cubicBezTo>
                <a:cubicBezTo>
                  <a:pt x="37" y="1714"/>
                  <a:pt x="17" y="1691"/>
                  <a:pt x="0" y="1667"/>
                </a:cubicBezTo>
                <a:cubicBezTo>
                  <a:pt x="0" y="1705"/>
                  <a:pt x="0" y="1705"/>
                  <a:pt x="0" y="1705"/>
                </a:cubicBezTo>
                <a:cubicBezTo>
                  <a:pt x="27" y="1740"/>
                  <a:pt x="59" y="1767"/>
                  <a:pt x="107" y="1774"/>
                </a:cubicBezTo>
                <a:cubicBezTo>
                  <a:pt x="112" y="1741"/>
                  <a:pt x="117" y="1709"/>
                  <a:pt x="122" y="1678"/>
                </a:cubicBezTo>
                <a:close/>
                <a:moveTo>
                  <a:pt x="28" y="1374"/>
                </a:moveTo>
                <a:cubicBezTo>
                  <a:pt x="30" y="1346"/>
                  <a:pt x="52" y="1339"/>
                  <a:pt x="70" y="1331"/>
                </a:cubicBezTo>
                <a:cubicBezTo>
                  <a:pt x="88" y="1323"/>
                  <a:pt x="108" y="1317"/>
                  <a:pt x="126" y="1304"/>
                </a:cubicBezTo>
                <a:cubicBezTo>
                  <a:pt x="100" y="1308"/>
                  <a:pt x="73" y="1312"/>
                  <a:pt x="44" y="1316"/>
                </a:cubicBezTo>
                <a:cubicBezTo>
                  <a:pt x="55" y="1286"/>
                  <a:pt x="77" y="1270"/>
                  <a:pt x="104" y="1264"/>
                </a:cubicBezTo>
                <a:cubicBezTo>
                  <a:pt x="137" y="1256"/>
                  <a:pt x="171" y="1249"/>
                  <a:pt x="207" y="1255"/>
                </a:cubicBezTo>
                <a:cubicBezTo>
                  <a:pt x="249" y="1262"/>
                  <a:pt x="293" y="1261"/>
                  <a:pt x="340" y="1264"/>
                </a:cubicBezTo>
                <a:cubicBezTo>
                  <a:pt x="340" y="1291"/>
                  <a:pt x="324" y="1308"/>
                  <a:pt x="307" y="1320"/>
                </a:cubicBezTo>
                <a:cubicBezTo>
                  <a:pt x="274" y="1342"/>
                  <a:pt x="243" y="1372"/>
                  <a:pt x="197" y="1358"/>
                </a:cubicBezTo>
                <a:cubicBezTo>
                  <a:pt x="168" y="1374"/>
                  <a:pt x="139" y="1354"/>
                  <a:pt x="111" y="1358"/>
                </a:cubicBezTo>
                <a:cubicBezTo>
                  <a:pt x="84" y="1361"/>
                  <a:pt x="57" y="1368"/>
                  <a:pt x="28" y="1374"/>
                </a:cubicBezTo>
                <a:close/>
                <a:moveTo>
                  <a:pt x="41" y="1476"/>
                </a:moveTo>
                <a:cubicBezTo>
                  <a:pt x="40" y="1473"/>
                  <a:pt x="39" y="1471"/>
                  <a:pt x="39" y="1468"/>
                </a:cubicBezTo>
                <a:cubicBezTo>
                  <a:pt x="39" y="1465"/>
                  <a:pt x="39" y="1462"/>
                  <a:pt x="40" y="1456"/>
                </a:cubicBezTo>
                <a:cubicBezTo>
                  <a:pt x="87" y="1450"/>
                  <a:pt x="131" y="1470"/>
                  <a:pt x="176" y="1477"/>
                </a:cubicBezTo>
                <a:cubicBezTo>
                  <a:pt x="138" y="1447"/>
                  <a:pt x="92" y="1439"/>
                  <a:pt x="47" y="1425"/>
                </a:cubicBezTo>
                <a:cubicBezTo>
                  <a:pt x="85" y="1376"/>
                  <a:pt x="123" y="1367"/>
                  <a:pt x="186" y="1393"/>
                </a:cubicBezTo>
                <a:cubicBezTo>
                  <a:pt x="241" y="1416"/>
                  <a:pt x="284" y="1453"/>
                  <a:pt x="322" y="1496"/>
                </a:cubicBezTo>
                <a:cubicBezTo>
                  <a:pt x="342" y="1520"/>
                  <a:pt x="358" y="1548"/>
                  <a:pt x="377" y="1573"/>
                </a:cubicBezTo>
                <a:cubicBezTo>
                  <a:pt x="319" y="1561"/>
                  <a:pt x="266" y="1566"/>
                  <a:pt x="213" y="1568"/>
                </a:cubicBezTo>
                <a:cubicBezTo>
                  <a:pt x="138" y="1570"/>
                  <a:pt x="81" y="1539"/>
                  <a:pt x="41" y="1476"/>
                </a:cubicBezTo>
                <a:close/>
                <a:moveTo>
                  <a:pt x="1366" y="1620"/>
                </a:moveTo>
                <a:cubicBezTo>
                  <a:pt x="1352" y="1517"/>
                  <a:pt x="1304" y="1433"/>
                  <a:pt x="1242" y="1352"/>
                </a:cubicBezTo>
                <a:cubicBezTo>
                  <a:pt x="1235" y="1355"/>
                  <a:pt x="1227" y="1358"/>
                  <a:pt x="1222" y="1363"/>
                </a:cubicBezTo>
                <a:cubicBezTo>
                  <a:pt x="1162" y="1433"/>
                  <a:pt x="1123" y="1510"/>
                  <a:pt x="1130" y="1607"/>
                </a:cubicBezTo>
                <a:cubicBezTo>
                  <a:pt x="1135" y="1669"/>
                  <a:pt x="1137" y="1730"/>
                  <a:pt x="1157" y="1789"/>
                </a:cubicBezTo>
                <a:cubicBezTo>
                  <a:pt x="1072" y="1703"/>
                  <a:pt x="1019" y="1605"/>
                  <a:pt x="1035" y="1479"/>
                </a:cubicBezTo>
                <a:cubicBezTo>
                  <a:pt x="1043" y="1414"/>
                  <a:pt x="1054" y="1348"/>
                  <a:pt x="1082" y="1289"/>
                </a:cubicBezTo>
                <a:cubicBezTo>
                  <a:pt x="1118" y="1215"/>
                  <a:pt x="1157" y="1142"/>
                  <a:pt x="1225" y="1086"/>
                </a:cubicBezTo>
                <a:cubicBezTo>
                  <a:pt x="1304" y="1180"/>
                  <a:pt x="1477" y="1206"/>
                  <a:pt x="1620" y="1082"/>
                </a:cubicBezTo>
                <a:cubicBezTo>
                  <a:pt x="1613" y="1035"/>
                  <a:pt x="1576" y="1016"/>
                  <a:pt x="1538" y="999"/>
                </a:cubicBezTo>
                <a:cubicBezTo>
                  <a:pt x="1515" y="990"/>
                  <a:pt x="1491" y="985"/>
                  <a:pt x="1467" y="978"/>
                </a:cubicBezTo>
                <a:cubicBezTo>
                  <a:pt x="1498" y="919"/>
                  <a:pt x="1527" y="862"/>
                  <a:pt x="1557" y="803"/>
                </a:cubicBezTo>
                <a:cubicBezTo>
                  <a:pt x="1545" y="796"/>
                  <a:pt x="1539" y="790"/>
                  <a:pt x="1532" y="789"/>
                </a:cubicBezTo>
                <a:cubicBezTo>
                  <a:pt x="1469" y="782"/>
                  <a:pt x="1408" y="794"/>
                  <a:pt x="1353" y="822"/>
                </a:cubicBezTo>
                <a:cubicBezTo>
                  <a:pt x="1311" y="843"/>
                  <a:pt x="1286" y="884"/>
                  <a:pt x="1260" y="923"/>
                </a:cubicBezTo>
                <a:cubicBezTo>
                  <a:pt x="1237" y="957"/>
                  <a:pt x="1226" y="995"/>
                  <a:pt x="1219" y="1036"/>
                </a:cubicBezTo>
                <a:cubicBezTo>
                  <a:pt x="1217" y="1051"/>
                  <a:pt x="1214" y="1066"/>
                  <a:pt x="1191" y="1072"/>
                </a:cubicBezTo>
                <a:cubicBezTo>
                  <a:pt x="1210" y="1013"/>
                  <a:pt x="1203" y="956"/>
                  <a:pt x="1188" y="900"/>
                </a:cubicBezTo>
                <a:cubicBezTo>
                  <a:pt x="1172" y="842"/>
                  <a:pt x="1136" y="796"/>
                  <a:pt x="1093" y="753"/>
                </a:cubicBezTo>
                <a:cubicBezTo>
                  <a:pt x="1035" y="812"/>
                  <a:pt x="1014" y="884"/>
                  <a:pt x="1012" y="963"/>
                </a:cubicBezTo>
                <a:cubicBezTo>
                  <a:pt x="1010" y="1041"/>
                  <a:pt x="1033" y="1112"/>
                  <a:pt x="1093" y="1168"/>
                </a:cubicBezTo>
                <a:cubicBezTo>
                  <a:pt x="1011" y="1293"/>
                  <a:pt x="968" y="1427"/>
                  <a:pt x="977" y="1576"/>
                </a:cubicBezTo>
                <a:cubicBezTo>
                  <a:pt x="878" y="1473"/>
                  <a:pt x="811" y="1350"/>
                  <a:pt x="752" y="1221"/>
                </a:cubicBezTo>
                <a:cubicBezTo>
                  <a:pt x="772" y="1204"/>
                  <a:pt x="792" y="1190"/>
                  <a:pt x="808" y="1173"/>
                </a:cubicBezTo>
                <a:cubicBezTo>
                  <a:pt x="859" y="1119"/>
                  <a:pt x="893" y="1055"/>
                  <a:pt x="904" y="981"/>
                </a:cubicBezTo>
                <a:cubicBezTo>
                  <a:pt x="909" y="946"/>
                  <a:pt x="903" y="909"/>
                  <a:pt x="900" y="873"/>
                </a:cubicBezTo>
                <a:cubicBezTo>
                  <a:pt x="899" y="859"/>
                  <a:pt x="888" y="854"/>
                  <a:pt x="873" y="853"/>
                </a:cubicBezTo>
                <a:cubicBezTo>
                  <a:pt x="833" y="852"/>
                  <a:pt x="803" y="873"/>
                  <a:pt x="774" y="893"/>
                </a:cubicBezTo>
                <a:cubicBezTo>
                  <a:pt x="750" y="910"/>
                  <a:pt x="731" y="933"/>
                  <a:pt x="708" y="955"/>
                </a:cubicBezTo>
                <a:cubicBezTo>
                  <a:pt x="690" y="891"/>
                  <a:pt x="689" y="826"/>
                  <a:pt x="685" y="757"/>
                </a:cubicBezTo>
                <a:cubicBezTo>
                  <a:pt x="706" y="764"/>
                  <a:pt x="723" y="773"/>
                  <a:pt x="741" y="776"/>
                </a:cubicBezTo>
                <a:cubicBezTo>
                  <a:pt x="787" y="782"/>
                  <a:pt x="823" y="759"/>
                  <a:pt x="852" y="728"/>
                </a:cubicBezTo>
                <a:cubicBezTo>
                  <a:pt x="884" y="694"/>
                  <a:pt x="906" y="654"/>
                  <a:pt x="917" y="607"/>
                </a:cubicBezTo>
                <a:cubicBezTo>
                  <a:pt x="923" y="583"/>
                  <a:pt x="930" y="559"/>
                  <a:pt x="937" y="535"/>
                </a:cubicBezTo>
                <a:cubicBezTo>
                  <a:pt x="949" y="495"/>
                  <a:pt x="968" y="459"/>
                  <a:pt x="1016" y="438"/>
                </a:cubicBezTo>
                <a:cubicBezTo>
                  <a:pt x="968" y="423"/>
                  <a:pt x="927" y="419"/>
                  <a:pt x="891" y="433"/>
                </a:cubicBezTo>
                <a:cubicBezTo>
                  <a:pt x="855" y="446"/>
                  <a:pt x="825" y="474"/>
                  <a:pt x="790" y="498"/>
                </a:cubicBezTo>
                <a:cubicBezTo>
                  <a:pt x="772" y="400"/>
                  <a:pt x="725" y="315"/>
                  <a:pt x="659" y="236"/>
                </a:cubicBezTo>
                <a:cubicBezTo>
                  <a:pt x="655" y="244"/>
                  <a:pt x="651" y="249"/>
                  <a:pt x="652" y="253"/>
                </a:cubicBezTo>
                <a:cubicBezTo>
                  <a:pt x="658" y="304"/>
                  <a:pt x="636" y="349"/>
                  <a:pt x="619" y="395"/>
                </a:cubicBezTo>
                <a:cubicBezTo>
                  <a:pt x="605" y="432"/>
                  <a:pt x="588" y="468"/>
                  <a:pt x="571" y="506"/>
                </a:cubicBezTo>
                <a:cubicBezTo>
                  <a:pt x="544" y="501"/>
                  <a:pt x="512" y="495"/>
                  <a:pt x="482" y="488"/>
                </a:cubicBezTo>
                <a:cubicBezTo>
                  <a:pt x="451" y="481"/>
                  <a:pt x="420" y="473"/>
                  <a:pt x="387" y="465"/>
                </a:cubicBezTo>
                <a:cubicBezTo>
                  <a:pt x="367" y="541"/>
                  <a:pt x="412" y="600"/>
                  <a:pt x="455" y="658"/>
                </a:cubicBezTo>
                <a:cubicBezTo>
                  <a:pt x="499" y="717"/>
                  <a:pt x="557" y="758"/>
                  <a:pt x="637" y="750"/>
                </a:cubicBezTo>
                <a:cubicBezTo>
                  <a:pt x="636" y="793"/>
                  <a:pt x="634" y="833"/>
                  <a:pt x="635" y="871"/>
                </a:cubicBezTo>
                <a:cubicBezTo>
                  <a:pt x="636" y="910"/>
                  <a:pt x="641" y="949"/>
                  <a:pt x="644" y="995"/>
                </a:cubicBezTo>
                <a:cubicBezTo>
                  <a:pt x="548" y="917"/>
                  <a:pt x="444" y="880"/>
                  <a:pt x="323" y="908"/>
                </a:cubicBezTo>
                <a:cubicBezTo>
                  <a:pt x="317" y="941"/>
                  <a:pt x="333" y="969"/>
                  <a:pt x="343" y="997"/>
                </a:cubicBezTo>
                <a:cubicBezTo>
                  <a:pt x="370" y="1069"/>
                  <a:pt x="424" y="1117"/>
                  <a:pt x="486" y="1157"/>
                </a:cubicBezTo>
                <a:cubicBezTo>
                  <a:pt x="557" y="1202"/>
                  <a:pt x="636" y="1225"/>
                  <a:pt x="720" y="1247"/>
                </a:cubicBezTo>
                <a:cubicBezTo>
                  <a:pt x="760" y="1355"/>
                  <a:pt x="811" y="1461"/>
                  <a:pt x="878" y="1557"/>
                </a:cubicBezTo>
                <a:cubicBezTo>
                  <a:pt x="946" y="1652"/>
                  <a:pt x="1022" y="1740"/>
                  <a:pt x="1098" y="1835"/>
                </a:cubicBezTo>
                <a:cubicBezTo>
                  <a:pt x="1069" y="1825"/>
                  <a:pt x="1041" y="1817"/>
                  <a:pt x="1015" y="1808"/>
                </a:cubicBezTo>
                <a:cubicBezTo>
                  <a:pt x="937" y="1648"/>
                  <a:pt x="818" y="1546"/>
                  <a:pt x="632" y="1532"/>
                </a:cubicBezTo>
                <a:cubicBezTo>
                  <a:pt x="627" y="1593"/>
                  <a:pt x="645" y="1644"/>
                  <a:pt x="680" y="1686"/>
                </a:cubicBezTo>
                <a:cubicBezTo>
                  <a:pt x="714" y="1727"/>
                  <a:pt x="753" y="1762"/>
                  <a:pt x="793" y="1802"/>
                </a:cubicBezTo>
                <a:cubicBezTo>
                  <a:pt x="678" y="1812"/>
                  <a:pt x="581" y="1860"/>
                  <a:pt x="482" y="1919"/>
                </a:cubicBezTo>
                <a:cubicBezTo>
                  <a:pt x="466" y="1912"/>
                  <a:pt x="447" y="1903"/>
                  <a:pt x="429" y="1893"/>
                </a:cubicBezTo>
                <a:cubicBezTo>
                  <a:pt x="351" y="1849"/>
                  <a:pt x="272" y="1856"/>
                  <a:pt x="194" y="1888"/>
                </a:cubicBezTo>
                <a:cubicBezTo>
                  <a:pt x="163" y="1900"/>
                  <a:pt x="134" y="1917"/>
                  <a:pt x="107" y="1936"/>
                </a:cubicBezTo>
                <a:cubicBezTo>
                  <a:pt x="75" y="1959"/>
                  <a:pt x="80" y="1982"/>
                  <a:pt x="115" y="1999"/>
                </a:cubicBezTo>
                <a:cubicBezTo>
                  <a:pt x="176" y="2030"/>
                  <a:pt x="238" y="2052"/>
                  <a:pt x="308" y="2043"/>
                </a:cubicBezTo>
                <a:cubicBezTo>
                  <a:pt x="309" y="2043"/>
                  <a:pt x="310" y="2045"/>
                  <a:pt x="311" y="2046"/>
                </a:cubicBezTo>
                <a:cubicBezTo>
                  <a:pt x="283" y="2081"/>
                  <a:pt x="259" y="2121"/>
                  <a:pt x="240" y="2160"/>
                </a:cubicBezTo>
                <a:cubicBezTo>
                  <a:pt x="263" y="2160"/>
                  <a:pt x="263" y="2160"/>
                  <a:pt x="263" y="2160"/>
                </a:cubicBezTo>
                <a:cubicBezTo>
                  <a:pt x="288" y="2110"/>
                  <a:pt x="321" y="2066"/>
                  <a:pt x="362" y="2026"/>
                </a:cubicBezTo>
                <a:cubicBezTo>
                  <a:pt x="375" y="2013"/>
                  <a:pt x="388" y="2016"/>
                  <a:pt x="405" y="2023"/>
                </a:cubicBezTo>
                <a:cubicBezTo>
                  <a:pt x="373" y="2070"/>
                  <a:pt x="342" y="2115"/>
                  <a:pt x="312" y="2160"/>
                </a:cubicBezTo>
                <a:cubicBezTo>
                  <a:pt x="322" y="2160"/>
                  <a:pt x="322" y="2160"/>
                  <a:pt x="322" y="2160"/>
                </a:cubicBezTo>
                <a:cubicBezTo>
                  <a:pt x="356" y="2122"/>
                  <a:pt x="390" y="2082"/>
                  <a:pt x="430" y="2037"/>
                </a:cubicBezTo>
                <a:cubicBezTo>
                  <a:pt x="433" y="2088"/>
                  <a:pt x="418" y="2127"/>
                  <a:pt x="395" y="2160"/>
                </a:cubicBezTo>
                <a:cubicBezTo>
                  <a:pt x="421" y="2160"/>
                  <a:pt x="421" y="2160"/>
                  <a:pt x="421" y="2160"/>
                </a:cubicBezTo>
                <a:cubicBezTo>
                  <a:pt x="426" y="2153"/>
                  <a:pt x="432" y="2146"/>
                  <a:pt x="437" y="2139"/>
                </a:cubicBezTo>
                <a:cubicBezTo>
                  <a:pt x="438" y="2138"/>
                  <a:pt x="440" y="2138"/>
                  <a:pt x="444" y="2138"/>
                </a:cubicBezTo>
                <a:cubicBezTo>
                  <a:pt x="447" y="2145"/>
                  <a:pt x="449" y="2153"/>
                  <a:pt x="451" y="2160"/>
                </a:cubicBezTo>
                <a:cubicBezTo>
                  <a:pt x="472" y="2160"/>
                  <a:pt x="472" y="2160"/>
                  <a:pt x="472" y="2160"/>
                </a:cubicBezTo>
                <a:cubicBezTo>
                  <a:pt x="469" y="2146"/>
                  <a:pt x="467" y="2132"/>
                  <a:pt x="467" y="2120"/>
                </a:cubicBezTo>
                <a:cubicBezTo>
                  <a:pt x="468" y="2088"/>
                  <a:pt x="463" y="2049"/>
                  <a:pt x="504" y="2027"/>
                </a:cubicBezTo>
                <a:cubicBezTo>
                  <a:pt x="525" y="2065"/>
                  <a:pt x="525" y="2108"/>
                  <a:pt x="542" y="2146"/>
                </a:cubicBezTo>
                <a:cubicBezTo>
                  <a:pt x="555" y="2103"/>
                  <a:pt x="534" y="2064"/>
                  <a:pt x="532" y="2021"/>
                </a:cubicBezTo>
                <a:cubicBezTo>
                  <a:pt x="562" y="2031"/>
                  <a:pt x="584" y="2048"/>
                  <a:pt x="594" y="2075"/>
                </a:cubicBezTo>
                <a:cubicBezTo>
                  <a:pt x="605" y="2104"/>
                  <a:pt x="611" y="2132"/>
                  <a:pt x="613" y="2160"/>
                </a:cubicBezTo>
                <a:cubicBezTo>
                  <a:pt x="634" y="2160"/>
                  <a:pt x="634" y="2160"/>
                  <a:pt x="634" y="2160"/>
                </a:cubicBezTo>
                <a:cubicBezTo>
                  <a:pt x="634" y="2159"/>
                  <a:pt x="634" y="2158"/>
                  <a:pt x="634" y="2156"/>
                </a:cubicBezTo>
                <a:cubicBezTo>
                  <a:pt x="632" y="2075"/>
                  <a:pt x="595" y="2009"/>
                  <a:pt x="525" y="1954"/>
                </a:cubicBezTo>
                <a:cubicBezTo>
                  <a:pt x="629" y="1897"/>
                  <a:pt x="732" y="1862"/>
                  <a:pt x="850" y="1864"/>
                </a:cubicBezTo>
                <a:cubicBezTo>
                  <a:pt x="765" y="1944"/>
                  <a:pt x="729" y="2037"/>
                  <a:pt x="749" y="2149"/>
                </a:cubicBezTo>
                <a:cubicBezTo>
                  <a:pt x="854" y="2177"/>
                  <a:pt x="1017" y="2048"/>
                  <a:pt x="1024" y="1885"/>
                </a:cubicBezTo>
                <a:cubicBezTo>
                  <a:pt x="1101" y="1909"/>
                  <a:pt x="1170" y="1941"/>
                  <a:pt x="1223" y="2002"/>
                </a:cubicBezTo>
                <a:cubicBezTo>
                  <a:pt x="1239" y="2021"/>
                  <a:pt x="1251" y="2042"/>
                  <a:pt x="1279" y="2048"/>
                </a:cubicBezTo>
                <a:cubicBezTo>
                  <a:pt x="1287" y="2049"/>
                  <a:pt x="1295" y="2058"/>
                  <a:pt x="1300" y="2066"/>
                </a:cubicBezTo>
                <a:cubicBezTo>
                  <a:pt x="1321" y="2097"/>
                  <a:pt x="1339" y="2128"/>
                  <a:pt x="1356" y="2160"/>
                </a:cubicBezTo>
                <a:cubicBezTo>
                  <a:pt x="1384" y="2160"/>
                  <a:pt x="1384" y="2160"/>
                  <a:pt x="1384" y="2160"/>
                </a:cubicBezTo>
                <a:cubicBezTo>
                  <a:pt x="1380" y="2144"/>
                  <a:pt x="1380" y="2126"/>
                  <a:pt x="1387" y="2104"/>
                </a:cubicBezTo>
                <a:cubicBezTo>
                  <a:pt x="1364" y="2118"/>
                  <a:pt x="1352" y="2113"/>
                  <a:pt x="1345" y="2096"/>
                </a:cubicBezTo>
                <a:cubicBezTo>
                  <a:pt x="1338" y="2082"/>
                  <a:pt x="1327" y="2070"/>
                  <a:pt x="1323" y="2056"/>
                </a:cubicBezTo>
                <a:cubicBezTo>
                  <a:pt x="1316" y="2033"/>
                  <a:pt x="1303" y="2020"/>
                  <a:pt x="1278" y="2019"/>
                </a:cubicBezTo>
                <a:cubicBezTo>
                  <a:pt x="1275" y="1974"/>
                  <a:pt x="1242" y="1957"/>
                  <a:pt x="1209" y="1941"/>
                </a:cubicBezTo>
                <a:cubicBezTo>
                  <a:pt x="1151" y="1913"/>
                  <a:pt x="1095" y="1880"/>
                  <a:pt x="1033" y="1863"/>
                </a:cubicBezTo>
                <a:cubicBezTo>
                  <a:pt x="1017" y="1858"/>
                  <a:pt x="1008" y="1851"/>
                  <a:pt x="1016" y="1834"/>
                </a:cubicBezTo>
                <a:cubicBezTo>
                  <a:pt x="1087" y="1842"/>
                  <a:pt x="1137" y="1894"/>
                  <a:pt x="1201" y="1918"/>
                </a:cubicBezTo>
                <a:cubicBezTo>
                  <a:pt x="1199" y="1908"/>
                  <a:pt x="1196" y="1899"/>
                  <a:pt x="1191" y="1893"/>
                </a:cubicBezTo>
                <a:cubicBezTo>
                  <a:pt x="1127" y="1821"/>
                  <a:pt x="1063" y="1749"/>
                  <a:pt x="998" y="1678"/>
                </a:cubicBezTo>
                <a:cubicBezTo>
                  <a:pt x="934" y="1610"/>
                  <a:pt x="883" y="1533"/>
                  <a:pt x="838" y="1453"/>
                </a:cubicBezTo>
                <a:cubicBezTo>
                  <a:pt x="829" y="1437"/>
                  <a:pt x="822" y="1421"/>
                  <a:pt x="814" y="1405"/>
                </a:cubicBezTo>
                <a:cubicBezTo>
                  <a:pt x="840" y="1432"/>
                  <a:pt x="858" y="1464"/>
                  <a:pt x="879" y="1493"/>
                </a:cubicBezTo>
                <a:cubicBezTo>
                  <a:pt x="950" y="1593"/>
                  <a:pt x="1030" y="1687"/>
                  <a:pt x="1112" y="1778"/>
                </a:cubicBezTo>
                <a:cubicBezTo>
                  <a:pt x="1180" y="1852"/>
                  <a:pt x="1250" y="1924"/>
                  <a:pt x="1319" y="1998"/>
                </a:cubicBezTo>
                <a:cubicBezTo>
                  <a:pt x="1365" y="2047"/>
                  <a:pt x="1404" y="2102"/>
                  <a:pt x="1437" y="2160"/>
                </a:cubicBezTo>
                <a:cubicBezTo>
                  <a:pt x="1461" y="2160"/>
                  <a:pt x="1461" y="2160"/>
                  <a:pt x="1461" y="2160"/>
                </a:cubicBezTo>
                <a:cubicBezTo>
                  <a:pt x="1426" y="2096"/>
                  <a:pt x="1382" y="2035"/>
                  <a:pt x="1330" y="1979"/>
                </a:cubicBezTo>
                <a:cubicBezTo>
                  <a:pt x="1321" y="1970"/>
                  <a:pt x="1314" y="1958"/>
                  <a:pt x="1303" y="1944"/>
                </a:cubicBezTo>
                <a:cubicBezTo>
                  <a:pt x="1313" y="1940"/>
                  <a:pt x="1320" y="1936"/>
                  <a:pt x="1328" y="1934"/>
                </a:cubicBezTo>
                <a:cubicBezTo>
                  <a:pt x="1407" y="1911"/>
                  <a:pt x="1449" y="1851"/>
                  <a:pt x="1476" y="1780"/>
                </a:cubicBezTo>
                <a:cubicBezTo>
                  <a:pt x="1491" y="1742"/>
                  <a:pt x="1495" y="1698"/>
                  <a:pt x="1498" y="1657"/>
                </a:cubicBezTo>
                <a:cubicBezTo>
                  <a:pt x="1500" y="1627"/>
                  <a:pt x="1493" y="1596"/>
                  <a:pt x="1489" y="1566"/>
                </a:cubicBezTo>
                <a:cubicBezTo>
                  <a:pt x="1437" y="1561"/>
                  <a:pt x="1407" y="1597"/>
                  <a:pt x="1366" y="1620"/>
                </a:cubicBezTo>
                <a:close/>
                <a:moveTo>
                  <a:pt x="1599" y="1070"/>
                </a:moveTo>
                <a:cubicBezTo>
                  <a:pt x="1541" y="1123"/>
                  <a:pt x="1476" y="1148"/>
                  <a:pt x="1402" y="1146"/>
                </a:cubicBezTo>
                <a:cubicBezTo>
                  <a:pt x="1366" y="1145"/>
                  <a:pt x="1330" y="1138"/>
                  <a:pt x="1305" y="1100"/>
                </a:cubicBezTo>
                <a:cubicBezTo>
                  <a:pt x="1364" y="1088"/>
                  <a:pt x="1422" y="1094"/>
                  <a:pt x="1474" y="1065"/>
                </a:cubicBezTo>
                <a:cubicBezTo>
                  <a:pt x="1434" y="1066"/>
                  <a:pt x="1395" y="1067"/>
                  <a:pt x="1346" y="1068"/>
                </a:cubicBezTo>
                <a:cubicBezTo>
                  <a:pt x="1383" y="1044"/>
                  <a:pt x="1412" y="1024"/>
                  <a:pt x="1442" y="1005"/>
                </a:cubicBezTo>
                <a:cubicBezTo>
                  <a:pt x="1446" y="1003"/>
                  <a:pt x="1451" y="1004"/>
                  <a:pt x="1455" y="1004"/>
                </a:cubicBezTo>
                <a:cubicBezTo>
                  <a:pt x="1509" y="1008"/>
                  <a:pt x="1559" y="1023"/>
                  <a:pt x="1599" y="1070"/>
                </a:cubicBezTo>
                <a:close/>
                <a:moveTo>
                  <a:pt x="1279" y="931"/>
                </a:moveTo>
                <a:cubicBezTo>
                  <a:pt x="1310" y="881"/>
                  <a:pt x="1347" y="837"/>
                  <a:pt x="1410" y="824"/>
                </a:cubicBezTo>
                <a:cubicBezTo>
                  <a:pt x="1447" y="817"/>
                  <a:pt x="1482" y="802"/>
                  <a:pt x="1529" y="810"/>
                </a:cubicBezTo>
                <a:cubicBezTo>
                  <a:pt x="1496" y="862"/>
                  <a:pt x="1483" y="919"/>
                  <a:pt x="1444" y="965"/>
                </a:cubicBezTo>
                <a:cubicBezTo>
                  <a:pt x="1406" y="1008"/>
                  <a:pt x="1365" y="1039"/>
                  <a:pt x="1297" y="1025"/>
                </a:cubicBezTo>
                <a:cubicBezTo>
                  <a:pt x="1308" y="1008"/>
                  <a:pt x="1314" y="994"/>
                  <a:pt x="1323" y="982"/>
                </a:cubicBezTo>
                <a:cubicBezTo>
                  <a:pt x="1333" y="970"/>
                  <a:pt x="1345" y="960"/>
                  <a:pt x="1355" y="949"/>
                </a:cubicBezTo>
                <a:cubicBezTo>
                  <a:pt x="1365" y="939"/>
                  <a:pt x="1374" y="929"/>
                  <a:pt x="1384" y="919"/>
                </a:cubicBezTo>
                <a:cubicBezTo>
                  <a:pt x="1334" y="934"/>
                  <a:pt x="1303" y="970"/>
                  <a:pt x="1272" y="1010"/>
                </a:cubicBezTo>
                <a:cubicBezTo>
                  <a:pt x="1255" y="979"/>
                  <a:pt x="1264" y="954"/>
                  <a:pt x="1279" y="931"/>
                </a:cubicBezTo>
                <a:close/>
                <a:moveTo>
                  <a:pt x="1092" y="1083"/>
                </a:moveTo>
                <a:cubicBezTo>
                  <a:pt x="1060" y="1069"/>
                  <a:pt x="1049" y="1049"/>
                  <a:pt x="1042" y="1025"/>
                </a:cubicBezTo>
                <a:cubicBezTo>
                  <a:pt x="1029" y="976"/>
                  <a:pt x="1033" y="929"/>
                  <a:pt x="1045" y="880"/>
                </a:cubicBezTo>
                <a:cubicBezTo>
                  <a:pt x="1054" y="845"/>
                  <a:pt x="1066" y="812"/>
                  <a:pt x="1097" y="783"/>
                </a:cubicBezTo>
                <a:cubicBezTo>
                  <a:pt x="1115" y="810"/>
                  <a:pt x="1133" y="833"/>
                  <a:pt x="1147" y="858"/>
                </a:cubicBezTo>
                <a:cubicBezTo>
                  <a:pt x="1175" y="906"/>
                  <a:pt x="1185" y="960"/>
                  <a:pt x="1179" y="1015"/>
                </a:cubicBezTo>
                <a:cubicBezTo>
                  <a:pt x="1175" y="1047"/>
                  <a:pt x="1163" y="1077"/>
                  <a:pt x="1126" y="1092"/>
                </a:cubicBezTo>
                <a:cubicBezTo>
                  <a:pt x="1106" y="1044"/>
                  <a:pt x="1120" y="990"/>
                  <a:pt x="1090" y="949"/>
                </a:cubicBezTo>
                <a:cubicBezTo>
                  <a:pt x="1091" y="992"/>
                  <a:pt x="1091" y="1034"/>
                  <a:pt x="1092" y="1083"/>
                </a:cubicBezTo>
                <a:close/>
                <a:moveTo>
                  <a:pt x="806" y="544"/>
                </a:moveTo>
                <a:cubicBezTo>
                  <a:pt x="810" y="497"/>
                  <a:pt x="850" y="480"/>
                  <a:pt x="883" y="458"/>
                </a:cubicBezTo>
                <a:cubicBezTo>
                  <a:pt x="901" y="447"/>
                  <a:pt x="923" y="439"/>
                  <a:pt x="948" y="449"/>
                </a:cubicBezTo>
                <a:cubicBezTo>
                  <a:pt x="932" y="494"/>
                  <a:pt x="915" y="534"/>
                  <a:pt x="904" y="575"/>
                </a:cubicBezTo>
                <a:cubicBezTo>
                  <a:pt x="895" y="611"/>
                  <a:pt x="876" y="639"/>
                  <a:pt x="856" y="667"/>
                </a:cubicBezTo>
                <a:cubicBezTo>
                  <a:pt x="839" y="689"/>
                  <a:pt x="816" y="704"/>
                  <a:pt x="784" y="702"/>
                </a:cubicBezTo>
                <a:cubicBezTo>
                  <a:pt x="800" y="676"/>
                  <a:pt x="813" y="653"/>
                  <a:pt x="827" y="630"/>
                </a:cubicBezTo>
                <a:cubicBezTo>
                  <a:pt x="809" y="642"/>
                  <a:pt x="796" y="658"/>
                  <a:pt x="780" y="672"/>
                </a:cubicBezTo>
                <a:cubicBezTo>
                  <a:pt x="766" y="686"/>
                  <a:pt x="752" y="703"/>
                  <a:pt x="725" y="694"/>
                </a:cubicBezTo>
                <a:cubicBezTo>
                  <a:pt x="742" y="669"/>
                  <a:pt x="758" y="647"/>
                  <a:pt x="772" y="624"/>
                </a:cubicBezTo>
                <a:cubicBezTo>
                  <a:pt x="787" y="599"/>
                  <a:pt x="780" y="565"/>
                  <a:pt x="806" y="544"/>
                </a:cubicBezTo>
                <a:close/>
                <a:moveTo>
                  <a:pt x="516" y="687"/>
                </a:moveTo>
                <a:cubicBezTo>
                  <a:pt x="464" y="643"/>
                  <a:pt x="427" y="588"/>
                  <a:pt x="406" y="523"/>
                </a:cubicBezTo>
                <a:cubicBezTo>
                  <a:pt x="403" y="514"/>
                  <a:pt x="404" y="505"/>
                  <a:pt x="404" y="499"/>
                </a:cubicBezTo>
                <a:cubicBezTo>
                  <a:pt x="439" y="504"/>
                  <a:pt x="471" y="510"/>
                  <a:pt x="503" y="514"/>
                </a:cubicBezTo>
                <a:cubicBezTo>
                  <a:pt x="532" y="517"/>
                  <a:pt x="557" y="526"/>
                  <a:pt x="574" y="543"/>
                </a:cubicBezTo>
                <a:cubicBezTo>
                  <a:pt x="579" y="575"/>
                  <a:pt x="583" y="603"/>
                  <a:pt x="588" y="634"/>
                </a:cubicBezTo>
                <a:cubicBezTo>
                  <a:pt x="560" y="618"/>
                  <a:pt x="537" y="604"/>
                  <a:pt x="514" y="591"/>
                </a:cubicBezTo>
                <a:cubicBezTo>
                  <a:pt x="540" y="625"/>
                  <a:pt x="580" y="645"/>
                  <a:pt x="594" y="688"/>
                </a:cubicBezTo>
                <a:cubicBezTo>
                  <a:pt x="560" y="709"/>
                  <a:pt x="541" y="709"/>
                  <a:pt x="516" y="687"/>
                </a:cubicBezTo>
                <a:close/>
                <a:moveTo>
                  <a:pt x="643" y="647"/>
                </a:moveTo>
                <a:cubicBezTo>
                  <a:pt x="640" y="646"/>
                  <a:pt x="638" y="644"/>
                  <a:pt x="636" y="642"/>
                </a:cubicBezTo>
                <a:cubicBezTo>
                  <a:pt x="594" y="580"/>
                  <a:pt x="587" y="516"/>
                  <a:pt x="619" y="448"/>
                </a:cubicBezTo>
                <a:cubicBezTo>
                  <a:pt x="641" y="400"/>
                  <a:pt x="666" y="353"/>
                  <a:pt x="677" y="295"/>
                </a:cubicBezTo>
                <a:cubicBezTo>
                  <a:pt x="694" y="322"/>
                  <a:pt x="713" y="347"/>
                  <a:pt x="727" y="376"/>
                </a:cubicBezTo>
                <a:cubicBezTo>
                  <a:pt x="752" y="427"/>
                  <a:pt x="770" y="482"/>
                  <a:pt x="769" y="541"/>
                </a:cubicBezTo>
                <a:cubicBezTo>
                  <a:pt x="768" y="609"/>
                  <a:pt x="746" y="640"/>
                  <a:pt x="685" y="656"/>
                </a:cubicBezTo>
                <a:cubicBezTo>
                  <a:pt x="690" y="610"/>
                  <a:pt x="701" y="564"/>
                  <a:pt x="688" y="517"/>
                </a:cubicBezTo>
                <a:cubicBezTo>
                  <a:pt x="676" y="562"/>
                  <a:pt x="678" y="610"/>
                  <a:pt x="654" y="651"/>
                </a:cubicBezTo>
                <a:cubicBezTo>
                  <a:pt x="648" y="649"/>
                  <a:pt x="645" y="649"/>
                  <a:pt x="643" y="647"/>
                </a:cubicBezTo>
                <a:close/>
                <a:moveTo>
                  <a:pt x="675" y="1129"/>
                </a:moveTo>
                <a:cubicBezTo>
                  <a:pt x="632" y="1105"/>
                  <a:pt x="592" y="1083"/>
                  <a:pt x="552" y="1061"/>
                </a:cubicBezTo>
                <a:cubicBezTo>
                  <a:pt x="550" y="1063"/>
                  <a:pt x="549" y="1065"/>
                  <a:pt x="547" y="1067"/>
                </a:cubicBezTo>
                <a:cubicBezTo>
                  <a:pt x="584" y="1096"/>
                  <a:pt x="621" y="1124"/>
                  <a:pt x="658" y="1153"/>
                </a:cubicBezTo>
                <a:cubicBezTo>
                  <a:pt x="630" y="1176"/>
                  <a:pt x="584" y="1178"/>
                  <a:pt x="514" y="1146"/>
                </a:cubicBezTo>
                <a:cubicBezTo>
                  <a:pt x="423" y="1105"/>
                  <a:pt x="366" y="1030"/>
                  <a:pt x="345" y="928"/>
                </a:cubicBezTo>
                <a:cubicBezTo>
                  <a:pt x="462" y="897"/>
                  <a:pt x="596" y="958"/>
                  <a:pt x="658" y="1048"/>
                </a:cubicBezTo>
                <a:cubicBezTo>
                  <a:pt x="673" y="1070"/>
                  <a:pt x="683" y="1096"/>
                  <a:pt x="675" y="1129"/>
                </a:cubicBezTo>
                <a:close/>
                <a:moveTo>
                  <a:pt x="679" y="1019"/>
                </a:moveTo>
                <a:cubicBezTo>
                  <a:pt x="655" y="948"/>
                  <a:pt x="652" y="879"/>
                  <a:pt x="660" y="810"/>
                </a:cubicBezTo>
                <a:cubicBezTo>
                  <a:pt x="688" y="929"/>
                  <a:pt x="693" y="985"/>
                  <a:pt x="679" y="1019"/>
                </a:cubicBezTo>
                <a:close/>
                <a:moveTo>
                  <a:pt x="720" y="989"/>
                </a:moveTo>
                <a:cubicBezTo>
                  <a:pt x="729" y="972"/>
                  <a:pt x="738" y="953"/>
                  <a:pt x="751" y="939"/>
                </a:cubicBezTo>
                <a:cubicBezTo>
                  <a:pt x="783" y="906"/>
                  <a:pt x="820" y="879"/>
                  <a:pt x="870" y="874"/>
                </a:cubicBezTo>
                <a:cubicBezTo>
                  <a:pt x="915" y="968"/>
                  <a:pt x="845" y="1144"/>
                  <a:pt x="763" y="1145"/>
                </a:cubicBezTo>
                <a:cubicBezTo>
                  <a:pt x="754" y="1084"/>
                  <a:pt x="788" y="1033"/>
                  <a:pt x="806" y="972"/>
                </a:cubicBezTo>
                <a:cubicBezTo>
                  <a:pt x="763" y="1015"/>
                  <a:pt x="756" y="1070"/>
                  <a:pt x="735" y="1119"/>
                </a:cubicBezTo>
                <a:cubicBezTo>
                  <a:pt x="698" y="1075"/>
                  <a:pt x="699" y="1032"/>
                  <a:pt x="720" y="989"/>
                </a:cubicBezTo>
                <a:close/>
                <a:moveTo>
                  <a:pt x="111" y="1967"/>
                </a:moveTo>
                <a:cubicBezTo>
                  <a:pt x="162" y="1899"/>
                  <a:pt x="321" y="1874"/>
                  <a:pt x="384" y="1923"/>
                </a:cubicBezTo>
                <a:cubicBezTo>
                  <a:pt x="336" y="1929"/>
                  <a:pt x="286" y="1936"/>
                  <a:pt x="236" y="1943"/>
                </a:cubicBezTo>
                <a:cubicBezTo>
                  <a:pt x="236" y="1945"/>
                  <a:pt x="236" y="1948"/>
                  <a:pt x="236" y="1951"/>
                </a:cubicBezTo>
                <a:cubicBezTo>
                  <a:pt x="291" y="1956"/>
                  <a:pt x="348" y="1935"/>
                  <a:pt x="403" y="1954"/>
                </a:cubicBezTo>
                <a:cubicBezTo>
                  <a:pt x="319" y="2053"/>
                  <a:pt x="201" y="2036"/>
                  <a:pt x="111" y="1967"/>
                </a:cubicBezTo>
                <a:close/>
                <a:moveTo>
                  <a:pt x="650" y="1555"/>
                </a:moveTo>
                <a:cubicBezTo>
                  <a:pt x="657" y="1555"/>
                  <a:pt x="663" y="1554"/>
                  <a:pt x="670" y="1555"/>
                </a:cubicBezTo>
                <a:cubicBezTo>
                  <a:pt x="681" y="1556"/>
                  <a:pt x="692" y="1557"/>
                  <a:pt x="703" y="1560"/>
                </a:cubicBezTo>
                <a:cubicBezTo>
                  <a:pt x="797" y="1581"/>
                  <a:pt x="866" y="1637"/>
                  <a:pt x="917" y="1716"/>
                </a:cubicBezTo>
                <a:cubicBezTo>
                  <a:pt x="925" y="1727"/>
                  <a:pt x="926" y="1742"/>
                  <a:pt x="929" y="1755"/>
                </a:cubicBezTo>
                <a:cubicBezTo>
                  <a:pt x="927" y="1756"/>
                  <a:pt x="924" y="1758"/>
                  <a:pt x="922" y="1759"/>
                </a:cubicBezTo>
                <a:cubicBezTo>
                  <a:pt x="872" y="1725"/>
                  <a:pt x="822" y="1691"/>
                  <a:pt x="772" y="1657"/>
                </a:cubicBezTo>
                <a:cubicBezTo>
                  <a:pt x="810" y="1713"/>
                  <a:pt x="877" y="1738"/>
                  <a:pt x="919" y="1798"/>
                </a:cubicBezTo>
                <a:cubicBezTo>
                  <a:pt x="798" y="1814"/>
                  <a:pt x="651" y="1667"/>
                  <a:pt x="650" y="1555"/>
                </a:cubicBezTo>
                <a:close/>
                <a:moveTo>
                  <a:pt x="702" y="1859"/>
                </a:moveTo>
                <a:cubicBezTo>
                  <a:pt x="649" y="1873"/>
                  <a:pt x="599" y="1894"/>
                  <a:pt x="541" y="1915"/>
                </a:cubicBezTo>
                <a:cubicBezTo>
                  <a:pt x="623" y="1853"/>
                  <a:pt x="803" y="1801"/>
                  <a:pt x="864" y="1834"/>
                </a:cubicBezTo>
                <a:cubicBezTo>
                  <a:pt x="811" y="1842"/>
                  <a:pt x="756" y="1846"/>
                  <a:pt x="702" y="1859"/>
                </a:cubicBezTo>
                <a:close/>
                <a:moveTo>
                  <a:pt x="941" y="2040"/>
                </a:moveTo>
                <a:cubicBezTo>
                  <a:pt x="899" y="2099"/>
                  <a:pt x="835" y="2120"/>
                  <a:pt x="768" y="2137"/>
                </a:cubicBezTo>
                <a:cubicBezTo>
                  <a:pt x="752" y="2030"/>
                  <a:pt x="812" y="1900"/>
                  <a:pt x="887" y="1877"/>
                </a:cubicBezTo>
                <a:cubicBezTo>
                  <a:pt x="901" y="1879"/>
                  <a:pt x="916" y="1882"/>
                  <a:pt x="932" y="1885"/>
                </a:cubicBezTo>
                <a:cubicBezTo>
                  <a:pt x="917" y="1940"/>
                  <a:pt x="880" y="1978"/>
                  <a:pt x="852" y="2027"/>
                </a:cubicBezTo>
                <a:cubicBezTo>
                  <a:pt x="891" y="2002"/>
                  <a:pt x="926" y="1962"/>
                  <a:pt x="954" y="1907"/>
                </a:cubicBezTo>
                <a:cubicBezTo>
                  <a:pt x="971" y="1959"/>
                  <a:pt x="968" y="2002"/>
                  <a:pt x="941" y="2040"/>
                </a:cubicBezTo>
                <a:close/>
                <a:moveTo>
                  <a:pt x="1054" y="1292"/>
                </a:moveTo>
                <a:cubicBezTo>
                  <a:pt x="1039" y="1350"/>
                  <a:pt x="1026" y="1402"/>
                  <a:pt x="1013" y="1455"/>
                </a:cubicBezTo>
                <a:cubicBezTo>
                  <a:pt x="1010" y="1402"/>
                  <a:pt x="1029" y="1331"/>
                  <a:pt x="1054" y="1292"/>
                </a:cubicBezTo>
                <a:close/>
                <a:moveTo>
                  <a:pt x="1283" y="1815"/>
                </a:moveTo>
                <a:cubicBezTo>
                  <a:pt x="1263" y="1747"/>
                  <a:pt x="1242" y="1681"/>
                  <a:pt x="1237" y="1600"/>
                </a:cubicBezTo>
                <a:cubicBezTo>
                  <a:pt x="1231" y="1619"/>
                  <a:pt x="1226" y="1628"/>
                  <a:pt x="1227" y="1637"/>
                </a:cubicBezTo>
                <a:cubicBezTo>
                  <a:pt x="1234" y="1698"/>
                  <a:pt x="1242" y="1758"/>
                  <a:pt x="1250" y="1824"/>
                </a:cubicBezTo>
                <a:cubicBezTo>
                  <a:pt x="1241" y="1819"/>
                  <a:pt x="1233" y="1817"/>
                  <a:pt x="1227" y="1812"/>
                </a:cubicBezTo>
                <a:cubicBezTo>
                  <a:pt x="1188" y="1776"/>
                  <a:pt x="1161" y="1733"/>
                  <a:pt x="1154" y="1679"/>
                </a:cubicBezTo>
                <a:cubicBezTo>
                  <a:pt x="1152" y="1655"/>
                  <a:pt x="1152" y="1632"/>
                  <a:pt x="1150" y="1608"/>
                </a:cubicBezTo>
                <a:cubicBezTo>
                  <a:pt x="1141" y="1518"/>
                  <a:pt x="1181" y="1447"/>
                  <a:pt x="1236" y="1377"/>
                </a:cubicBezTo>
                <a:cubicBezTo>
                  <a:pt x="1255" y="1404"/>
                  <a:pt x="1274" y="1428"/>
                  <a:pt x="1290" y="1454"/>
                </a:cubicBezTo>
                <a:cubicBezTo>
                  <a:pt x="1346" y="1550"/>
                  <a:pt x="1359" y="1653"/>
                  <a:pt x="1338" y="1761"/>
                </a:cubicBezTo>
                <a:cubicBezTo>
                  <a:pt x="1333" y="1786"/>
                  <a:pt x="1316" y="1809"/>
                  <a:pt x="1283" y="1815"/>
                </a:cubicBezTo>
                <a:close/>
                <a:moveTo>
                  <a:pt x="1467" y="1738"/>
                </a:moveTo>
                <a:cubicBezTo>
                  <a:pt x="1457" y="1776"/>
                  <a:pt x="1445" y="1813"/>
                  <a:pt x="1416" y="1842"/>
                </a:cubicBezTo>
                <a:cubicBezTo>
                  <a:pt x="1393" y="1864"/>
                  <a:pt x="1377" y="1869"/>
                  <a:pt x="1347" y="1863"/>
                </a:cubicBezTo>
                <a:cubicBezTo>
                  <a:pt x="1360" y="1805"/>
                  <a:pt x="1417" y="1763"/>
                  <a:pt x="1413" y="1690"/>
                </a:cubicBezTo>
                <a:cubicBezTo>
                  <a:pt x="1401" y="1713"/>
                  <a:pt x="1393" y="1728"/>
                  <a:pt x="1384" y="1746"/>
                </a:cubicBezTo>
                <a:cubicBezTo>
                  <a:pt x="1358" y="1660"/>
                  <a:pt x="1384" y="1612"/>
                  <a:pt x="1469" y="1588"/>
                </a:cubicBezTo>
                <a:cubicBezTo>
                  <a:pt x="1483" y="1633"/>
                  <a:pt x="1482" y="1679"/>
                  <a:pt x="1467" y="1738"/>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79FFF94F-A726-4C39-BE9D-C9023256F7A3}" type="datetimeFigureOut">
              <a:rPr lang="en-US" smtClean="0"/>
              <a:t>4/27/2018</a:t>
            </a:fld>
            <a:endParaRPr lang="en-US"/>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US"/>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811EE340-CBA2-4C3D-A4AA-4FBFA17B4CA3}" type="slidenum">
              <a:rPr lang="en-US" smtClean="0"/>
              <a:t>‹#›</a:t>
            </a:fld>
            <a:endParaRPr lang="en-US"/>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4961286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FFF94F-A726-4C39-BE9D-C9023256F7A3}" type="datetimeFigureOut">
              <a:rPr lang="en-US" smtClean="0"/>
              <a:t>4/27/2018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11EE340-CBA2-4C3D-A4AA-4FBFA17B4CA3}" type="slidenum">
              <a:rPr lang="en-US" smtClean="0"/>
              <a:t>‹#›</a:t>
            </a:fld>
            <a:endParaRPr lang="en-US"/>
          </a:p>
        </p:txBody>
      </p:sp>
    </p:spTree>
    <p:extLst>
      <p:ext uri="{BB962C8B-B14F-4D97-AF65-F5344CB8AC3E}">
        <p14:creationId xmlns:p14="http://schemas.microsoft.com/office/powerpoint/2010/main" val="23245023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05784" y="566928"/>
            <a:ext cx="8898488"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9FFF94F-A726-4C39-BE9D-C9023256F7A3}" type="datetimeFigureOut">
              <a:rPr lang="en-US" smtClean="0"/>
              <a:t>4/27/2018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11EE340-CBA2-4C3D-A4AA-4FBFA17B4CA3}" type="slidenum">
              <a:rPr lang="en-US" smtClean="0"/>
              <a:t>‹#›</a:t>
            </a:fld>
            <a:endParaRPr lang="en-US"/>
          </a:p>
        </p:txBody>
      </p:sp>
    </p:spTree>
    <p:extLst>
      <p:ext uri="{BB962C8B-B14F-4D97-AF65-F5344CB8AC3E}">
        <p14:creationId xmlns:p14="http://schemas.microsoft.com/office/powerpoint/2010/main" val="36145900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9FFF94F-A726-4C39-BE9D-C9023256F7A3}" type="datetimeFigureOut">
              <a:rPr lang="en-US" smtClean="0"/>
              <a:t>4/27/2018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11EE340-CBA2-4C3D-A4AA-4FBFA17B4CA3}" type="slidenum">
              <a:rPr lang="en-US" smtClean="0"/>
              <a:t>‹#›</a:t>
            </a:fld>
            <a:endParaRPr lang="en-US"/>
          </a:p>
        </p:txBody>
      </p:sp>
    </p:spTree>
    <p:extLst>
      <p:ext uri="{BB962C8B-B14F-4D97-AF65-F5344CB8AC3E}">
        <p14:creationId xmlns:p14="http://schemas.microsoft.com/office/powerpoint/2010/main" val="38902071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6" name="Freeform 5"/>
          <p:cNvSpPr>
            <a:spLocks noEditPoints="1"/>
          </p:cNvSpPr>
          <p:nvPr/>
        </p:nvSpPr>
        <p:spPr bwMode="auto">
          <a:xfrm>
            <a:off x="1" y="4763"/>
            <a:ext cx="3780078" cy="6853237"/>
          </a:xfrm>
          <a:custGeom>
            <a:avLst/>
            <a:gdLst/>
            <a:ahLst/>
            <a:cxnLst/>
            <a:rect l="0" t="0" r="r" b="b"/>
            <a:pathLst>
              <a:path w="1190" h="2160">
                <a:moveTo>
                  <a:pt x="97" y="579"/>
                </a:moveTo>
                <a:cubicBezTo>
                  <a:pt x="92" y="540"/>
                  <a:pt x="109" y="506"/>
                  <a:pt x="122" y="471"/>
                </a:cubicBezTo>
                <a:cubicBezTo>
                  <a:pt x="133" y="442"/>
                  <a:pt x="147" y="414"/>
                  <a:pt x="159" y="385"/>
                </a:cubicBezTo>
                <a:cubicBezTo>
                  <a:pt x="181" y="390"/>
                  <a:pt x="205" y="394"/>
                  <a:pt x="228" y="399"/>
                </a:cubicBezTo>
                <a:cubicBezTo>
                  <a:pt x="252" y="405"/>
                  <a:pt x="275" y="411"/>
                  <a:pt x="301" y="418"/>
                </a:cubicBezTo>
                <a:cubicBezTo>
                  <a:pt x="316" y="360"/>
                  <a:pt x="282" y="314"/>
                  <a:pt x="249" y="269"/>
                </a:cubicBezTo>
                <a:cubicBezTo>
                  <a:pt x="215" y="224"/>
                  <a:pt x="172" y="192"/>
                  <a:pt x="110" y="198"/>
                </a:cubicBezTo>
                <a:cubicBezTo>
                  <a:pt x="111" y="165"/>
                  <a:pt x="112" y="135"/>
                  <a:pt x="112" y="105"/>
                </a:cubicBezTo>
                <a:cubicBezTo>
                  <a:pt x="111" y="75"/>
                  <a:pt x="108" y="45"/>
                  <a:pt x="105" y="10"/>
                </a:cubicBezTo>
                <a:cubicBezTo>
                  <a:pt x="179" y="70"/>
                  <a:pt x="258" y="99"/>
                  <a:pt x="352" y="78"/>
                </a:cubicBezTo>
                <a:cubicBezTo>
                  <a:pt x="356" y="52"/>
                  <a:pt x="344" y="31"/>
                  <a:pt x="336" y="9"/>
                </a:cubicBezTo>
                <a:cubicBezTo>
                  <a:pt x="335" y="6"/>
                  <a:pt x="334" y="3"/>
                  <a:pt x="332" y="0"/>
                </a:cubicBezTo>
                <a:cubicBezTo>
                  <a:pt x="314" y="0"/>
                  <a:pt x="314" y="0"/>
                  <a:pt x="314" y="0"/>
                </a:cubicBezTo>
                <a:cubicBezTo>
                  <a:pt x="323" y="19"/>
                  <a:pt x="330" y="40"/>
                  <a:pt x="334" y="63"/>
                </a:cubicBezTo>
                <a:cubicBezTo>
                  <a:pt x="259" y="82"/>
                  <a:pt x="174" y="51"/>
                  <a:pt x="121" y="0"/>
                </a:cubicBezTo>
                <a:cubicBezTo>
                  <a:pt x="81" y="0"/>
                  <a:pt x="81" y="0"/>
                  <a:pt x="81" y="0"/>
                </a:cubicBezTo>
                <a:cubicBezTo>
                  <a:pt x="97" y="51"/>
                  <a:pt x="98" y="101"/>
                  <a:pt x="93" y="152"/>
                </a:cubicBezTo>
                <a:cubicBezTo>
                  <a:pt x="74" y="70"/>
                  <a:pt x="69" y="27"/>
                  <a:pt x="76" y="0"/>
                </a:cubicBezTo>
                <a:cubicBezTo>
                  <a:pt x="53" y="0"/>
                  <a:pt x="53" y="0"/>
                  <a:pt x="53" y="0"/>
                </a:cubicBezTo>
                <a:cubicBezTo>
                  <a:pt x="51" y="5"/>
                  <a:pt x="49" y="9"/>
                  <a:pt x="47" y="14"/>
                </a:cubicBezTo>
                <a:cubicBezTo>
                  <a:pt x="40" y="28"/>
                  <a:pt x="33" y="42"/>
                  <a:pt x="23" y="52"/>
                </a:cubicBezTo>
                <a:cubicBezTo>
                  <a:pt x="16" y="59"/>
                  <a:pt x="9" y="66"/>
                  <a:pt x="1" y="72"/>
                </a:cubicBezTo>
                <a:cubicBezTo>
                  <a:pt x="1" y="90"/>
                  <a:pt x="1" y="90"/>
                  <a:pt x="1" y="90"/>
                </a:cubicBezTo>
                <a:cubicBezTo>
                  <a:pt x="3" y="89"/>
                  <a:pt x="4" y="88"/>
                  <a:pt x="6" y="88"/>
                </a:cubicBezTo>
                <a:cubicBezTo>
                  <a:pt x="24" y="75"/>
                  <a:pt x="38" y="57"/>
                  <a:pt x="56" y="40"/>
                </a:cubicBezTo>
                <a:cubicBezTo>
                  <a:pt x="70" y="89"/>
                  <a:pt x="71" y="139"/>
                  <a:pt x="73" y="192"/>
                </a:cubicBezTo>
                <a:cubicBezTo>
                  <a:pt x="57" y="187"/>
                  <a:pt x="44" y="180"/>
                  <a:pt x="30" y="178"/>
                </a:cubicBezTo>
                <a:cubicBezTo>
                  <a:pt x="20" y="177"/>
                  <a:pt x="10" y="177"/>
                  <a:pt x="1" y="179"/>
                </a:cubicBezTo>
                <a:cubicBezTo>
                  <a:pt x="1" y="255"/>
                  <a:pt x="1" y="255"/>
                  <a:pt x="1" y="255"/>
                </a:cubicBezTo>
                <a:cubicBezTo>
                  <a:pt x="12" y="246"/>
                  <a:pt x="23" y="234"/>
                  <a:pt x="42" y="241"/>
                </a:cubicBezTo>
                <a:cubicBezTo>
                  <a:pt x="29" y="260"/>
                  <a:pt x="16" y="276"/>
                  <a:pt x="6" y="294"/>
                </a:cubicBezTo>
                <a:cubicBezTo>
                  <a:pt x="4" y="297"/>
                  <a:pt x="3" y="300"/>
                  <a:pt x="1" y="303"/>
                </a:cubicBezTo>
                <a:cubicBezTo>
                  <a:pt x="1" y="432"/>
                  <a:pt x="1" y="432"/>
                  <a:pt x="1" y="432"/>
                </a:cubicBezTo>
                <a:cubicBezTo>
                  <a:pt x="19" y="491"/>
                  <a:pt x="50" y="543"/>
                  <a:pt x="91" y="592"/>
                </a:cubicBezTo>
                <a:cubicBezTo>
                  <a:pt x="94" y="586"/>
                  <a:pt x="97" y="582"/>
                  <a:pt x="97" y="579"/>
                </a:cubicBezTo>
                <a:close/>
                <a:moveTo>
                  <a:pt x="203" y="246"/>
                </a:moveTo>
                <a:cubicBezTo>
                  <a:pt x="242" y="281"/>
                  <a:pt x="270" y="323"/>
                  <a:pt x="287" y="373"/>
                </a:cubicBezTo>
                <a:cubicBezTo>
                  <a:pt x="289" y="380"/>
                  <a:pt x="288" y="387"/>
                  <a:pt x="288" y="391"/>
                </a:cubicBezTo>
                <a:cubicBezTo>
                  <a:pt x="261" y="387"/>
                  <a:pt x="237" y="383"/>
                  <a:pt x="212" y="380"/>
                </a:cubicBezTo>
                <a:cubicBezTo>
                  <a:pt x="190" y="377"/>
                  <a:pt x="170" y="371"/>
                  <a:pt x="157" y="357"/>
                </a:cubicBezTo>
                <a:cubicBezTo>
                  <a:pt x="154" y="332"/>
                  <a:pt x="151" y="311"/>
                  <a:pt x="147" y="287"/>
                </a:cubicBezTo>
                <a:cubicBezTo>
                  <a:pt x="168" y="300"/>
                  <a:pt x="186" y="310"/>
                  <a:pt x="204" y="321"/>
                </a:cubicBezTo>
                <a:cubicBezTo>
                  <a:pt x="184" y="294"/>
                  <a:pt x="153" y="279"/>
                  <a:pt x="143" y="245"/>
                </a:cubicBezTo>
                <a:cubicBezTo>
                  <a:pt x="169" y="230"/>
                  <a:pt x="183" y="230"/>
                  <a:pt x="203" y="246"/>
                </a:cubicBezTo>
                <a:close/>
                <a:moveTo>
                  <a:pt x="40" y="485"/>
                </a:moveTo>
                <a:cubicBezTo>
                  <a:pt x="20" y="445"/>
                  <a:pt x="7" y="403"/>
                  <a:pt x="8" y="358"/>
                </a:cubicBezTo>
                <a:cubicBezTo>
                  <a:pt x="9" y="306"/>
                  <a:pt x="26" y="282"/>
                  <a:pt x="73" y="270"/>
                </a:cubicBezTo>
                <a:cubicBezTo>
                  <a:pt x="69" y="305"/>
                  <a:pt x="60" y="341"/>
                  <a:pt x="70" y="376"/>
                </a:cubicBezTo>
                <a:cubicBezTo>
                  <a:pt x="79" y="342"/>
                  <a:pt x="78" y="305"/>
                  <a:pt x="96" y="274"/>
                </a:cubicBezTo>
                <a:cubicBezTo>
                  <a:pt x="101" y="276"/>
                  <a:pt x="103" y="276"/>
                  <a:pt x="105" y="277"/>
                </a:cubicBezTo>
                <a:cubicBezTo>
                  <a:pt x="107" y="278"/>
                  <a:pt x="109" y="279"/>
                  <a:pt x="110" y="281"/>
                </a:cubicBezTo>
                <a:cubicBezTo>
                  <a:pt x="142" y="328"/>
                  <a:pt x="147" y="378"/>
                  <a:pt x="123" y="430"/>
                </a:cubicBezTo>
                <a:cubicBezTo>
                  <a:pt x="105" y="467"/>
                  <a:pt x="86" y="503"/>
                  <a:pt x="77" y="547"/>
                </a:cubicBezTo>
                <a:cubicBezTo>
                  <a:pt x="65" y="526"/>
                  <a:pt x="50" y="507"/>
                  <a:pt x="40" y="485"/>
                </a:cubicBezTo>
                <a:close/>
                <a:moveTo>
                  <a:pt x="1" y="0"/>
                </a:moveTo>
                <a:cubicBezTo>
                  <a:pt x="1" y="1"/>
                  <a:pt x="1" y="1"/>
                  <a:pt x="1" y="1"/>
                </a:cubicBezTo>
                <a:cubicBezTo>
                  <a:pt x="2" y="1"/>
                  <a:pt x="2" y="0"/>
                  <a:pt x="2" y="0"/>
                </a:cubicBezTo>
                <a:lnTo>
                  <a:pt x="1" y="0"/>
                </a:lnTo>
                <a:close/>
                <a:moveTo>
                  <a:pt x="1052" y="1098"/>
                </a:moveTo>
                <a:cubicBezTo>
                  <a:pt x="1062" y="1083"/>
                  <a:pt x="1075" y="1068"/>
                  <a:pt x="1084" y="1051"/>
                </a:cubicBezTo>
                <a:cubicBezTo>
                  <a:pt x="1099" y="1023"/>
                  <a:pt x="1112" y="994"/>
                  <a:pt x="1092" y="963"/>
                </a:cubicBezTo>
                <a:cubicBezTo>
                  <a:pt x="948" y="958"/>
                  <a:pt x="857" y="1057"/>
                  <a:pt x="855" y="1151"/>
                </a:cubicBezTo>
                <a:cubicBezTo>
                  <a:pt x="788" y="1151"/>
                  <a:pt x="729" y="1127"/>
                  <a:pt x="672" y="1100"/>
                </a:cubicBezTo>
                <a:cubicBezTo>
                  <a:pt x="627" y="1078"/>
                  <a:pt x="589" y="1045"/>
                  <a:pt x="552" y="1010"/>
                </a:cubicBezTo>
                <a:cubicBezTo>
                  <a:pt x="482" y="942"/>
                  <a:pt x="465" y="858"/>
                  <a:pt x="474" y="766"/>
                </a:cubicBezTo>
                <a:cubicBezTo>
                  <a:pt x="491" y="811"/>
                  <a:pt x="520" y="848"/>
                  <a:pt x="547" y="887"/>
                </a:cubicBezTo>
                <a:cubicBezTo>
                  <a:pt x="589" y="949"/>
                  <a:pt x="650" y="975"/>
                  <a:pt x="720" y="988"/>
                </a:cubicBezTo>
                <a:cubicBezTo>
                  <a:pt x="725" y="989"/>
                  <a:pt x="731" y="986"/>
                  <a:pt x="737" y="985"/>
                </a:cubicBezTo>
                <a:cubicBezTo>
                  <a:pt x="734" y="907"/>
                  <a:pt x="723" y="833"/>
                  <a:pt x="681" y="765"/>
                </a:cubicBezTo>
                <a:cubicBezTo>
                  <a:pt x="716" y="759"/>
                  <a:pt x="752" y="766"/>
                  <a:pt x="780" y="738"/>
                </a:cubicBezTo>
                <a:cubicBezTo>
                  <a:pt x="768" y="718"/>
                  <a:pt x="757" y="696"/>
                  <a:pt x="742" y="680"/>
                </a:cubicBezTo>
                <a:cubicBezTo>
                  <a:pt x="720" y="656"/>
                  <a:pt x="696" y="632"/>
                  <a:pt x="669" y="617"/>
                </a:cubicBezTo>
                <a:cubicBezTo>
                  <a:pt x="618" y="588"/>
                  <a:pt x="564" y="572"/>
                  <a:pt x="506" y="597"/>
                </a:cubicBezTo>
                <a:cubicBezTo>
                  <a:pt x="500" y="599"/>
                  <a:pt x="494" y="600"/>
                  <a:pt x="486" y="603"/>
                </a:cubicBezTo>
                <a:cubicBezTo>
                  <a:pt x="486" y="589"/>
                  <a:pt x="485" y="579"/>
                  <a:pt x="485" y="569"/>
                </a:cubicBezTo>
                <a:cubicBezTo>
                  <a:pt x="492" y="456"/>
                  <a:pt x="475" y="348"/>
                  <a:pt x="426" y="246"/>
                </a:cubicBezTo>
                <a:cubicBezTo>
                  <a:pt x="408" y="209"/>
                  <a:pt x="378" y="182"/>
                  <a:pt x="335" y="175"/>
                </a:cubicBezTo>
                <a:cubicBezTo>
                  <a:pt x="316" y="172"/>
                  <a:pt x="297" y="174"/>
                  <a:pt x="285" y="198"/>
                </a:cubicBezTo>
                <a:cubicBezTo>
                  <a:pt x="293" y="206"/>
                  <a:pt x="300" y="215"/>
                  <a:pt x="309" y="222"/>
                </a:cubicBezTo>
                <a:cubicBezTo>
                  <a:pt x="332" y="241"/>
                  <a:pt x="350" y="263"/>
                  <a:pt x="362" y="290"/>
                </a:cubicBezTo>
                <a:cubicBezTo>
                  <a:pt x="397" y="367"/>
                  <a:pt x="418" y="448"/>
                  <a:pt x="425" y="532"/>
                </a:cubicBezTo>
                <a:cubicBezTo>
                  <a:pt x="426" y="539"/>
                  <a:pt x="426" y="548"/>
                  <a:pt x="422" y="553"/>
                </a:cubicBezTo>
                <a:cubicBezTo>
                  <a:pt x="408" y="569"/>
                  <a:pt x="410" y="588"/>
                  <a:pt x="410" y="607"/>
                </a:cubicBezTo>
                <a:cubicBezTo>
                  <a:pt x="409" y="669"/>
                  <a:pt x="383" y="722"/>
                  <a:pt x="349" y="773"/>
                </a:cubicBezTo>
                <a:cubicBezTo>
                  <a:pt x="266" y="679"/>
                  <a:pt x="105" y="682"/>
                  <a:pt x="57" y="750"/>
                </a:cubicBezTo>
                <a:cubicBezTo>
                  <a:pt x="99" y="826"/>
                  <a:pt x="166" y="864"/>
                  <a:pt x="255" y="870"/>
                </a:cubicBezTo>
                <a:cubicBezTo>
                  <a:pt x="186" y="929"/>
                  <a:pt x="108" y="957"/>
                  <a:pt x="18" y="974"/>
                </a:cubicBezTo>
                <a:cubicBezTo>
                  <a:pt x="31" y="918"/>
                  <a:pt x="26" y="869"/>
                  <a:pt x="1" y="826"/>
                </a:cubicBezTo>
                <a:cubicBezTo>
                  <a:pt x="1" y="871"/>
                  <a:pt x="1" y="871"/>
                  <a:pt x="1" y="871"/>
                </a:cubicBezTo>
                <a:cubicBezTo>
                  <a:pt x="5" y="883"/>
                  <a:pt x="5" y="894"/>
                  <a:pt x="1" y="906"/>
                </a:cubicBezTo>
                <a:cubicBezTo>
                  <a:pt x="1" y="1032"/>
                  <a:pt x="1" y="1032"/>
                  <a:pt x="1" y="1032"/>
                </a:cubicBezTo>
                <a:cubicBezTo>
                  <a:pt x="4" y="1026"/>
                  <a:pt x="7" y="1021"/>
                  <a:pt x="9" y="1016"/>
                </a:cubicBezTo>
                <a:cubicBezTo>
                  <a:pt x="97" y="1003"/>
                  <a:pt x="178" y="984"/>
                  <a:pt x="251" y="935"/>
                </a:cubicBezTo>
                <a:cubicBezTo>
                  <a:pt x="247" y="978"/>
                  <a:pt x="241" y="1018"/>
                  <a:pt x="240" y="1058"/>
                </a:cubicBezTo>
                <a:cubicBezTo>
                  <a:pt x="240" y="1101"/>
                  <a:pt x="254" y="1140"/>
                  <a:pt x="286" y="1174"/>
                </a:cubicBezTo>
                <a:cubicBezTo>
                  <a:pt x="390" y="1075"/>
                  <a:pt x="411" y="957"/>
                  <a:pt x="381" y="823"/>
                </a:cubicBezTo>
                <a:cubicBezTo>
                  <a:pt x="392" y="805"/>
                  <a:pt x="404" y="787"/>
                  <a:pt x="417" y="767"/>
                </a:cubicBezTo>
                <a:cubicBezTo>
                  <a:pt x="418" y="860"/>
                  <a:pt x="415" y="950"/>
                  <a:pt x="421" y="1039"/>
                </a:cubicBezTo>
                <a:cubicBezTo>
                  <a:pt x="427" y="1129"/>
                  <a:pt x="449" y="1217"/>
                  <a:pt x="477" y="1301"/>
                </a:cubicBezTo>
                <a:cubicBezTo>
                  <a:pt x="438" y="1354"/>
                  <a:pt x="401" y="1406"/>
                  <a:pt x="382" y="1467"/>
                </a:cubicBezTo>
                <a:cubicBezTo>
                  <a:pt x="364" y="1521"/>
                  <a:pt x="355" y="1576"/>
                  <a:pt x="374" y="1632"/>
                </a:cubicBezTo>
                <a:cubicBezTo>
                  <a:pt x="381" y="1654"/>
                  <a:pt x="385" y="1678"/>
                  <a:pt x="405" y="1695"/>
                </a:cubicBezTo>
                <a:cubicBezTo>
                  <a:pt x="491" y="1652"/>
                  <a:pt x="534" y="1580"/>
                  <a:pt x="554" y="1487"/>
                </a:cubicBezTo>
                <a:cubicBezTo>
                  <a:pt x="574" y="1516"/>
                  <a:pt x="590" y="1541"/>
                  <a:pt x="608" y="1565"/>
                </a:cubicBezTo>
                <a:cubicBezTo>
                  <a:pt x="627" y="1589"/>
                  <a:pt x="647" y="1611"/>
                  <a:pt x="668" y="1636"/>
                </a:cubicBezTo>
                <a:cubicBezTo>
                  <a:pt x="617" y="1671"/>
                  <a:pt x="602" y="1723"/>
                  <a:pt x="605" y="1780"/>
                </a:cubicBezTo>
                <a:cubicBezTo>
                  <a:pt x="607" y="1835"/>
                  <a:pt x="609" y="1892"/>
                  <a:pt x="658" y="1927"/>
                </a:cubicBezTo>
                <a:cubicBezTo>
                  <a:pt x="674" y="1906"/>
                  <a:pt x="688" y="1887"/>
                  <a:pt x="703" y="1868"/>
                </a:cubicBezTo>
                <a:cubicBezTo>
                  <a:pt x="718" y="1848"/>
                  <a:pt x="734" y="1830"/>
                  <a:pt x="748" y="1813"/>
                </a:cubicBezTo>
                <a:cubicBezTo>
                  <a:pt x="775" y="1828"/>
                  <a:pt x="804" y="1841"/>
                  <a:pt x="830" y="1857"/>
                </a:cubicBezTo>
                <a:cubicBezTo>
                  <a:pt x="862" y="1876"/>
                  <a:pt x="897" y="1891"/>
                  <a:pt x="918" y="1925"/>
                </a:cubicBezTo>
                <a:cubicBezTo>
                  <a:pt x="920" y="1928"/>
                  <a:pt x="924" y="1928"/>
                  <a:pt x="931" y="1932"/>
                </a:cubicBezTo>
                <a:cubicBezTo>
                  <a:pt x="932" y="1852"/>
                  <a:pt x="919" y="1780"/>
                  <a:pt x="882" y="1713"/>
                </a:cubicBezTo>
                <a:cubicBezTo>
                  <a:pt x="914" y="1710"/>
                  <a:pt x="946" y="1712"/>
                  <a:pt x="973" y="1702"/>
                </a:cubicBezTo>
                <a:cubicBezTo>
                  <a:pt x="1002" y="1693"/>
                  <a:pt x="1024" y="1670"/>
                  <a:pt x="1046" y="1639"/>
                </a:cubicBezTo>
                <a:cubicBezTo>
                  <a:pt x="1006" y="1649"/>
                  <a:pt x="978" y="1637"/>
                  <a:pt x="952" y="1619"/>
                </a:cubicBezTo>
                <a:cubicBezTo>
                  <a:pt x="936" y="1608"/>
                  <a:pt x="919" y="1598"/>
                  <a:pt x="904" y="1586"/>
                </a:cubicBezTo>
                <a:cubicBezTo>
                  <a:pt x="875" y="1563"/>
                  <a:pt x="843" y="1550"/>
                  <a:pt x="807" y="1545"/>
                </a:cubicBezTo>
                <a:cubicBezTo>
                  <a:pt x="775" y="1541"/>
                  <a:pt x="742" y="1545"/>
                  <a:pt x="718" y="1571"/>
                </a:cubicBezTo>
                <a:cubicBezTo>
                  <a:pt x="708" y="1581"/>
                  <a:pt x="702" y="1595"/>
                  <a:pt x="693" y="1609"/>
                </a:cubicBezTo>
                <a:cubicBezTo>
                  <a:pt x="662" y="1566"/>
                  <a:pt x="632" y="1527"/>
                  <a:pt x="611" y="1480"/>
                </a:cubicBezTo>
                <a:cubicBezTo>
                  <a:pt x="636" y="1482"/>
                  <a:pt x="658" y="1487"/>
                  <a:pt x="680" y="1485"/>
                </a:cubicBezTo>
                <a:cubicBezTo>
                  <a:pt x="708" y="1483"/>
                  <a:pt x="736" y="1481"/>
                  <a:pt x="759" y="1461"/>
                </a:cubicBezTo>
                <a:cubicBezTo>
                  <a:pt x="767" y="1453"/>
                  <a:pt x="772" y="1444"/>
                  <a:pt x="765" y="1435"/>
                </a:cubicBezTo>
                <a:cubicBezTo>
                  <a:pt x="750" y="1413"/>
                  <a:pt x="735" y="1388"/>
                  <a:pt x="715" y="1369"/>
                </a:cubicBezTo>
                <a:cubicBezTo>
                  <a:pt x="673" y="1331"/>
                  <a:pt x="622" y="1309"/>
                  <a:pt x="565" y="1302"/>
                </a:cubicBezTo>
                <a:cubicBezTo>
                  <a:pt x="547" y="1299"/>
                  <a:pt x="529" y="1301"/>
                  <a:pt x="509" y="1300"/>
                </a:cubicBezTo>
                <a:cubicBezTo>
                  <a:pt x="481" y="1195"/>
                  <a:pt x="462" y="1089"/>
                  <a:pt x="470" y="980"/>
                </a:cubicBezTo>
                <a:cubicBezTo>
                  <a:pt x="537" y="1073"/>
                  <a:pt x="627" y="1132"/>
                  <a:pt x="737" y="1167"/>
                </a:cubicBezTo>
                <a:cubicBezTo>
                  <a:pt x="729" y="1229"/>
                  <a:pt x="750" y="1282"/>
                  <a:pt x="789" y="1328"/>
                </a:cubicBezTo>
                <a:cubicBezTo>
                  <a:pt x="828" y="1374"/>
                  <a:pt x="875" y="1407"/>
                  <a:pt x="938" y="1414"/>
                </a:cubicBezTo>
                <a:cubicBezTo>
                  <a:pt x="943" y="1367"/>
                  <a:pt x="942" y="1322"/>
                  <a:pt x="923" y="1280"/>
                </a:cubicBezTo>
                <a:cubicBezTo>
                  <a:pt x="905" y="1239"/>
                  <a:pt x="882" y="1202"/>
                  <a:pt x="842" y="1176"/>
                </a:cubicBezTo>
                <a:cubicBezTo>
                  <a:pt x="859" y="1168"/>
                  <a:pt x="867" y="1176"/>
                  <a:pt x="876" y="1184"/>
                </a:cubicBezTo>
                <a:cubicBezTo>
                  <a:pt x="900" y="1205"/>
                  <a:pt x="925" y="1223"/>
                  <a:pt x="956" y="1232"/>
                </a:cubicBezTo>
                <a:cubicBezTo>
                  <a:pt x="990" y="1242"/>
                  <a:pt x="1025" y="1254"/>
                  <a:pt x="1060" y="1247"/>
                </a:cubicBezTo>
                <a:cubicBezTo>
                  <a:pt x="1106" y="1236"/>
                  <a:pt x="1148" y="1214"/>
                  <a:pt x="1182" y="1180"/>
                </a:cubicBezTo>
                <a:cubicBezTo>
                  <a:pt x="1186" y="1176"/>
                  <a:pt x="1187" y="1168"/>
                  <a:pt x="1190" y="1159"/>
                </a:cubicBezTo>
                <a:cubicBezTo>
                  <a:pt x="1144" y="1139"/>
                  <a:pt x="1099" y="1119"/>
                  <a:pt x="1052" y="1098"/>
                </a:cubicBezTo>
                <a:close/>
                <a:moveTo>
                  <a:pt x="603" y="609"/>
                </a:moveTo>
                <a:cubicBezTo>
                  <a:pt x="634" y="612"/>
                  <a:pt x="659" y="628"/>
                  <a:pt x="683" y="646"/>
                </a:cubicBezTo>
                <a:cubicBezTo>
                  <a:pt x="721" y="674"/>
                  <a:pt x="744" y="701"/>
                  <a:pt x="757" y="735"/>
                </a:cubicBezTo>
                <a:cubicBezTo>
                  <a:pt x="695" y="762"/>
                  <a:pt x="657" y="745"/>
                  <a:pt x="630" y="681"/>
                </a:cubicBezTo>
                <a:cubicBezTo>
                  <a:pt x="645" y="688"/>
                  <a:pt x="657" y="693"/>
                  <a:pt x="675" y="701"/>
                </a:cubicBezTo>
                <a:cubicBezTo>
                  <a:pt x="642" y="655"/>
                  <a:pt x="588" y="658"/>
                  <a:pt x="552" y="630"/>
                </a:cubicBezTo>
                <a:cubicBezTo>
                  <a:pt x="566" y="611"/>
                  <a:pt x="578" y="607"/>
                  <a:pt x="603" y="609"/>
                </a:cubicBezTo>
                <a:close/>
                <a:moveTo>
                  <a:pt x="505" y="718"/>
                </a:moveTo>
                <a:cubicBezTo>
                  <a:pt x="506" y="713"/>
                  <a:pt x="510" y="707"/>
                  <a:pt x="513" y="700"/>
                </a:cubicBezTo>
                <a:cubicBezTo>
                  <a:pt x="540" y="743"/>
                  <a:pt x="564" y="783"/>
                  <a:pt x="590" y="823"/>
                </a:cubicBezTo>
                <a:cubicBezTo>
                  <a:pt x="593" y="828"/>
                  <a:pt x="601" y="831"/>
                  <a:pt x="613" y="840"/>
                </a:cubicBezTo>
                <a:cubicBezTo>
                  <a:pt x="577" y="789"/>
                  <a:pt x="558" y="740"/>
                  <a:pt x="536" y="690"/>
                </a:cubicBezTo>
                <a:cubicBezTo>
                  <a:pt x="559" y="677"/>
                  <a:pt x="580" y="682"/>
                  <a:pt x="596" y="695"/>
                </a:cubicBezTo>
                <a:cubicBezTo>
                  <a:pt x="661" y="749"/>
                  <a:pt x="703" y="817"/>
                  <a:pt x="716" y="901"/>
                </a:cubicBezTo>
                <a:cubicBezTo>
                  <a:pt x="719" y="924"/>
                  <a:pt x="719" y="948"/>
                  <a:pt x="721" y="973"/>
                </a:cubicBezTo>
                <a:cubicBezTo>
                  <a:pt x="654" y="958"/>
                  <a:pt x="596" y="935"/>
                  <a:pt x="558" y="877"/>
                </a:cubicBezTo>
                <a:cubicBezTo>
                  <a:pt x="548" y="862"/>
                  <a:pt x="536" y="848"/>
                  <a:pt x="526" y="833"/>
                </a:cubicBezTo>
                <a:cubicBezTo>
                  <a:pt x="504" y="798"/>
                  <a:pt x="499" y="759"/>
                  <a:pt x="505" y="718"/>
                </a:cubicBezTo>
                <a:close/>
                <a:moveTo>
                  <a:pt x="363" y="220"/>
                </a:moveTo>
                <a:cubicBezTo>
                  <a:pt x="386" y="221"/>
                  <a:pt x="386" y="221"/>
                  <a:pt x="400" y="245"/>
                </a:cubicBezTo>
                <a:cubicBezTo>
                  <a:pt x="366" y="242"/>
                  <a:pt x="366" y="242"/>
                  <a:pt x="363" y="220"/>
                </a:cubicBezTo>
                <a:close/>
                <a:moveTo>
                  <a:pt x="792" y="1613"/>
                </a:moveTo>
                <a:cubicBezTo>
                  <a:pt x="807" y="1614"/>
                  <a:pt x="823" y="1617"/>
                  <a:pt x="840" y="1615"/>
                </a:cubicBezTo>
                <a:cubicBezTo>
                  <a:pt x="820" y="1609"/>
                  <a:pt x="801" y="1602"/>
                  <a:pt x="779" y="1594"/>
                </a:cubicBezTo>
                <a:cubicBezTo>
                  <a:pt x="798" y="1577"/>
                  <a:pt x="818" y="1575"/>
                  <a:pt x="839" y="1580"/>
                </a:cubicBezTo>
                <a:cubicBezTo>
                  <a:pt x="865" y="1586"/>
                  <a:pt x="890" y="1594"/>
                  <a:pt x="912" y="1611"/>
                </a:cubicBezTo>
                <a:cubicBezTo>
                  <a:pt x="938" y="1631"/>
                  <a:pt x="968" y="1646"/>
                  <a:pt x="999" y="1665"/>
                </a:cubicBezTo>
                <a:cubicBezTo>
                  <a:pt x="989" y="1683"/>
                  <a:pt x="973" y="1689"/>
                  <a:pt x="956" y="1691"/>
                </a:cubicBezTo>
                <a:cubicBezTo>
                  <a:pt x="926" y="1694"/>
                  <a:pt x="894" y="1703"/>
                  <a:pt x="868" y="1677"/>
                </a:cubicBezTo>
                <a:cubicBezTo>
                  <a:pt x="843" y="1677"/>
                  <a:pt x="831" y="1654"/>
                  <a:pt x="810" y="1646"/>
                </a:cubicBezTo>
                <a:cubicBezTo>
                  <a:pt x="790" y="1639"/>
                  <a:pt x="770" y="1634"/>
                  <a:pt x="748" y="1627"/>
                </a:cubicBezTo>
                <a:cubicBezTo>
                  <a:pt x="760" y="1609"/>
                  <a:pt x="776" y="1612"/>
                  <a:pt x="792" y="1613"/>
                </a:cubicBezTo>
                <a:close/>
                <a:moveTo>
                  <a:pt x="722" y="1695"/>
                </a:moveTo>
                <a:cubicBezTo>
                  <a:pt x="722" y="1693"/>
                  <a:pt x="724" y="1691"/>
                  <a:pt x="727" y="1687"/>
                </a:cubicBezTo>
                <a:cubicBezTo>
                  <a:pt x="760" y="1700"/>
                  <a:pt x="783" y="1729"/>
                  <a:pt x="812" y="1750"/>
                </a:cubicBezTo>
                <a:cubicBezTo>
                  <a:pt x="797" y="1716"/>
                  <a:pt x="768" y="1694"/>
                  <a:pt x="742" y="1669"/>
                </a:cubicBezTo>
                <a:cubicBezTo>
                  <a:pt x="786" y="1649"/>
                  <a:pt x="815" y="1657"/>
                  <a:pt x="848" y="1697"/>
                </a:cubicBezTo>
                <a:cubicBezTo>
                  <a:pt x="877" y="1732"/>
                  <a:pt x="893" y="1773"/>
                  <a:pt x="903" y="1816"/>
                </a:cubicBezTo>
                <a:cubicBezTo>
                  <a:pt x="909" y="1839"/>
                  <a:pt x="910" y="1864"/>
                  <a:pt x="913" y="1888"/>
                </a:cubicBezTo>
                <a:cubicBezTo>
                  <a:pt x="878" y="1859"/>
                  <a:pt x="841" y="1843"/>
                  <a:pt x="804" y="1825"/>
                </a:cubicBezTo>
                <a:cubicBezTo>
                  <a:pt x="752" y="1800"/>
                  <a:pt x="725" y="1758"/>
                  <a:pt x="721" y="1701"/>
                </a:cubicBezTo>
                <a:cubicBezTo>
                  <a:pt x="720" y="1699"/>
                  <a:pt x="721" y="1697"/>
                  <a:pt x="722" y="1695"/>
                </a:cubicBezTo>
                <a:close/>
                <a:moveTo>
                  <a:pt x="672" y="1791"/>
                </a:moveTo>
                <a:cubicBezTo>
                  <a:pt x="679" y="1772"/>
                  <a:pt x="687" y="1752"/>
                  <a:pt x="695" y="1730"/>
                </a:cubicBezTo>
                <a:cubicBezTo>
                  <a:pt x="708" y="1750"/>
                  <a:pt x="719" y="1769"/>
                  <a:pt x="731" y="1790"/>
                </a:cubicBezTo>
                <a:cubicBezTo>
                  <a:pt x="730" y="1809"/>
                  <a:pt x="719" y="1826"/>
                  <a:pt x="703" y="1842"/>
                </a:cubicBezTo>
                <a:cubicBezTo>
                  <a:pt x="686" y="1860"/>
                  <a:pt x="669" y="1879"/>
                  <a:pt x="651" y="1899"/>
                </a:cubicBezTo>
                <a:cubicBezTo>
                  <a:pt x="649" y="1895"/>
                  <a:pt x="643" y="1890"/>
                  <a:pt x="641" y="1884"/>
                </a:cubicBezTo>
                <a:cubicBezTo>
                  <a:pt x="622" y="1835"/>
                  <a:pt x="617" y="1784"/>
                  <a:pt x="627" y="1732"/>
                </a:cubicBezTo>
                <a:cubicBezTo>
                  <a:pt x="631" y="1707"/>
                  <a:pt x="643" y="1698"/>
                  <a:pt x="672" y="1694"/>
                </a:cubicBezTo>
                <a:cubicBezTo>
                  <a:pt x="686" y="1726"/>
                  <a:pt x="671" y="1758"/>
                  <a:pt x="672" y="1791"/>
                </a:cubicBezTo>
                <a:close/>
                <a:moveTo>
                  <a:pt x="653" y="1590"/>
                </a:moveTo>
                <a:cubicBezTo>
                  <a:pt x="615" y="1552"/>
                  <a:pt x="583" y="1510"/>
                  <a:pt x="563" y="1456"/>
                </a:cubicBezTo>
                <a:cubicBezTo>
                  <a:pt x="588" y="1470"/>
                  <a:pt x="612" y="1505"/>
                  <a:pt x="653" y="1590"/>
                </a:cubicBezTo>
                <a:close/>
                <a:moveTo>
                  <a:pt x="552" y="1340"/>
                </a:moveTo>
                <a:cubicBezTo>
                  <a:pt x="601" y="1301"/>
                  <a:pt x="729" y="1372"/>
                  <a:pt x="747" y="1450"/>
                </a:cubicBezTo>
                <a:cubicBezTo>
                  <a:pt x="715" y="1471"/>
                  <a:pt x="680" y="1473"/>
                  <a:pt x="645" y="1468"/>
                </a:cubicBezTo>
                <a:cubicBezTo>
                  <a:pt x="630" y="1466"/>
                  <a:pt x="616" y="1460"/>
                  <a:pt x="602" y="1454"/>
                </a:cubicBezTo>
                <a:cubicBezTo>
                  <a:pt x="568" y="1438"/>
                  <a:pt x="547" y="1413"/>
                  <a:pt x="548" y="1369"/>
                </a:cubicBezTo>
                <a:cubicBezTo>
                  <a:pt x="584" y="1389"/>
                  <a:pt x="614" y="1418"/>
                  <a:pt x="661" y="1423"/>
                </a:cubicBezTo>
                <a:cubicBezTo>
                  <a:pt x="621" y="1395"/>
                  <a:pt x="576" y="1381"/>
                  <a:pt x="552" y="1340"/>
                </a:cubicBezTo>
                <a:close/>
                <a:moveTo>
                  <a:pt x="467" y="1493"/>
                </a:moveTo>
                <a:cubicBezTo>
                  <a:pt x="480" y="1460"/>
                  <a:pt x="493" y="1428"/>
                  <a:pt x="507" y="1393"/>
                </a:cubicBezTo>
                <a:cubicBezTo>
                  <a:pt x="528" y="1408"/>
                  <a:pt x="535" y="1428"/>
                  <a:pt x="537" y="1449"/>
                </a:cubicBezTo>
                <a:cubicBezTo>
                  <a:pt x="543" y="1532"/>
                  <a:pt x="493" y="1634"/>
                  <a:pt x="409" y="1672"/>
                </a:cubicBezTo>
                <a:cubicBezTo>
                  <a:pt x="371" y="1601"/>
                  <a:pt x="369" y="1529"/>
                  <a:pt x="403" y="1460"/>
                </a:cubicBezTo>
                <a:cubicBezTo>
                  <a:pt x="429" y="1407"/>
                  <a:pt x="458" y="1386"/>
                  <a:pt x="485" y="1387"/>
                </a:cubicBezTo>
                <a:cubicBezTo>
                  <a:pt x="477" y="1422"/>
                  <a:pt x="469" y="1456"/>
                  <a:pt x="461" y="1491"/>
                </a:cubicBezTo>
                <a:cubicBezTo>
                  <a:pt x="463" y="1492"/>
                  <a:pt x="465" y="1492"/>
                  <a:pt x="467" y="1493"/>
                </a:cubicBezTo>
                <a:close/>
                <a:moveTo>
                  <a:pt x="74" y="747"/>
                </a:moveTo>
                <a:cubicBezTo>
                  <a:pt x="122" y="725"/>
                  <a:pt x="170" y="706"/>
                  <a:pt x="224" y="721"/>
                </a:cubicBezTo>
                <a:cubicBezTo>
                  <a:pt x="259" y="731"/>
                  <a:pt x="281" y="755"/>
                  <a:pt x="296" y="795"/>
                </a:cubicBezTo>
                <a:cubicBezTo>
                  <a:pt x="253" y="775"/>
                  <a:pt x="213" y="768"/>
                  <a:pt x="177" y="772"/>
                </a:cubicBezTo>
                <a:cubicBezTo>
                  <a:pt x="218" y="788"/>
                  <a:pt x="258" y="793"/>
                  <a:pt x="294" y="817"/>
                </a:cubicBezTo>
                <a:cubicBezTo>
                  <a:pt x="286" y="827"/>
                  <a:pt x="278" y="836"/>
                  <a:pt x="271" y="845"/>
                </a:cubicBezTo>
                <a:cubicBezTo>
                  <a:pt x="215" y="867"/>
                  <a:pt x="116" y="819"/>
                  <a:pt x="74" y="747"/>
                </a:cubicBezTo>
                <a:close/>
                <a:moveTo>
                  <a:pt x="47" y="990"/>
                </a:moveTo>
                <a:cubicBezTo>
                  <a:pt x="91" y="974"/>
                  <a:pt x="132" y="962"/>
                  <a:pt x="170" y="944"/>
                </a:cubicBezTo>
                <a:cubicBezTo>
                  <a:pt x="208" y="926"/>
                  <a:pt x="243" y="902"/>
                  <a:pt x="279" y="881"/>
                </a:cubicBezTo>
                <a:cubicBezTo>
                  <a:pt x="258" y="931"/>
                  <a:pt x="125" y="987"/>
                  <a:pt x="47" y="990"/>
                </a:cubicBezTo>
                <a:close/>
                <a:moveTo>
                  <a:pt x="315" y="1122"/>
                </a:moveTo>
                <a:cubicBezTo>
                  <a:pt x="310" y="1129"/>
                  <a:pt x="304" y="1135"/>
                  <a:pt x="298" y="1141"/>
                </a:cubicBezTo>
                <a:cubicBezTo>
                  <a:pt x="294" y="1145"/>
                  <a:pt x="290" y="1148"/>
                  <a:pt x="286" y="1151"/>
                </a:cubicBezTo>
                <a:cubicBezTo>
                  <a:pt x="232" y="1084"/>
                  <a:pt x="248" y="925"/>
                  <a:pt x="328" y="876"/>
                </a:cubicBezTo>
                <a:cubicBezTo>
                  <a:pt x="332" y="932"/>
                  <a:pt x="305" y="979"/>
                  <a:pt x="309" y="1031"/>
                </a:cubicBezTo>
                <a:cubicBezTo>
                  <a:pt x="322" y="987"/>
                  <a:pt x="336" y="942"/>
                  <a:pt x="349" y="898"/>
                </a:cubicBezTo>
                <a:cubicBezTo>
                  <a:pt x="351" y="897"/>
                  <a:pt x="353" y="897"/>
                  <a:pt x="355" y="896"/>
                </a:cubicBezTo>
                <a:cubicBezTo>
                  <a:pt x="359" y="906"/>
                  <a:pt x="366" y="916"/>
                  <a:pt x="367" y="926"/>
                </a:cubicBezTo>
                <a:cubicBezTo>
                  <a:pt x="375" y="998"/>
                  <a:pt x="361" y="1064"/>
                  <a:pt x="315" y="1122"/>
                </a:cubicBezTo>
                <a:close/>
                <a:moveTo>
                  <a:pt x="469" y="563"/>
                </a:moveTo>
                <a:cubicBezTo>
                  <a:pt x="464" y="640"/>
                  <a:pt x="457" y="717"/>
                  <a:pt x="453" y="794"/>
                </a:cubicBezTo>
                <a:cubicBezTo>
                  <a:pt x="448" y="889"/>
                  <a:pt x="446" y="983"/>
                  <a:pt x="452" y="1077"/>
                </a:cubicBezTo>
                <a:cubicBezTo>
                  <a:pt x="454" y="1104"/>
                  <a:pt x="459" y="1132"/>
                  <a:pt x="456" y="1161"/>
                </a:cubicBezTo>
                <a:cubicBezTo>
                  <a:pt x="453" y="1147"/>
                  <a:pt x="449" y="1134"/>
                  <a:pt x="447" y="1121"/>
                </a:cubicBezTo>
                <a:cubicBezTo>
                  <a:pt x="435" y="1051"/>
                  <a:pt x="429" y="980"/>
                  <a:pt x="433" y="909"/>
                </a:cubicBezTo>
                <a:cubicBezTo>
                  <a:pt x="438" y="835"/>
                  <a:pt x="441" y="762"/>
                  <a:pt x="444" y="688"/>
                </a:cubicBezTo>
                <a:cubicBezTo>
                  <a:pt x="444" y="681"/>
                  <a:pt x="442" y="675"/>
                  <a:pt x="438" y="668"/>
                </a:cubicBezTo>
                <a:cubicBezTo>
                  <a:pt x="412" y="713"/>
                  <a:pt x="407" y="768"/>
                  <a:pt x="369" y="807"/>
                </a:cubicBezTo>
                <a:cubicBezTo>
                  <a:pt x="356" y="801"/>
                  <a:pt x="357" y="793"/>
                  <a:pt x="365" y="782"/>
                </a:cubicBezTo>
                <a:cubicBezTo>
                  <a:pt x="393" y="742"/>
                  <a:pt x="411" y="695"/>
                  <a:pt x="432" y="651"/>
                </a:cubicBezTo>
                <a:cubicBezTo>
                  <a:pt x="444" y="625"/>
                  <a:pt x="455" y="599"/>
                  <a:pt x="435" y="571"/>
                </a:cubicBezTo>
                <a:cubicBezTo>
                  <a:pt x="449" y="558"/>
                  <a:pt x="451" y="544"/>
                  <a:pt x="444" y="527"/>
                </a:cubicBezTo>
                <a:cubicBezTo>
                  <a:pt x="439" y="516"/>
                  <a:pt x="440" y="504"/>
                  <a:pt x="437" y="492"/>
                </a:cubicBezTo>
                <a:cubicBezTo>
                  <a:pt x="434" y="478"/>
                  <a:pt x="438" y="470"/>
                  <a:pt x="458" y="467"/>
                </a:cubicBezTo>
                <a:cubicBezTo>
                  <a:pt x="411" y="437"/>
                  <a:pt x="423" y="389"/>
                  <a:pt x="411" y="351"/>
                </a:cubicBezTo>
                <a:cubicBezTo>
                  <a:pt x="406" y="338"/>
                  <a:pt x="405" y="323"/>
                  <a:pt x="404" y="310"/>
                </a:cubicBezTo>
                <a:cubicBezTo>
                  <a:pt x="403" y="297"/>
                  <a:pt x="401" y="283"/>
                  <a:pt x="422" y="278"/>
                </a:cubicBezTo>
                <a:cubicBezTo>
                  <a:pt x="431" y="301"/>
                  <a:pt x="442" y="323"/>
                  <a:pt x="448" y="347"/>
                </a:cubicBezTo>
                <a:cubicBezTo>
                  <a:pt x="466" y="418"/>
                  <a:pt x="475" y="490"/>
                  <a:pt x="469" y="563"/>
                </a:cubicBezTo>
                <a:close/>
                <a:moveTo>
                  <a:pt x="551" y="1034"/>
                </a:moveTo>
                <a:cubicBezTo>
                  <a:pt x="584" y="1059"/>
                  <a:pt x="617" y="1084"/>
                  <a:pt x="654" y="1112"/>
                </a:cubicBezTo>
                <a:cubicBezTo>
                  <a:pt x="620" y="1100"/>
                  <a:pt x="575" y="1068"/>
                  <a:pt x="551" y="1034"/>
                </a:cubicBezTo>
                <a:close/>
                <a:moveTo>
                  <a:pt x="862" y="1216"/>
                </a:moveTo>
                <a:cubicBezTo>
                  <a:pt x="893" y="1246"/>
                  <a:pt x="913" y="1283"/>
                  <a:pt x="920" y="1325"/>
                </a:cubicBezTo>
                <a:cubicBezTo>
                  <a:pt x="924" y="1347"/>
                  <a:pt x="924" y="1369"/>
                  <a:pt x="926" y="1393"/>
                </a:cubicBezTo>
                <a:cubicBezTo>
                  <a:pt x="894" y="1391"/>
                  <a:pt x="871" y="1378"/>
                  <a:pt x="848" y="1361"/>
                </a:cubicBezTo>
                <a:cubicBezTo>
                  <a:pt x="818" y="1338"/>
                  <a:pt x="792" y="1312"/>
                  <a:pt x="776" y="1276"/>
                </a:cubicBezTo>
                <a:cubicBezTo>
                  <a:pt x="769" y="1259"/>
                  <a:pt x="766" y="1242"/>
                  <a:pt x="778" y="1217"/>
                </a:cubicBezTo>
                <a:cubicBezTo>
                  <a:pt x="801" y="1247"/>
                  <a:pt x="821" y="1272"/>
                  <a:pt x="842" y="1298"/>
                </a:cubicBezTo>
                <a:cubicBezTo>
                  <a:pt x="840" y="1259"/>
                  <a:pt x="805" y="1234"/>
                  <a:pt x="794" y="1196"/>
                </a:cubicBezTo>
                <a:cubicBezTo>
                  <a:pt x="823" y="1187"/>
                  <a:pt x="845" y="1199"/>
                  <a:pt x="862" y="1216"/>
                </a:cubicBezTo>
                <a:close/>
                <a:moveTo>
                  <a:pt x="932" y="1030"/>
                </a:moveTo>
                <a:cubicBezTo>
                  <a:pt x="975" y="993"/>
                  <a:pt x="1026" y="976"/>
                  <a:pt x="1086" y="979"/>
                </a:cubicBezTo>
                <a:cubicBezTo>
                  <a:pt x="1085" y="1027"/>
                  <a:pt x="1063" y="1060"/>
                  <a:pt x="1032" y="1089"/>
                </a:cubicBezTo>
                <a:cubicBezTo>
                  <a:pt x="1030" y="1091"/>
                  <a:pt x="1027" y="1094"/>
                  <a:pt x="1024" y="1094"/>
                </a:cubicBezTo>
                <a:cubicBezTo>
                  <a:pt x="997" y="1097"/>
                  <a:pt x="970" y="1100"/>
                  <a:pt x="936" y="1103"/>
                </a:cubicBezTo>
                <a:cubicBezTo>
                  <a:pt x="966" y="1081"/>
                  <a:pt x="990" y="1062"/>
                  <a:pt x="1014" y="1043"/>
                </a:cubicBezTo>
                <a:cubicBezTo>
                  <a:pt x="969" y="1052"/>
                  <a:pt x="937" y="1083"/>
                  <a:pt x="896" y="1104"/>
                </a:cubicBezTo>
                <a:cubicBezTo>
                  <a:pt x="893" y="1070"/>
                  <a:pt x="911" y="1048"/>
                  <a:pt x="932" y="1030"/>
                </a:cubicBezTo>
                <a:close/>
                <a:moveTo>
                  <a:pt x="1093" y="1218"/>
                </a:moveTo>
                <a:cubicBezTo>
                  <a:pt x="1049" y="1241"/>
                  <a:pt x="1006" y="1232"/>
                  <a:pt x="962" y="1217"/>
                </a:cubicBezTo>
                <a:cubicBezTo>
                  <a:pt x="943" y="1211"/>
                  <a:pt x="925" y="1201"/>
                  <a:pt x="920" y="1174"/>
                </a:cubicBezTo>
                <a:cubicBezTo>
                  <a:pt x="958" y="1183"/>
                  <a:pt x="994" y="1190"/>
                  <a:pt x="1031" y="1174"/>
                </a:cubicBezTo>
                <a:cubicBezTo>
                  <a:pt x="1020" y="1173"/>
                  <a:pt x="1010" y="1171"/>
                  <a:pt x="1000" y="1170"/>
                </a:cubicBezTo>
                <a:cubicBezTo>
                  <a:pt x="988" y="1169"/>
                  <a:pt x="976" y="1169"/>
                  <a:pt x="965" y="1166"/>
                </a:cubicBezTo>
                <a:cubicBezTo>
                  <a:pt x="953" y="1163"/>
                  <a:pt x="943" y="1158"/>
                  <a:pt x="928" y="1153"/>
                </a:cubicBezTo>
                <a:cubicBezTo>
                  <a:pt x="962" y="1112"/>
                  <a:pt x="1001" y="1110"/>
                  <a:pt x="1044" y="1118"/>
                </a:cubicBezTo>
                <a:cubicBezTo>
                  <a:pt x="1090" y="1126"/>
                  <a:pt x="1125" y="1154"/>
                  <a:pt x="1170" y="1168"/>
                </a:cubicBezTo>
                <a:cubicBezTo>
                  <a:pt x="1146" y="1196"/>
                  <a:pt x="1118" y="1204"/>
                  <a:pt x="1093" y="1218"/>
                </a:cubicBezTo>
                <a:close/>
                <a:moveTo>
                  <a:pt x="341" y="2044"/>
                </a:moveTo>
                <a:cubicBezTo>
                  <a:pt x="347" y="2038"/>
                  <a:pt x="350" y="2033"/>
                  <a:pt x="355" y="2029"/>
                </a:cubicBezTo>
                <a:cubicBezTo>
                  <a:pt x="403" y="1988"/>
                  <a:pt x="413" y="1932"/>
                  <a:pt x="410" y="1874"/>
                </a:cubicBezTo>
                <a:cubicBezTo>
                  <a:pt x="408" y="1843"/>
                  <a:pt x="397" y="1811"/>
                  <a:pt x="386" y="1781"/>
                </a:cubicBezTo>
                <a:cubicBezTo>
                  <a:pt x="378" y="1759"/>
                  <a:pt x="363" y="1740"/>
                  <a:pt x="351" y="1720"/>
                </a:cubicBezTo>
                <a:cubicBezTo>
                  <a:pt x="313" y="1734"/>
                  <a:pt x="303" y="1768"/>
                  <a:pt x="282" y="1797"/>
                </a:cubicBezTo>
                <a:cubicBezTo>
                  <a:pt x="240" y="1729"/>
                  <a:pt x="180" y="1686"/>
                  <a:pt x="111" y="1649"/>
                </a:cubicBezTo>
                <a:cubicBezTo>
                  <a:pt x="107" y="1654"/>
                  <a:pt x="102" y="1658"/>
                  <a:pt x="100" y="1663"/>
                </a:cubicBezTo>
                <a:cubicBezTo>
                  <a:pt x="81" y="1731"/>
                  <a:pt x="77" y="1797"/>
                  <a:pt x="113" y="1863"/>
                </a:cubicBezTo>
                <a:cubicBezTo>
                  <a:pt x="136" y="1904"/>
                  <a:pt x="157" y="1946"/>
                  <a:pt x="189" y="1981"/>
                </a:cubicBezTo>
                <a:cubicBezTo>
                  <a:pt x="103" y="1948"/>
                  <a:pt x="35" y="1896"/>
                  <a:pt x="6" y="1803"/>
                </a:cubicBezTo>
                <a:cubicBezTo>
                  <a:pt x="5" y="1798"/>
                  <a:pt x="3" y="1793"/>
                  <a:pt x="1" y="1788"/>
                </a:cubicBezTo>
                <a:cubicBezTo>
                  <a:pt x="1" y="1917"/>
                  <a:pt x="1" y="1917"/>
                  <a:pt x="1" y="1917"/>
                </a:cubicBezTo>
                <a:cubicBezTo>
                  <a:pt x="52" y="1942"/>
                  <a:pt x="103" y="1965"/>
                  <a:pt x="155" y="1988"/>
                </a:cubicBezTo>
                <a:cubicBezTo>
                  <a:pt x="225" y="2018"/>
                  <a:pt x="297" y="2047"/>
                  <a:pt x="369" y="2076"/>
                </a:cubicBezTo>
                <a:cubicBezTo>
                  <a:pt x="421" y="2098"/>
                  <a:pt x="468" y="2126"/>
                  <a:pt x="512" y="2160"/>
                </a:cubicBezTo>
                <a:cubicBezTo>
                  <a:pt x="538" y="2160"/>
                  <a:pt x="538" y="2160"/>
                  <a:pt x="538" y="2160"/>
                </a:cubicBezTo>
                <a:cubicBezTo>
                  <a:pt x="488" y="2119"/>
                  <a:pt x="432" y="2086"/>
                  <a:pt x="371" y="2060"/>
                </a:cubicBezTo>
                <a:cubicBezTo>
                  <a:pt x="361" y="2056"/>
                  <a:pt x="353" y="2050"/>
                  <a:pt x="341" y="2044"/>
                </a:cubicBezTo>
                <a:close/>
                <a:moveTo>
                  <a:pt x="286" y="1960"/>
                </a:moveTo>
                <a:cubicBezTo>
                  <a:pt x="250" y="1919"/>
                  <a:pt x="215" y="1879"/>
                  <a:pt x="185" y="1825"/>
                </a:cubicBezTo>
                <a:cubicBezTo>
                  <a:pt x="188" y="1839"/>
                  <a:pt x="187" y="1847"/>
                  <a:pt x="190" y="1853"/>
                </a:cubicBezTo>
                <a:cubicBezTo>
                  <a:pt x="214" y="1893"/>
                  <a:pt x="239" y="1933"/>
                  <a:pt x="266" y="1976"/>
                </a:cubicBezTo>
                <a:cubicBezTo>
                  <a:pt x="258" y="1976"/>
                  <a:pt x="251" y="1977"/>
                  <a:pt x="246" y="1975"/>
                </a:cubicBezTo>
                <a:cubicBezTo>
                  <a:pt x="207" y="1963"/>
                  <a:pt x="174" y="1941"/>
                  <a:pt x="153" y="1905"/>
                </a:cubicBezTo>
                <a:cubicBezTo>
                  <a:pt x="143" y="1890"/>
                  <a:pt x="136" y="1873"/>
                  <a:pt x="127" y="1857"/>
                </a:cubicBezTo>
                <a:cubicBezTo>
                  <a:pt x="92" y="1797"/>
                  <a:pt x="98" y="1735"/>
                  <a:pt x="114" y="1668"/>
                </a:cubicBezTo>
                <a:cubicBezTo>
                  <a:pt x="136" y="1681"/>
                  <a:pt x="157" y="1692"/>
                  <a:pt x="176" y="1705"/>
                </a:cubicBezTo>
                <a:cubicBezTo>
                  <a:pt x="246" y="1755"/>
                  <a:pt x="288" y="1823"/>
                  <a:pt x="307" y="1905"/>
                </a:cubicBezTo>
                <a:cubicBezTo>
                  <a:pt x="312" y="1924"/>
                  <a:pt x="307" y="1945"/>
                  <a:pt x="286" y="1960"/>
                </a:cubicBezTo>
                <a:close/>
                <a:moveTo>
                  <a:pt x="335" y="1880"/>
                </a:moveTo>
                <a:cubicBezTo>
                  <a:pt x="289" y="1828"/>
                  <a:pt x="292" y="1786"/>
                  <a:pt x="344" y="1742"/>
                </a:cubicBezTo>
                <a:cubicBezTo>
                  <a:pt x="368" y="1769"/>
                  <a:pt x="382" y="1802"/>
                  <a:pt x="390" y="1848"/>
                </a:cubicBezTo>
                <a:cubicBezTo>
                  <a:pt x="395" y="1878"/>
                  <a:pt x="399" y="1907"/>
                  <a:pt x="387" y="1937"/>
                </a:cubicBezTo>
                <a:cubicBezTo>
                  <a:pt x="378" y="1960"/>
                  <a:pt x="369" y="1968"/>
                  <a:pt x="346" y="1973"/>
                </a:cubicBezTo>
                <a:cubicBezTo>
                  <a:pt x="337" y="1928"/>
                  <a:pt x="363" y="1881"/>
                  <a:pt x="337" y="1831"/>
                </a:cubicBezTo>
                <a:cubicBezTo>
                  <a:pt x="336" y="1851"/>
                  <a:pt x="336" y="1864"/>
                  <a:pt x="335" y="1880"/>
                </a:cubicBezTo>
                <a:close/>
                <a:moveTo>
                  <a:pt x="289" y="1341"/>
                </a:moveTo>
                <a:cubicBezTo>
                  <a:pt x="270" y="1310"/>
                  <a:pt x="238" y="1308"/>
                  <a:pt x="206" y="1309"/>
                </a:cubicBezTo>
                <a:cubicBezTo>
                  <a:pt x="187" y="1309"/>
                  <a:pt x="168" y="1314"/>
                  <a:pt x="150" y="1316"/>
                </a:cubicBezTo>
                <a:cubicBezTo>
                  <a:pt x="152" y="1265"/>
                  <a:pt x="155" y="1216"/>
                  <a:pt x="157" y="1166"/>
                </a:cubicBezTo>
                <a:cubicBezTo>
                  <a:pt x="147" y="1165"/>
                  <a:pt x="140" y="1162"/>
                  <a:pt x="135" y="1163"/>
                </a:cubicBezTo>
                <a:cubicBezTo>
                  <a:pt x="89" y="1178"/>
                  <a:pt x="51" y="1206"/>
                  <a:pt x="21" y="1243"/>
                </a:cubicBezTo>
                <a:cubicBezTo>
                  <a:pt x="12" y="1254"/>
                  <a:pt x="6" y="1266"/>
                  <a:pt x="1" y="1279"/>
                </a:cubicBezTo>
                <a:cubicBezTo>
                  <a:pt x="1" y="1500"/>
                  <a:pt x="1" y="1500"/>
                  <a:pt x="1" y="1500"/>
                </a:cubicBezTo>
                <a:cubicBezTo>
                  <a:pt x="5" y="1489"/>
                  <a:pt x="9" y="1479"/>
                  <a:pt x="15" y="1468"/>
                </a:cubicBezTo>
                <a:cubicBezTo>
                  <a:pt x="100" y="1509"/>
                  <a:pt x="229" y="1472"/>
                  <a:pt x="289" y="1341"/>
                </a:cubicBezTo>
                <a:close/>
                <a:moveTo>
                  <a:pt x="149" y="1338"/>
                </a:moveTo>
                <a:cubicBezTo>
                  <a:pt x="189" y="1324"/>
                  <a:pt x="228" y="1319"/>
                  <a:pt x="271" y="1339"/>
                </a:cubicBezTo>
                <a:cubicBezTo>
                  <a:pt x="247" y="1394"/>
                  <a:pt x="210" y="1432"/>
                  <a:pt x="157" y="1454"/>
                </a:cubicBezTo>
                <a:cubicBezTo>
                  <a:pt x="132" y="1465"/>
                  <a:pt x="104" y="1471"/>
                  <a:pt x="75" y="1453"/>
                </a:cubicBezTo>
                <a:cubicBezTo>
                  <a:pt x="112" y="1426"/>
                  <a:pt x="155" y="1411"/>
                  <a:pt x="182" y="1375"/>
                </a:cubicBezTo>
                <a:cubicBezTo>
                  <a:pt x="155" y="1388"/>
                  <a:pt x="127" y="1401"/>
                  <a:pt x="94" y="1417"/>
                </a:cubicBezTo>
                <a:cubicBezTo>
                  <a:pt x="112" y="1389"/>
                  <a:pt x="126" y="1366"/>
                  <a:pt x="141" y="1343"/>
                </a:cubicBezTo>
                <a:cubicBezTo>
                  <a:pt x="143" y="1341"/>
                  <a:pt x="146" y="1339"/>
                  <a:pt x="149" y="1338"/>
                </a:cubicBezTo>
                <a:close/>
                <a:moveTo>
                  <a:pt x="3" y="1343"/>
                </a:moveTo>
                <a:cubicBezTo>
                  <a:pt x="9" y="1298"/>
                  <a:pt x="21" y="1255"/>
                  <a:pt x="61" y="1227"/>
                </a:cubicBezTo>
                <a:cubicBezTo>
                  <a:pt x="85" y="1210"/>
                  <a:pt x="105" y="1188"/>
                  <a:pt x="140" y="1179"/>
                </a:cubicBezTo>
                <a:cubicBezTo>
                  <a:pt x="133" y="1226"/>
                  <a:pt x="142" y="1270"/>
                  <a:pt x="129" y="1314"/>
                </a:cubicBezTo>
                <a:cubicBezTo>
                  <a:pt x="117" y="1357"/>
                  <a:pt x="98" y="1391"/>
                  <a:pt x="46" y="1403"/>
                </a:cubicBezTo>
                <a:cubicBezTo>
                  <a:pt x="48" y="1387"/>
                  <a:pt x="48" y="1376"/>
                  <a:pt x="50" y="1364"/>
                </a:cubicBezTo>
                <a:cubicBezTo>
                  <a:pt x="53" y="1353"/>
                  <a:pt x="58" y="1342"/>
                  <a:pt x="62" y="1331"/>
                </a:cubicBezTo>
                <a:cubicBezTo>
                  <a:pt x="66" y="1321"/>
                  <a:pt x="69" y="1312"/>
                  <a:pt x="73" y="1302"/>
                </a:cubicBezTo>
                <a:cubicBezTo>
                  <a:pt x="42" y="1328"/>
                  <a:pt x="32" y="1363"/>
                  <a:pt x="23" y="1400"/>
                </a:cubicBezTo>
                <a:cubicBezTo>
                  <a:pt x="2" y="1384"/>
                  <a:pt x="0" y="1364"/>
                  <a:pt x="3" y="1343"/>
                </a:cubicBezTo>
                <a:close/>
                <a:moveTo>
                  <a:pt x="433" y="413"/>
                </a:moveTo>
                <a:cubicBezTo>
                  <a:pt x="450" y="401"/>
                  <a:pt x="446" y="388"/>
                  <a:pt x="441" y="373"/>
                </a:cubicBezTo>
                <a:cubicBezTo>
                  <a:pt x="418" y="384"/>
                  <a:pt x="426" y="397"/>
                  <a:pt x="433" y="413"/>
                </a:cubicBezTo>
                <a:close/>
                <a:moveTo>
                  <a:pt x="418" y="2137"/>
                </a:moveTo>
                <a:cubicBezTo>
                  <a:pt x="409" y="2129"/>
                  <a:pt x="397" y="2124"/>
                  <a:pt x="390" y="2116"/>
                </a:cubicBezTo>
                <a:cubicBezTo>
                  <a:pt x="378" y="2102"/>
                  <a:pt x="364" y="2097"/>
                  <a:pt x="347" y="2104"/>
                </a:cubicBezTo>
                <a:cubicBezTo>
                  <a:pt x="330" y="2074"/>
                  <a:pt x="302" y="2072"/>
                  <a:pt x="273" y="2071"/>
                </a:cubicBezTo>
                <a:cubicBezTo>
                  <a:pt x="224" y="2070"/>
                  <a:pt x="175" y="2065"/>
                  <a:pt x="126" y="2072"/>
                </a:cubicBezTo>
                <a:cubicBezTo>
                  <a:pt x="113" y="2074"/>
                  <a:pt x="105" y="2072"/>
                  <a:pt x="105" y="2058"/>
                </a:cubicBezTo>
                <a:cubicBezTo>
                  <a:pt x="157" y="2040"/>
                  <a:pt x="209" y="2061"/>
                  <a:pt x="261" y="2058"/>
                </a:cubicBezTo>
                <a:cubicBezTo>
                  <a:pt x="257" y="2051"/>
                  <a:pt x="252" y="2046"/>
                  <a:pt x="246" y="2044"/>
                </a:cubicBezTo>
                <a:cubicBezTo>
                  <a:pt x="178" y="2014"/>
                  <a:pt x="111" y="1983"/>
                  <a:pt x="43" y="1954"/>
                </a:cubicBezTo>
                <a:cubicBezTo>
                  <a:pt x="29" y="1948"/>
                  <a:pt x="15" y="1942"/>
                  <a:pt x="1" y="1935"/>
                </a:cubicBezTo>
                <a:cubicBezTo>
                  <a:pt x="1" y="1951"/>
                  <a:pt x="1" y="1951"/>
                  <a:pt x="1" y="1951"/>
                </a:cubicBezTo>
                <a:cubicBezTo>
                  <a:pt x="54" y="1979"/>
                  <a:pt x="108" y="2004"/>
                  <a:pt x="163" y="2032"/>
                </a:cubicBezTo>
                <a:cubicBezTo>
                  <a:pt x="139" y="2035"/>
                  <a:pt x="117" y="2038"/>
                  <a:pt x="97" y="2040"/>
                </a:cubicBezTo>
                <a:cubicBezTo>
                  <a:pt x="66" y="2015"/>
                  <a:pt x="34" y="1994"/>
                  <a:pt x="1" y="1978"/>
                </a:cubicBezTo>
                <a:cubicBezTo>
                  <a:pt x="1" y="2008"/>
                  <a:pt x="1" y="2008"/>
                  <a:pt x="1" y="2008"/>
                </a:cubicBezTo>
                <a:cubicBezTo>
                  <a:pt x="8" y="2014"/>
                  <a:pt x="13" y="2023"/>
                  <a:pt x="20" y="2030"/>
                </a:cubicBezTo>
                <a:cubicBezTo>
                  <a:pt x="18" y="2032"/>
                  <a:pt x="17" y="2033"/>
                  <a:pt x="16" y="2035"/>
                </a:cubicBezTo>
                <a:cubicBezTo>
                  <a:pt x="11" y="2034"/>
                  <a:pt x="6" y="2033"/>
                  <a:pt x="1" y="2032"/>
                </a:cubicBezTo>
                <a:cubicBezTo>
                  <a:pt x="1" y="2051"/>
                  <a:pt x="1" y="2051"/>
                  <a:pt x="1" y="2051"/>
                </a:cubicBezTo>
                <a:cubicBezTo>
                  <a:pt x="10" y="2055"/>
                  <a:pt x="18" y="2058"/>
                  <a:pt x="26" y="2063"/>
                </a:cubicBezTo>
                <a:cubicBezTo>
                  <a:pt x="19" y="2068"/>
                  <a:pt x="10" y="2072"/>
                  <a:pt x="1" y="2075"/>
                </a:cubicBezTo>
                <a:cubicBezTo>
                  <a:pt x="1" y="2160"/>
                  <a:pt x="1" y="2160"/>
                  <a:pt x="1" y="2160"/>
                </a:cubicBezTo>
                <a:cubicBezTo>
                  <a:pt x="7" y="2160"/>
                  <a:pt x="7" y="2160"/>
                  <a:pt x="7" y="2160"/>
                </a:cubicBezTo>
                <a:cubicBezTo>
                  <a:pt x="12" y="2147"/>
                  <a:pt x="19" y="2136"/>
                  <a:pt x="28" y="2128"/>
                </a:cubicBezTo>
                <a:cubicBezTo>
                  <a:pt x="39" y="2126"/>
                  <a:pt x="50" y="2123"/>
                  <a:pt x="63" y="2120"/>
                </a:cubicBezTo>
                <a:cubicBezTo>
                  <a:pt x="65" y="2134"/>
                  <a:pt x="65" y="2147"/>
                  <a:pt x="64" y="2160"/>
                </a:cubicBezTo>
                <a:cubicBezTo>
                  <a:pt x="81" y="2160"/>
                  <a:pt x="81" y="2160"/>
                  <a:pt x="81" y="2160"/>
                </a:cubicBezTo>
                <a:cubicBezTo>
                  <a:pt x="83" y="2150"/>
                  <a:pt x="84" y="2139"/>
                  <a:pt x="84" y="2128"/>
                </a:cubicBezTo>
                <a:cubicBezTo>
                  <a:pt x="94" y="2139"/>
                  <a:pt x="102" y="2149"/>
                  <a:pt x="108" y="2160"/>
                </a:cubicBezTo>
                <a:cubicBezTo>
                  <a:pt x="141" y="2160"/>
                  <a:pt x="141" y="2160"/>
                  <a:pt x="141" y="2160"/>
                </a:cubicBezTo>
                <a:cubicBezTo>
                  <a:pt x="141" y="2137"/>
                  <a:pt x="136" y="2113"/>
                  <a:pt x="127" y="2091"/>
                </a:cubicBezTo>
                <a:cubicBezTo>
                  <a:pt x="188" y="2083"/>
                  <a:pt x="247" y="2083"/>
                  <a:pt x="303" y="2110"/>
                </a:cubicBezTo>
                <a:cubicBezTo>
                  <a:pt x="320" y="2118"/>
                  <a:pt x="336" y="2129"/>
                  <a:pt x="357" y="2124"/>
                </a:cubicBezTo>
                <a:cubicBezTo>
                  <a:pt x="363" y="2122"/>
                  <a:pt x="371" y="2126"/>
                  <a:pt x="377" y="2130"/>
                </a:cubicBezTo>
                <a:cubicBezTo>
                  <a:pt x="392" y="2140"/>
                  <a:pt x="407" y="2149"/>
                  <a:pt x="422" y="2160"/>
                </a:cubicBezTo>
                <a:cubicBezTo>
                  <a:pt x="459" y="2160"/>
                  <a:pt x="459" y="2160"/>
                  <a:pt x="459" y="2160"/>
                </a:cubicBezTo>
                <a:cubicBezTo>
                  <a:pt x="454" y="2151"/>
                  <a:pt x="451" y="2141"/>
                  <a:pt x="450" y="2129"/>
                </a:cubicBezTo>
                <a:cubicBezTo>
                  <a:pt x="438" y="2146"/>
                  <a:pt x="429" y="2146"/>
                  <a:pt x="418" y="2137"/>
                </a:cubicBezTo>
                <a:close/>
              </a:path>
            </a:pathLst>
          </a:custGeom>
          <a:solidFill>
            <a:schemeClr val="accent3">
              <a:lumMod val="60000"/>
              <a:lumOff val="40000"/>
              <a:alpha val="40000"/>
            </a:schemeClr>
          </a:solidFill>
          <a:ln>
            <a:noFill/>
          </a:ln>
        </p:spPr>
      </p:sp>
      <p:sp>
        <p:nvSpPr>
          <p:cNvPr id="2" name="Date Placeholder 1"/>
          <p:cNvSpPr>
            <a:spLocks noGrp="1"/>
          </p:cNvSpPr>
          <p:nvPr>
            <p:ph type="dt" sz="half" idx="10"/>
          </p:nvPr>
        </p:nvSpPr>
        <p:spPr/>
        <p:txBody>
          <a:bodyPr/>
          <a:lstStyle/>
          <a:p>
            <a:fld id="{79FFF94F-A726-4C39-BE9D-C9023256F7A3}" type="datetimeFigureOut">
              <a:rPr lang="en-US" smtClean="0"/>
              <a:t>4/27/2018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11EE340-CBA2-4C3D-A4AA-4FBFA17B4CA3}" type="slidenum">
              <a:rPr lang="en-US" smtClean="0"/>
              <a:t>‹#›</a:t>
            </a:fld>
            <a:endParaRPr lang="en-US"/>
          </a:p>
        </p:txBody>
      </p:sp>
    </p:spTree>
    <p:extLst>
      <p:ext uri="{BB962C8B-B14F-4D97-AF65-F5344CB8AC3E}">
        <p14:creationId xmlns:p14="http://schemas.microsoft.com/office/powerpoint/2010/main" val="1610283222"/>
      </p:ext>
    </p:extLst>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2" name="Freeform 5"/>
          <p:cNvSpPr>
            <a:spLocks noEditPoints="1"/>
          </p:cNvSpPr>
          <p:nvPr/>
        </p:nvSpPr>
        <p:spPr bwMode="auto">
          <a:xfrm>
            <a:off x="8411377" y="0"/>
            <a:ext cx="3780623" cy="6858000"/>
          </a:xfrm>
          <a:custGeom>
            <a:avLst/>
            <a:gdLst/>
            <a:ahLst/>
            <a:cxnLst/>
            <a:rect l="0" t="0" r="r" b="b"/>
            <a:pathLst>
              <a:path w="1189" h="2160">
                <a:moveTo>
                  <a:pt x="1000" y="1982"/>
                </a:moveTo>
                <a:cubicBezTo>
                  <a:pt x="1033" y="1946"/>
                  <a:pt x="1054" y="1904"/>
                  <a:pt x="1077" y="1863"/>
                </a:cubicBezTo>
                <a:cubicBezTo>
                  <a:pt x="1113" y="1797"/>
                  <a:pt x="1109" y="1731"/>
                  <a:pt x="1090" y="1663"/>
                </a:cubicBezTo>
                <a:cubicBezTo>
                  <a:pt x="1088" y="1658"/>
                  <a:pt x="1083" y="1654"/>
                  <a:pt x="1079" y="1649"/>
                </a:cubicBezTo>
                <a:cubicBezTo>
                  <a:pt x="1010" y="1686"/>
                  <a:pt x="950" y="1730"/>
                  <a:pt x="908" y="1797"/>
                </a:cubicBezTo>
                <a:cubicBezTo>
                  <a:pt x="887" y="1768"/>
                  <a:pt x="876" y="1734"/>
                  <a:pt x="839" y="1720"/>
                </a:cubicBezTo>
                <a:cubicBezTo>
                  <a:pt x="827" y="1741"/>
                  <a:pt x="812" y="1760"/>
                  <a:pt x="804" y="1781"/>
                </a:cubicBezTo>
                <a:cubicBezTo>
                  <a:pt x="793" y="1811"/>
                  <a:pt x="782" y="1843"/>
                  <a:pt x="780" y="1875"/>
                </a:cubicBezTo>
                <a:cubicBezTo>
                  <a:pt x="777" y="1933"/>
                  <a:pt x="787" y="1988"/>
                  <a:pt x="835" y="2029"/>
                </a:cubicBezTo>
                <a:cubicBezTo>
                  <a:pt x="840" y="2033"/>
                  <a:pt x="843" y="2038"/>
                  <a:pt x="849" y="2044"/>
                </a:cubicBezTo>
                <a:cubicBezTo>
                  <a:pt x="837" y="2050"/>
                  <a:pt x="828" y="2056"/>
                  <a:pt x="819" y="2060"/>
                </a:cubicBezTo>
                <a:cubicBezTo>
                  <a:pt x="758" y="2086"/>
                  <a:pt x="702" y="2119"/>
                  <a:pt x="652" y="2160"/>
                </a:cubicBezTo>
                <a:cubicBezTo>
                  <a:pt x="677" y="2160"/>
                  <a:pt x="677" y="2160"/>
                  <a:pt x="677" y="2160"/>
                </a:cubicBezTo>
                <a:cubicBezTo>
                  <a:pt x="722" y="2127"/>
                  <a:pt x="769" y="2098"/>
                  <a:pt x="821" y="2077"/>
                </a:cubicBezTo>
                <a:cubicBezTo>
                  <a:pt x="892" y="2047"/>
                  <a:pt x="964" y="2019"/>
                  <a:pt x="1035" y="1988"/>
                </a:cubicBezTo>
                <a:cubicBezTo>
                  <a:pt x="1087" y="1966"/>
                  <a:pt x="1138" y="1942"/>
                  <a:pt x="1188" y="1917"/>
                </a:cubicBezTo>
                <a:cubicBezTo>
                  <a:pt x="1188" y="1788"/>
                  <a:pt x="1188" y="1788"/>
                  <a:pt x="1188" y="1788"/>
                </a:cubicBezTo>
                <a:cubicBezTo>
                  <a:pt x="1187" y="1793"/>
                  <a:pt x="1185" y="1798"/>
                  <a:pt x="1184" y="1804"/>
                </a:cubicBezTo>
                <a:cubicBezTo>
                  <a:pt x="1155" y="1896"/>
                  <a:pt x="1087" y="1949"/>
                  <a:pt x="1000" y="1982"/>
                </a:cubicBezTo>
                <a:close/>
                <a:moveTo>
                  <a:pt x="853" y="1831"/>
                </a:moveTo>
                <a:cubicBezTo>
                  <a:pt x="826" y="1881"/>
                  <a:pt x="853" y="1928"/>
                  <a:pt x="844" y="1973"/>
                </a:cubicBezTo>
                <a:cubicBezTo>
                  <a:pt x="821" y="1968"/>
                  <a:pt x="811" y="1960"/>
                  <a:pt x="802" y="1937"/>
                </a:cubicBezTo>
                <a:cubicBezTo>
                  <a:pt x="791" y="1908"/>
                  <a:pt x="794" y="1878"/>
                  <a:pt x="800" y="1848"/>
                </a:cubicBezTo>
                <a:cubicBezTo>
                  <a:pt x="808" y="1802"/>
                  <a:pt x="822" y="1769"/>
                  <a:pt x="846" y="1742"/>
                </a:cubicBezTo>
                <a:cubicBezTo>
                  <a:pt x="898" y="1786"/>
                  <a:pt x="900" y="1828"/>
                  <a:pt x="855" y="1880"/>
                </a:cubicBezTo>
                <a:cubicBezTo>
                  <a:pt x="854" y="1864"/>
                  <a:pt x="854" y="1851"/>
                  <a:pt x="853" y="1831"/>
                </a:cubicBezTo>
                <a:close/>
                <a:moveTo>
                  <a:pt x="924" y="1977"/>
                </a:moveTo>
                <a:cubicBezTo>
                  <a:pt x="951" y="1933"/>
                  <a:pt x="976" y="1894"/>
                  <a:pt x="1000" y="1853"/>
                </a:cubicBezTo>
                <a:cubicBezTo>
                  <a:pt x="1003" y="1848"/>
                  <a:pt x="1002" y="1839"/>
                  <a:pt x="1004" y="1825"/>
                </a:cubicBezTo>
                <a:cubicBezTo>
                  <a:pt x="975" y="1879"/>
                  <a:pt x="940" y="1919"/>
                  <a:pt x="904" y="1960"/>
                </a:cubicBezTo>
                <a:cubicBezTo>
                  <a:pt x="883" y="1946"/>
                  <a:pt x="878" y="1924"/>
                  <a:pt x="883" y="1905"/>
                </a:cubicBezTo>
                <a:cubicBezTo>
                  <a:pt x="902" y="1823"/>
                  <a:pt x="944" y="1755"/>
                  <a:pt x="1014" y="1705"/>
                </a:cubicBezTo>
                <a:cubicBezTo>
                  <a:pt x="1033" y="1692"/>
                  <a:pt x="1054" y="1681"/>
                  <a:pt x="1076" y="1668"/>
                </a:cubicBezTo>
                <a:cubicBezTo>
                  <a:pt x="1092" y="1735"/>
                  <a:pt x="1097" y="1797"/>
                  <a:pt x="1063" y="1857"/>
                </a:cubicBezTo>
                <a:cubicBezTo>
                  <a:pt x="1054" y="1873"/>
                  <a:pt x="1046" y="1890"/>
                  <a:pt x="1037" y="1906"/>
                </a:cubicBezTo>
                <a:cubicBezTo>
                  <a:pt x="1015" y="1941"/>
                  <a:pt x="983" y="1963"/>
                  <a:pt x="944" y="1975"/>
                </a:cubicBezTo>
                <a:cubicBezTo>
                  <a:pt x="938" y="1977"/>
                  <a:pt x="932" y="1976"/>
                  <a:pt x="924" y="1977"/>
                </a:cubicBezTo>
                <a:close/>
                <a:moveTo>
                  <a:pt x="1188" y="0"/>
                </a:moveTo>
                <a:cubicBezTo>
                  <a:pt x="1188" y="0"/>
                  <a:pt x="1188" y="1"/>
                  <a:pt x="1188" y="1"/>
                </a:cubicBezTo>
                <a:cubicBezTo>
                  <a:pt x="1188" y="0"/>
                  <a:pt x="1188" y="0"/>
                  <a:pt x="1188" y="0"/>
                </a:cubicBezTo>
                <a:close/>
                <a:moveTo>
                  <a:pt x="944" y="2044"/>
                </a:moveTo>
                <a:cubicBezTo>
                  <a:pt x="938" y="2046"/>
                  <a:pt x="933" y="2051"/>
                  <a:pt x="928" y="2058"/>
                </a:cubicBezTo>
                <a:cubicBezTo>
                  <a:pt x="981" y="2061"/>
                  <a:pt x="1032" y="2041"/>
                  <a:pt x="1085" y="2058"/>
                </a:cubicBezTo>
                <a:cubicBezTo>
                  <a:pt x="1085" y="2072"/>
                  <a:pt x="1077" y="2075"/>
                  <a:pt x="1064" y="2073"/>
                </a:cubicBezTo>
                <a:cubicBezTo>
                  <a:pt x="1015" y="2065"/>
                  <a:pt x="965" y="2070"/>
                  <a:pt x="916" y="2071"/>
                </a:cubicBezTo>
                <a:cubicBezTo>
                  <a:pt x="888" y="2072"/>
                  <a:pt x="859" y="2074"/>
                  <a:pt x="843" y="2104"/>
                </a:cubicBezTo>
                <a:cubicBezTo>
                  <a:pt x="825" y="2097"/>
                  <a:pt x="812" y="2102"/>
                  <a:pt x="800" y="2116"/>
                </a:cubicBezTo>
                <a:cubicBezTo>
                  <a:pt x="792" y="2125"/>
                  <a:pt x="781" y="2130"/>
                  <a:pt x="772" y="2137"/>
                </a:cubicBezTo>
                <a:cubicBezTo>
                  <a:pt x="761" y="2146"/>
                  <a:pt x="752" y="2147"/>
                  <a:pt x="740" y="2130"/>
                </a:cubicBezTo>
                <a:cubicBezTo>
                  <a:pt x="739" y="2142"/>
                  <a:pt x="735" y="2152"/>
                  <a:pt x="731" y="2160"/>
                </a:cubicBezTo>
                <a:cubicBezTo>
                  <a:pt x="768" y="2160"/>
                  <a:pt x="768" y="2160"/>
                  <a:pt x="768" y="2160"/>
                </a:cubicBezTo>
                <a:cubicBezTo>
                  <a:pt x="782" y="2150"/>
                  <a:pt x="797" y="2140"/>
                  <a:pt x="813" y="2130"/>
                </a:cubicBezTo>
                <a:cubicBezTo>
                  <a:pt x="819" y="2127"/>
                  <a:pt x="827" y="2123"/>
                  <a:pt x="833" y="2124"/>
                </a:cubicBezTo>
                <a:cubicBezTo>
                  <a:pt x="854" y="2129"/>
                  <a:pt x="870" y="2119"/>
                  <a:pt x="887" y="2110"/>
                </a:cubicBezTo>
                <a:cubicBezTo>
                  <a:pt x="943" y="2084"/>
                  <a:pt x="1002" y="2083"/>
                  <a:pt x="1063" y="2091"/>
                </a:cubicBezTo>
                <a:cubicBezTo>
                  <a:pt x="1054" y="2113"/>
                  <a:pt x="1049" y="2137"/>
                  <a:pt x="1048" y="2160"/>
                </a:cubicBezTo>
                <a:cubicBezTo>
                  <a:pt x="1082" y="2160"/>
                  <a:pt x="1082" y="2160"/>
                  <a:pt x="1082" y="2160"/>
                </a:cubicBezTo>
                <a:cubicBezTo>
                  <a:pt x="1088" y="2149"/>
                  <a:pt x="1096" y="2139"/>
                  <a:pt x="1105" y="2128"/>
                </a:cubicBezTo>
                <a:cubicBezTo>
                  <a:pt x="1106" y="2139"/>
                  <a:pt x="1107" y="2150"/>
                  <a:pt x="1108" y="2160"/>
                </a:cubicBezTo>
                <a:cubicBezTo>
                  <a:pt x="1126" y="2160"/>
                  <a:pt x="1126" y="2160"/>
                  <a:pt x="1126" y="2160"/>
                </a:cubicBezTo>
                <a:cubicBezTo>
                  <a:pt x="1125" y="2147"/>
                  <a:pt x="1125" y="2134"/>
                  <a:pt x="1127" y="2120"/>
                </a:cubicBezTo>
                <a:cubicBezTo>
                  <a:pt x="1139" y="2123"/>
                  <a:pt x="1151" y="2126"/>
                  <a:pt x="1162" y="2129"/>
                </a:cubicBezTo>
                <a:cubicBezTo>
                  <a:pt x="1171" y="2137"/>
                  <a:pt x="1178" y="2147"/>
                  <a:pt x="1183" y="2160"/>
                </a:cubicBezTo>
                <a:cubicBezTo>
                  <a:pt x="1188" y="2160"/>
                  <a:pt x="1188" y="2160"/>
                  <a:pt x="1188" y="2160"/>
                </a:cubicBezTo>
                <a:cubicBezTo>
                  <a:pt x="1188" y="2075"/>
                  <a:pt x="1188" y="2075"/>
                  <a:pt x="1188" y="2075"/>
                </a:cubicBezTo>
                <a:cubicBezTo>
                  <a:pt x="1180" y="2072"/>
                  <a:pt x="1171" y="2068"/>
                  <a:pt x="1164" y="2063"/>
                </a:cubicBezTo>
                <a:cubicBezTo>
                  <a:pt x="1172" y="2059"/>
                  <a:pt x="1180" y="2055"/>
                  <a:pt x="1188" y="2052"/>
                </a:cubicBezTo>
                <a:cubicBezTo>
                  <a:pt x="1188" y="2033"/>
                  <a:pt x="1188" y="2033"/>
                  <a:pt x="1188" y="2033"/>
                </a:cubicBezTo>
                <a:cubicBezTo>
                  <a:pt x="1184" y="2033"/>
                  <a:pt x="1179" y="2034"/>
                  <a:pt x="1174" y="2035"/>
                </a:cubicBezTo>
                <a:cubicBezTo>
                  <a:pt x="1173" y="2033"/>
                  <a:pt x="1172" y="2032"/>
                  <a:pt x="1170" y="2030"/>
                </a:cubicBezTo>
                <a:cubicBezTo>
                  <a:pt x="1176" y="2023"/>
                  <a:pt x="1181" y="2014"/>
                  <a:pt x="1188" y="2008"/>
                </a:cubicBezTo>
                <a:cubicBezTo>
                  <a:pt x="1188" y="1978"/>
                  <a:pt x="1188" y="1978"/>
                  <a:pt x="1188" y="1978"/>
                </a:cubicBezTo>
                <a:cubicBezTo>
                  <a:pt x="1156" y="1994"/>
                  <a:pt x="1124" y="2015"/>
                  <a:pt x="1093" y="2040"/>
                </a:cubicBezTo>
                <a:cubicBezTo>
                  <a:pt x="1072" y="2038"/>
                  <a:pt x="1051" y="2035"/>
                  <a:pt x="1027" y="2033"/>
                </a:cubicBezTo>
                <a:cubicBezTo>
                  <a:pt x="1082" y="2005"/>
                  <a:pt x="1136" y="1979"/>
                  <a:pt x="1188" y="1952"/>
                </a:cubicBezTo>
                <a:cubicBezTo>
                  <a:pt x="1188" y="1936"/>
                  <a:pt x="1188" y="1936"/>
                  <a:pt x="1188" y="1936"/>
                </a:cubicBezTo>
                <a:cubicBezTo>
                  <a:pt x="1175" y="1942"/>
                  <a:pt x="1161" y="1949"/>
                  <a:pt x="1147" y="1955"/>
                </a:cubicBezTo>
                <a:cubicBezTo>
                  <a:pt x="1079" y="1983"/>
                  <a:pt x="1011" y="2014"/>
                  <a:pt x="944" y="2044"/>
                </a:cubicBezTo>
                <a:close/>
                <a:moveTo>
                  <a:pt x="1172" y="974"/>
                </a:moveTo>
                <a:cubicBezTo>
                  <a:pt x="1082" y="958"/>
                  <a:pt x="1004" y="929"/>
                  <a:pt x="935" y="870"/>
                </a:cubicBezTo>
                <a:cubicBezTo>
                  <a:pt x="1024" y="864"/>
                  <a:pt x="1090" y="826"/>
                  <a:pt x="1132" y="750"/>
                </a:cubicBezTo>
                <a:cubicBezTo>
                  <a:pt x="1084" y="682"/>
                  <a:pt x="924" y="680"/>
                  <a:pt x="841" y="773"/>
                </a:cubicBezTo>
                <a:cubicBezTo>
                  <a:pt x="807" y="722"/>
                  <a:pt x="781" y="669"/>
                  <a:pt x="780" y="607"/>
                </a:cubicBezTo>
                <a:cubicBezTo>
                  <a:pt x="780" y="588"/>
                  <a:pt x="782" y="570"/>
                  <a:pt x="768" y="553"/>
                </a:cubicBezTo>
                <a:cubicBezTo>
                  <a:pt x="764" y="548"/>
                  <a:pt x="764" y="539"/>
                  <a:pt x="765" y="532"/>
                </a:cubicBezTo>
                <a:cubicBezTo>
                  <a:pt x="772" y="448"/>
                  <a:pt x="793" y="367"/>
                  <a:pt x="828" y="290"/>
                </a:cubicBezTo>
                <a:cubicBezTo>
                  <a:pt x="840" y="264"/>
                  <a:pt x="858" y="241"/>
                  <a:pt x="881" y="222"/>
                </a:cubicBezTo>
                <a:cubicBezTo>
                  <a:pt x="889" y="215"/>
                  <a:pt x="897" y="206"/>
                  <a:pt x="905" y="198"/>
                </a:cubicBezTo>
                <a:cubicBezTo>
                  <a:pt x="893" y="174"/>
                  <a:pt x="874" y="173"/>
                  <a:pt x="854" y="176"/>
                </a:cubicBezTo>
                <a:cubicBezTo>
                  <a:pt x="811" y="182"/>
                  <a:pt x="781" y="209"/>
                  <a:pt x="764" y="246"/>
                </a:cubicBezTo>
                <a:cubicBezTo>
                  <a:pt x="715" y="348"/>
                  <a:pt x="698" y="456"/>
                  <a:pt x="705" y="569"/>
                </a:cubicBezTo>
                <a:cubicBezTo>
                  <a:pt x="705" y="579"/>
                  <a:pt x="704" y="590"/>
                  <a:pt x="704" y="603"/>
                </a:cubicBezTo>
                <a:cubicBezTo>
                  <a:pt x="696" y="600"/>
                  <a:pt x="690" y="599"/>
                  <a:pt x="684" y="597"/>
                </a:cubicBezTo>
                <a:cubicBezTo>
                  <a:pt x="626" y="573"/>
                  <a:pt x="572" y="588"/>
                  <a:pt x="521" y="617"/>
                </a:cubicBezTo>
                <a:cubicBezTo>
                  <a:pt x="494" y="633"/>
                  <a:pt x="470" y="656"/>
                  <a:pt x="448" y="680"/>
                </a:cubicBezTo>
                <a:cubicBezTo>
                  <a:pt x="432" y="696"/>
                  <a:pt x="422" y="718"/>
                  <a:pt x="409" y="738"/>
                </a:cubicBezTo>
                <a:cubicBezTo>
                  <a:pt x="438" y="766"/>
                  <a:pt x="474" y="760"/>
                  <a:pt x="509" y="766"/>
                </a:cubicBezTo>
                <a:cubicBezTo>
                  <a:pt x="467" y="834"/>
                  <a:pt x="455" y="907"/>
                  <a:pt x="453" y="985"/>
                </a:cubicBezTo>
                <a:cubicBezTo>
                  <a:pt x="459" y="986"/>
                  <a:pt x="465" y="989"/>
                  <a:pt x="470" y="988"/>
                </a:cubicBezTo>
                <a:cubicBezTo>
                  <a:pt x="540" y="975"/>
                  <a:pt x="601" y="949"/>
                  <a:pt x="643" y="887"/>
                </a:cubicBezTo>
                <a:cubicBezTo>
                  <a:pt x="670" y="848"/>
                  <a:pt x="698" y="811"/>
                  <a:pt x="715" y="766"/>
                </a:cubicBezTo>
                <a:cubicBezTo>
                  <a:pt x="724" y="859"/>
                  <a:pt x="708" y="943"/>
                  <a:pt x="638" y="1010"/>
                </a:cubicBezTo>
                <a:cubicBezTo>
                  <a:pt x="601" y="1045"/>
                  <a:pt x="563" y="1079"/>
                  <a:pt x="517" y="1100"/>
                </a:cubicBezTo>
                <a:cubicBezTo>
                  <a:pt x="460" y="1127"/>
                  <a:pt x="402" y="1151"/>
                  <a:pt x="334" y="1152"/>
                </a:cubicBezTo>
                <a:cubicBezTo>
                  <a:pt x="332" y="1058"/>
                  <a:pt x="242" y="958"/>
                  <a:pt x="98" y="963"/>
                </a:cubicBezTo>
                <a:cubicBezTo>
                  <a:pt x="78" y="994"/>
                  <a:pt x="91" y="1023"/>
                  <a:pt x="106" y="1052"/>
                </a:cubicBezTo>
                <a:cubicBezTo>
                  <a:pt x="115" y="1068"/>
                  <a:pt x="127" y="1083"/>
                  <a:pt x="138" y="1098"/>
                </a:cubicBezTo>
                <a:cubicBezTo>
                  <a:pt x="91" y="1119"/>
                  <a:pt x="46" y="1139"/>
                  <a:pt x="0" y="1159"/>
                </a:cubicBezTo>
                <a:cubicBezTo>
                  <a:pt x="3" y="1169"/>
                  <a:pt x="4" y="1176"/>
                  <a:pt x="8" y="1180"/>
                </a:cubicBezTo>
                <a:cubicBezTo>
                  <a:pt x="41" y="1215"/>
                  <a:pt x="84" y="1237"/>
                  <a:pt x="130" y="1247"/>
                </a:cubicBezTo>
                <a:cubicBezTo>
                  <a:pt x="165" y="1255"/>
                  <a:pt x="200" y="1242"/>
                  <a:pt x="234" y="1232"/>
                </a:cubicBezTo>
                <a:cubicBezTo>
                  <a:pt x="265" y="1223"/>
                  <a:pt x="290" y="1205"/>
                  <a:pt x="313" y="1184"/>
                </a:cubicBezTo>
                <a:cubicBezTo>
                  <a:pt x="322" y="1176"/>
                  <a:pt x="331" y="1169"/>
                  <a:pt x="348" y="1176"/>
                </a:cubicBezTo>
                <a:cubicBezTo>
                  <a:pt x="308" y="1202"/>
                  <a:pt x="285" y="1239"/>
                  <a:pt x="266" y="1280"/>
                </a:cubicBezTo>
                <a:cubicBezTo>
                  <a:pt x="247" y="1323"/>
                  <a:pt x="247" y="1367"/>
                  <a:pt x="252" y="1414"/>
                </a:cubicBezTo>
                <a:cubicBezTo>
                  <a:pt x="315" y="1407"/>
                  <a:pt x="362" y="1374"/>
                  <a:pt x="401" y="1328"/>
                </a:cubicBezTo>
                <a:cubicBezTo>
                  <a:pt x="440" y="1283"/>
                  <a:pt x="461" y="1230"/>
                  <a:pt x="453" y="1167"/>
                </a:cubicBezTo>
                <a:cubicBezTo>
                  <a:pt x="562" y="1132"/>
                  <a:pt x="652" y="1073"/>
                  <a:pt x="719" y="980"/>
                </a:cubicBezTo>
                <a:cubicBezTo>
                  <a:pt x="728" y="1089"/>
                  <a:pt x="709" y="1195"/>
                  <a:pt x="681" y="1300"/>
                </a:cubicBezTo>
                <a:cubicBezTo>
                  <a:pt x="661" y="1301"/>
                  <a:pt x="643" y="1300"/>
                  <a:pt x="625" y="1302"/>
                </a:cubicBezTo>
                <a:cubicBezTo>
                  <a:pt x="568" y="1309"/>
                  <a:pt x="517" y="1331"/>
                  <a:pt x="475" y="1370"/>
                </a:cubicBezTo>
                <a:cubicBezTo>
                  <a:pt x="455" y="1388"/>
                  <a:pt x="440" y="1413"/>
                  <a:pt x="424" y="1436"/>
                </a:cubicBezTo>
                <a:cubicBezTo>
                  <a:pt x="418" y="1445"/>
                  <a:pt x="423" y="1453"/>
                  <a:pt x="431" y="1461"/>
                </a:cubicBezTo>
                <a:cubicBezTo>
                  <a:pt x="454" y="1481"/>
                  <a:pt x="482" y="1483"/>
                  <a:pt x="510" y="1485"/>
                </a:cubicBezTo>
                <a:cubicBezTo>
                  <a:pt x="532" y="1487"/>
                  <a:pt x="554" y="1482"/>
                  <a:pt x="579" y="1480"/>
                </a:cubicBezTo>
                <a:cubicBezTo>
                  <a:pt x="558" y="1527"/>
                  <a:pt x="528" y="1566"/>
                  <a:pt x="497" y="1609"/>
                </a:cubicBezTo>
                <a:cubicBezTo>
                  <a:pt x="488" y="1595"/>
                  <a:pt x="481" y="1581"/>
                  <a:pt x="472" y="1571"/>
                </a:cubicBezTo>
                <a:cubicBezTo>
                  <a:pt x="448" y="1545"/>
                  <a:pt x="415" y="1541"/>
                  <a:pt x="383" y="1545"/>
                </a:cubicBezTo>
                <a:cubicBezTo>
                  <a:pt x="347" y="1550"/>
                  <a:pt x="314" y="1564"/>
                  <a:pt x="286" y="1586"/>
                </a:cubicBezTo>
                <a:cubicBezTo>
                  <a:pt x="270" y="1598"/>
                  <a:pt x="254" y="1608"/>
                  <a:pt x="238" y="1619"/>
                </a:cubicBezTo>
                <a:cubicBezTo>
                  <a:pt x="212" y="1637"/>
                  <a:pt x="184" y="1649"/>
                  <a:pt x="144" y="1639"/>
                </a:cubicBezTo>
                <a:cubicBezTo>
                  <a:pt x="166" y="1670"/>
                  <a:pt x="188" y="1693"/>
                  <a:pt x="217" y="1703"/>
                </a:cubicBezTo>
                <a:cubicBezTo>
                  <a:pt x="244" y="1712"/>
                  <a:pt x="275" y="1710"/>
                  <a:pt x="308" y="1713"/>
                </a:cubicBezTo>
                <a:cubicBezTo>
                  <a:pt x="271" y="1780"/>
                  <a:pt x="258" y="1852"/>
                  <a:pt x="259" y="1932"/>
                </a:cubicBezTo>
                <a:cubicBezTo>
                  <a:pt x="265" y="1929"/>
                  <a:pt x="270" y="1928"/>
                  <a:pt x="272" y="1925"/>
                </a:cubicBezTo>
                <a:cubicBezTo>
                  <a:pt x="293" y="1892"/>
                  <a:pt x="328" y="1876"/>
                  <a:pt x="360" y="1857"/>
                </a:cubicBezTo>
                <a:cubicBezTo>
                  <a:pt x="386" y="1841"/>
                  <a:pt x="414" y="1828"/>
                  <a:pt x="442" y="1814"/>
                </a:cubicBezTo>
                <a:cubicBezTo>
                  <a:pt x="456" y="1830"/>
                  <a:pt x="472" y="1849"/>
                  <a:pt x="487" y="1868"/>
                </a:cubicBezTo>
                <a:cubicBezTo>
                  <a:pt x="502" y="1887"/>
                  <a:pt x="516" y="1907"/>
                  <a:pt x="532" y="1927"/>
                </a:cubicBezTo>
                <a:cubicBezTo>
                  <a:pt x="580" y="1892"/>
                  <a:pt x="583" y="1835"/>
                  <a:pt x="585" y="1780"/>
                </a:cubicBezTo>
                <a:cubicBezTo>
                  <a:pt x="587" y="1723"/>
                  <a:pt x="573" y="1671"/>
                  <a:pt x="522" y="1636"/>
                </a:cubicBezTo>
                <a:cubicBezTo>
                  <a:pt x="543" y="1611"/>
                  <a:pt x="563" y="1589"/>
                  <a:pt x="581" y="1565"/>
                </a:cubicBezTo>
                <a:cubicBezTo>
                  <a:pt x="600" y="1542"/>
                  <a:pt x="616" y="1516"/>
                  <a:pt x="636" y="1487"/>
                </a:cubicBezTo>
                <a:cubicBezTo>
                  <a:pt x="655" y="1580"/>
                  <a:pt x="699" y="1653"/>
                  <a:pt x="785" y="1695"/>
                </a:cubicBezTo>
                <a:cubicBezTo>
                  <a:pt x="804" y="1678"/>
                  <a:pt x="809" y="1654"/>
                  <a:pt x="816" y="1632"/>
                </a:cubicBezTo>
                <a:cubicBezTo>
                  <a:pt x="835" y="1577"/>
                  <a:pt x="826" y="1522"/>
                  <a:pt x="808" y="1467"/>
                </a:cubicBezTo>
                <a:cubicBezTo>
                  <a:pt x="788" y="1406"/>
                  <a:pt x="752" y="1354"/>
                  <a:pt x="713" y="1301"/>
                </a:cubicBezTo>
                <a:cubicBezTo>
                  <a:pt x="741" y="1217"/>
                  <a:pt x="763" y="1129"/>
                  <a:pt x="769" y="1039"/>
                </a:cubicBezTo>
                <a:cubicBezTo>
                  <a:pt x="775" y="950"/>
                  <a:pt x="772" y="861"/>
                  <a:pt x="773" y="768"/>
                </a:cubicBezTo>
                <a:cubicBezTo>
                  <a:pt x="786" y="787"/>
                  <a:pt x="798" y="806"/>
                  <a:pt x="809" y="823"/>
                </a:cubicBezTo>
                <a:cubicBezTo>
                  <a:pt x="778" y="957"/>
                  <a:pt x="799" y="1075"/>
                  <a:pt x="903" y="1174"/>
                </a:cubicBezTo>
                <a:cubicBezTo>
                  <a:pt x="936" y="1140"/>
                  <a:pt x="950" y="1101"/>
                  <a:pt x="950" y="1058"/>
                </a:cubicBezTo>
                <a:cubicBezTo>
                  <a:pt x="949" y="1018"/>
                  <a:pt x="943" y="978"/>
                  <a:pt x="939" y="935"/>
                </a:cubicBezTo>
                <a:cubicBezTo>
                  <a:pt x="1011" y="985"/>
                  <a:pt x="1093" y="1003"/>
                  <a:pt x="1181" y="1016"/>
                </a:cubicBezTo>
                <a:cubicBezTo>
                  <a:pt x="1183" y="1021"/>
                  <a:pt x="1186" y="1027"/>
                  <a:pt x="1188" y="1032"/>
                </a:cubicBezTo>
                <a:cubicBezTo>
                  <a:pt x="1188" y="906"/>
                  <a:pt x="1188" y="906"/>
                  <a:pt x="1188" y="906"/>
                </a:cubicBezTo>
                <a:cubicBezTo>
                  <a:pt x="1185" y="895"/>
                  <a:pt x="1185" y="883"/>
                  <a:pt x="1188" y="871"/>
                </a:cubicBezTo>
                <a:cubicBezTo>
                  <a:pt x="1188" y="826"/>
                  <a:pt x="1188" y="826"/>
                  <a:pt x="1188" y="826"/>
                </a:cubicBezTo>
                <a:cubicBezTo>
                  <a:pt x="1164" y="869"/>
                  <a:pt x="1159" y="919"/>
                  <a:pt x="1172" y="974"/>
                </a:cubicBezTo>
                <a:close/>
                <a:moveTo>
                  <a:pt x="827" y="220"/>
                </a:moveTo>
                <a:cubicBezTo>
                  <a:pt x="823" y="242"/>
                  <a:pt x="823" y="242"/>
                  <a:pt x="790" y="245"/>
                </a:cubicBezTo>
                <a:cubicBezTo>
                  <a:pt x="804" y="221"/>
                  <a:pt x="804" y="221"/>
                  <a:pt x="827" y="220"/>
                </a:cubicBezTo>
                <a:close/>
                <a:moveTo>
                  <a:pt x="432" y="735"/>
                </a:moveTo>
                <a:cubicBezTo>
                  <a:pt x="446" y="701"/>
                  <a:pt x="469" y="674"/>
                  <a:pt x="506" y="646"/>
                </a:cubicBezTo>
                <a:cubicBezTo>
                  <a:pt x="531" y="628"/>
                  <a:pt x="556" y="612"/>
                  <a:pt x="587" y="609"/>
                </a:cubicBezTo>
                <a:cubicBezTo>
                  <a:pt x="611" y="607"/>
                  <a:pt x="623" y="612"/>
                  <a:pt x="638" y="630"/>
                </a:cubicBezTo>
                <a:cubicBezTo>
                  <a:pt x="602" y="658"/>
                  <a:pt x="548" y="655"/>
                  <a:pt x="515" y="701"/>
                </a:cubicBezTo>
                <a:cubicBezTo>
                  <a:pt x="533" y="693"/>
                  <a:pt x="545" y="688"/>
                  <a:pt x="559" y="682"/>
                </a:cubicBezTo>
                <a:cubicBezTo>
                  <a:pt x="533" y="745"/>
                  <a:pt x="494" y="762"/>
                  <a:pt x="432" y="735"/>
                </a:cubicBezTo>
                <a:close/>
                <a:moveTo>
                  <a:pt x="664" y="833"/>
                </a:moveTo>
                <a:cubicBezTo>
                  <a:pt x="654" y="848"/>
                  <a:pt x="642" y="862"/>
                  <a:pt x="632" y="878"/>
                </a:cubicBezTo>
                <a:cubicBezTo>
                  <a:pt x="594" y="935"/>
                  <a:pt x="535" y="958"/>
                  <a:pt x="469" y="974"/>
                </a:cubicBezTo>
                <a:cubicBezTo>
                  <a:pt x="471" y="948"/>
                  <a:pt x="470" y="924"/>
                  <a:pt x="474" y="901"/>
                </a:cubicBezTo>
                <a:cubicBezTo>
                  <a:pt x="487" y="817"/>
                  <a:pt x="529" y="749"/>
                  <a:pt x="594" y="695"/>
                </a:cubicBezTo>
                <a:cubicBezTo>
                  <a:pt x="609" y="682"/>
                  <a:pt x="631" y="677"/>
                  <a:pt x="653" y="690"/>
                </a:cubicBezTo>
                <a:cubicBezTo>
                  <a:pt x="632" y="740"/>
                  <a:pt x="613" y="789"/>
                  <a:pt x="577" y="840"/>
                </a:cubicBezTo>
                <a:cubicBezTo>
                  <a:pt x="589" y="831"/>
                  <a:pt x="597" y="828"/>
                  <a:pt x="600" y="823"/>
                </a:cubicBezTo>
                <a:cubicBezTo>
                  <a:pt x="626" y="783"/>
                  <a:pt x="650" y="743"/>
                  <a:pt x="677" y="700"/>
                </a:cubicBezTo>
                <a:cubicBezTo>
                  <a:pt x="680" y="707"/>
                  <a:pt x="684" y="713"/>
                  <a:pt x="685" y="719"/>
                </a:cubicBezTo>
                <a:cubicBezTo>
                  <a:pt x="691" y="759"/>
                  <a:pt x="686" y="798"/>
                  <a:pt x="664" y="833"/>
                </a:cubicBezTo>
                <a:close/>
                <a:moveTo>
                  <a:pt x="227" y="1218"/>
                </a:moveTo>
                <a:cubicBezTo>
                  <a:pt x="184" y="1233"/>
                  <a:pt x="141" y="1241"/>
                  <a:pt x="97" y="1218"/>
                </a:cubicBezTo>
                <a:cubicBezTo>
                  <a:pt x="72" y="1204"/>
                  <a:pt x="44" y="1196"/>
                  <a:pt x="19" y="1169"/>
                </a:cubicBezTo>
                <a:cubicBezTo>
                  <a:pt x="65" y="1154"/>
                  <a:pt x="100" y="1126"/>
                  <a:pt x="145" y="1118"/>
                </a:cubicBezTo>
                <a:cubicBezTo>
                  <a:pt x="189" y="1110"/>
                  <a:pt x="228" y="1112"/>
                  <a:pt x="262" y="1153"/>
                </a:cubicBezTo>
                <a:cubicBezTo>
                  <a:pt x="247" y="1158"/>
                  <a:pt x="236" y="1164"/>
                  <a:pt x="225" y="1166"/>
                </a:cubicBezTo>
                <a:cubicBezTo>
                  <a:pt x="214" y="1169"/>
                  <a:pt x="202" y="1169"/>
                  <a:pt x="190" y="1170"/>
                </a:cubicBezTo>
                <a:cubicBezTo>
                  <a:pt x="180" y="1171"/>
                  <a:pt x="169" y="1173"/>
                  <a:pt x="159" y="1174"/>
                </a:cubicBezTo>
                <a:cubicBezTo>
                  <a:pt x="196" y="1190"/>
                  <a:pt x="232" y="1183"/>
                  <a:pt x="270" y="1174"/>
                </a:cubicBezTo>
                <a:cubicBezTo>
                  <a:pt x="264" y="1201"/>
                  <a:pt x="247" y="1211"/>
                  <a:pt x="227" y="1218"/>
                </a:cubicBezTo>
                <a:close/>
                <a:moveTo>
                  <a:pt x="294" y="1105"/>
                </a:moveTo>
                <a:cubicBezTo>
                  <a:pt x="253" y="1083"/>
                  <a:pt x="221" y="1052"/>
                  <a:pt x="176" y="1043"/>
                </a:cubicBezTo>
                <a:cubicBezTo>
                  <a:pt x="200" y="1062"/>
                  <a:pt x="224" y="1081"/>
                  <a:pt x="253" y="1104"/>
                </a:cubicBezTo>
                <a:cubicBezTo>
                  <a:pt x="220" y="1100"/>
                  <a:pt x="193" y="1098"/>
                  <a:pt x="166" y="1094"/>
                </a:cubicBezTo>
                <a:cubicBezTo>
                  <a:pt x="163" y="1094"/>
                  <a:pt x="160" y="1091"/>
                  <a:pt x="158" y="1089"/>
                </a:cubicBezTo>
                <a:cubicBezTo>
                  <a:pt x="127" y="1060"/>
                  <a:pt x="105" y="1027"/>
                  <a:pt x="104" y="980"/>
                </a:cubicBezTo>
                <a:cubicBezTo>
                  <a:pt x="164" y="977"/>
                  <a:pt x="215" y="993"/>
                  <a:pt x="258" y="1030"/>
                </a:cubicBezTo>
                <a:cubicBezTo>
                  <a:pt x="279" y="1048"/>
                  <a:pt x="297" y="1070"/>
                  <a:pt x="294" y="1105"/>
                </a:cubicBezTo>
                <a:close/>
                <a:moveTo>
                  <a:pt x="414" y="1276"/>
                </a:moveTo>
                <a:cubicBezTo>
                  <a:pt x="398" y="1312"/>
                  <a:pt x="372" y="1338"/>
                  <a:pt x="341" y="1361"/>
                </a:cubicBezTo>
                <a:cubicBezTo>
                  <a:pt x="319" y="1378"/>
                  <a:pt x="296" y="1392"/>
                  <a:pt x="264" y="1394"/>
                </a:cubicBezTo>
                <a:cubicBezTo>
                  <a:pt x="266" y="1369"/>
                  <a:pt x="266" y="1347"/>
                  <a:pt x="270" y="1325"/>
                </a:cubicBezTo>
                <a:cubicBezTo>
                  <a:pt x="277" y="1283"/>
                  <a:pt x="297" y="1246"/>
                  <a:pt x="328" y="1216"/>
                </a:cubicBezTo>
                <a:cubicBezTo>
                  <a:pt x="345" y="1199"/>
                  <a:pt x="366" y="1187"/>
                  <a:pt x="396" y="1196"/>
                </a:cubicBezTo>
                <a:cubicBezTo>
                  <a:pt x="385" y="1234"/>
                  <a:pt x="350" y="1260"/>
                  <a:pt x="348" y="1299"/>
                </a:cubicBezTo>
                <a:cubicBezTo>
                  <a:pt x="368" y="1273"/>
                  <a:pt x="389" y="1247"/>
                  <a:pt x="412" y="1218"/>
                </a:cubicBezTo>
                <a:cubicBezTo>
                  <a:pt x="424" y="1242"/>
                  <a:pt x="421" y="1259"/>
                  <a:pt x="414" y="1276"/>
                </a:cubicBezTo>
                <a:close/>
                <a:moveTo>
                  <a:pt x="536" y="1112"/>
                </a:moveTo>
                <a:cubicBezTo>
                  <a:pt x="573" y="1085"/>
                  <a:pt x="606" y="1060"/>
                  <a:pt x="639" y="1035"/>
                </a:cubicBezTo>
                <a:cubicBezTo>
                  <a:pt x="615" y="1068"/>
                  <a:pt x="570" y="1101"/>
                  <a:pt x="536" y="1112"/>
                </a:cubicBezTo>
                <a:close/>
                <a:moveTo>
                  <a:pt x="233" y="1691"/>
                </a:moveTo>
                <a:cubicBezTo>
                  <a:pt x="217" y="1689"/>
                  <a:pt x="201" y="1683"/>
                  <a:pt x="191" y="1665"/>
                </a:cubicBezTo>
                <a:cubicBezTo>
                  <a:pt x="222" y="1646"/>
                  <a:pt x="251" y="1631"/>
                  <a:pt x="278" y="1611"/>
                </a:cubicBezTo>
                <a:cubicBezTo>
                  <a:pt x="300" y="1594"/>
                  <a:pt x="325" y="1586"/>
                  <a:pt x="351" y="1580"/>
                </a:cubicBezTo>
                <a:cubicBezTo>
                  <a:pt x="372" y="1575"/>
                  <a:pt x="392" y="1577"/>
                  <a:pt x="411" y="1594"/>
                </a:cubicBezTo>
                <a:cubicBezTo>
                  <a:pt x="389" y="1602"/>
                  <a:pt x="369" y="1609"/>
                  <a:pt x="350" y="1616"/>
                </a:cubicBezTo>
                <a:cubicBezTo>
                  <a:pt x="367" y="1617"/>
                  <a:pt x="382" y="1614"/>
                  <a:pt x="398" y="1613"/>
                </a:cubicBezTo>
                <a:cubicBezTo>
                  <a:pt x="413" y="1612"/>
                  <a:pt x="430" y="1609"/>
                  <a:pt x="442" y="1627"/>
                </a:cubicBezTo>
                <a:cubicBezTo>
                  <a:pt x="420" y="1634"/>
                  <a:pt x="399" y="1639"/>
                  <a:pt x="380" y="1646"/>
                </a:cubicBezTo>
                <a:cubicBezTo>
                  <a:pt x="359" y="1654"/>
                  <a:pt x="347" y="1678"/>
                  <a:pt x="321" y="1677"/>
                </a:cubicBezTo>
                <a:cubicBezTo>
                  <a:pt x="295" y="1704"/>
                  <a:pt x="263" y="1694"/>
                  <a:pt x="233" y="1691"/>
                </a:cubicBezTo>
                <a:close/>
                <a:moveTo>
                  <a:pt x="386" y="1825"/>
                </a:moveTo>
                <a:cubicBezTo>
                  <a:pt x="349" y="1843"/>
                  <a:pt x="311" y="1859"/>
                  <a:pt x="277" y="1888"/>
                </a:cubicBezTo>
                <a:cubicBezTo>
                  <a:pt x="280" y="1864"/>
                  <a:pt x="281" y="1839"/>
                  <a:pt x="286" y="1816"/>
                </a:cubicBezTo>
                <a:cubicBezTo>
                  <a:pt x="296" y="1773"/>
                  <a:pt x="312" y="1732"/>
                  <a:pt x="341" y="1697"/>
                </a:cubicBezTo>
                <a:cubicBezTo>
                  <a:pt x="375" y="1657"/>
                  <a:pt x="403" y="1649"/>
                  <a:pt x="447" y="1669"/>
                </a:cubicBezTo>
                <a:cubicBezTo>
                  <a:pt x="422" y="1694"/>
                  <a:pt x="393" y="1717"/>
                  <a:pt x="378" y="1751"/>
                </a:cubicBezTo>
                <a:cubicBezTo>
                  <a:pt x="407" y="1730"/>
                  <a:pt x="429" y="1700"/>
                  <a:pt x="463" y="1687"/>
                </a:cubicBezTo>
                <a:cubicBezTo>
                  <a:pt x="466" y="1692"/>
                  <a:pt x="467" y="1693"/>
                  <a:pt x="468" y="1695"/>
                </a:cubicBezTo>
                <a:cubicBezTo>
                  <a:pt x="469" y="1697"/>
                  <a:pt x="469" y="1699"/>
                  <a:pt x="469" y="1701"/>
                </a:cubicBezTo>
                <a:cubicBezTo>
                  <a:pt x="465" y="1758"/>
                  <a:pt x="438" y="1800"/>
                  <a:pt x="386" y="1825"/>
                </a:cubicBezTo>
                <a:close/>
                <a:moveTo>
                  <a:pt x="563" y="1732"/>
                </a:moveTo>
                <a:cubicBezTo>
                  <a:pt x="573" y="1784"/>
                  <a:pt x="568" y="1835"/>
                  <a:pt x="549" y="1884"/>
                </a:cubicBezTo>
                <a:cubicBezTo>
                  <a:pt x="547" y="1890"/>
                  <a:pt x="541" y="1896"/>
                  <a:pt x="538" y="1899"/>
                </a:cubicBezTo>
                <a:cubicBezTo>
                  <a:pt x="520" y="1879"/>
                  <a:pt x="504" y="1860"/>
                  <a:pt x="487" y="1842"/>
                </a:cubicBezTo>
                <a:cubicBezTo>
                  <a:pt x="471" y="1826"/>
                  <a:pt x="460" y="1809"/>
                  <a:pt x="458" y="1790"/>
                </a:cubicBezTo>
                <a:cubicBezTo>
                  <a:pt x="471" y="1769"/>
                  <a:pt x="482" y="1751"/>
                  <a:pt x="494" y="1730"/>
                </a:cubicBezTo>
                <a:cubicBezTo>
                  <a:pt x="503" y="1752"/>
                  <a:pt x="510" y="1772"/>
                  <a:pt x="518" y="1791"/>
                </a:cubicBezTo>
                <a:cubicBezTo>
                  <a:pt x="518" y="1758"/>
                  <a:pt x="504" y="1727"/>
                  <a:pt x="517" y="1694"/>
                </a:cubicBezTo>
                <a:cubicBezTo>
                  <a:pt x="547" y="1699"/>
                  <a:pt x="558" y="1707"/>
                  <a:pt x="563" y="1732"/>
                </a:cubicBezTo>
                <a:close/>
                <a:moveTo>
                  <a:pt x="537" y="1590"/>
                </a:moveTo>
                <a:cubicBezTo>
                  <a:pt x="578" y="1505"/>
                  <a:pt x="602" y="1470"/>
                  <a:pt x="627" y="1456"/>
                </a:cubicBezTo>
                <a:cubicBezTo>
                  <a:pt x="607" y="1510"/>
                  <a:pt x="575" y="1552"/>
                  <a:pt x="537" y="1590"/>
                </a:cubicBezTo>
                <a:close/>
                <a:moveTo>
                  <a:pt x="588" y="1454"/>
                </a:moveTo>
                <a:cubicBezTo>
                  <a:pt x="574" y="1460"/>
                  <a:pt x="560" y="1467"/>
                  <a:pt x="545" y="1468"/>
                </a:cubicBezTo>
                <a:cubicBezTo>
                  <a:pt x="510" y="1473"/>
                  <a:pt x="475" y="1471"/>
                  <a:pt x="443" y="1450"/>
                </a:cubicBezTo>
                <a:cubicBezTo>
                  <a:pt x="461" y="1372"/>
                  <a:pt x="589" y="1301"/>
                  <a:pt x="638" y="1340"/>
                </a:cubicBezTo>
                <a:cubicBezTo>
                  <a:pt x="614" y="1381"/>
                  <a:pt x="569" y="1395"/>
                  <a:pt x="529" y="1423"/>
                </a:cubicBezTo>
                <a:cubicBezTo>
                  <a:pt x="575" y="1418"/>
                  <a:pt x="605" y="1389"/>
                  <a:pt x="642" y="1370"/>
                </a:cubicBezTo>
                <a:cubicBezTo>
                  <a:pt x="642" y="1414"/>
                  <a:pt x="622" y="1439"/>
                  <a:pt x="588" y="1454"/>
                </a:cubicBezTo>
                <a:close/>
                <a:moveTo>
                  <a:pt x="786" y="1460"/>
                </a:moveTo>
                <a:cubicBezTo>
                  <a:pt x="821" y="1530"/>
                  <a:pt x="818" y="1601"/>
                  <a:pt x="781" y="1672"/>
                </a:cubicBezTo>
                <a:cubicBezTo>
                  <a:pt x="697" y="1634"/>
                  <a:pt x="647" y="1532"/>
                  <a:pt x="653" y="1449"/>
                </a:cubicBezTo>
                <a:cubicBezTo>
                  <a:pt x="655" y="1429"/>
                  <a:pt x="662" y="1408"/>
                  <a:pt x="682" y="1393"/>
                </a:cubicBezTo>
                <a:cubicBezTo>
                  <a:pt x="696" y="1428"/>
                  <a:pt x="710" y="1461"/>
                  <a:pt x="723" y="1493"/>
                </a:cubicBezTo>
                <a:cubicBezTo>
                  <a:pt x="725" y="1492"/>
                  <a:pt x="727" y="1492"/>
                  <a:pt x="729" y="1491"/>
                </a:cubicBezTo>
                <a:cubicBezTo>
                  <a:pt x="721" y="1457"/>
                  <a:pt x="713" y="1422"/>
                  <a:pt x="704" y="1387"/>
                </a:cubicBezTo>
                <a:cubicBezTo>
                  <a:pt x="732" y="1387"/>
                  <a:pt x="760" y="1408"/>
                  <a:pt x="786" y="1460"/>
                </a:cubicBezTo>
                <a:close/>
                <a:moveTo>
                  <a:pt x="966" y="721"/>
                </a:moveTo>
                <a:cubicBezTo>
                  <a:pt x="1019" y="706"/>
                  <a:pt x="1068" y="725"/>
                  <a:pt x="1115" y="748"/>
                </a:cubicBezTo>
                <a:cubicBezTo>
                  <a:pt x="1073" y="819"/>
                  <a:pt x="974" y="867"/>
                  <a:pt x="919" y="845"/>
                </a:cubicBezTo>
                <a:cubicBezTo>
                  <a:pt x="912" y="836"/>
                  <a:pt x="904" y="828"/>
                  <a:pt x="896" y="818"/>
                </a:cubicBezTo>
                <a:cubicBezTo>
                  <a:pt x="931" y="793"/>
                  <a:pt x="972" y="788"/>
                  <a:pt x="1012" y="773"/>
                </a:cubicBezTo>
                <a:cubicBezTo>
                  <a:pt x="977" y="768"/>
                  <a:pt x="937" y="775"/>
                  <a:pt x="894" y="795"/>
                </a:cubicBezTo>
                <a:cubicBezTo>
                  <a:pt x="909" y="755"/>
                  <a:pt x="931" y="731"/>
                  <a:pt x="966" y="721"/>
                </a:cubicBezTo>
                <a:close/>
                <a:moveTo>
                  <a:pt x="752" y="668"/>
                </a:moveTo>
                <a:cubicBezTo>
                  <a:pt x="748" y="675"/>
                  <a:pt x="745" y="682"/>
                  <a:pt x="746" y="688"/>
                </a:cubicBezTo>
                <a:cubicBezTo>
                  <a:pt x="749" y="762"/>
                  <a:pt x="752" y="836"/>
                  <a:pt x="756" y="909"/>
                </a:cubicBezTo>
                <a:cubicBezTo>
                  <a:pt x="761" y="981"/>
                  <a:pt x="754" y="1051"/>
                  <a:pt x="743" y="1121"/>
                </a:cubicBezTo>
                <a:cubicBezTo>
                  <a:pt x="740" y="1134"/>
                  <a:pt x="736" y="1148"/>
                  <a:pt x="733" y="1161"/>
                </a:cubicBezTo>
                <a:cubicBezTo>
                  <a:pt x="731" y="1132"/>
                  <a:pt x="736" y="1105"/>
                  <a:pt x="738" y="1077"/>
                </a:cubicBezTo>
                <a:cubicBezTo>
                  <a:pt x="744" y="983"/>
                  <a:pt x="742" y="889"/>
                  <a:pt x="737" y="795"/>
                </a:cubicBezTo>
                <a:cubicBezTo>
                  <a:pt x="732" y="718"/>
                  <a:pt x="726" y="640"/>
                  <a:pt x="720" y="563"/>
                </a:cubicBezTo>
                <a:cubicBezTo>
                  <a:pt x="715" y="490"/>
                  <a:pt x="724" y="418"/>
                  <a:pt x="742" y="347"/>
                </a:cubicBezTo>
                <a:cubicBezTo>
                  <a:pt x="748" y="323"/>
                  <a:pt x="759" y="301"/>
                  <a:pt x="768" y="278"/>
                </a:cubicBezTo>
                <a:cubicBezTo>
                  <a:pt x="788" y="284"/>
                  <a:pt x="787" y="298"/>
                  <a:pt x="786" y="310"/>
                </a:cubicBezTo>
                <a:cubicBezTo>
                  <a:pt x="785" y="324"/>
                  <a:pt x="783" y="338"/>
                  <a:pt x="779" y="351"/>
                </a:cubicBezTo>
                <a:cubicBezTo>
                  <a:pt x="767" y="390"/>
                  <a:pt x="779" y="437"/>
                  <a:pt x="732" y="467"/>
                </a:cubicBezTo>
                <a:cubicBezTo>
                  <a:pt x="752" y="470"/>
                  <a:pt x="756" y="479"/>
                  <a:pt x="753" y="492"/>
                </a:cubicBezTo>
                <a:cubicBezTo>
                  <a:pt x="750" y="504"/>
                  <a:pt x="750" y="516"/>
                  <a:pt x="746" y="527"/>
                </a:cubicBezTo>
                <a:cubicBezTo>
                  <a:pt x="739" y="544"/>
                  <a:pt x="741" y="558"/>
                  <a:pt x="755" y="571"/>
                </a:cubicBezTo>
                <a:cubicBezTo>
                  <a:pt x="735" y="599"/>
                  <a:pt x="746" y="625"/>
                  <a:pt x="758" y="651"/>
                </a:cubicBezTo>
                <a:cubicBezTo>
                  <a:pt x="779" y="696"/>
                  <a:pt x="796" y="742"/>
                  <a:pt x="825" y="783"/>
                </a:cubicBezTo>
                <a:cubicBezTo>
                  <a:pt x="833" y="793"/>
                  <a:pt x="834" y="801"/>
                  <a:pt x="821" y="808"/>
                </a:cubicBezTo>
                <a:cubicBezTo>
                  <a:pt x="782" y="769"/>
                  <a:pt x="778" y="713"/>
                  <a:pt x="752" y="668"/>
                </a:cubicBezTo>
                <a:close/>
                <a:moveTo>
                  <a:pt x="904" y="1151"/>
                </a:moveTo>
                <a:cubicBezTo>
                  <a:pt x="900" y="1148"/>
                  <a:pt x="895" y="1145"/>
                  <a:pt x="892" y="1142"/>
                </a:cubicBezTo>
                <a:cubicBezTo>
                  <a:pt x="886" y="1135"/>
                  <a:pt x="880" y="1129"/>
                  <a:pt x="874" y="1122"/>
                </a:cubicBezTo>
                <a:cubicBezTo>
                  <a:pt x="829" y="1064"/>
                  <a:pt x="815" y="998"/>
                  <a:pt x="823" y="926"/>
                </a:cubicBezTo>
                <a:cubicBezTo>
                  <a:pt x="824" y="916"/>
                  <a:pt x="830" y="906"/>
                  <a:pt x="835" y="897"/>
                </a:cubicBezTo>
                <a:cubicBezTo>
                  <a:pt x="837" y="897"/>
                  <a:pt x="839" y="898"/>
                  <a:pt x="841" y="898"/>
                </a:cubicBezTo>
                <a:cubicBezTo>
                  <a:pt x="854" y="943"/>
                  <a:pt x="867" y="987"/>
                  <a:pt x="881" y="1032"/>
                </a:cubicBezTo>
                <a:cubicBezTo>
                  <a:pt x="885" y="979"/>
                  <a:pt x="857" y="932"/>
                  <a:pt x="861" y="876"/>
                </a:cubicBezTo>
                <a:cubicBezTo>
                  <a:pt x="941" y="925"/>
                  <a:pt x="958" y="1084"/>
                  <a:pt x="904" y="1151"/>
                </a:cubicBezTo>
                <a:close/>
                <a:moveTo>
                  <a:pt x="911" y="881"/>
                </a:moveTo>
                <a:cubicBezTo>
                  <a:pt x="947" y="902"/>
                  <a:pt x="982" y="927"/>
                  <a:pt x="1020" y="945"/>
                </a:cubicBezTo>
                <a:cubicBezTo>
                  <a:pt x="1058" y="962"/>
                  <a:pt x="1099" y="974"/>
                  <a:pt x="1143" y="990"/>
                </a:cubicBezTo>
                <a:cubicBezTo>
                  <a:pt x="1065" y="987"/>
                  <a:pt x="932" y="931"/>
                  <a:pt x="911" y="881"/>
                </a:cubicBezTo>
                <a:close/>
                <a:moveTo>
                  <a:pt x="756" y="413"/>
                </a:moveTo>
                <a:cubicBezTo>
                  <a:pt x="764" y="398"/>
                  <a:pt x="771" y="384"/>
                  <a:pt x="749" y="373"/>
                </a:cubicBezTo>
                <a:cubicBezTo>
                  <a:pt x="744" y="388"/>
                  <a:pt x="740" y="401"/>
                  <a:pt x="756" y="413"/>
                </a:cubicBezTo>
                <a:close/>
                <a:moveTo>
                  <a:pt x="1143" y="14"/>
                </a:moveTo>
                <a:cubicBezTo>
                  <a:pt x="1141" y="10"/>
                  <a:pt x="1139" y="5"/>
                  <a:pt x="1137" y="0"/>
                </a:cubicBezTo>
                <a:cubicBezTo>
                  <a:pt x="1114" y="0"/>
                  <a:pt x="1114" y="0"/>
                  <a:pt x="1114" y="0"/>
                </a:cubicBezTo>
                <a:cubicBezTo>
                  <a:pt x="1121" y="27"/>
                  <a:pt x="1116" y="70"/>
                  <a:pt x="1097" y="152"/>
                </a:cubicBezTo>
                <a:cubicBezTo>
                  <a:pt x="1092" y="102"/>
                  <a:pt x="1093" y="52"/>
                  <a:pt x="1108" y="0"/>
                </a:cubicBezTo>
                <a:cubicBezTo>
                  <a:pt x="1069" y="0"/>
                  <a:pt x="1069" y="0"/>
                  <a:pt x="1069" y="0"/>
                </a:cubicBezTo>
                <a:cubicBezTo>
                  <a:pt x="1016" y="52"/>
                  <a:pt x="931" y="82"/>
                  <a:pt x="855" y="63"/>
                </a:cubicBezTo>
                <a:cubicBezTo>
                  <a:pt x="860" y="40"/>
                  <a:pt x="867" y="19"/>
                  <a:pt x="876" y="0"/>
                </a:cubicBezTo>
                <a:cubicBezTo>
                  <a:pt x="857" y="0"/>
                  <a:pt x="857" y="0"/>
                  <a:pt x="857" y="0"/>
                </a:cubicBezTo>
                <a:cubicBezTo>
                  <a:pt x="856" y="3"/>
                  <a:pt x="855" y="6"/>
                  <a:pt x="854" y="10"/>
                </a:cubicBezTo>
                <a:cubicBezTo>
                  <a:pt x="846" y="31"/>
                  <a:pt x="834" y="53"/>
                  <a:pt x="838" y="78"/>
                </a:cubicBezTo>
                <a:cubicBezTo>
                  <a:pt x="932" y="99"/>
                  <a:pt x="1011" y="70"/>
                  <a:pt x="1084" y="10"/>
                </a:cubicBezTo>
                <a:cubicBezTo>
                  <a:pt x="1082" y="45"/>
                  <a:pt x="1079" y="75"/>
                  <a:pt x="1078" y="105"/>
                </a:cubicBezTo>
                <a:cubicBezTo>
                  <a:pt x="1077" y="135"/>
                  <a:pt x="1079" y="165"/>
                  <a:pt x="1080" y="198"/>
                </a:cubicBezTo>
                <a:cubicBezTo>
                  <a:pt x="1018" y="192"/>
                  <a:pt x="974" y="224"/>
                  <a:pt x="941" y="270"/>
                </a:cubicBezTo>
                <a:cubicBezTo>
                  <a:pt x="908" y="314"/>
                  <a:pt x="874" y="360"/>
                  <a:pt x="889" y="418"/>
                </a:cubicBezTo>
                <a:cubicBezTo>
                  <a:pt x="914" y="412"/>
                  <a:pt x="938" y="405"/>
                  <a:pt x="962" y="400"/>
                </a:cubicBezTo>
                <a:cubicBezTo>
                  <a:pt x="985" y="394"/>
                  <a:pt x="1009" y="390"/>
                  <a:pt x="1030" y="386"/>
                </a:cubicBezTo>
                <a:cubicBezTo>
                  <a:pt x="1043" y="414"/>
                  <a:pt x="1057" y="442"/>
                  <a:pt x="1067" y="471"/>
                </a:cubicBezTo>
                <a:cubicBezTo>
                  <a:pt x="1081" y="506"/>
                  <a:pt x="1098" y="540"/>
                  <a:pt x="1093" y="579"/>
                </a:cubicBezTo>
                <a:cubicBezTo>
                  <a:pt x="1093" y="583"/>
                  <a:pt x="1096" y="586"/>
                  <a:pt x="1099" y="593"/>
                </a:cubicBezTo>
                <a:cubicBezTo>
                  <a:pt x="1140" y="543"/>
                  <a:pt x="1171" y="491"/>
                  <a:pt x="1188" y="432"/>
                </a:cubicBezTo>
                <a:cubicBezTo>
                  <a:pt x="1188" y="304"/>
                  <a:pt x="1188" y="304"/>
                  <a:pt x="1188" y="304"/>
                </a:cubicBezTo>
                <a:cubicBezTo>
                  <a:pt x="1187" y="301"/>
                  <a:pt x="1186" y="297"/>
                  <a:pt x="1184" y="295"/>
                </a:cubicBezTo>
                <a:cubicBezTo>
                  <a:pt x="1173" y="277"/>
                  <a:pt x="1161" y="260"/>
                  <a:pt x="1148" y="241"/>
                </a:cubicBezTo>
                <a:cubicBezTo>
                  <a:pt x="1167" y="235"/>
                  <a:pt x="1178" y="246"/>
                  <a:pt x="1188" y="256"/>
                </a:cubicBezTo>
                <a:cubicBezTo>
                  <a:pt x="1188" y="179"/>
                  <a:pt x="1188" y="179"/>
                  <a:pt x="1188" y="179"/>
                </a:cubicBezTo>
                <a:cubicBezTo>
                  <a:pt x="1179" y="177"/>
                  <a:pt x="1170" y="177"/>
                  <a:pt x="1160" y="178"/>
                </a:cubicBezTo>
                <a:cubicBezTo>
                  <a:pt x="1146" y="180"/>
                  <a:pt x="1133" y="187"/>
                  <a:pt x="1116" y="192"/>
                </a:cubicBezTo>
                <a:cubicBezTo>
                  <a:pt x="1119" y="139"/>
                  <a:pt x="1120" y="90"/>
                  <a:pt x="1133" y="41"/>
                </a:cubicBezTo>
                <a:cubicBezTo>
                  <a:pt x="1151" y="58"/>
                  <a:pt x="1166" y="75"/>
                  <a:pt x="1184" y="88"/>
                </a:cubicBezTo>
                <a:cubicBezTo>
                  <a:pt x="1186" y="89"/>
                  <a:pt x="1187" y="90"/>
                  <a:pt x="1188" y="91"/>
                </a:cubicBezTo>
                <a:cubicBezTo>
                  <a:pt x="1188" y="72"/>
                  <a:pt x="1188" y="72"/>
                  <a:pt x="1188" y="72"/>
                </a:cubicBezTo>
                <a:cubicBezTo>
                  <a:pt x="1181" y="66"/>
                  <a:pt x="1174" y="59"/>
                  <a:pt x="1167" y="52"/>
                </a:cubicBezTo>
                <a:cubicBezTo>
                  <a:pt x="1157" y="42"/>
                  <a:pt x="1150" y="28"/>
                  <a:pt x="1143" y="14"/>
                </a:cubicBezTo>
                <a:close/>
                <a:moveTo>
                  <a:pt x="1042" y="288"/>
                </a:moveTo>
                <a:cubicBezTo>
                  <a:pt x="1039" y="312"/>
                  <a:pt x="1036" y="333"/>
                  <a:pt x="1033" y="357"/>
                </a:cubicBezTo>
                <a:cubicBezTo>
                  <a:pt x="1019" y="371"/>
                  <a:pt x="1000" y="377"/>
                  <a:pt x="978" y="380"/>
                </a:cubicBezTo>
                <a:cubicBezTo>
                  <a:pt x="953" y="383"/>
                  <a:pt x="928" y="387"/>
                  <a:pt x="902" y="392"/>
                </a:cubicBezTo>
                <a:cubicBezTo>
                  <a:pt x="902" y="387"/>
                  <a:pt x="901" y="380"/>
                  <a:pt x="903" y="373"/>
                </a:cubicBezTo>
                <a:cubicBezTo>
                  <a:pt x="919" y="323"/>
                  <a:pt x="947" y="281"/>
                  <a:pt x="987" y="247"/>
                </a:cubicBezTo>
                <a:cubicBezTo>
                  <a:pt x="1007" y="230"/>
                  <a:pt x="1021" y="230"/>
                  <a:pt x="1047" y="246"/>
                </a:cubicBezTo>
                <a:cubicBezTo>
                  <a:pt x="1037" y="279"/>
                  <a:pt x="1006" y="295"/>
                  <a:pt x="986" y="321"/>
                </a:cubicBezTo>
                <a:cubicBezTo>
                  <a:pt x="1004" y="310"/>
                  <a:pt x="1022" y="300"/>
                  <a:pt x="1042" y="288"/>
                </a:cubicBezTo>
                <a:close/>
                <a:moveTo>
                  <a:pt x="1117" y="270"/>
                </a:moveTo>
                <a:cubicBezTo>
                  <a:pt x="1164" y="282"/>
                  <a:pt x="1181" y="306"/>
                  <a:pt x="1182" y="359"/>
                </a:cubicBezTo>
                <a:cubicBezTo>
                  <a:pt x="1183" y="404"/>
                  <a:pt x="1170" y="446"/>
                  <a:pt x="1150" y="485"/>
                </a:cubicBezTo>
                <a:cubicBezTo>
                  <a:pt x="1140" y="507"/>
                  <a:pt x="1125" y="527"/>
                  <a:pt x="1112" y="547"/>
                </a:cubicBezTo>
                <a:cubicBezTo>
                  <a:pt x="1104" y="503"/>
                  <a:pt x="1084" y="467"/>
                  <a:pt x="1067" y="430"/>
                </a:cubicBezTo>
                <a:cubicBezTo>
                  <a:pt x="1042" y="378"/>
                  <a:pt x="1048" y="329"/>
                  <a:pt x="1080" y="281"/>
                </a:cubicBezTo>
                <a:cubicBezTo>
                  <a:pt x="1081" y="280"/>
                  <a:pt x="1083" y="278"/>
                  <a:pt x="1085" y="277"/>
                </a:cubicBezTo>
                <a:cubicBezTo>
                  <a:pt x="1086" y="276"/>
                  <a:pt x="1089" y="276"/>
                  <a:pt x="1093" y="274"/>
                </a:cubicBezTo>
                <a:cubicBezTo>
                  <a:pt x="1111" y="306"/>
                  <a:pt x="1111" y="342"/>
                  <a:pt x="1120" y="377"/>
                </a:cubicBezTo>
                <a:cubicBezTo>
                  <a:pt x="1129" y="341"/>
                  <a:pt x="1121" y="306"/>
                  <a:pt x="1117" y="270"/>
                </a:cubicBezTo>
                <a:close/>
                <a:moveTo>
                  <a:pt x="1055" y="1164"/>
                </a:moveTo>
                <a:cubicBezTo>
                  <a:pt x="1049" y="1162"/>
                  <a:pt x="1043" y="1165"/>
                  <a:pt x="1033" y="1166"/>
                </a:cubicBezTo>
                <a:cubicBezTo>
                  <a:pt x="1035" y="1216"/>
                  <a:pt x="1037" y="1265"/>
                  <a:pt x="1040" y="1317"/>
                </a:cubicBezTo>
                <a:cubicBezTo>
                  <a:pt x="1021" y="1314"/>
                  <a:pt x="1003" y="1310"/>
                  <a:pt x="984" y="1309"/>
                </a:cubicBezTo>
                <a:cubicBezTo>
                  <a:pt x="952" y="1308"/>
                  <a:pt x="920" y="1310"/>
                  <a:pt x="900" y="1341"/>
                </a:cubicBezTo>
                <a:cubicBezTo>
                  <a:pt x="961" y="1472"/>
                  <a:pt x="1090" y="1509"/>
                  <a:pt x="1175" y="1469"/>
                </a:cubicBezTo>
                <a:cubicBezTo>
                  <a:pt x="1180" y="1479"/>
                  <a:pt x="1185" y="1489"/>
                  <a:pt x="1188" y="1500"/>
                </a:cubicBezTo>
                <a:cubicBezTo>
                  <a:pt x="1188" y="1279"/>
                  <a:pt x="1188" y="1279"/>
                  <a:pt x="1188" y="1279"/>
                </a:cubicBezTo>
                <a:cubicBezTo>
                  <a:pt x="1184" y="1266"/>
                  <a:pt x="1178" y="1254"/>
                  <a:pt x="1169" y="1243"/>
                </a:cubicBezTo>
                <a:cubicBezTo>
                  <a:pt x="1139" y="1206"/>
                  <a:pt x="1101" y="1179"/>
                  <a:pt x="1055" y="1164"/>
                </a:cubicBezTo>
                <a:close/>
                <a:moveTo>
                  <a:pt x="1033" y="1455"/>
                </a:moveTo>
                <a:cubicBezTo>
                  <a:pt x="980" y="1433"/>
                  <a:pt x="943" y="1395"/>
                  <a:pt x="918" y="1339"/>
                </a:cubicBezTo>
                <a:cubicBezTo>
                  <a:pt x="962" y="1319"/>
                  <a:pt x="1001" y="1324"/>
                  <a:pt x="1041" y="1338"/>
                </a:cubicBezTo>
                <a:cubicBezTo>
                  <a:pt x="1043" y="1340"/>
                  <a:pt x="1047" y="1341"/>
                  <a:pt x="1049" y="1343"/>
                </a:cubicBezTo>
                <a:cubicBezTo>
                  <a:pt x="1064" y="1366"/>
                  <a:pt x="1078" y="1389"/>
                  <a:pt x="1096" y="1418"/>
                </a:cubicBezTo>
                <a:cubicBezTo>
                  <a:pt x="1063" y="1402"/>
                  <a:pt x="1035" y="1389"/>
                  <a:pt x="1008" y="1376"/>
                </a:cubicBezTo>
                <a:cubicBezTo>
                  <a:pt x="1035" y="1412"/>
                  <a:pt x="1078" y="1426"/>
                  <a:pt x="1115" y="1453"/>
                </a:cubicBezTo>
                <a:cubicBezTo>
                  <a:pt x="1085" y="1471"/>
                  <a:pt x="1058" y="1465"/>
                  <a:pt x="1033" y="1455"/>
                </a:cubicBezTo>
                <a:close/>
                <a:moveTo>
                  <a:pt x="1166" y="1401"/>
                </a:moveTo>
                <a:cubicBezTo>
                  <a:pt x="1157" y="1363"/>
                  <a:pt x="1147" y="1328"/>
                  <a:pt x="1117" y="1302"/>
                </a:cubicBezTo>
                <a:cubicBezTo>
                  <a:pt x="1121" y="1312"/>
                  <a:pt x="1124" y="1322"/>
                  <a:pt x="1127" y="1331"/>
                </a:cubicBezTo>
                <a:cubicBezTo>
                  <a:pt x="1132" y="1342"/>
                  <a:pt x="1137" y="1353"/>
                  <a:pt x="1139" y="1365"/>
                </a:cubicBezTo>
                <a:cubicBezTo>
                  <a:pt x="1142" y="1376"/>
                  <a:pt x="1142" y="1388"/>
                  <a:pt x="1144" y="1403"/>
                </a:cubicBezTo>
                <a:cubicBezTo>
                  <a:pt x="1092" y="1391"/>
                  <a:pt x="1073" y="1357"/>
                  <a:pt x="1061" y="1315"/>
                </a:cubicBezTo>
                <a:cubicBezTo>
                  <a:pt x="1047" y="1271"/>
                  <a:pt x="1057" y="1226"/>
                  <a:pt x="1050" y="1179"/>
                </a:cubicBezTo>
                <a:cubicBezTo>
                  <a:pt x="1085" y="1189"/>
                  <a:pt x="1105" y="1210"/>
                  <a:pt x="1128" y="1227"/>
                </a:cubicBezTo>
                <a:cubicBezTo>
                  <a:pt x="1169" y="1255"/>
                  <a:pt x="1181" y="1298"/>
                  <a:pt x="1187" y="1344"/>
                </a:cubicBezTo>
                <a:cubicBezTo>
                  <a:pt x="1189" y="1364"/>
                  <a:pt x="1188" y="1384"/>
                  <a:pt x="1166" y="1401"/>
                </a:cubicBezTo>
                <a:close/>
              </a:path>
            </a:pathLst>
          </a:custGeom>
          <a:solidFill>
            <a:schemeClr val="accent3">
              <a:lumMod val="60000"/>
              <a:lumOff val="40000"/>
              <a:alpha val="4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79FFF94F-A726-4C39-BE9D-C9023256F7A3}" type="datetimeFigureOut">
              <a:rPr lang="en-US" smtClean="0"/>
              <a:t>4/27/2018</a:t>
            </a:fld>
            <a:endParaRPr lang="en-US"/>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US"/>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811EE340-CBA2-4C3D-A4AA-4FBFA17B4CA3}" type="slidenum">
              <a:rPr lang="en-US" smtClean="0"/>
              <a:t>‹#›</a:t>
            </a:fld>
            <a:endParaRPr lang="en-US"/>
          </a:p>
        </p:txBody>
      </p:sp>
    </p:spTree>
    <p:extLst>
      <p:ext uri="{BB962C8B-B14F-4D97-AF65-F5344CB8AC3E}">
        <p14:creationId xmlns:p14="http://schemas.microsoft.com/office/powerpoint/2010/main" val="3877738768"/>
      </p:ext>
    </p:extLst>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0" name="Freeform 5"/>
          <p:cNvSpPr>
            <a:spLocks noEditPoints="1"/>
          </p:cNvSpPr>
          <p:nvPr/>
        </p:nvSpPr>
        <p:spPr bwMode="auto">
          <a:xfrm>
            <a:off x="8411377" y="0"/>
            <a:ext cx="3780623" cy="6858000"/>
          </a:xfrm>
          <a:custGeom>
            <a:avLst/>
            <a:gdLst/>
            <a:ahLst/>
            <a:cxnLst/>
            <a:rect l="0" t="0" r="r" b="b"/>
            <a:pathLst>
              <a:path w="1189" h="2160">
                <a:moveTo>
                  <a:pt x="1000" y="1982"/>
                </a:moveTo>
                <a:cubicBezTo>
                  <a:pt x="1033" y="1946"/>
                  <a:pt x="1054" y="1904"/>
                  <a:pt x="1077" y="1863"/>
                </a:cubicBezTo>
                <a:cubicBezTo>
                  <a:pt x="1113" y="1797"/>
                  <a:pt x="1109" y="1731"/>
                  <a:pt x="1090" y="1663"/>
                </a:cubicBezTo>
                <a:cubicBezTo>
                  <a:pt x="1088" y="1658"/>
                  <a:pt x="1083" y="1654"/>
                  <a:pt x="1079" y="1649"/>
                </a:cubicBezTo>
                <a:cubicBezTo>
                  <a:pt x="1010" y="1686"/>
                  <a:pt x="950" y="1730"/>
                  <a:pt x="908" y="1797"/>
                </a:cubicBezTo>
                <a:cubicBezTo>
                  <a:pt x="887" y="1768"/>
                  <a:pt x="876" y="1734"/>
                  <a:pt x="839" y="1720"/>
                </a:cubicBezTo>
                <a:cubicBezTo>
                  <a:pt x="827" y="1741"/>
                  <a:pt x="812" y="1760"/>
                  <a:pt x="804" y="1781"/>
                </a:cubicBezTo>
                <a:cubicBezTo>
                  <a:pt x="793" y="1811"/>
                  <a:pt x="782" y="1843"/>
                  <a:pt x="780" y="1875"/>
                </a:cubicBezTo>
                <a:cubicBezTo>
                  <a:pt x="777" y="1933"/>
                  <a:pt x="787" y="1988"/>
                  <a:pt x="835" y="2029"/>
                </a:cubicBezTo>
                <a:cubicBezTo>
                  <a:pt x="840" y="2033"/>
                  <a:pt x="843" y="2038"/>
                  <a:pt x="849" y="2044"/>
                </a:cubicBezTo>
                <a:cubicBezTo>
                  <a:pt x="837" y="2050"/>
                  <a:pt x="828" y="2056"/>
                  <a:pt x="819" y="2060"/>
                </a:cubicBezTo>
                <a:cubicBezTo>
                  <a:pt x="758" y="2086"/>
                  <a:pt x="702" y="2119"/>
                  <a:pt x="652" y="2160"/>
                </a:cubicBezTo>
                <a:cubicBezTo>
                  <a:pt x="677" y="2160"/>
                  <a:pt x="677" y="2160"/>
                  <a:pt x="677" y="2160"/>
                </a:cubicBezTo>
                <a:cubicBezTo>
                  <a:pt x="722" y="2127"/>
                  <a:pt x="769" y="2098"/>
                  <a:pt x="821" y="2077"/>
                </a:cubicBezTo>
                <a:cubicBezTo>
                  <a:pt x="892" y="2047"/>
                  <a:pt x="964" y="2019"/>
                  <a:pt x="1035" y="1988"/>
                </a:cubicBezTo>
                <a:cubicBezTo>
                  <a:pt x="1087" y="1966"/>
                  <a:pt x="1138" y="1942"/>
                  <a:pt x="1188" y="1917"/>
                </a:cubicBezTo>
                <a:cubicBezTo>
                  <a:pt x="1188" y="1788"/>
                  <a:pt x="1188" y="1788"/>
                  <a:pt x="1188" y="1788"/>
                </a:cubicBezTo>
                <a:cubicBezTo>
                  <a:pt x="1187" y="1793"/>
                  <a:pt x="1185" y="1798"/>
                  <a:pt x="1184" y="1804"/>
                </a:cubicBezTo>
                <a:cubicBezTo>
                  <a:pt x="1155" y="1896"/>
                  <a:pt x="1087" y="1949"/>
                  <a:pt x="1000" y="1982"/>
                </a:cubicBezTo>
                <a:close/>
                <a:moveTo>
                  <a:pt x="853" y="1831"/>
                </a:moveTo>
                <a:cubicBezTo>
                  <a:pt x="826" y="1881"/>
                  <a:pt x="853" y="1928"/>
                  <a:pt x="844" y="1973"/>
                </a:cubicBezTo>
                <a:cubicBezTo>
                  <a:pt x="821" y="1968"/>
                  <a:pt x="811" y="1960"/>
                  <a:pt x="802" y="1937"/>
                </a:cubicBezTo>
                <a:cubicBezTo>
                  <a:pt x="791" y="1908"/>
                  <a:pt x="794" y="1878"/>
                  <a:pt x="800" y="1848"/>
                </a:cubicBezTo>
                <a:cubicBezTo>
                  <a:pt x="808" y="1802"/>
                  <a:pt x="822" y="1769"/>
                  <a:pt x="846" y="1742"/>
                </a:cubicBezTo>
                <a:cubicBezTo>
                  <a:pt x="898" y="1786"/>
                  <a:pt x="900" y="1828"/>
                  <a:pt x="855" y="1880"/>
                </a:cubicBezTo>
                <a:cubicBezTo>
                  <a:pt x="854" y="1864"/>
                  <a:pt x="854" y="1851"/>
                  <a:pt x="853" y="1831"/>
                </a:cubicBezTo>
                <a:close/>
                <a:moveTo>
                  <a:pt x="924" y="1977"/>
                </a:moveTo>
                <a:cubicBezTo>
                  <a:pt x="951" y="1933"/>
                  <a:pt x="976" y="1894"/>
                  <a:pt x="1000" y="1853"/>
                </a:cubicBezTo>
                <a:cubicBezTo>
                  <a:pt x="1003" y="1848"/>
                  <a:pt x="1002" y="1839"/>
                  <a:pt x="1004" y="1825"/>
                </a:cubicBezTo>
                <a:cubicBezTo>
                  <a:pt x="975" y="1879"/>
                  <a:pt x="940" y="1919"/>
                  <a:pt x="904" y="1960"/>
                </a:cubicBezTo>
                <a:cubicBezTo>
                  <a:pt x="883" y="1946"/>
                  <a:pt x="878" y="1924"/>
                  <a:pt x="883" y="1905"/>
                </a:cubicBezTo>
                <a:cubicBezTo>
                  <a:pt x="902" y="1823"/>
                  <a:pt x="944" y="1755"/>
                  <a:pt x="1014" y="1705"/>
                </a:cubicBezTo>
                <a:cubicBezTo>
                  <a:pt x="1033" y="1692"/>
                  <a:pt x="1054" y="1681"/>
                  <a:pt x="1076" y="1668"/>
                </a:cubicBezTo>
                <a:cubicBezTo>
                  <a:pt x="1092" y="1735"/>
                  <a:pt x="1097" y="1797"/>
                  <a:pt x="1063" y="1857"/>
                </a:cubicBezTo>
                <a:cubicBezTo>
                  <a:pt x="1054" y="1873"/>
                  <a:pt x="1046" y="1890"/>
                  <a:pt x="1037" y="1906"/>
                </a:cubicBezTo>
                <a:cubicBezTo>
                  <a:pt x="1015" y="1941"/>
                  <a:pt x="983" y="1963"/>
                  <a:pt x="944" y="1975"/>
                </a:cubicBezTo>
                <a:cubicBezTo>
                  <a:pt x="938" y="1977"/>
                  <a:pt x="932" y="1976"/>
                  <a:pt x="924" y="1977"/>
                </a:cubicBezTo>
                <a:close/>
                <a:moveTo>
                  <a:pt x="1188" y="0"/>
                </a:moveTo>
                <a:cubicBezTo>
                  <a:pt x="1188" y="0"/>
                  <a:pt x="1188" y="1"/>
                  <a:pt x="1188" y="1"/>
                </a:cubicBezTo>
                <a:cubicBezTo>
                  <a:pt x="1188" y="0"/>
                  <a:pt x="1188" y="0"/>
                  <a:pt x="1188" y="0"/>
                </a:cubicBezTo>
                <a:close/>
                <a:moveTo>
                  <a:pt x="944" y="2044"/>
                </a:moveTo>
                <a:cubicBezTo>
                  <a:pt x="938" y="2046"/>
                  <a:pt x="933" y="2051"/>
                  <a:pt x="928" y="2058"/>
                </a:cubicBezTo>
                <a:cubicBezTo>
                  <a:pt x="981" y="2061"/>
                  <a:pt x="1032" y="2041"/>
                  <a:pt x="1085" y="2058"/>
                </a:cubicBezTo>
                <a:cubicBezTo>
                  <a:pt x="1085" y="2072"/>
                  <a:pt x="1077" y="2075"/>
                  <a:pt x="1064" y="2073"/>
                </a:cubicBezTo>
                <a:cubicBezTo>
                  <a:pt x="1015" y="2065"/>
                  <a:pt x="965" y="2070"/>
                  <a:pt x="916" y="2071"/>
                </a:cubicBezTo>
                <a:cubicBezTo>
                  <a:pt x="888" y="2072"/>
                  <a:pt x="859" y="2074"/>
                  <a:pt x="843" y="2104"/>
                </a:cubicBezTo>
                <a:cubicBezTo>
                  <a:pt x="825" y="2097"/>
                  <a:pt x="812" y="2102"/>
                  <a:pt x="800" y="2116"/>
                </a:cubicBezTo>
                <a:cubicBezTo>
                  <a:pt x="792" y="2125"/>
                  <a:pt x="781" y="2130"/>
                  <a:pt x="772" y="2137"/>
                </a:cubicBezTo>
                <a:cubicBezTo>
                  <a:pt x="761" y="2146"/>
                  <a:pt x="752" y="2147"/>
                  <a:pt x="740" y="2130"/>
                </a:cubicBezTo>
                <a:cubicBezTo>
                  <a:pt x="739" y="2142"/>
                  <a:pt x="735" y="2152"/>
                  <a:pt x="731" y="2160"/>
                </a:cubicBezTo>
                <a:cubicBezTo>
                  <a:pt x="768" y="2160"/>
                  <a:pt x="768" y="2160"/>
                  <a:pt x="768" y="2160"/>
                </a:cubicBezTo>
                <a:cubicBezTo>
                  <a:pt x="782" y="2150"/>
                  <a:pt x="797" y="2140"/>
                  <a:pt x="813" y="2130"/>
                </a:cubicBezTo>
                <a:cubicBezTo>
                  <a:pt x="819" y="2127"/>
                  <a:pt x="827" y="2123"/>
                  <a:pt x="833" y="2124"/>
                </a:cubicBezTo>
                <a:cubicBezTo>
                  <a:pt x="854" y="2129"/>
                  <a:pt x="870" y="2119"/>
                  <a:pt x="887" y="2110"/>
                </a:cubicBezTo>
                <a:cubicBezTo>
                  <a:pt x="943" y="2084"/>
                  <a:pt x="1002" y="2083"/>
                  <a:pt x="1063" y="2091"/>
                </a:cubicBezTo>
                <a:cubicBezTo>
                  <a:pt x="1054" y="2113"/>
                  <a:pt x="1049" y="2137"/>
                  <a:pt x="1048" y="2160"/>
                </a:cubicBezTo>
                <a:cubicBezTo>
                  <a:pt x="1082" y="2160"/>
                  <a:pt x="1082" y="2160"/>
                  <a:pt x="1082" y="2160"/>
                </a:cubicBezTo>
                <a:cubicBezTo>
                  <a:pt x="1088" y="2149"/>
                  <a:pt x="1096" y="2139"/>
                  <a:pt x="1105" y="2128"/>
                </a:cubicBezTo>
                <a:cubicBezTo>
                  <a:pt x="1106" y="2139"/>
                  <a:pt x="1107" y="2150"/>
                  <a:pt x="1108" y="2160"/>
                </a:cubicBezTo>
                <a:cubicBezTo>
                  <a:pt x="1126" y="2160"/>
                  <a:pt x="1126" y="2160"/>
                  <a:pt x="1126" y="2160"/>
                </a:cubicBezTo>
                <a:cubicBezTo>
                  <a:pt x="1125" y="2147"/>
                  <a:pt x="1125" y="2134"/>
                  <a:pt x="1127" y="2120"/>
                </a:cubicBezTo>
                <a:cubicBezTo>
                  <a:pt x="1139" y="2123"/>
                  <a:pt x="1151" y="2126"/>
                  <a:pt x="1162" y="2129"/>
                </a:cubicBezTo>
                <a:cubicBezTo>
                  <a:pt x="1171" y="2137"/>
                  <a:pt x="1178" y="2147"/>
                  <a:pt x="1183" y="2160"/>
                </a:cubicBezTo>
                <a:cubicBezTo>
                  <a:pt x="1188" y="2160"/>
                  <a:pt x="1188" y="2160"/>
                  <a:pt x="1188" y="2160"/>
                </a:cubicBezTo>
                <a:cubicBezTo>
                  <a:pt x="1188" y="2075"/>
                  <a:pt x="1188" y="2075"/>
                  <a:pt x="1188" y="2075"/>
                </a:cubicBezTo>
                <a:cubicBezTo>
                  <a:pt x="1180" y="2072"/>
                  <a:pt x="1171" y="2068"/>
                  <a:pt x="1164" y="2063"/>
                </a:cubicBezTo>
                <a:cubicBezTo>
                  <a:pt x="1172" y="2059"/>
                  <a:pt x="1180" y="2055"/>
                  <a:pt x="1188" y="2052"/>
                </a:cubicBezTo>
                <a:cubicBezTo>
                  <a:pt x="1188" y="2033"/>
                  <a:pt x="1188" y="2033"/>
                  <a:pt x="1188" y="2033"/>
                </a:cubicBezTo>
                <a:cubicBezTo>
                  <a:pt x="1184" y="2033"/>
                  <a:pt x="1179" y="2034"/>
                  <a:pt x="1174" y="2035"/>
                </a:cubicBezTo>
                <a:cubicBezTo>
                  <a:pt x="1173" y="2033"/>
                  <a:pt x="1172" y="2032"/>
                  <a:pt x="1170" y="2030"/>
                </a:cubicBezTo>
                <a:cubicBezTo>
                  <a:pt x="1176" y="2023"/>
                  <a:pt x="1181" y="2014"/>
                  <a:pt x="1188" y="2008"/>
                </a:cubicBezTo>
                <a:cubicBezTo>
                  <a:pt x="1188" y="1978"/>
                  <a:pt x="1188" y="1978"/>
                  <a:pt x="1188" y="1978"/>
                </a:cubicBezTo>
                <a:cubicBezTo>
                  <a:pt x="1156" y="1994"/>
                  <a:pt x="1124" y="2015"/>
                  <a:pt x="1093" y="2040"/>
                </a:cubicBezTo>
                <a:cubicBezTo>
                  <a:pt x="1072" y="2038"/>
                  <a:pt x="1051" y="2035"/>
                  <a:pt x="1027" y="2033"/>
                </a:cubicBezTo>
                <a:cubicBezTo>
                  <a:pt x="1082" y="2005"/>
                  <a:pt x="1136" y="1979"/>
                  <a:pt x="1188" y="1952"/>
                </a:cubicBezTo>
                <a:cubicBezTo>
                  <a:pt x="1188" y="1936"/>
                  <a:pt x="1188" y="1936"/>
                  <a:pt x="1188" y="1936"/>
                </a:cubicBezTo>
                <a:cubicBezTo>
                  <a:pt x="1175" y="1942"/>
                  <a:pt x="1161" y="1949"/>
                  <a:pt x="1147" y="1955"/>
                </a:cubicBezTo>
                <a:cubicBezTo>
                  <a:pt x="1079" y="1983"/>
                  <a:pt x="1011" y="2014"/>
                  <a:pt x="944" y="2044"/>
                </a:cubicBezTo>
                <a:close/>
                <a:moveTo>
                  <a:pt x="1172" y="974"/>
                </a:moveTo>
                <a:cubicBezTo>
                  <a:pt x="1082" y="958"/>
                  <a:pt x="1004" y="929"/>
                  <a:pt x="935" y="870"/>
                </a:cubicBezTo>
                <a:cubicBezTo>
                  <a:pt x="1024" y="864"/>
                  <a:pt x="1090" y="826"/>
                  <a:pt x="1132" y="750"/>
                </a:cubicBezTo>
                <a:cubicBezTo>
                  <a:pt x="1084" y="682"/>
                  <a:pt x="924" y="680"/>
                  <a:pt x="841" y="773"/>
                </a:cubicBezTo>
                <a:cubicBezTo>
                  <a:pt x="807" y="722"/>
                  <a:pt x="781" y="669"/>
                  <a:pt x="780" y="607"/>
                </a:cubicBezTo>
                <a:cubicBezTo>
                  <a:pt x="780" y="588"/>
                  <a:pt x="782" y="570"/>
                  <a:pt x="768" y="553"/>
                </a:cubicBezTo>
                <a:cubicBezTo>
                  <a:pt x="764" y="548"/>
                  <a:pt x="764" y="539"/>
                  <a:pt x="765" y="532"/>
                </a:cubicBezTo>
                <a:cubicBezTo>
                  <a:pt x="772" y="448"/>
                  <a:pt x="793" y="367"/>
                  <a:pt x="828" y="290"/>
                </a:cubicBezTo>
                <a:cubicBezTo>
                  <a:pt x="840" y="264"/>
                  <a:pt x="858" y="241"/>
                  <a:pt x="881" y="222"/>
                </a:cubicBezTo>
                <a:cubicBezTo>
                  <a:pt x="889" y="215"/>
                  <a:pt x="897" y="206"/>
                  <a:pt x="905" y="198"/>
                </a:cubicBezTo>
                <a:cubicBezTo>
                  <a:pt x="893" y="174"/>
                  <a:pt x="874" y="173"/>
                  <a:pt x="854" y="176"/>
                </a:cubicBezTo>
                <a:cubicBezTo>
                  <a:pt x="811" y="182"/>
                  <a:pt x="781" y="209"/>
                  <a:pt x="764" y="246"/>
                </a:cubicBezTo>
                <a:cubicBezTo>
                  <a:pt x="715" y="348"/>
                  <a:pt x="698" y="456"/>
                  <a:pt x="705" y="569"/>
                </a:cubicBezTo>
                <a:cubicBezTo>
                  <a:pt x="705" y="579"/>
                  <a:pt x="704" y="590"/>
                  <a:pt x="704" y="603"/>
                </a:cubicBezTo>
                <a:cubicBezTo>
                  <a:pt x="696" y="600"/>
                  <a:pt x="690" y="599"/>
                  <a:pt x="684" y="597"/>
                </a:cubicBezTo>
                <a:cubicBezTo>
                  <a:pt x="626" y="573"/>
                  <a:pt x="572" y="588"/>
                  <a:pt x="521" y="617"/>
                </a:cubicBezTo>
                <a:cubicBezTo>
                  <a:pt x="494" y="633"/>
                  <a:pt x="470" y="656"/>
                  <a:pt x="448" y="680"/>
                </a:cubicBezTo>
                <a:cubicBezTo>
                  <a:pt x="432" y="696"/>
                  <a:pt x="422" y="718"/>
                  <a:pt x="409" y="738"/>
                </a:cubicBezTo>
                <a:cubicBezTo>
                  <a:pt x="438" y="766"/>
                  <a:pt x="474" y="760"/>
                  <a:pt x="509" y="766"/>
                </a:cubicBezTo>
                <a:cubicBezTo>
                  <a:pt x="467" y="834"/>
                  <a:pt x="455" y="907"/>
                  <a:pt x="453" y="985"/>
                </a:cubicBezTo>
                <a:cubicBezTo>
                  <a:pt x="459" y="986"/>
                  <a:pt x="465" y="989"/>
                  <a:pt x="470" y="988"/>
                </a:cubicBezTo>
                <a:cubicBezTo>
                  <a:pt x="540" y="975"/>
                  <a:pt x="601" y="949"/>
                  <a:pt x="643" y="887"/>
                </a:cubicBezTo>
                <a:cubicBezTo>
                  <a:pt x="670" y="848"/>
                  <a:pt x="698" y="811"/>
                  <a:pt x="715" y="766"/>
                </a:cubicBezTo>
                <a:cubicBezTo>
                  <a:pt x="724" y="859"/>
                  <a:pt x="708" y="943"/>
                  <a:pt x="638" y="1010"/>
                </a:cubicBezTo>
                <a:cubicBezTo>
                  <a:pt x="601" y="1045"/>
                  <a:pt x="563" y="1079"/>
                  <a:pt x="517" y="1100"/>
                </a:cubicBezTo>
                <a:cubicBezTo>
                  <a:pt x="460" y="1127"/>
                  <a:pt x="402" y="1151"/>
                  <a:pt x="334" y="1152"/>
                </a:cubicBezTo>
                <a:cubicBezTo>
                  <a:pt x="332" y="1058"/>
                  <a:pt x="242" y="958"/>
                  <a:pt x="98" y="963"/>
                </a:cubicBezTo>
                <a:cubicBezTo>
                  <a:pt x="78" y="994"/>
                  <a:pt x="91" y="1023"/>
                  <a:pt x="106" y="1052"/>
                </a:cubicBezTo>
                <a:cubicBezTo>
                  <a:pt x="115" y="1068"/>
                  <a:pt x="127" y="1083"/>
                  <a:pt x="138" y="1098"/>
                </a:cubicBezTo>
                <a:cubicBezTo>
                  <a:pt x="91" y="1119"/>
                  <a:pt x="46" y="1139"/>
                  <a:pt x="0" y="1159"/>
                </a:cubicBezTo>
                <a:cubicBezTo>
                  <a:pt x="3" y="1169"/>
                  <a:pt x="4" y="1176"/>
                  <a:pt x="8" y="1180"/>
                </a:cubicBezTo>
                <a:cubicBezTo>
                  <a:pt x="41" y="1215"/>
                  <a:pt x="84" y="1237"/>
                  <a:pt x="130" y="1247"/>
                </a:cubicBezTo>
                <a:cubicBezTo>
                  <a:pt x="165" y="1255"/>
                  <a:pt x="200" y="1242"/>
                  <a:pt x="234" y="1232"/>
                </a:cubicBezTo>
                <a:cubicBezTo>
                  <a:pt x="265" y="1223"/>
                  <a:pt x="290" y="1205"/>
                  <a:pt x="313" y="1184"/>
                </a:cubicBezTo>
                <a:cubicBezTo>
                  <a:pt x="322" y="1176"/>
                  <a:pt x="331" y="1169"/>
                  <a:pt x="348" y="1176"/>
                </a:cubicBezTo>
                <a:cubicBezTo>
                  <a:pt x="308" y="1202"/>
                  <a:pt x="285" y="1239"/>
                  <a:pt x="266" y="1280"/>
                </a:cubicBezTo>
                <a:cubicBezTo>
                  <a:pt x="247" y="1323"/>
                  <a:pt x="247" y="1367"/>
                  <a:pt x="252" y="1414"/>
                </a:cubicBezTo>
                <a:cubicBezTo>
                  <a:pt x="315" y="1407"/>
                  <a:pt x="362" y="1374"/>
                  <a:pt x="401" y="1328"/>
                </a:cubicBezTo>
                <a:cubicBezTo>
                  <a:pt x="440" y="1283"/>
                  <a:pt x="461" y="1230"/>
                  <a:pt x="453" y="1167"/>
                </a:cubicBezTo>
                <a:cubicBezTo>
                  <a:pt x="562" y="1132"/>
                  <a:pt x="652" y="1073"/>
                  <a:pt x="719" y="980"/>
                </a:cubicBezTo>
                <a:cubicBezTo>
                  <a:pt x="728" y="1089"/>
                  <a:pt x="709" y="1195"/>
                  <a:pt x="681" y="1300"/>
                </a:cubicBezTo>
                <a:cubicBezTo>
                  <a:pt x="661" y="1301"/>
                  <a:pt x="643" y="1300"/>
                  <a:pt x="625" y="1302"/>
                </a:cubicBezTo>
                <a:cubicBezTo>
                  <a:pt x="568" y="1309"/>
                  <a:pt x="517" y="1331"/>
                  <a:pt x="475" y="1370"/>
                </a:cubicBezTo>
                <a:cubicBezTo>
                  <a:pt x="455" y="1388"/>
                  <a:pt x="440" y="1413"/>
                  <a:pt x="424" y="1436"/>
                </a:cubicBezTo>
                <a:cubicBezTo>
                  <a:pt x="418" y="1445"/>
                  <a:pt x="423" y="1453"/>
                  <a:pt x="431" y="1461"/>
                </a:cubicBezTo>
                <a:cubicBezTo>
                  <a:pt x="454" y="1481"/>
                  <a:pt x="482" y="1483"/>
                  <a:pt x="510" y="1485"/>
                </a:cubicBezTo>
                <a:cubicBezTo>
                  <a:pt x="532" y="1487"/>
                  <a:pt x="554" y="1482"/>
                  <a:pt x="579" y="1480"/>
                </a:cubicBezTo>
                <a:cubicBezTo>
                  <a:pt x="558" y="1527"/>
                  <a:pt x="528" y="1566"/>
                  <a:pt x="497" y="1609"/>
                </a:cubicBezTo>
                <a:cubicBezTo>
                  <a:pt x="488" y="1595"/>
                  <a:pt x="481" y="1581"/>
                  <a:pt x="472" y="1571"/>
                </a:cubicBezTo>
                <a:cubicBezTo>
                  <a:pt x="448" y="1545"/>
                  <a:pt x="415" y="1541"/>
                  <a:pt x="383" y="1545"/>
                </a:cubicBezTo>
                <a:cubicBezTo>
                  <a:pt x="347" y="1550"/>
                  <a:pt x="314" y="1564"/>
                  <a:pt x="286" y="1586"/>
                </a:cubicBezTo>
                <a:cubicBezTo>
                  <a:pt x="270" y="1598"/>
                  <a:pt x="254" y="1608"/>
                  <a:pt x="238" y="1619"/>
                </a:cubicBezTo>
                <a:cubicBezTo>
                  <a:pt x="212" y="1637"/>
                  <a:pt x="184" y="1649"/>
                  <a:pt x="144" y="1639"/>
                </a:cubicBezTo>
                <a:cubicBezTo>
                  <a:pt x="166" y="1670"/>
                  <a:pt x="188" y="1693"/>
                  <a:pt x="217" y="1703"/>
                </a:cubicBezTo>
                <a:cubicBezTo>
                  <a:pt x="244" y="1712"/>
                  <a:pt x="275" y="1710"/>
                  <a:pt x="308" y="1713"/>
                </a:cubicBezTo>
                <a:cubicBezTo>
                  <a:pt x="271" y="1780"/>
                  <a:pt x="258" y="1852"/>
                  <a:pt x="259" y="1932"/>
                </a:cubicBezTo>
                <a:cubicBezTo>
                  <a:pt x="265" y="1929"/>
                  <a:pt x="270" y="1928"/>
                  <a:pt x="272" y="1925"/>
                </a:cubicBezTo>
                <a:cubicBezTo>
                  <a:pt x="293" y="1892"/>
                  <a:pt x="328" y="1876"/>
                  <a:pt x="360" y="1857"/>
                </a:cubicBezTo>
                <a:cubicBezTo>
                  <a:pt x="386" y="1841"/>
                  <a:pt x="414" y="1828"/>
                  <a:pt x="442" y="1814"/>
                </a:cubicBezTo>
                <a:cubicBezTo>
                  <a:pt x="456" y="1830"/>
                  <a:pt x="472" y="1849"/>
                  <a:pt x="487" y="1868"/>
                </a:cubicBezTo>
                <a:cubicBezTo>
                  <a:pt x="502" y="1887"/>
                  <a:pt x="516" y="1907"/>
                  <a:pt x="532" y="1927"/>
                </a:cubicBezTo>
                <a:cubicBezTo>
                  <a:pt x="580" y="1892"/>
                  <a:pt x="583" y="1835"/>
                  <a:pt x="585" y="1780"/>
                </a:cubicBezTo>
                <a:cubicBezTo>
                  <a:pt x="587" y="1723"/>
                  <a:pt x="573" y="1671"/>
                  <a:pt x="522" y="1636"/>
                </a:cubicBezTo>
                <a:cubicBezTo>
                  <a:pt x="543" y="1611"/>
                  <a:pt x="563" y="1589"/>
                  <a:pt x="581" y="1565"/>
                </a:cubicBezTo>
                <a:cubicBezTo>
                  <a:pt x="600" y="1542"/>
                  <a:pt x="616" y="1516"/>
                  <a:pt x="636" y="1487"/>
                </a:cubicBezTo>
                <a:cubicBezTo>
                  <a:pt x="655" y="1580"/>
                  <a:pt x="699" y="1653"/>
                  <a:pt x="785" y="1695"/>
                </a:cubicBezTo>
                <a:cubicBezTo>
                  <a:pt x="804" y="1678"/>
                  <a:pt x="809" y="1654"/>
                  <a:pt x="816" y="1632"/>
                </a:cubicBezTo>
                <a:cubicBezTo>
                  <a:pt x="835" y="1577"/>
                  <a:pt x="826" y="1522"/>
                  <a:pt x="808" y="1467"/>
                </a:cubicBezTo>
                <a:cubicBezTo>
                  <a:pt x="788" y="1406"/>
                  <a:pt x="752" y="1354"/>
                  <a:pt x="713" y="1301"/>
                </a:cubicBezTo>
                <a:cubicBezTo>
                  <a:pt x="741" y="1217"/>
                  <a:pt x="763" y="1129"/>
                  <a:pt x="769" y="1039"/>
                </a:cubicBezTo>
                <a:cubicBezTo>
                  <a:pt x="775" y="950"/>
                  <a:pt x="772" y="861"/>
                  <a:pt x="773" y="768"/>
                </a:cubicBezTo>
                <a:cubicBezTo>
                  <a:pt x="786" y="787"/>
                  <a:pt x="798" y="806"/>
                  <a:pt x="809" y="823"/>
                </a:cubicBezTo>
                <a:cubicBezTo>
                  <a:pt x="778" y="957"/>
                  <a:pt x="799" y="1075"/>
                  <a:pt x="903" y="1174"/>
                </a:cubicBezTo>
                <a:cubicBezTo>
                  <a:pt x="936" y="1140"/>
                  <a:pt x="950" y="1101"/>
                  <a:pt x="950" y="1058"/>
                </a:cubicBezTo>
                <a:cubicBezTo>
                  <a:pt x="949" y="1018"/>
                  <a:pt x="943" y="978"/>
                  <a:pt x="939" y="935"/>
                </a:cubicBezTo>
                <a:cubicBezTo>
                  <a:pt x="1011" y="985"/>
                  <a:pt x="1093" y="1003"/>
                  <a:pt x="1181" y="1016"/>
                </a:cubicBezTo>
                <a:cubicBezTo>
                  <a:pt x="1183" y="1021"/>
                  <a:pt x="1186" y="1027"/>
                  <a:pt x="1188" y="1032"/>
                </a:cubicBezTo>
                <a:cubicBezTo>
                  <a:pt x="1188" y="906"/>
                  <a:pt x="1188" y="906"/>
                  <a:pt x="1188" y="906"/>
                </a:cubicBezTo>
                <a:cubicBezTo>
                  <a:pt x="1185" y="895"/>
                  <a:pt x="1185" y="883"/>
                  <a:pt x="1188" y="871"/>
                </a:cubicBezTo>
                <a:cubicBezTo>
                  <a:pt x="1188" y="826"/>
                  <a:pt x="1188" y="826"/>
                  <a:pt x="1188" y="826"/>
                </a:cubicBezTo>
                <a:cubicBezTo>
                  <a:pt x="1164" y="869"/>
                  <a:pt x="1159" y="919"/>
                  <a:pt x="1172" y="974"/>
                </a:cubicBezTo>
                <a:close/>
                <a:moveTo>
                  <a:pt x="827" y="220"/>
                </a:moveTo>
                <a:cubicBezTo>
                  <a:pt x="823" y="242"/>
                  <a:pt x="823" y="242"/>
                  <a:pt x="790" y="245"/>
                </a:cubicBezTo>
                <a:cubicBezTo>
                  <a:pt x="804" y="221"/>
                  <a:pt x="804" y="221"/>
                  <a:pt x="827" y="220"/>
                </a:cubicBezTo>
                <a:close/>
                <a:moveTo>
                  <a:pt x="432" y="735"/>
                </a:moveTo>
                <a:cubicBezTo>
                  <a:pt x="446" y="701"/>
                  <a:pt x="469" y="674"/>
                  <a:pt x="506" y="646"/>
                </a:cubicBezTo>
                <a:cubicBezTo>
                  <a:pt x="531" y="628"/>
                  <a:pt x="556" y="612"/>
                  <a:pt x="587" y="609"/>
                </a:cubicBezTo>
                <a:cubicBezTo>
                  <a:pt x="611" y="607"/>
                  <a:pt x="623" y="612"/>
                  <a:pt x="638" y="630"/>
                </a:cubicBezTo>
                <a:cubicBezTo>
                  <a:pt x="602" y="658"/>
                  <a:pt x="548" y="655"/>
                  <a:pt x="515" y="701"/>
                </a:cubicBezTo>
                <a:cubicBezTo>
                  <a:pt x="533" y="693"/>
                  <a:pt x="545" y="688"/>
                  <a:pt x="559" y="682"/>
                </a:cubicBezTo>
                <a:cubicBezTo>
                  <a:pt x="533" y="745"/>
                  <a:pt x="494" y="762"/>
                  <a:pt x="432" y="735"/>
                </a:cubicBezTo>
                <a:close/>
                <a:moveTo>
                  <a:pt x="664" y="833"/>
                </a:moveTo>
                <a:cubicBezTo>
                  <a:pt x="654" y="848"/>
                  <a:pt x="642" y="862"/>
                  <a:pt x="632" y="878"/>
                </a:cubicBezTo>
                <a:cubicBezTo>
                  <a:pt x="594" y="935"/>
                  <a:pt x="535" y="958"/>
                  <a:pt x="469" y="974"/>
                </a:cubicBezTo>
                <a:cubicBezTo>
                  <a:pt x="471" y="948"/>
                  <a:pt x="470" y="924"/>
                  <a:pt x="474" y="901"/>
                </a:cubicBezTo>
                <a:cubicBezTo>
                  <a:pt x="487" y="817"/>
                  <a:pt x="529" y="749"/>
                  <a:pt x="594" y="695"/>
                </a:cubicBezTo>
                <a:cubicBezTo>
                  <a:pt x="609" y="682"/>
                  <a:pt x="631" y="677"/>
                  <a:pt x="653" y="690"/>
                </a:cubicBezTo>
                <a:cubicBezTo>
                  <a:pt x="632" y="740"/>
                  <a:pt x="613" y="789"/>
                  <a:pt x="577" y="840"/>
                </a:cubicBezTo>
                <a:cubicBezTo>
                  <a:pt x="589" y="831"/>
                  <a:pt x="597" y="828"/>
                  <a:pt x="600" y="823"/>
                </a:cubicBezTo>
                <a:cubicBezTo>
                  <a:pt x="626" y="783"/>
                  <a:pt x="650" y="743"/>
                  <a:pt x="677" y="700"/>
                </a:cubicBezTo>
                <a:cubicBezTo>
                  <a:pt x="680" y="707"/>
                  <a:pt x="684" y="713"/>
                  <a:pt x="685" y="719"/>
                </a:cubicBezTo>
                <a:cubicBezTo>
                  <a:pt x="691" y="759"/>
                  <a:pt x="686" y="798"/>
                  <a:pt x="664" y="833"/>
                </a:cubicBezTo>
                <a:close/>
                <a:moveTo>
                  <a:pt x="227" y="1218"/>
                </a:moveTo>
                <a:cubicBezTo>
                  <a:pt x="184" y="1233"/>
                  <a:pt x="141" y="1241"/>
                  <a:pt x="97" y="1218"/>
                </a:cubicBezTo>
                <a:cubicBezTo>
                  <a:pt x="72" y="1204"/>
                  <a:pt x="44" y="1196"/>
                  <a:pt x="19" y="1169"/>
                </a:cubicBezTo>
                <a:cubicBezTo>
                  <a:pt x="65" y="1154"/>
                  <a:pt x="100" y="1126"/>
                  <a:pt x="145" y="1118"/>
                </a:cubicBezTo>
                <a:cubicBezTo>
                  <a:pt x="189" y="1110"/>
                  <a:pt x="228" y="1112"/>
                  <a:pt x="262" y="1153"/>
                </a:cubicBezTo>
                <a:cubicBezTo>
                  <a:pt x="247" y="1158"/>
                  <a:pt x="236" y="1164"/>
                  <a:pt x="225" y="1166"/>
                </a:cubicBezTo>
                <a:cubicBezTo>
                  <a:pt x="214" y="1169"/>
                  <a:pt x="202" y="1169"/>
                  <a:pt x="190" y="1170"/>
                </a:cubicBezTo>
                <a:cubicBezTo>
                  <a:pt x="180" y="1171"/>
                  <a:pt x="169" y="1173"/>
                  <a:pt x="159" y="1174"/>
                </a:cubicBezTo>
                <a:cubicBezTo>
                  <a:pt x="196" y="1190"/>
                  <a:pt x="232" y="1183"/>
                  <a:pt x="270" y="1174"/>
                </a:cubicBezTo>
                <a:cubicBezTo>
                  <a:pt x="264" y="1201"/>
                  <a:pt x="247" y="1211"/>
                  <a:pt x="227" y="1218"/>
                </a:cubicBezTo>
                <a:close/>
                <a:moveTo>
                  <a:pt x="294" y="1105"/>
                </a:moveTo>
                <a:cubicBezTo>
                  <a:pt x="253" y="1083"/>
                  <a:pt x="221" y="1052"/>
                  <a:pt x="176" y="1043"/>
                </a:cubicBezTo>
                <a:cubicBezTo>
                  <a:pt x="200" y="1062"/>
                  <a:pt x="224" y="1081"/>
                  <a:pt x="253" y="1104"/>
                </a:cubicBezTo>
                <a:cubicBezTo>
                  <a:pt x="220" y="1100"/>
                  <a:pt x="193" y="1098"/>
                  <a:pt x="166" y="1094"/>
                </a:cubicBezTo>
                <a:cubicBezTo>
                  <a:pt x="163" y="1094"/>
                  <a:pt x="160" y="1091"/>
                  <a:pt x="158" y="1089"/>
                </a:cubicBezTo>
                <a:cubicBezTo>
                  <a:pt x="127" y="1060"/>
                  <a:pt x="105" y="1027"/>
                  <a:pt x="104" y="980"/>
                </a:cubicBezTo>
                <a:cubicBezTo>
                  <a:pt x="164" y="977"/>
                  <a:pt x="215" y="993"/>
                  <a:pt x="258" y="1030"/>
                </a:cubicBezTo>
                <a:cubicBezTo>
                  <a:pt x="279" y="1048"/>
                  <a:pt x="297" y="1070"/>
                  <a:pt x="294" y="1105"/>
                </a:cubicBezTo>
                <a:close/>
                <a:moveTo>
                  <a:pt x="414" y="1276"/>
                </a:moveTo>
                <a:cubicBezTo>
                  <a:pt x="398" y="1312"/>
                  <a:pt x="372" y="1338"/>
                  <a:pt x="341" y="1361"/>
                </a:cubicBezTo>
                <a:cubicBezTo>
                  <a:pt x="319" y="1378"/>
                  <a:pt x="296" y="1392"/>
                  <a:pt x="264" y="1394"/>
                </a:cubicBezTo>
                <a:cubicBezTo>
                  <a:pt x="266" y="1369"/>
                  <a:pt x="266" y="1347"/>
                  <a:pt x="270" y="1325"/>
                </a:cubicBezTo>
                <a:cubicBezTo>
                  <a:pt x="277" y="1283"/>
                  <a:pt x="297" y="1246"/>
                  <a:pt x="328" y="1216"/>
                </a:cubicBezTo>
                <a:cubicBezTo>
                  <a:pt x="345" y="1199"/>
                  <a:pt x="366" y="1187"/>
                  <a:pt x="396" y="1196"/>
                </a:cubicBezTo>
                <a:cubicBezTo>
                  <a:pt x="385" y="1234"/>
                  <a:pt x="350" y="1260"/>
                  <a:pt x="348" y="1299"/>
                </a:cubicBezTo>
                <a:cubicBezTo>
                  <a:pt x="368" y="1273"/>
                  <a:pt x="389" y="1247"/>
                  <a:pt x="412" y="1218"/>
                </a:cubicBezTo>
                <a:cubicBezTo>
                  <a:pt x="424" y="1242"/>
                  <a:pt x="421" y="1259"/>
                  <a:pt x="414" y="1276"/>
                </a:cubicBezTo>
                <a:close/>
                <a:moveTo>
                  <a:pt x="536" y="1112"/>
                </a:moveTo>
                <a:cubicBezTo>
                  <a:pt x="573" y="1085"/>
                  <a:pt x="606" y="1060"/>
                  <a:pt x="639" y="1035"/>
                </a:cubicBezTo>
                <a:cubicBezTo>
                  <a:pt x="615" y="1068"/>
                  <a:pt x="570" y="1101"/>
                  <a:pt x="536" y="1112"/>
                </a:cubicBezTo>
                <a:close/>
                <a:moveTo>
                  <a:pt x="233" y="1691"/>
                </a:moveTo>
                <a:cubicBezTo>
                  <a:pt x="217" y="1689"/>
                  <a:pt x="201" y="1683"/>
                  <a:pt x="191" y="1665"/>
                </a:cubicBezTo>
                <a:cubicBezTo>
                  <a:pt x="222" y="1646"/>
                  <a:pt x="251" y="1631"/>
                  <a:pt x="278" y="1611"/>
                </a:cubicBezTo>
                <a:cubicBezTo>
                  <a:pt x="300" y="1594"/>
                  <a:pt x="325" y="1586"/>
                  <a:pt x="351" y="1580"/>
                </a:cubicBezTo>
                <a:cubicBezTo>
                  <a:pt x="372" y="1575"/>
                  <a:pt x="392" y="1577"/>
                  <a:pt x="411" y="1594"/>
                </a:cubicBezTo>
                <a:cubicBezTo>
                  <a:pt x="389" y="1602"/>
                  <a:pt x="369" y="1609"/>
                  <a:pt x="350" y="1616"/>
                </a:cubicBezTo>
                <a:cubicBezTo>
                  <a:pt x="367" y="1617"/>
                  <a:pt x="382" y="1614"/>
                  <a:pt x="398" y="1613"/>
                </a:cubicBezTo>
                <a:cubicBezTo>
                  <a:pt x="413" y="1612"/>
                  <a:pt x="430" y="1609"/>
                  <a:pt x="442" y="1627"/>
                </a:cubicBezTo>
                <a:cubicBezTo>
                  <a:pt x="420" y="1634"/>
                  <a:pt x="399" y="1639"/>
                  <a:pt x="380" y="1646"/>
                </a:cubicBezTo>
                <a:cubicBezTo>
                  <a:pt x="359" y="1654"/>
                  <a:pt x="347" y="1678"/>
                  <a:pt x="321" y="1677"/>
                </a:cubicBezTo>
                <a:cubicBezTo>
                  <a:pt x="295" y="1704"/>
                  <a:pt x="263" y="1694"/>
                  <a:pt x="233" y="1691"/>
                </a:cubicBezTo>
                <a:close/>
                <a:moveTo>
                  <a:pt x="386" y="1825"/>
                </a:moveTo>
                <a:cubicBezTo>
                  <a:pt x="349" y="1843"/>
                  <a:pt x="311" y="1859"/>
                  <a:pt x="277" y="1888"/>
                </a:cubicBezTo>
                <a:cubicBezTo>
                  <a:pt x="280" y="1864"/>
                  <a:pt x="281" y="1839"/>
                  <a:pt x="286" y="1816"/>
                </a:cubicBezTo>
                <a:cubicBezTo>
                  <a:pt x="296" y="1773"/>
                  <a:pt x="312" y="1732"/>
                  <a:pt x="341" y="1697"/>
                </a:cubicBezTo>
                <a:cubicBezTo>
                  <a:pt x="375" y="1657"/>
                  <a:pt x="403" y="1649"/>
                  <a:pt x="447" y="1669"/>
                </a:cubicBezTo>
                <a:cubicBezTo>
                  <a:pt x="422" y="1694"/>
                  <a:pt x="393" y="1717"/>
                  <a:pt x="378" y="1751"/>
                </a:cubicBezTo>
                <a:cubicBezTo>
                  <a:pt x="407" y="1730"/>
                  <a:pt x="429" y="1700"/>
                  <a:pt x="463" y="1687"/>
                </a:cubicBezTo>
                <a:cubicBezTo>
                  <a:pt x="466" y="1692"/>
                  <a:pt x="467" y="1693"/>
                  <a:pt x="468" y="1695"/>
                </a:cubicBezTo>
                <a:cubicBezTo>
                  <a:pt x="469" y="1697"/>
                  <a:pt x="469" y="1699"/>
                  <a:pt x="469" y="1701"/>
                </a:cubicBezTo>
                <a:cubicBezTo>
                  <a:pt x="465" y="1758"/>
                  <a:pt x="438" y="1800"/>
                  <a:pt x="386" y="1825"/>
                </a:cubicBezTo>
                <a:close/>
                <a:moveTo>
                  <a:pt x="563" y="1732"/>
                </a:moveTo>
                <a:cubicBezTo>
                  <a:pt x="573" y="1784"/>
                  <a:pt x="568" y="1835"/>
                  <a:pt x="549" y="1884"/>
                </a:cubicBezTo>
                <a:cubicBezTo>
                  <a:pt x="547" y="1890"/>
                  <a:pt x="541" y="1896"/>
                  <a:pt x="538" y="1899"/>
                </a:cubicBezTo>
                <a:cubicBezTo>
                  <a:pt x="520" y="1879"/>
                  <a:pt x="504" y="1860"/>
                  <a:pt x="487" y="1842"/>
                </a:cubicBezTo>
                <a:cubicBezTo>
                  <a:pt x="471" y="1826"/>
                  <a:pt x="460" y="1809"/>
                  <a:pt x="458" y="1790"/>
                </a:cubicBezTo>
                <a:cubicBezTo>
                  <a:pt x="471" y="1769"/>
                  <a:pt x="482" y="1751"/>
                  <a:pt x="494" y="1730"/>
                </a:cubicBezTo>
                <a:cubicBezTo>
                  <a:pt x="503" y="1752"/>
                  <a:pt x="510" y="1772"/>
                  <a:pt x="518" y="1791"/>
                </a:cubicBezTo>
                <a:cubicBezTo>
                  <a:pt x="518" y="1758"/>
                  <a:pt x="504" y="1727"/>
                  <a:pt x="517" y="1694"/>
                </a:cubicBezTo>
                <a:cubicBezTo>
                  <a:pt x="547" y="1699"/>
                  <a:pt x="558" y="1707"/>
                  <a:pt x="563" y="1732"/>
                </a:cubicBezTo>
                <a:close/>
                <a:moveTo>
                  <a:pt x="537" y="1590"/>
                </a:moveTo>
                <a:cubicBezTo>
                  <a:pt x="578" y="1505"/>
                  <a:pt x="602" y="1470"/>
                  <a:pt x="627" y="1456"/>
                </a:cubicBezTo>
                <a:cubicBezTo>
                  <a:pt x="607" y="1510"/>
                  <a:pt x="575" y="1552"/>
                  <a:pt x="537" y="1590"/>
                </a:cubicBezTo>
                <a:close/>
                <a:moveTo>
                  <a:pt x="588" y="1454"/>
                </a:moveTo>
                <a:cubicBezTo>
                  <a:pt x="574" y="1460"/>
                  <a:pt x="560" y="1467"/>
                  <a:pt x="545" y="1468"/>
                </a:cubicBezTo>
                <a:cubicBezTo>
                  <a:pt x="510" y="1473"/>
                  <a:pt x="475" y="1471"/>
                  <a:pt x="443" y="1450"/>
                </a:cubicBezTo>
                <a:cubicBezTo>
                  <a:pt x="461" y="1372"/>
                  <a:pt x="589" y="1301"/>
                  <a:pt x="638" y="1340"/>
                </a:cubicBezTo>
                <a:cubicBezTo>
                  <a:pt x="614" y="1381"/>
                  <a:pt x="569" y="1395"/>
                  <a:pt x="529" y="1423"/>
                </a:cubicBezTo>
                <a:cubicBezTo>
                  <a:pt x="575" y="1418"/>
                  <a:pt x="605" y="1389"/>
                  <a:pt x="642" y="1370"/>
                </a:cubicBezTo>
                <a:cubicBezTo>
                  <a:pt x="642" y="1414"/>
                  <a:pt x="622" y="1439"/>
                  <a:pt x="588" y="1454"/>
                </a:cubicBezTo>
                <a:close/>
                <a:moveTo>
                  <a:pt x="786" y="1460"/>
                </a:moveTo>
                <a:cubicBezTo>
                  <a:pt x="821" y="1530"/>
                  <a:pt x="818" y="1601"/>
                  <a:pt x="781" y="1672"/>
                </a:cubicBezTo>
                <a:cubicBezTo>
                  <a:pt x="697" y="1634"/>
                  <a:pt x="647" y="1532"/>
                  <a:pt x="653" y="1449"/>
                </a:cubicBezTo>
                <a:cubicBezTo>
                  <a:pt x="655" y="1429"/>
                  <a:pt x="662" y="1408"/>
                  <a:pt x="682" y="1393"/>
                </a:cubicBezTo>
                <a:cubicBezTo>
                  <a:pt x="696" y="1428"/>
                  <a:pt x="710" y="1461"/>
                  <a:pt x="723" y="1493"/>
                </a:cubicBezTo>
                <a:cubicBezTo>
                  <a:pt x="725" y="1492"/>
                  <a:pt x="727" y="1492"/>
                  <a:pt x="729" y="1491"/>
                </a:cubicBezTo>
                <a:cubicBezTo>
                  <a:pt x="721" y="1457"/>
                  <a:pt x="713" y="1422"/>
                  <a:pt x="704" y="1387"/>
                </a:cubicBezTo>
                <a:cubicBezTo>
                  <a:pt x="732" y="1387"/>
                  <a:pt x="760" y="1408"/>
                  <a:pt x="786" y="1460"/>
                </a:cubicBezTo>
                <a:close/>
                <a:moveTo>
                  <a:pt x="966" y="721"/>
                </a:moveTo>
                <a:cubicBezTo>
                  <a:pt x="1019" y="706"/>
                  <a:pt x="1068" y="725"/>
                  <a:pt x="1115" y="748"/>
                </a:cubicBezTo>
                <a:cubicBezTo>
                  <a:pt x="1073" y="819"/>
                  <a:pt x="974" y="867"/>
                  <a:pt x="919" y="845"/>
                </a:cubicBezTo>
                <a:cubicBezTo>
                  <a:pt x="912" y="836"/>
                  <a:pt x="904" y="828"/>
                  <a:pt x="896" y="818"/>
                </a:cubicBezTo>
                <a:cubicBezTo>
                  <a:pt x="931" y="793"/>
                  <a:pt x="972" y="788"/>
                  <a:pt x="1012" y="773"/>
                </a:cubicBezTo>
                <a:cubicBezTo>
                  <a:pt x="977" y="768"/>
                  <a:pt x="937" y="775"/>
                  <a:pt x="894" y="795"/>
                </a:cubicBezTo>
                <a:cubicBezTo>
                  <a:pt x="909" y="755"/>
                  <a:pt x="931" y="731"/>
                  <a:pt x="966" y="721"/>
                </a:cubicBezTo>
                <a:close/>
                <a:moveTo>
                  <a:pt x="752" y="668"/>
                </a:moveTo>
                <a:cubicBezTo>
                  <a:pt x="748" y="675"/>
                  <a:pt x="745" y="682"/>
                  <a:pt x="746" y="688"/>
                </a:cubicBezTo>
                <a:cubicBezTo>
                  <a:pt x="749" y="762"/>
                  <a:pt x="752" y="836"/>
                  <a:pt x="756" y="909"/>
                </a:cubicBezTo>
                <a:cubicBezTo>
                  <a:pt x="761" y="981"/>
                  <a:pt x="754" y="1051"/>
                  <a:pt x="743" y="1121"/>
                </a:cubicBezTo>
                <a:cubicBezTo>
                  <a:pt x="740" y="1134"/>
                  <a:pt x="736" y="1148"/>
                  <a:pt x="733" y="1161"/>
                </a:cubicBezTo>
                <a:cubicBezTo>
                  <a:pt x="731" y="1132"/>
                  <a:pt x="736" y="1105"/>
                  <a:pt x="738" y="1077"/>
                </a:cubicBezTo>
                <a:cubicBezTo>
                  <a:pt x="744" y="983"/>
                  <a:pt x="742" y="889"/>
                  <a:pt x="737" y="795"/>
                </a:cubicBezTo>
                <a:cubicBezTo>
                  <a:pt x="732" y="718"/>
                  <a:pt x="726" y="640"/>
                  <a:pt x="720" y="563"/>
                </a:cubicBezTo>
                <a:cubicBezTo>
                  <a:pt x="715" y="490"/>
                  <a:pt x="724" y="418"/>
                  <a:pt x="742" y="347"/>
                </a:cubicBezTo>
                <a:cubicBezTo>
                  <a:pt x="748" y="323"/>
                  <a:pt x="759" y="301"/>
                  <a:pt x="768" y="278"/>
                </a:cubicBezTo>
                <a:cubicBezTo>
                  <a:pt x="788" y="284"/>
                  <a:pt x="787" y="298"/>
                  <a:pt x="786" y="310"/>
                </a:cubicBezTo>
                <a:cubicBezTo>
                  <a:pt x="785" y="324"/>
                  <a:pt x="783" y="338"/>
                  <a:pt x="779" y="351"/>
                </a:cubicBezTo>
                <a:cubicBezTo>
                  <a:pt x="767" y="390"/>
                  <a:pt x="779" y="437"/>
                  <a:pt x="732" y="467"/>
                </a:cubicBezTo>
                <a:cubicBezTo>
                  <a:pt x="752" y="470"/>
                  <a:pt x="756" y="479"/>
                  <a:pt x="753" y="492"/>
                </a:cubicBezTo>
                <a:cubicBezTo>
                  <a:pt x="750" y="504"/>
                  <a:pt x="750" y="516"/>
                  <a:pt x="746" y="527"/>
                </a:cubicBezTo>
                <a:cubicBezTo>
                  <a:pt x="739" y="544"/>
                  <a:pt x="741" y="558"/>
                  <a:pt x="755" y="571"/>
                </a:cubicBezTo>
                <a:cubicBezTo>
                  <a:pt x="735" y="599"/>
                  <a:pt x="746" y="625"/>
                  <a:pt x="758" y="651"/>
                </a:cubicBezTo>
                <a:cubicBezTo>
                  <a:pt x="779" y="696"/>
                  <a:pt x="796" y="742"/>
                  <a:pt x="825" y="783"/>
                </a:cubicBezTo>
                <a:cubicBezTo>
                  <a:pt x="833" y="793"/>
                  <a:pt x="834" y="801"/>
                  <a:pt x="821" y="808"/>
                </a:cubicBezTo>
                <a:cubicBezTo>
                  <a:pt x="782" y="769"/>
                  <a:pt x="778" y="713"/>
                  <a:pt x="752" y="668"/>
                </a:cubicBezTo>
                <a:close/>
                <a:moveTo>
                  <a:pt x="904" y="1151"/>
                </a:moveTo>
                <a:cubicBezTo>
                  <a:pt x="900" y="1148"/>
                  <a:pt x="895" y="1145"/>
                  <a:pt x="892" y="1142"/>
                </a:cubicBezTo>
                <a:cubicBezTo>
                  <a:pt x="886" y="1135"/>
                  <a:pt x="880" y="1129"/>
                  <a:pt x="874" y="1122"/>
                </a:cubicBezTo>
                <a:cubicBezTo>
                  <a:pt x="829" y="1064"/>
                  <a:pt x="815" y="998"/>
                  <a:pt x="823" y="926"/>
                </a:cubicBezTo>
                <a:cubicBezTo>
                  <a:pt x="824" y="916"/>
                  <a:pt x="830" y="906"/>
                  <a:pt x="835" y="897"/>
                </a:cubicBezTo>
                <a:cubicBezTo>
                  <a:pt x="837" y="897"/>
                  <a:pt x="839" y="898"/>
                  <a:pt x="841" y="898"/>
                </a:cubicBezTo>
                <a:cubicBezTo>
                  <a:pt x="854" y="943"/>
                  <a:pt x="867" y="987"/>
                  <a:pt x="881" y="1032"/>
                </a:cubicBezTo>
                <a:cubicBezTo>
                  <a:pt x="885" y="979"/>
                  <a:pt x="857" y="932"/>
                  <a:pt x="861" y="876"/>
                </a:cubicBezTo>
                <a:cubicBezTo>
                  <a:pt x="941" y="925"/>
                  <a:pt x="958" y="1084"/>
                  <a:pt x="904" y="1151"/>
                </a:cubicBezTo>
                <a:close/>
                <a:moveTo>
                  <a:pt x="911" y="881"/>
                </a:moveTo>
                <a:cubicBezTo>
                  <a:pt x="947" y="902"/>
                  <a:pt x="982" y="927"/>
                  <a:pt x="1020" y="945"/>
                </a:cubicBezTo>
                <a:cubicBezTo>
                  <a:pt x="1058" y="962"/>
                  <a:pt x="1099" y="974"/>
                  <a:pt x="1143" y="990"/>
                </a:cubicBezTo>
                <a:cubicBezTo>
                  <a:pt x="1065" y="987"/>
                  <a:pt x="932" y="931"/>
                  <a:pt x="911" y="881"/>
                </a:cubicBezTo>
                <a:close/>
                <a:moveTo>
                  <a:pt x="756" y="413"/>
                </a:moveTo>
                <a:cubicBezTo>
                  <a:pt x="764" y="398"/>
                  <a:pt x="771" y="384"/>
                  <a:pt x="749" y="373"/>
                </a:cubicBezTo>
                <a:cubicBezTo>
                  <a:pt x="744" y="388"/>
                  <a:pt x="740" y="401"/>
                  <a:pt x="756" y="413"/>
                </a:cubicBezTo>
                <a:close/>
                <a:moveTo>
                  <a:pt x="1143" y="14"/>
                </a:moveTo>
                <a:cubicBezTo>
                  <a:pt x="1141" y="10"/>
                  <a:pt x="1139" y="5"/>
                  <a:pt x="1137" y="0"/>
                </a:cubicBezTo>
                <a:cubicBezTo>
                  <a:pt x="1114" y="0"/>
                  <a:pt x="1114" y="0"/>
                  <a:pt x="1114" y="0"/>
                </a:cubicBezTo>
                <a:cubicBezTo>
                  <a:pt x="1121" y="27"/>
                  <a:pt x="1116" y="70"/>
                  <a:pt x="1097" y="152"/>
                </a:cubicBezTo>
                <a:cubicBezTo>
                  <a:pt x="1092" y="102"/>
                  <a:pt x="1093" y="52"/>
                  <a:pt x="1108" y="0"/>
                </a:cubicBezTo>
                <a:cubicBezTo>
                  <a:pt x="1069" y="0"/>
                  <a:pt x="1069" y="0"/>
                  <a:pt x="1069" y="0"/>
                </a:cubicBezTo>
                <a:cubicBezTo>
                  <a:pt x="1016" y="52"/>
                  <a:pt x="931" y="82"/>
                  <a:pt x="855" y="63"/>
                </a:cubicBezTo>
                <a:cubicBezTo>
                  <a:pt x="860" y="40"/>
                  <a:pt x="867" y="19"/>
                  <a:pt x="876" y="0"/>
                </a:cubicBezTo>
                <a:cubicBezTo>
                  <a:pt x="857" y="0"/>
                  <a:pt x="857" y="0"/>
                  <a:pt x="857" y="0"/>
                </a:cubicBezTo>
                <a:cubicBezTo>
                  <a:pt x="856" y="3"/>
                  <a:pt x="855" y="6"/>
                  <a:pt x="854" y="10"/>
                </a:cubicBezTo>
                <a:cubicBezTo>
                  <a:pt x="846" y="31"/>
                  <a:pt x="834" y="53"/>
                  <a:pt x="838" y="78"/>
                </a:cubicBezTo>
                <a:cubicBezTo>
                  <a:pt x="932" y="99"/>
                  <a:pt x="1011" y="70"/>
                  <a:pt x="1084" y="10"/>
                </a:cubicBezTo>
                <a:cubicBezTo>
                  <a:pt x="1082" y="45"/>
                  <a:pt x="1079" y="75"/>
                  <a:pt x="1078" y="105"/>
                </a:cubicBezTo>
                <a:cubicBezTo>
                  <a:pt x="1077" y="135"/>
                  <a:pt x="1079" y="165"/>
                  <a:pt x="1080" y="198"/>
                </a:cubicBezTo>
                <a:cubicBezTo>
                  <a:pt x="1018" y="192"/>
                  <a:pt x="974" y="224"/>
                  <a:pt x="941" y="270"/>
                </a:cubicBezTo>
                <a:cubicBezTo>
                  <a:pt x="908" y="314"/>
                  <a:pt x="874" y="360"/>
                  <a:pt x="889" y="418"/>
                </a:cubicBezTo>
                <a:cubicBezTo>
                  <a:pt x="914" y="412"/>
                  <a:pt x="938" y="405"/>
                  <a:pt x="962" y="400"/>
                </a:cubicBezTo>
                <a:cubicBezTo>
                  <a:pt x="985" y="394"/>
                  <a:pt x="1009" y="390"/>
                  <a:pt x="1030" y="386"/>
                </a:cubicBezTo>
                <a:cubicBezTo>
                  <a:pt x="1043" y="414"/>
                  <a:pt x="1057" y="442"/>
                  <a:pt x="1067" y="471"/>
                </a:cubicBezTo>
                <a:cubicBezTo>
                  <a:pt x="1081" y="506"/>
                  <a:pt x="1098" y="540"/>
                  <a:pt x="1093" y="579"/>
                </a:cubicBezTo>
                <a:cubicBezTo>
                  <a:pt x="1093" y="583"/>
                  <a:pt x="1096" y="586"/>
                  <a:pt x="1099" y="593"/>
                </a:cubicBezTo>
                <a:cubicBezTo>
                  <a:pt x="1140" y="543"/>
                  <a:pt x="1171" y="491"/>
                  <a:pt x="1188" y="432"/>
                </a:cubicBezTo>
                <a:cubicBezTo>
                  <a:pt x="1188" y="304"/>
                  <a:pt x="1188" y="304"/>
                  <a:pt x="1188" y="304"/>
                </a:cubicBezTo>
                <a:cubicBezTo>
                  <a:pt x="1187" y="301"/>
                  <a:pt x="1186" y="297"/>
                  <a:pt x="1184" y="295"/>
                </a:cubicBezTo>
                <a:cubicBezTo>
                  <a:pt x="1173" y="277"/>
                  <a:pt x="1161" y="260"/>
                  <a:pt x="1148" y="241"/>
                </a:cubicBezTo>
                <a:cubicBezTo>
                  <a:pt x="1167" y="235"/>
                  <a:pt x="1178" y="246"/>
                  <a:pt x="1188" y="256"/>
                </a:cubicBezTo>
                <a:cubicBezTo>
                  <a:pt x="1188" y="179"/>
                  <a:pt x="1188" y="179"/>
                  <a:pt x="1188" y="179"/>
                </a:cubicBezTo>
                <a:cubicBezTo>
                  <a:pt x="1179" y="177"/>
                  <a:pt x="1170" y="177"/>
                  <a:pt x="1160" y="178"/>
                </a:cubicBezTo>
                <a:cubicBezTo>
                  <a:pt x="1146" y="180"/>
                  <a:pt x="1133" y="187"/>
                  <a:pt x="1116" y="192"/>
                </a:cubicBezTo>
                <a:cubicBezTo>
                  <a:pt x="1119" y="139"/>
                  <a:pt x="1120" y="90"/>
                  <a:pt x="1133" y="41"/>
                </a:cubicBezTo>
                <a:cubicBezTo>
                  <a:pt x="1151" y="58"/>
                  <a:pt x="1166" y="75"/>
                  <a:pt x="1184" y="88"/>
                </a:cubicBezTo>
                <a:cubicBezTo>
                  <a:pt x="1186" y="89"/>
                  <a:pt x="1187" y="90"/>
                  <a:pt x="1188" y="91"/>
                </a:cubicBezTo>
                <a:cubicBezTo>
                  <a:pt x="1188" y="72"/>
                  <a:pt x="1188" y="72"/>
                  <a:pt x="1188" y="72"/>
                </a:cubicBezTo>
                <a:cubicBezTo>
                  <a:pt x="1181" y="66"/>
                  <a:pt x="1174" y="59"/>
                  <a:pt x="1167" y="52"/>
                </a:cubicBezTo>
                <a:cubicBezTo>
                  <a:pt x="1157" y="42"/>
                  <a:pt x="1150" y="28"/>
                  <a:pt x="1143" y="14"/>
                </a:cubicBezTo>
                <a:close/>
                <a:moveTo>
                  <a:pt x="1042" y="288"/>
                </a:moveTo>
                <a:cubicBezTo>
                  <a:pt x="1039" y="312"/>
                  <a:pt x="1036" y="333"/>
                  <a:pt x="1033" y="357"/>
                </a:cubicBezTo>
                <a:cubicBezTo>
                  <a:pt x="1019" y="371"/>
                  <a:pt x="1000" y="377"/>
                  <a:pt x="978" y="380"/>
                </a:cubicBezTo>
                <a:cubicBezTo>
                  <a:pt x="953" y="383"/>
                  <a:pt x="928" y="387"/>
                  <a:pt x="902" y="392"/>
                </a:cubicBezTo>
                <a:cubicBezTo>
                  <a:pt x="902" y="387"/>
                  <a:pt x="901" y="380"/>
                  <a:pt x="903" y="373"/>
                </a:cubicBezTo>
                <a:cubicBezTo>
                  <a:pt x="919" y="323"/>
                  <a:pt x="947" y="281"/>
                  <a:pt x="987" y="247"/>
                </a:cubicBezTo>
                <a:cubicBezTo>
                  <a:pt x="1007" y="230"/>
                  <a:pt x="1021" y="230"/>
                  <a:pt x="1047" y="246"/>
                </a:cubicBezTo>
                <a:cubicBezTo>
                  <a:pt x="1037" y="279"/>
                  <a:pt x="1006" y="295"/>
                  <a:pt x="986" y="321"/>
                </a:cubicBezTo>
                <a:cubicBezTo>
                  <a:pt x="1004" y="310"/>
                  <a:pt x="1022" y="300"/>
                  <a:pt x="1042" y="288"/>
                </a:cubicBezTo>
                <a:close/>
                <a:moveTo>
                  <a:pt x="1117" y="270"/>
                </a:moveTo>
                <a:cubicBezTo>
                  <a:pt x="1164" y="282"/>
                  <a:pt x="1181" y="306"/>
                  <a:pt x="1182" y="359"/>
                </a:cubicBezTo>
                <a:cubicBezTo>
                  <a:pt x="1183" y="404"/>
                  <a:pt x="1170" y="446"/>
                  <a:pt x="1150" y="485"/>
                </a:cubicBezTo>
                <a:cubicBezTo>
                  <a:pt x="1140" y="507"/>
                  <a:pt x="1125" y="527"/>
                  <a:pt x="1112" y="547"/>
                </a:cubicBezTo>
                <a:cubicBezTo>
                  <a:pt x="1104" y="503"/>
                  <a:pt x="1084" y="467"/>
                  <a:pt x="1067" y="430"/>
                </a:cubicBezTo>
                <a:cubicBezTo>
                  <a:pt x="1042" y="378"/>
                  <a:pt x="1048" y="329"/>
                  <a:pt x="1080" y="281"/>
                </a:cubicBezTo>
                <a:cubicBezTo>
                  <a:pt x="1081" y="280"/>
                  <a:pt x="1083" y="278"/>
                  <a:pt x="1085" y="277"/>
                </a:cubicBezTo>
                <a:cubicBezTo>
                  <a:pt x="1086" y="276"/>
                  <a:pt x="1089" y="276"/>
                  <a:pt x="1093" y="274"/>
                </a:cubicBezTo>
                <a:cubicBezTo>
                  <a:pt x="1111" y="306"/>
                  <a:pt x="1111" y="342"/>
                  <a:pt x="1120" y="377"/>
                </a:cubicBezTo>
                <a:cubicBezTo>
                  <a:pt x="1129" y="341"/>
                  <a:pt x="1121" y="306"/>
                  <a:pt x="1117" y="270"/>
                </a:cubicBezTo>
                <a:close/>
                <a:moveTo>
                  <a:pt x="1055" y="1164"/>
                </a:moveTo>
                <a:cubicBezTo>
                  <a:pt x="1049" y="1162"/>
                  <a:pt x="1043" y="1165"/>
                  <a:pt x="1033" y="1166"/>
                </a:cubicBezTo>
                <a:cubicBezTo>
                  <a:pt x="1035" y="1216"/>
                  <a:pt x="1037" y="1265"/>
                  <a:pt x="1040" y="1317"/>
                </a:cubicBezTo>
                <a:cubicBezTo>
                  <a:pt x="1021" y="1314"/>
                  <a:pt x="1003" y="1310"/>
                  <a:pt x="984" y="1309"/>
                </a:cubicBezTo>
                <a:cubicBezTo>
                  <a:pt x="952" y="1308"/>
                  <a:pt x="920" y="1310"/>
                  <a:pt x="900" y="1341"/>
                </a:cubicBezTo>
                <a:cubicBezTo>
                  <a:pt x="961" y="1472"/>
                  <a:pt x="1090" y="1509"/>
                  <a:pt x="1175" y="1469"/>
                </a:cubicBezTo>
                <a:cubicBezTo>
                  <a:pt x="1180" y="1479"/>
                  <a:pt x="1185" y="1489"/>
                  <a:pt x="1188" y="1500"/>
                </a:cubicBezTo>
                <a:cubicBezTo>
                  <a:pt x="1188" y="1279"/>
                  <a:pt x="1188" y="1279"/>
                  <a:pt x="1188" y="1279"/>
                </a:cubicBezTo>
                <a:cubicBezTo>
                  <a:pt x="1184" y="1266"/>
                  <a:pt x="1178" y="1254"/>
                  <a:pt x="1169" y="1243"/>
                </a:cubicBezTo>
                <a:cubicBezTo>
                  <a:pt x="1139" y="1206"/>
                  <a:pt x="1101" y="1179"/>
                  <a:pt x="1055" y="1164"/>
                </a:cubicBezTo>
                <a:close/>
                <a:moveTo>
                  <a:pt x="1033" y="1455"/>
                </a:moveTo>
                <a:cubicBezTo>
                  <a:pt x="980" y="1433"/>
                  <a:pt x="943" y="1395"/>
                  <a:pt x="918" y="1339"/>
                </a:cubicBezTo>
                <a:cubicBezTo>
                  <a:pt x="962" y="1319"/>
                  <a:pt x="1001" y="1324"/>
                  <a:pt x="1041" y="1338"/>
                </a:cubicBezTo>
                <a:cubicBezTo>
                  <a:pt x="1043" y="1340"/>
                  <a:pt x="1047" y="1341"/>
                  <a:pt x="1049" y="1343"/>
                </a:cubicBezTo>
                <a:cubicBezTo>
                  <a:pt x="1064" y="1366"/>
                  <a:pt x="1078" y="1389"/>
                  <a:pt x="1096" y="1418"/>
                </a:cubicBezTo>
                <a:cubicBezTo>
                  <a:pt x="1063" y="1402"/>
                  <a:pt x="1035" y="1389"/>
                  <a:pt x="1008" y="1376"/>
                </a:cubicBezTo>
                <a:cubicBezTo>
                  <a:pt x="1035" y="1412"/>
                  <a:pt x="1078" y="1426"/>
                  <a:pt x="1115" y="1453"/>
                </a:cubicBezTo>
                <a:cubicBezTo>
                  <a:pt x="1085" y="1471"/>
                  <a:pt x="1058" y="1465"/>
                  <a:pt x="1033" y="1455"/>
                </a:cubicBezTo>
                <a:close/>
                <a:moveTo>
                  <a:pt x="1166" y="1401"/>
                </a:moveTo>
                <a:cubicBezTo>
                  <a:pt x="1157" y="1363"/>
                  <a:pt x="1147" y="1328"/>
                  <a:pt x="1117" y="1302"/>
                </a:cubicBezTo>
                <a:cubicBezTo>
                  <a:pt x="1121" y="1312"/>
                  <a:pt x="1124" y="1322"/>
                  <a:pt x="1127" y="1331"/>
                </a:cubicBezTo>
                <a:cubicBezTo>
                  <a:pt x="1132" y="1342"/>
                  <a:pt x="1137" y="1353"/>
                  <a:pt x="1139" y="1365"/>
                </a:cubicBezTo>
                <a:cubicBezTo>
                  <a:pt x="1142" y="1376"/>
                  <a:pt x="1142" y="1388"/>
                  <a:pt x="1144" y="1403"/>
                </a:cubicBezTo>
                <a:cubicBezTo>
                  <a:pt x="1092" y="1391"/>
                  <a:pt x="1073" y="1357"/>
                  <a:pt x="1061" y="1315"/>
                </a:cubicBezTo>
                <a:cubicBezTo>
                  <a:pt x="1047" y="1271"/>
                  <a:pt x="1057" y="1226"/>
                  <a:pt x="1050" y="1179"/>
                </a:cubicBezTo>
                <a:cubicBezTo>
                  <a:pt x="1085" y="1189"/>
                  <a:pt x="1105" y="1210"/>
                  <a:pt x="1128" y="1227"/>
                </a:cubicBezTo>
                <a:cubicBezTo>
                  <a:pt x="1169" y="1255"/>
                  <a:pt x="1181" y="1298"/>
                  <a:pt x="1187" y="1344"/>
                </a:cubicBezTo>
                <a:cubicBezTo>
                  <a:pt x="1189" y="1364"/>
                  <a:pt x="1188" y="1384"/>
                  <a:pt x="1166" y="1401"/>
                </a:cubicBezTo>
                <a:close/>
              </a:path>
            </a:pathLst>
          </a:custGeom>
          <a:solidFill>
            <a:schemeClr val="accent3">
              <a:lumMod val="60000"/>
              <a:lumOff val="40000"/>
              <a:alpha val="4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79FFF94F-A726-4C39-BE9D-C9023256F7A3}" type="datetimeFigureOut">
              <a:rPr lang="en-US" smtClean="0"/>
              <a:t>4/27/2018</a:t>
            </a:fld>
            <a:endParaRPr lang="en-US"/>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US"/>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811EE340-CBA2-4C3D-A4AA-4FBFA17B4CA3}" type="slidenum">
              <a:rPr lang="en-US" smtClean="0"/>
              <a:t>‹#›</a:t>
            </a:fld>
            <a:endParaRPr lang="en-US"/>
          </a:p>
        </p:txBody>
      </p:sp>
    </p:spTree>
    <p:extLst>
      <p:ext uri="{BB962C8B-B14F-4D97-AF65-F5344CB8AC3E}">
        <p14:creationId xmlns:p14="http://schemas.microsoft.com/office/powerpoint/2010/main" val="72278093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FFF94F-A726-4C39-BE9D-C9023256F7A3}" type="datetimeFigureOut">
              <a:rPr lang="en-US" smtClean="0"/>
              <a:t>4/27/2018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1EE340-CBA2-4C3D-A4AA-4FBFA17B4CA3}" type="slidenum">
              <a:rPr lang="en-US" smtClean="0"/>
              <a:t>‹#›</a:t>
            </a:fld>
            <a:endParaRPr lang="en-US"/>
          </a:p>
        </p:txBody>
      </p:sp>
    </p:spTree>
    <p:extLst>
      <p:ext uri="{BB962C8B-B14F-4D97-AF65-F5344CB8AC3E}">
        <p14:creationId xmlns:p14="http://schemas.microsoft.com/office/powerpoint/2010/main" val="351988430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Freeform 5"/>
          <p:cNvSpPr>
            <a:spLocks noEditPoints="1"/>
          </p:cNvSpPr>
          <p:nvPr/>
        </p:nvSpPr>
        <p:spPr bwMode="auto">
          <a:xfrm>
            <a:off x="1" y="4763"/>
            <a:ext cx="3780078" cy="6853237"/>
          </a:xfrm>
          <a:custGeom>
            <a:avLst/>
            <a:gdLst/>
            <a:ahLst/>
            <a:cxnLst/>
            <a:rect l="0" t="0" r="r" b="b"/>
            <a:pathLst>
              <a:path w="1190" h="2160">
                <a:moveTo>
                  <a:pt x="97" y="579"/>
                </a:moveTo>
                <a:cubicBezTo>
                  <a:pt x="92" y="540"/>
                  <a:pt x="109" y="506"/>
                  <a:pt x="122" y="471"/>
                </a:cubicBezTo>
                <a:cubicBezTo>
                  <a:pt x="133" y="442"/>
                  <a:pt x="147" y="414"/>
                  <a:pt x="159" y="385"/>
                </a:cubicBezTo>
                <a:cubicBezTo>
                  <a:pt x="181" y="390"/>
                  <a:pt x="205" y="394"/>
                  <a:pt x="228" y="399"/>
                </a:cubicBezTo>
                <a:cubicBezTo>
                  <a:pt x="252" y="405"/>
                  <a:pt x="275" y="411"/>
                  <a:pt x="301" y="418"/>
                </a:cubicBezTo>
                <a:cubicBezTo>
                  <a:pt x="316" y="360"/>
                  <a:pt x="282" y="314"/>
                  <a:pt x="249" y="269"/>
                </a:cubicBezTo>
                <a:cubicBezTo>
                  <a:pt x="215" y="224"/>
                  <a:pt x="172" y="192"/>
                  <a:pt x="110" y="198"/>
                </a:cubicBezTo>
                <a:cubicBezTo>
                  <a:pt x="111" y="165"/>
                  <a:pt x="112" y="135"/>
                  <a:pt x="112" y="105"/>
                </a:cubicBezTo>
                <a:cubicBezTo>
                  <a:pt x="111" y="75"/>
                  <a:pt x="108" y="45"/>
                  <a:pt x="105" y="10"/>
                </a:cubicBezTo>
                <a:cubicBezTo>
                  <a:pt x="179" y="70"/>
                  <a:pt x="258" y="99"/>
                  <a:pt x="352" y="78"/>
                </a:cubicBezTo>
                <a:cubicBezTo>
                  <a:pt x="356" y="52"/>
                  <a:pt x="344" y="31"/>
                  <a:pt x="336" y="9"/>
                </a:cubicBezTo>
                <a:cubicBezTo>
                  <a:pt x="335" y="6"/>
                  <a:pt x="334" y="3"/>
                  <a:pt x="332" y="0"/>
                </a:cubicBezTo>
                <a:cubicBezTo>
                  <a:pt x="314" y="0"/>
                  <a:pt x="314" y="0"/>
                  <a:pt x="314" y="0"/>
                </a:cubicBezTo>
                <a:cubicBezTo>
                  <a:pt x="323" y="19"/>
                  <a:pt x="330" y="40"/>
                  <a:pt x="334" y="63"/>
                </a:cubicBezTo>
                <a:cubicBezTo>
                  <a:pt x="259" y="82"/>
                  <a:pt x="174" y="51"/>
                  <a:pt x="121" y="0"/>
                </a:cubicBezTo>
                <a:cubicBezTo>
                  <a:pt x="81" y="0"/>
                  <a:pt x="81" y="0"/>
                  <a:pt x="81" y="0"/>
                </a:cubicBezTo>
                <a:cubicBezTo>
                  <a:pt x="97" y="51"/>
                  <a:pt x="98" y="101"/>
                  <a:pt x="93" y="152"/>
                </a:cubicBezTo>
                <a:cubicBezTo>
                  <a:pt x="74" y="70"/>
                  <a:pt x="69" y="27"/>
                  <a:pt x="76" y="0"/>
                </a:cubicBezTo>
                <a:cubicBezTo>
                  <a:pt x="53" y="0"/>
                  <a:pt x="53" y="0"/>
                  <a:pt x="53" y="0"/>
                </a:cubicBezTo>
                <a:cubicBezTo>
                  <a:pt x="51" y="5"/>
                  <a:pt x="49" y="9"/>
                  <a:pt x="47" y="14"/>
                </a:cubicBezTo>
                <a:cubicBezTo>
                  <a:pt x="40" y="28"/>
                  <a:pt x="33" y="42"/>
                  <a:pt x="23" y="52"/>
                </a:cubicBezTo>
                <a:cubicBezTo>
                  <a:pt x="16" y="59"/>
                  <a:pt x="9" y="66"/>
                  <a:pt x="1" y="72"/>
                </a:cubicBezTo>
                <a:cubicBezTo>
                  <a:pt x="1" y="90"/>
                  <a:pt x="1" y="90"/>
                  <a:pt x="1" y="90"/>
                </a:cubicBezTo>
                <a:cubicBezTo>
                  <a:pt x="3" y="89"/>
                  <a:pt x="4" y="88"/>
                  <a:pt x="6" y="88"/>
                </a:cubicBezTo>
                <a:cubicBezTo>
                  <a:pt x="24" y="75"/>
                  <a:pt x="38" y="57"/>
                  <a:pt x="56" y="40"/>
                </a:cubicBezTo>
                <a:cubicBezTo>
                  <a:pt x="70" y="89"/>
                  <a:pt x="71" y="139"/>
                  <a:pt x="73" y="192"/>
                </a:cubicBezTo>
                <a:cubicBezTo>
                  <a:pt x="57" y="187"/>
                  <a:pt x="44" y="180"/>
                  <a:pt x="30" y="178"/>
                </a:cubicBezTo>
                <a:cubicBezTo>
                  <a:pt x="20" y="177"/>
                  <a:pt x="10" y="177"/>
                  <a:pt x="1" y="179"/>
                </a:cubicBezTo>
                <a:cubicBezTo>
                  <a:pt x="1" y="255"/>
                  <a:pt x="1" y="255"/>
                  <a:pt x="1" y="255"/>
                </a:cubicBezTo>
                <a:cubicBezTo>
                  <a:pt x="12" y="246"/>
                  <a:pt x="23" y="234"/>
                  <a:pt x="42" y="241"/>
                </a:cubicBezTo>
                <a:cubicBezTo>
                  <a:pt x="29" y="260"/>
                  <a:pt x="16" y="276"/>
                  <a:pt x="6" y="294"/>
                </a:cubicBezTo>
                <a:cubicBezTo>
                  <a:pt x="4" y="297"/>
                  <a:pt x="3" y="300"/>
                  <a:pt x="1" y="303"/>
                </a:cubicBezTo>
                <a:cubicBezTo>
                  <a:pt x="1" y="432"/>
                  <a:pt x="1" y="432"/>
                  <a:pt x="1" y="432"/>
                </a:cubicBezTo>
                <a:cubicBezTo>
                  <a:pt x="19" y="491"/>
                  <a:pt x="50" y="543"/>
                  <a:pt x="91" y="592"/>
                </a:cubicBezTo>
                <a:cubicBezTo>
                  <a:pt x="94" y="586"/>
                  <a:pt x="97" y="582"/>
                  <a:pt x="97" y="579"/>
                </a:cubicBezTo>
                <a:close/>
                <a:moveTo>
                  <a:pt x="203" y="246"/>
                </a:moveTo>
                <a:cubicBezTo>
                  <a:pt x="242" y="281"/>
                  <a:pt x="270" y="323"/>
                  <a:pt x="287" y="373"/>
                </a:cubicBezTo>
                <a:cubicBezTo>
                  <a:pt x="289" y="380"/>
                  <a:pt x="288" y="387"/>
                  <a:pt x="288" y="391"/>
                </a:cubicBezTo>
                <a:cubicBezTo>
                  <a:pt x="261" y="387"/>
                  <a:pt x="237" y="383"/>
                  <a:pt x="212" y="380"/>
                </a:cubicBezTo>
                <a:cubicBezTo>
                  <a:pt x="190" y="377"/>
                  <a:pt x="170" y="371"/>
                  <a:pt x="157" y="357"/>
                </a:cubicBezTo>
                <a:cubicBezTo>
                  <a:pt x="154" y="332"/>
                  <a:pt x="151" y="311"/>
                  <a:pt x="147" y="287"/>
                </a:cubicBezTo>
                <a:cubicBezTo>
                  <a:pt x="168" y="300"/>
                  <a:pt x="186" y="310"/>
                  <a:pt x="204" y="321"/>
                </a:cubicBezTo>
                <a:cubicBezTo>
                  <a:pt x="184" y="294"/>
                  <a:pt x="153" y="279"/>
                  <a:pt x="143" y="245"/>
                </a:cubicBezTo>
                <a:cubicBezTo>
                  <a:pt x="169" y="230"/>
                  <a:pt x="183" y="230"/>
                  <a:pt x="203" y="246"/>
                </a:cubicBezTo>
                <a:close/>
                <a:moveTo>
                  <a:pt x="40" y="485"/>
                </a:moveTo>
                <a:cubicBezTo>
                  <a:pt x="20" y="445"/>
                  <a:pt x="7" y="403"/>
                  <a:pt x="8" y="358"/>
                </a:cubicBezTo>
                <a:cubicBezTo>
                  <a:pt x="9" y="306"/>
                  <a:pt x="26" y="282"/>
                  <a:pt x="73" y="270"/>
                </a:cubicBezTo>
                <a:cubicBezTo>
                  <a:pt x="69" y="305"/>
                  <a:pt x="60" y="341"/>
                  <a:pt x="70" y="376"/>
                </a:cubicBezTo>
                <a:cubicBezTo>
                  <a:pt x="79" y="342"/>
                  <a:pt x="78" y="305"/>
                  <a:pt x="96" y="274"/>
                </a:cubicBezTo>
                <a:cubicBezTo>
                  <a:pt x="101" y="276"/>
                  <a:pt x="103" y="276"/>
                  <a:pt x="105" y="277"/>
                </a:cubicBezTo>
                <a:cubicBezTo>
                  <a:pt x="107" y="278"/>
                  <a:pt x="109" y="279"/>
                  <a:pt x="110" y="281"/>
                </a:cubicBezTo>
                <a:cubicBezTo>
                  <a:pt x="142" y="328"/>
                  <a:pt x="147" y="378"/>
                  <a:pt x="123" y="430"/>
                </a:cubicBezTo>
                <a:cubicBezTo>
                  <a:pt x="105" y="467"/>
                  <a:pt x="86" y="503"/>
                  <a:pt x="77" y="547"/>
                </a:cubicBezTo>
                <a:cubicBezTo>
                  <a:pt x="65" y="526"/>
                  <a:pt x="50" y="507"/>
                  <a:pt x="40" y="485"/>
                </a:cubicBezTo>
                <a:close/>
                <a:moveTo>
                  <a:pt x="1" y="0"/>
                </a:moveTo>
                <a:cubicBezTo>
                  <a:pt x="1" y="1"/>
                  <a:pt x="1" y="1"/>
                  <a:pt x="1" y="1"/>
                </a:cubicBezTo>
                <a:cubicBezTo>
                  <a:pt x="2" y="1"/>
                  <a:pt x="2" y="0"/>
                  <a:pt x="2" y="0"/>
                </a:cubicBezTo>
                <a:lnTo>
                  <a:pt x="1" y="0"/>
                </a:lnTo>
                <a:close/>
                <a:moveTo>
                  <a:pt x="1052" y="1098"/>
                </a:moveTo>
                <a:cubicBezTo>
                  <a:pt x="1062" y="1083"/>
                  <a:pt x="1075" y="1068"/>
                  <a:pt x="1084" y="1051"/>
                </a:cubicBezTo>
                <a:cubicBezTo>
                  <a:pt x="1099" y="1023"/>
                  <a:pt x="1112" y="994"/>
                  <a:pt x="1092" y="963"/>
                </a:cubicBezTo>
                <a:cubicBezTo>
                  <a:pt x="948" y="958"/>
                  <a:pt x="857" y="1057"/>
                  <a:pt x="855" y="1151"/>
                </a:cubicBezTo>
                <a:cubicBezTo>
                  <a:pt x="788" y="1151"/>
                  <a:pt x="729" y="1127"/>
                  <a:pt x="672" y="1100"/>
                </a:cubicBezTo>
                <a:cubicBezTo>
                  <a:pt x="627" y="1078"/>
                  <a:pt x="589" y="1045"/>
                  <a:pt x="552" y="1010"/>
                </a:cubicBezTo>
                <a:cubicBezTo>
                  <a:pt x="482" y="942"/>
                  <a:pt x="465" y="858"/>
                  <a:pt x="474" y="766"/>
                </a:cubicBezTo>
                <a:cubicBezTo>
                  <a:pt x="491" y="811"/>
                  <a:pt x="520" y="848"/>
                  <a:pt x="547" y="887"/>
                </a:cubicBezTo>
                <a:cubicBezTo>
                  <a:pt x="589" y="949"/>
                  <a:pt x="650" y="975"/>
                  <a:pt x="720" y="988"/>
                </a:cubicBezTo>
                <a:cubicBezTo>
                  <a:pt x="725" y="989"/>
                  <a:pt x="731" y="986"/>
                  <a:pt x="737" y="985"/>
                </a:cubicBezTo>
                <a:cubicBezTo>
                  <a:pt x="734" y="907"/>
                  <a:pt x="723" y="833"/>
                  <a:pt x="681" y="765"/>
                </a:cubicBezTo>
                <a:cubicBezTo>
                  <a:pt x="716" y="759"/>
                  <a:pt x="752" y="766"/>
                  <a:pt x="780" y="738"/>
                </a:cubicBezTo>
                <a:cubicBezTo>
                  <a:pt x="768" y="718"/>
                  <a:pt x="757" y="696"/>
                  <a:pt x="742" y="680"/>
                </a:cubicBezTo>
                <a:cubicBezTo>
                  <a:pt x="720" y="656"/>
                  <a:pt x="696" y="632"/>
                  <a:pt x="669" y="617"/>
                </a:cubicBezTo>
                <a:cubicBezTo>
                  <a:pt x="618" y="588"/>
                  <a:pt x="564" y="572"/>
                  <a:pt x="506" y="597"/>
                </a:cubicBezTo>
                <a:cubicBezTo>
                  <a:pt x="500" y="599"/>
                  <a:pt x="494" y="600"/>
                  <a:pt x="486" y="603"/>
                </a:cubicBezTo>
                <a:cubicBezTo>
                  <a:pt x="486" y="589"/>
                  <a:pt x="485" y="579"/>
                  <a:pt x="485" y="569"/>
                </a:cubicBezTo>
                <a:cubicBezTo>
                  <a:pt x="492" y="456"/>
                  <a:pt x="475" y="348"/>
                  <a:pt x="426" y="246"/>
                </a:cubicBezTo>
                <a:cubicBezTo>
                  <a:pt x="408" y="209"/>
                  <a:pt x="378" y="182"/>
                  <a:pt x="335" y="175"/>
                </a:cubicBezTo>
                <a:cubicBezTo>
                  <a:pt x="316" y="172"/>
                  <a:pt x="297" y="174"/>
                  <a:pt x="285" y="198"/>
                </a:cubicBezTo>
                <a:cubicBezTo>
                  <a:pt x="293" y="206"/>
                  <a:pt x="300" y="215"/>
                  <a:pt x="309" y="222"/>
                </a:cubicBezTo>
                <a:cubicBezTo>
                  <a:pt x="332" y="241"/>
                  <a:pt x="350" y="263"/>
                  <a:pt x="362" y="290"/>
                </a:cubicBezTo>
                <a:cubicBezTo>
                  <a:pt x="397" y="367"/>
                  <a:pt x="418" y="448"/>
                  <a:pt x="425" y="532"/>
                </a:cubicBezTo>
                <a:cubicBezTo>
                  <a:pt x="426" y="539"/>
                  <a:pt x="426" y="548"/>
                  <a:pt x="422" y="553"/>
                </a:cubicBezTo>
                <a:cubicBezTo>
                  <a:pt x="408" y="569"/>
                  <a:pt x="410" y="588"/>
                  <a:pt x="410" y="607"/>
                </a:cubicBezTo>
                <a:cubicBezTo>
                  <a:pt x="409" y="669"/>
                  <a:pt x="383" y="722"/>
                  <a:pt x="349" y="773"/>
                </a:cubicBezTo>
                <a:cubicBezTo>
                  <a:pt x="266" y="679"/>
                  <a:pt x="105" y="682"/>
                  <a:pt x="57" y="750"/>
                </a:cubicBezTo>
                <a:cubicBezTo>
                  <a:pt x="99" y="826"/>
                  <a:pt x="166" y="864"/>
                  <a:pt x="255" y="870"/>
                </a:cubicBezTo>
                <a:cubicBezTo>
                  <a:pt x="186" y="929"/>
                  <a:pt x="108" y="957"/>
                  <a:pt x="18" y="974"/>
                </a:cubicBezTo>
                <a:cubicBezTo>
                  <a:pt x="31" y="918"/>
                  <a:pt x="26" y="869"/>
                  <a:pt x="1" y="826"/>
                </a:cubicBezTo>
                <a:cubicBezTo>
                  <a:pt x="1" y="871"/>
                  <a:pt x="1" y="871"/>
                  <a:pt x="1" y="871"/>
                </a:cubicBezTo>
                <a:cubicBezTo>
                  <a:pt x="5" y="883"/>
                  <a:pt x="5" y="894"/>
                  <a:pt x="1" y="906"/>
                </a:cubicBezTo>
                <a:cubicBezTo>
                  <a:pt x="1" y="1032"/>
                  <a:pt x="1" y="1032"/>
                  <a:pt x="1" y="1032"/>
                </a:cubicBezTo>
                <a:cubicBezTo>
                  <a:pt x="4" y="1026"/>
                  <a:pt x="7" y="1021"/>
                  <a:pt x="9" y="1016"/>
                </a:cubicBezTo>
                <a:cubicBezTo>
                  <a:pt x="97" y="1003"/>
                  <a:pt x="178" y="984"/>
                  <a:pt x="251" y="935"/>
                </a:cubicBezTo>
                <a:cubicBezTo>
                  <a:pt x="247" y="978"/>
                  <a:pt x="241" y="1018"/>
                  <a:pt x="240" y="1058"/>
                </a:cubicBezTo>
                <a:cubicBezTo>
                  <a:pt x="240" y="1101"/>
                  <a:pt x="254" y="1140"/>
                  <a:pt x="286" y="1174"/>
                </a:cubicBezTo>
                <a:cubicBezTo>
                  <a:pt x="390" y="1075"/>
                  <a:pt x="411" y="957"/>
                  <a:pt x="381" y="823"/>
                </a:cubicBezTo>
                <a:cubicBezTo>
                  <a:pt x="392" y="805"/>
                  <a:pt x="404" y="787"/>
                  <a:pt x="417" y="767"/>
                </a:cubicBezTo>
                <a:cubicBezTo>
                  <a:pt x="418" y="860"/>
                  <a:pt x="415" y="950"/>
                  <a:pt x="421" y="1039"/>
                </a:cubicBezTo>
                <a:cubicBezTo>
                  <a:pt x="427" y="1129"/>
                  <a:pt x="449" y="1217"/>
                  <a:pt x="477" y="1301"/>
                </a:cubicBezTo>
                <a:cubicBezTo>
                  <a:pt x="438" y="1354"/>
                  <a:pt x="401" y="1406"/>
                  <a:pt x="382" y="1467"/>
                </a:cubicBezTo>
                <a:cubicBezTo>
                  <a:pt x="364" y="1521"/>
                  <a:pt x="355" y="1576"/>
                  <a:pt x="374" y="1632"/>
                </a:cubicBezTo>
                <a:cubicBezTo>
                  <a:pt x="381" y="1654"/>
                  <a:pt x="385" y="1678"/>
                  <a:pt x="405" y="1695"/>
                </a:cubicBezTo>
                <a:cubicBezTo>
                  <a:pt x="491" y="1652"/>
                  <a:pt x="534" y="1580"/>
                  <a:pt x="554" y="1487"/>
                </a:cubicBezTo>
                <a:cubicBezTo>
                  <a:pt x="574" y="1516"/>
                  <a:pt x="590" y="1541"/>
                  <a:pt x="608" y="1565"/>
                </a:cubicBezTo>
                <a:cubicBezTo>
                  <a:pt x="627" y="1589"/>
                  <a:pt x="647" y="1611"/>
                  <a:pt x="668" y="1636"/>
                </a:cubicBezTo>
                <a:cubicBezTo>
                  <a:pt x="617" y="1671"/>
                  <a:pt x="602" y="1723"/>
                  <a:pt x="605" y="1780"/>
                </a:cubicBezTo>
                <a:cubicBezTo>
                  <a:pt x="607" y="1835"/>
                  <a:pt x="609" y="1892"/>
                  <a:pt x="658" y="1927"/>
                </a:cubicBezTo>
                <a:cubicBezTo>
                  <a:pt x="674" y="1906"/>
                  <a:pt x="688" y="1887"/>
                  <a:pt x="703" y="1868"/>
                </a:cubicBezTo>
                <a:cubicBezTo>
                  <a:pt x="718" y="1848"/>
                  <a:pt x="734" y="1830"/>
                  <a:pt x="748" y="1813"/>
                </a:cubicBezTo>
                <a:cubicBezTo>
                  <a:pt x="775" y="1828"/>
                  <a:pt x="804" y="1841"/>
                  <a:pt x="830" y="1857"/>
                </a:cubicBezTo>
                <a:cubicBezTo>
                  <a:pt x="862" y="1876"/>
                  <a:pt x="897" y="1891"/>
                  <a:pt x="918" y="1925"/>
                </a:cubicBezTo>
                <a:cubicBezTo>
                  <a:pt x="920" y="1928"/>
                  <a:pt x="924" y="1928"/>
                  <a:pt x="931" y="1932"/>
                </a:cubicBezTo>
                <a:cubicBezTo>
                  <a:pt x="932" y="1852"/>
                  <a:pt x="919" y="1780"/>
                  <a:pt x="882" y="1713"/>
                </a:cubicBezTo>
                <a:cubicBezTo>
                  <a:pt x="914" y="1710"/>
                  <a:pt x="946" y="1712"/>
                  <a:pt x="973" y="1702"/>
                </a:cubicBezTo>
                <a:cubicBezTo>
                  <a:pt x="1002" y="1693"/>
                  <a:pt x="1024" y="1670"/>
                  <a:pt x="1046" y="1639"/>
                </a:cubicBezTo>
                <a:cubicBezTo>
                  <a:pt x="1006" y="1649"/>
                  <a:pt x="978" y="1637"/>
                  <a:pt x="952" y="1619"/>
                </a:cubicBezTo>
                <a:cubicBezTo>
                  <a:pt x="936" y="1608"/>
                  <a:pt x="919" y="1598"/>
                  <a:pt x="904" y="1586"/>
                </a:cubicBezTo>
                <a:cubicBezTo>
                  <a:pt x="875" y="1563"/>
                  <a:pt x="843" y="1550"/>
                  <a:pt x="807" y="1545"/>
                </a:cubicBezTo>
                <a:cubicBezTo>
                  <a:pt x="775" y="1541"/>
                  <a:pt x="742" y="1545"/>
                  <a:pt x="718" y="1571"/>
                </a:cubicBezTo>
                <a:cubicBezTo>
                  <a:pt x="708" y="1581"/>
                  <a:pt x="702" y="1595"/>
                  <a:pt x="693" y="1609"/>
                </a:cubicBezTo>
                <a:cubicBezTo>
                  <a:pt x="662" y="1566"/>
                  <a:pt x="632" y="1527"/>
                  <a:pt x="611" y="1480"/>
                </a:cubicBezTo>
                <a:cubicBezTo>
                  <a:pt x="636" y="1482"/>
                  <a:pt x="658" y="1487"/>
                  <a:pt x="680" y="1485"/>
                </a:cubicBezTo>
                <a:cubicBezTo>
                  <a:pt x="708" y="1483"/>
                  <a:pt x="736" y="1481"/>
                  <a:pt x="759" y="1461"/>
                </a:cubicBezTo>
                <a:cubicBezTo>
                  <a:pt x="767" y="1453"/>
                  <a:pt x="772" y="1444"/>
                  <a:pt x="765" y="1435"/>
                </a:cubicBezTo>
                <a:cubicBezTo>
                  <a:pt x="750" y="1413"/>
                  <a:pt x="735" y="1388"/>
                  <a:pt x="715" y="1369"/>
                </a:cubicBezTo>
                <a:cubicBezTo>
                  <a:pt x="673" y="1331"/>
                  <a:pt x="622" y="1309"/>
                  <a:pt x="565" y="1302"/>
                </a:cubicBezTo>
                <a:cubicBezTo>
                  <a:pt x="547" y="1299"/>
                  <a:pt x="529" y="1301"/>
                  <a:pt x="509" y="1300"/>
                </a:cubicBezTo>
                <a:cubicBezTo>
                  <a:pt x="481" y="1195"/>
                  <a:pt x="462" y="1089"/>
                  <a:pt x="470" y="980"/>
                </a:cubicBezTo>
                <a:cubicBezTo>
                  <a:pt x="537" y="1073"/>
                  <a:pt x="627" y="1132"/>
                  <a:pt x="737" y="1167"/>
                </a:cubicBezTo>
                <a:cubicBezTo>
                  <a:pt x="729" y="1229"/>
                  <a:pt x="750" y="1282"/>
                  <a:pt x="789" y="1328"/>
                </a:cubicBezTo>
                <a:cubicBezTo>
                  <a:pt x="828" y="1374"/>
                  <a:pt x="875" y="1407"/>
                  <a:pt x="938" y="1414"/>
                </a:cubicBezTo>
                <a:cubicBezTo>
                  <a:pt x="943" y="1367"/>
                  <a:pt x="942" y="1322"/>
                  <a:pt x="923" y="1280"/>
                </a:cubicBezTo>
                <a:cubicBezTo>
                  <a:pt x="905" y="1239"/>
                  <a:pt x="882" y="1202"/>
                  <a:pt x="842" y="1176"/>
                </a:cubicBezTo>
                <a:cubicBezTo>
                  <a:pt x="859" y="1168"/>
                  <a:pt x="867" y="1176"/>
                  <a:pt x="876" y="1184"/>
                </a:cubicBezTo>
                <a:cubicBezTo>
                  <a:pt x="900" y="1205"/>
                  <a:pt x="925" y="1223"/>
                  <a:pt x="956" y="1232"/>
                </a:cubicBezTo>
                <a:cubicBezTo>
                  <a:pt x="990" y="1242"/>
                  <a:pt x="1025" y="1254"/>
                  <a:pt x="1060" y="1247"/>
                </a:cubicBezTo>
                <a:cubicBezTo>
                  <a:pt x="1106" y="1236"/>
                  <a:pt x="1148" y="1214"/>
                  <a:pt x="1182" y="1180"/>
                </a:cubicBezTo>
                <a:cubicBezTo>
                  <a:pt x="1186" y="1176"/>
                  <a:pt x="1187" y="1168"/>
                  <a:pt x="1190" y="1159"/>
                </a:cubicBezTo>
                <a:cubicBezTo>
                  <a:pt x="1144" y="1139"/>
                  <a:pt x="1099" y="1119"/>
                  <a:pt x="1052" y="1098"/>
                </a:cubicBezTo>
                <a:close/>
                <a:moveTo>
                  <a:pt x="603" y="609"/>
                </a:moveTo>
                <a:cubicBezTo>
                  <a:pt x="634" y="612"/>
                  <a:pt x="659" y="628"/>
                  <a:pt x="683" y="646"/>
                </a:cubicBezTo>
                <a:cubicBezTo>
                  <a:pt x="721" y="674"/>
                  <a:pt x="744" y="701"/>
                  <a:pt x="757" y="735"/>
                </a:cubicBezTo>
                <a:cubicBezTo>
                  <a:pt x="695" y="762"/>
                  <a:pt x="657" y="745"/>
                  <a:pt x="630" y="681"/>
                </a:cubicBezTo>
                <a:cubicBezTo>
                  <a:pt x="645" y="688"/>
                  <a:pt x="657" y="693"/>
                  <a:pt x="675" y="701"/>
                </a:cubicBezTo>
                <a:cubicBezTo>
                  <a:pt x="642" y="655"/>
                  <a:pt x="588" y="658"/>
                  <a:pt x="552" y="630"/>
                </a:cubicBezTo>
                <a:cubicBezTo>
                  <a:pt x="566" y="611"/>
                  <a:pt x="578" y="607"/>
                  <a:pt x="603" y="609"/>
                </a:cubicBezTo>
                <a:close/>
                <a:moveTo>
                  <a:pt x="505" y="718"/>
                </a:moveTo>
                <a:cubicBezTo>
                  <a:pt x="506" y="713"/>
                  <a:pt x="510" y="707"/>
                  <a:pt x="513" y="700"/>
                </a:cubicBezTo>
                <a:cubicBezTo>
                  <a:pt x="540" y="743"/>
                  <a:pt x="564" y="783"/>
                  <a:pt x="590" y="823"/>
                </a:cubicBezTo>
                <a:cubicBezTo>
                  <a:pt x="593" y="828"/>
                  <a:pt x="601" y="831"/>
                  <a:pt x="613" y="840"/>
                </a:cubicBezTo>
                <a:cubicBezTo>
                  <a:pt x="577" y="789"/>
                  <a:pt x="558" y="740"/>
                  <a:pt x="536" y="690"/>
                </a:cubicBezTo>
                <a:cubicBezTo>
                  <a:pt x="559" y="677"/>
                  <a:pt x="580" y="682"/>
                  <a:pt x="596" y="695"/>
                </a:cubicBezTo>
                <a:cubicBezTo>
                  <a:pt x="661" y="749"/>
                  <a:pt x="703" y="817"/>
                  <a:pt x="716" y="901"/>
                </a:cubicBezTo>
                <a:cubicBezTo>
                  <a:pt x="719" y="924"/>
                  <a:pt x="719" y="948"/>
                  <a:pt x="721" y="973"/>
                </a:cubicBezTo>
                <a:cubicBezTo>
                  <a:pt x="654" y="958"/>
                  <a:pt x="596" y="935"/>
                  <a:pt x="558" y="877"/>
                </a:cubicBezTo>
                <a:cubicBezTo>
                  <a:pt x="548" y="862"/>
                  <a:pt x="536" y="848"/>
                  <a:pt x="526" y="833"/>
                </a:cubicBezTo>
                <a:cubicBezTo>
                  <a:pt x="504" y="798"/>
                  <a:pt x="499" y="759"/>
                  <a:pt x="505" y="718"/>
                </a:cubicBezTo>
                <a:close/>
                <a:moveTo>
                  <a:pt x="363" y="220"/>
                </a:moveTo>
                <a:cubicBezTo>
                  <a:pt x="386" y="221"/>
                  <a:pt x="386" y="221"/>
                  <a:pt x="400" y="245"/>
                </a:cubicBezTo>
                <a:cubicBezTo>
                  <a:pt x="366" y="242"/>
                  <a:pt x="366" y="242"/>
                  <a:pt x="363" y="220"/>
                </a:cubicBezTo>
                <a:close/>
                <a:moveTo>
                  <a:pt x="792" y="1613"/>
                </a:moveTo>
                <a:cubicBezTo>
                  <a:pt x="807" y="1614"/>
                  <a:pt x="823" y="1617"/>
                  <a:pt x="840" y="1615"/>
                </a:cubicBezTo>
                <a:cubicBezTo>
                  <a:pt x="820" y="1609"/>
                  <a:pt x="801" y="1602"/>
                  <a:pt x="779" y="1594"/>
                </a:cubicBezTo>
                <a:cubicBezTo>
                  <a:pt x="798" y="1577"/>
                  <a:pt x="818" y="1575"/>
                  <a:pt x="839" y="1580"/>
                </a:cubicBezTo>
                <a:cubicBezTo>
                  <a:pt x="865" y="1586"/>
                  <a:pt x="890" y="1594"/>
                  <a:pt x="912" y="1611"/>
                </a:cubicBezTo>
                <a:cubicBezTo>
                  <a:pt x="938" y="1631"/>
                  <a:pt x="968" y="1646"/>
                  <a:pt x="999" y="1665"/>
                </a:cubicBezTo>
                <a:cubicBezTo>
                  <a:pt x="989" y="1683"/>
                  <a:pt x="973" y="1689"/>
                  <a:pt x="956" y="1691"/>
                </a:cubicBezTo>
                <a:cubicBezTo>
                  <a:pt x="926" y="1694"/>
                  <a:pt x="894" y="1703"/>
                  <a:pt x="868" y="1677"/>
                </a:cubicBezTo>
                <a:cubicBezTo>
                  <a:pt x="843" y="1677"/>
                  <a:pt x="831" y="1654"/>
                  <a:pt x="810" y="1646"/>
                </a:cubicBezTo>
                <a:cubicBezTo>
                  <a:pt x="790" y="1639"/>
                  <a:pt x="770" y="1634"/>
                  <a:pt x="748" y="1627"/>
                </a:cubicBezTo>
                <a:cubicBezTo>
                  <a:pt x="760" y="1609"/>
                  <a:pt x="776" y="1612"/>
                  <a:pt x="792" y="1613"/>
                </a:cubicBezTo>
                <a:close/>
                <a:moveTo>
                  <a:pt x="722" y="1695"/>
                </a:moveTo>
                <a:cubicBezTo>
                  <a:pt x="722" y="1693"/>
                  <a:pt x="724" y="1691"/>
                  <a:pt x="727" y="1687"/>
                </a:cubicBezTo>
                <a:cubicBezTo>
                  <a:pt x="760" y="1700"/>
                  <a:pt x="783" y="1729"/>
                  <a:pt x="812" y="1750"/>
                </a:cubicBezTo>
                <a:cubicBezTo>
                  <a:pt x="797" y="1716"/>
                  <a:pt x="768" y="1694"/>
                  <a:pt x="742" y="1669"/>
                </a:cubicBezTo>
                <a:cubicBezTo>
                  <a:pt x="786" y="1649"/>
                  <a:pt x="815" y="1657"/>
                  <a:pt x="848" y="1697"/>
                </a:cubicBezTo>
                <a:cubicBezTo>
                  <a:pt x="877" y="1732"/>
                  <a:pt x="893" y="1773"/>
                  <a:pt x="903" y="1816"/>
                </a:cubicBezTo>
                <a:cubicBezTo>
                  <a:pt x="909" y="1839"/>
                  <a:pt x="910" y="1864"/>
                  <a:pt x="913" y="1888"/>
                </a:cubicBezTo>
                <a:cubicBezTo>
                  <a:pt x="878" y="1859"/>
                  <a:pt x="841" y="1843"/>
                  <a:pt x="804" y="1825"/>
                </a:cubicBezTo>
                <a:cubicBezTo>
                  <a:pt x="752" y="1800"/>
                  <a:pt x="725" y="1758"/>
                  <a:pt x="721" y="1701"/>
                </a:cubicBezTo>
                <a:cubicBezTo>
                  <a:pt x="720" y="1699"/>
                  <a:pt x="721" y="1697"/>
                  <a:pt x="722" y="1695"/>
                </a:cubicBezTo>
                <a:close/>
                <a:moveTo>
                  <a:pt x="672" y="1791"/>
                </a:moveTo>
                <a:cubicBezTo>
                  <a:pt x="679" y="1772"/>
                  <a:pt x="687" y="1752"/>
                  <a:pt x="695" y="1730"/>
                </a:cubicBezTo>
                <a:cubicBezTo>
                  <a:pt x="708" y="1750"/>
                  <a:pt x="719" y="1769"/>
                  <a:pt x="731" y="1790"/>
                </a:cubicBezTo>
                <a:cubicBezTo>
                  <a:pt x="730" y="1809"/>
                  <a:pt x="719" y="1826"/>
                  <a:pt x="703" y="1842"/>
                </a:cubicBezTo>
                <a:cubicBezTo>
                  <a:pt x="686" y="1860"/>
                  <a:pt x="669" y="1879"/>
                  <a:pt x="651" y="1899"/>
                </a:cubicBezTo>
                <a:cubicBezTo>
                  <a:pt x="649" y="1895"/>
                  <a:pt x="643" y="1890"/>
                  <a:pt x="641" y="1884"/>
                </a:cubicBezTo>
                <a:cubicBezTo>
                  <a:pt x="622" y="1835"/>
                  <a:pt x="617" y="1784"/>
                  <a:pt x="627" y="1732"/>
                </a:cubicBezTo>
                <a:cubicBezTo>
                  <a:pt x="631" y="1707"/>
                  <a:pt x="643" y="1698"/>
                  <a:pt x="672" y="1694"/>
                </a:cubicBezTo>
                <a:cubicBezTo>
                  <a:pt x="686" y="1726"/>
                  <a:pt x="671" y="1758"/>
                  <a:pt x="672" y="1791"/>
                </a:cubicBezTo>
                <a:close/>
                <a:moveTo>
                  <a:pt x="653" y="1590"/>
                </a:moveTo>
                <a:cubicBezTo>
                  <a:pt x="615" y="1552"/>
                  <a:pt x="583" y="1510"/>
                  <a:pt x="563" y="1456"/>
                </a:cubicBezTo>
                <a:cubicBezTo>
                  <a:pt x="588" y="1470"/>
                  <a:pt x="612" y="1505"/>
                  <a:pt x="653" y="1590"/>
                </a:cubicBezTo>
                <a:close/>
                <a:moveTo>
                  <a:pt x="552" y="1340"/>
                </a:moveTo>
                <a:cubicBezTo>
                  <a:pt x="601" y="1301"/>
                  <a:pt x="729" y="1372"/>
                  <a:pt x="747" y="1450"/>
                </a:cubicBezTo>
                <a:cubicBezTo>
                  <a:pt x="715" y="1471"/>
                  <a:pt x="680" y="1473"/>
                  <a:pt x="645" y="1468"/>
                </a:cubicBezTo>
                <a:cubicBezTo>
                  <a:pt x="630" y="1466"/>
                  <a:pt x="616" y="1460"/>
                  <a:pt x="602" y="1454"/>
                </a:cubicBezTo>
                <a:cubicBezTo>
                  <a:pt x="568" y="1438"/>
                  <a:pt x="547" y="1413"/>
                  <a:pt x="548" y="1369"/>
                </a:cubicBezTo>
                <a:cubicBezTo>
                  <a:pt x="584" y="1389"/>
                  <a:pt x="614" y="1418"/>
                  <a:pt x="661" y="1423"/>
                </a:cubicBezTo>
                <a:cubicBezTo>
                  <a:pt x="621" y="1395"/>
                  <a:pt x="576" y="1381"/>
                  <a:pt x="552" y="1340"/>
                </a:cubicBezTo>
                <a:close/>
                <a:moveTo>
                  <a:pt x="467" y="1493"/>
                </a:moveTo>
                <a:cubicBezTo>
                  <a:pt x="480" y="1460"/>
                  <a:pt x="493" y="1428"/>
                  <a:pt x="507" y="1393"/>
                </a:cubicBezTo>
                <a:cubicBezTo>
                  <a:pt x="528" y="1408"/>
                  <a:pt x="535" y="1428"/>
                  <a:pt x="537" y="1449"/>
                </a:cubicBezTo>
                <a:cubicBezTo>
                  <a:pt x="543" y="1532"/>
                  <a:pt x="493" y="1634"/>
                  <a:pt x="409" y="1672"/>
                </a:cubicBezTo>
                <a:cubicBezTo>
                  <a:pt x="371" y="1601"/>
                  <a:pt x="369" y="1529"/>
                  <a:pt x="403" y="1460"/>
                </a:cubicBezTo>
                <a:cubicBezTo>
                  <a:pt x="429" y="1407"/>
                  <a:pt x="458" y="1386"/>
                  <a:pt x="485" y="1387"/>
                </a:cubicBezTo>
                <a:cubicBezTo>
                  <a:pt x="477" y="1422"/>
                  <a:pt x="469" y="1456"/>
                  <a:pt x="461" y="1491"/>
                </a:cubicBezTo>
                <a:cubicBezTo>
                  <a:pt x="463" y="1492"/>
                  <a:pt x="465" y="1492"/>
                  <a:pt x="467" y="1493"/>
                </a:cubicBezTo>
                <a:close/>
                <a:moveTo>
                  <a:pt x="74" y="747"/>
                </a:moveTo>
                <a:cubicBezTo>
                  <a:pt x="122" y="725"/>
                  <a:pt x="170" y="706"/>
                  <a:pt x="224" y="721"/>
                </a:cubicBezTo>
                <a:cubicBezTo>
                  <a:pt x="259" y="731"/>
                  <a:pt x="281" y="755"/>
                  <a:pt x="296" y="795"/>
                </a:cubicBezTo>
                <a:cubicBezTo>
                  <a:pt x="253" y="775"/>
                  <a:pt x="213" y="768"/>
                  <a:pt x="177" y="772"/>
                </a:cubicBezTo>
                <a:cubicBezTo>
                  <a:pt x="218" y="788"/>
                  <a:pt x="258" y="793"/>
                  <a:pt x="294" y="817"/>
                </a:cubicBezTo>
                <a:cubicBezTo>
                  <a:pt x="286" y="827"/>
                  <a:pt x="278" y="836"/>
                  <a:pt x="271" y="845"/>
                </a:cubicBezTo>
                <a:cubicBezTo>
                  <a:pt x="215" y="867"/>
                  <a:pt x="116" y="819"/>
                  <a:pt x="74" y="747"/>
                </a:cubicBezTo>
                <a:close/>
                <a:moveTo>
                  <a:pt x="47" y="990"/>
                </a:moveTo>
                <a:cubicBezTo>
                  <a:pt x="91" y="974"/>
                  <a:pt x="132" y="962"/>
                  <a:pt x="170" y="944"/>
                </a:cubicBezTo>
                <a:cubicBezTo>
                  <a:pt x="208" y="926"/>
                  <a:pt x="243" y="902"/>
                  <a:pt x="279" y="881"/>
                </a:cubicBezTo>
                <a:cubicBezTo>
                  <a:pt x="258" y="931"/>
                  <a:pt x="125" y="987"/>
                  <a:pt x="47" y="990"/>
                </a:cubicBezTo>
                <a:close/>
                <a:moveTo>
                  <a:pt x="315" y="1122"/>
                </a:moveTo>
                <a:cubicBezTo>
                  <a:pt x="310" y="1129"/>
                  <a:pt x="304" y="1135"/>
                  <a:pt x="298" y="1141"/>
                </a:cubicBezTo>
                <a:cubicBezTo>
                  <a:pt x="294" y="1145"/>
                  <a:pt x="290" y="1148"/>
                  <a:pt x="286" y="1151"/>
                </a:cubicBezTo>
                <a:cubicBezTo>
                  <a:pt x="232" y="1084"/>
                  <a:pt x="248" y="925"/>
                  <a:pt x="328" y="876"/>
                </a:cubicBezTo>
                <a:cubicBezTo>
                  <a:pt x="332" y="932"/>
                  <a:pt x="305" y="979"/>
                  <a:pt x="309" y="1031"/>
                </a:cubicBezTo>
                <a:cubicBezTo>
                  <a:pt x="322" y="987"/>
                  <a:pt x="336" y="942"/>
                  <a:pt x="349" y="898"/>
                </a:cubicBezTo>
                <a:cubicBezTo>
                  <a:pt x="351" y="897"/>
                  <a:pt x="353" y="897"/>
                  <a:pt x="355" y="896"/>
                </a:cubicBezTo>
                <a:cubicBezTo>
                  <a:pt x="359" y="906"/>
                  <a:pt x="366" y="916"/>
                  <a:pt x="367" y="926"/>
                </a:cubicBezTo>
                <a:cubicBezTo>
                  <a:pt x="375" y="998"/>
                  <a:pt x="361" y="1064"/>
                  <a:pt x="315" y="1122"/>
                </a:cubicBezTo>
                <a:close/>
                <a:moveTo>
                  <a:pt x="469" y="563"/>
                </a:moveTo>
                <a:cubicBezTo>
                  <a:pt x="464" y="640"/>
                  <a:pt x="457" y="717"/>
                  <a:pt x="453" y="794"/>
                </a:cubicBezTo>
                <a:cubicBezTo>
                  <a:pt x="448" y="889"/>
                  <a:pt x="446" y="983"/>
                  <a:pt x="452" y="1077"/>
                </a:cubicBezTo>
                <a:cubicBezTo>
                  <a:pt x="454" y="1104"/>
                  <a:pt x="459" y="1132"/>
                  <a:pt x="456" y="1161"/>
                </a:cubicBezTo>
                <a:cubicBezTo>
                  <a:pt x="453" y="1147"/>
                  <a:pt x="449" y="1134"/>
                  <a:pt x="447" y="1121"/>
                </a:cubicBezTo>
                <a:cubicBezTo>
                  <a:pt x="435" y="1051"/>
                  <a:pt x="429" y="980"/>
                  <a:pt x="433" y="909"/>
                </a:cubicBezTo>
                <a:cubicBezTo>
                  <a:pt x="438" y="835"/>
                  <a:pt x="441" y="762"/>
                  <a:pt x="444" y="688"/>
                </a:cubicBezTo>
                <a:cubicBezTo>
                  <a:pt x="444" y="681"/>
                  <a:pt x="442" y="675"/>
                  <a:pt x="438" y="668"/>
                </a:cubicBezTo>
                <a:cubicBezTo>
                  <a:pt x="412" y="713"/>
                  <a:pt x="407" y="768"/>
                  <a:pt x="369" y="807"/>
                </a:cubicBezTo>
                <a:cubicBezTo>
                  <a:pt x="356" y="801"/>
                  <a:pt x="357" y="793"/>
                  <a:pt x="365" y="782"/>
                </a:cubicBezTo>
                <a:cubicBezTo>
                  <a:pt x="393" y="742"/>
                  <a:pt x="411" y="695"/>
                  <a:pt x="432" y="651"/>
                </a:cubicBezTo>
                <a:cubicBezTo>
                  <a:pt x="444" y="625"/>
                  <a:pt x="455" y="599"/>
                  <a:pt x="435" y="571"/>
                </a:cubicBezTo>
                <a:cubicBezTo>
                  <a:pt x="449" y="558"/>
                  <a:pt x="451" y="544"/>
                  <a:pt x="444" y="527"/>
                </a:cubicBezTo>
                <a:cubicBezTo>
                  <a:pt x="439" y="516"/>
                  <a:pt x="440" y="504"/>
                  <a:pt x="437" y="492"/>
                </a:cubicBezTo>
                <a:cubicBezTo>
                  <a:pt x="434" y="478"/>
                  <a:pt x="438" y="470"/>
                  <a:pt x="458" y="467"/>
                </a:cubicBezTo>
                <a:cubicBezTo>
                  <a:pt x="411" y="437"/>
                  <a:pt x="423" y="389"/>
                  <a:pt x="411" y="351"/>
                </a:cubicBezTo>
                <a:cubicBezTo>
                  <a:pt x="406" y="338"/>
                  <a:pt x="405" y="323"/>
                  <a:pt x="404" y="310"/>
                </a:cubicBezTo>
                <a:cubicBezTo>
                  <a:pt x="403" y="297"/>
                  <a:pt x="401" y="283"/>
                  <a:pt x="422" y="278"/>
                </a:cubicBezTo>
                <a:cubicBezTo>
                  <a:pt x="431" y="301"/>
                  <a:pt x="442" y="323"/>
                  <a:pt x="448" y="347"/>
                </a:cubicBezTo>
                <a:cubicBezTo>
                  <a:pt x="466" y="418"/>
                  <a:pt x="475" y="490"/>
                  <a:pt x="469" y="563"/>
                </a:cubicBezTo>
                <a:close/>
                <a:moveTo>
                  <a:pt x="551" y="1034"/>
                </a:moveTo>
                <a:cubicBezTo>
                  <a:pt x="584" y="1059"/>
                  <a:pt x="617" y="1084"/>
                  <a:pt x="654" y="1112"/>
                </a:cubicBezTo>
                <a:cubicBezTo>
                  <a:pt x="620" y="1100"/>
                  <a:pt x="575" y="1068"/>
                  <a:pt x="551" y="1034"/>
                </a:cubicBezTo>
                <a:close/>
                <a:moveTo>
                  <a:pt x="862" y="1216"/>
                </a:moveTo>
                <a:cubicBezTo>
                  <a:pt x="893" y="1246"/>
                  <a:pt x="913" y="1283"/>
                  <a:pt x="920" y="1325"/>
                </a:cubicBezTo>
                <a:cubicBezTo>
                  <a:pt x="924" y="1347"/>
                  <a:pt x="924" y="1369"/>
                  <a:pt x="926" y="1393"/>
                </a:cubicBezTo>
                <a:cubicBezTo>
                  <a:pt x="894" y="1391"/>
                  <a:pt x="871" y="1378"/>
                  <a:pt x="848" y="1361"/>
                </a:cubicBezTo>
                <a:cubicBezTo>
                  <a:pt x="818" y="1338"/>
                  <a:pt x="792" y="1312"/>
                  <a:pt x="776" y="1276"/>
                </a:cubicBezTo>
                <a:cubicBezTo>
                  <a:pt x="769" y="1259"/>
                  <a:pt x="766" y="1242"/>
                  <a:pt x="778" y="1217"/>
                </a:cubicBezTo>
                <a:cubicBezTo>
                  <a:pt x="801" y="1247"/>
                  <a:pt x="821" y="1272"/>
                  <a:pt x="842" y="1298"/>
                </a:cubicBezTo>
                <a:cubicBezTo>
                  <a:pt x="840" y="1259"/>
                  <a:pt x="805" y="1234"/>
                  <a:pt x="794" y="1196"/>
                </a:cubicBezTo>
                <a:cubicBezTo>
                  <a:pt x="823" y="1187"/>
                  <a:pt x="845" y="1199"/>
                  <a:pt x="862" y="1216"/>
                </a:cubicBezTo>
                <a:close/>
                <a:moveTo>
                  <a:pt x="932" y="1030"/>
                </a:moveTo>
                <a:cubicBezTo>
                  <a:pt x="975" y="993"/>
                  <a:pt x="1026" y="976"/>
                  <a:pt x="1086" y="979"/>
                </a:cubicBezTo>
                <a:cubicBezTo>
                  <a:pt x="1085" y="1027"/>
                  <a:pt x="1063" y="1060"/>
                  <a:pt x="1032" y="1089"/>
                </a:cubicBezTo>
                <a:cubicBezTo>
                  <a:pt x="1030" y="1091"/>
                  <a:pt x="1027" y="1094"/>
                  <a:pt x="1024" y="1094"/>
                </a:cubicBezTo>
                <a:cubicBezTo>
                  <a:pt x="997" y="1097"/>
                  <a:pt x="970" y="1100"/>
                  <a:pt x="936" y="1103"/>
                </a:cubicBezTo>
                <a:cubicBezTo>
                  <a:pt x="966" y="1081"/>
                  <a:pt x="990" y="1062"/>
                  <a:pt x="1014" y="1043"/>
                </a:cubicBezTo>
                <a:cubicBezTo>
                  <a:pt x="969" y="1052"/>
                  <a:pt x="937" y="1083"/>
                  <a:pt x="896" y="1104"/>
                </a:cubicBezTo>
                <a:cubicBezTo>
                  <a:pt x="893" y="1070"/>
                  <a:pt x="911" y="1048"/>
                  <a:pt x="932" y="1030"/>
                </a:cubicBezTo>
                <a:close/>
                <a:moveTo>
                  <a:pt x="1093" y="1218"/>
                </a:moveTo>
                <a:cubicBezTo>
                  <a:pt x="1049" y="1241"/>
                  <a:pt x="1006" y="1232"/>
                  <a:pt x="962" y="1217"/>
                </a:cubicBezTo>
                <a:cubicBezTo>
                  <a:pt x="943" y="1211"/>
                  <a:pt x="925" y="1201"/>
                  <a:pt x="920" y="1174"/>
                </a:cubicBezTo>
                <a:cubicBezTo>
                  <a:pt x="958" y="1183"/>
                  <a:pt x="994" y="1190"/>
                  <a:pt x="1031" y="1174"/>
                </a:cubicBezTo>
                <a:cubicBezTo>
                  <a:pt x="1020" y="1173"/>
                  <a:pt x="1010" y="1171"/>
                  <a:pt x="1000" y="1170"/>
                </a:cubicBezTo>
                <a:cubicBezTo>
                  <a:pt x="988" y="1169"/>
                  <a:pt x="976" y="1169"/>
                  <a:pt x="965" y="1166"/>
                </a:cubicBezTo>
                <a:cubicBezTo>
                  <a:pt x="953" y="1163"/>
                  <a:pt x="943" y="1158"/>
                  <a:pt x="928" y="1153"/>
                </a:cubicBezTo>
                <a:cubicBezTo>
                  <a:pt x="962" y="1112"/>
                  <a:pt x="1001" y="1110"/>
                  <a:pt x="1044" y="1118"/>
                </a:cubicBezTo>
                <a:cubicBezTo>
                  <a:pt x="1090" y="1126"/>
                  <a:pt x="1125" y="1154"/>
                  <a:pt x="1170" y="1168"/>
                </a:cubicBezTo>
                <a:cubicBezTo>
                  <a:pt x="1146" y="1196"/>
                  <a:pt x="1118" y="1204"/>
                  <a:pt x="1093" y="1218"/>
                </a:cubicBezTo>
                <a:close/>
                <a:moveTo>
                  <a:pt x="341" y="2044"/>
                </a:moveTo>
                <a:cubicBezTo>
                  <a:pt x="347" y="2038"/>
                  <a:pt x="350" y="2033"/>
                  <a:pt x="355" y="2029"/>
                </a:cubicBezTo>
                <a:cubicBezTo>
                  <a:pt x="403" y="1988"/>
                  <a:pt x="413" y="1932"/>
                  <a:pt x="410" y="1874"/>
                </a:cubicBezTo>
                <a:cubicBezTo>
                  <a:pt x="408" y="1843"/>
                  <a:pt x="397" y="1811"/>
                  <a:pt x="386" y="1781"/>
                </a:cubicBezTo>
                <a:cubicBezTo>
                  <a:pt x="378" y="1759"/>
                  <a:pt x="363" y="1740"/>
                  <a:pt x="351" y="1720"/>
                </a:cubicBezTo>
                <a:cubicBezTo>
                  <a:pt x="313" y="1734"/>
                  <a:pt x="303" y="1768"/>
                  <a:pt x="282" y="1797"/>
                </a:cubicBezTo>
                <a:cubicBezTo>
                  <a:pt x="240" y="1729"/>
                  <a:pt x="180" y="1686"/>
                  <a:pt x="111" y="1649"/>
                </a:cubicBezTo>
                <a:cubicBezTo>
                  <a:pt x="107" y="1654"/>
                  <a:pt x="102" y="1658"/>
                  <a:pt x="100" y="1663"/>
                </a:cubicBezTo>
                <a:cubicBezTo>
                  <a:pt x="81" y="1731"/>
                  <a:pt x="77" y="1797"/>
                  <a:pt x="113" y="1863"/>
                </a:cubicBezTo>
                <a:cubicBezTo>
                  <a:pt x="136" y="1904"/>
                  <a:pt x="157" y="1946"/>
                  <a:pt x="189" y="1981"/>
                </a:cubicBezTo>
                <a:cubicBezTo>
                  <a:pt x="103" y="1948"/>
                  <a:pt x="35" y="1896"/>
                  <a:pt x="6" y="1803"/>
                </a:cubicBezTo>
                <a:cubicBezTo>
                  <a:pt x="5" y="1798"/>
                  <a:pt x="3" y="1793"/>
                  <a:pt x="1" y="1788"/>
                </a:cubicBezTo>
                <a:cubicBezTo>
                  <a:pt x="1" y="1917"/>
                  <a:pt x="1" y="1917"/>
                  <a:pt x="1" y="1917"/>
                </a:cubicBezTo>
                <a:cubicBezTo>
                  <a:pt x="52" y="1942"/>
                  <a:pt x="103" y="1965"/>
                  <a:pt x="155" y="1988"/>
                </a:cubicBezTo>
                <a:cubicBezTo>
                  <a:pt x="225" y="2018"/>
                  <a:pt x="297" y="2047"/>
                  <a:pt x="369" y="2076"/>
                </a:cubicBezTo>
                <a:cubicBezTo>
                  <a:pt x="421" y="2098"/>
                  <a:pt x="468" y="2126"/>
                  <a:pt x="512" y="2160"/>
                </a:cubicBezTo>
                <a:cubicBezTo>
                  <a:pt x="538" y="2160"/>
                  <a:pt x="538" y="2160"/>
                  <a:pt x="538" y="2160"/>
                </a:cubicBezTo>
                <a:cubicBezTo>
                  <a:pt x="488" y="2119"/>
                  <a:pt x="432" y="2086"/>
                  <a:pt x="371" y="2060"/>
                </a:cubicBezTo>
                <a:cubicBezTo>
                  <a:pt x="361" y="2056"/>
                  <a:pt x="353" y="2050"/>
                  <a:pt x="341" y="2044"/>
                </a:cubicBezTo>
                <a:close/>
                <a:moveTo>
                  <a:pt x="286" y="1960"/>
                </a:moveTo>
                <a:cubicBezTo>
                  <a:pt x="250" y="1919"/>
                  <a:pt x="215" y="1879"/>
                  <a:pt x="185" y="1825"/>
                </a:cubicBezTo>
                <a:cubicBezTo>
                  <a:pt x="188" y="1839"/>
                  <a:pt x="187" y="1847"/>
                  <a:pt x="190" y="1853"/>
                </a:cubicBezTo>
                <a:cubicBezTo>
                  <a:pt x="214" y="1893"/>
                  <a:pt x="239" y="1933"/>
                  <a:pt x="266" y="1976"/>
                </a:cubicBezTo>
                <a:cubicBezTo>
                  <a:pt x="258" y="1976"/>
                  <a:pt x="251" y="1977"/>
                  <a:pt x="246" y="1975"/>
                </a:cubicBezTo>
                <a:cubicBezTo>
                  <a:pt x="207" y="1963"/>
                  <a:pt x="174" y="1941"/>
                  <a:pt x="153" y="1905"/>
                </a:cubicBezTo>
                <a:cubicBezTo>
                  <a:pt x="143" y="1890"/>
                  <a:pt x="136" y="1873"/>
                  <a:pt x="127" y="1857"/>
                </a:cubicBezTo>
                <a:cubicBezTo>
                  <a:pt x="92" y="1797"/>
                  <a:pt x="98" y="1735"/>
                  <a:pt x="114" y="1668"/>
                </a:cubicBezTo>
                <a:cubicBezTo>
                  <a:pt x="136" y="1681"/>
                  <a:pt x="157" y="1692"/>
                  <a:pt x="176" y="1705"/>
                </a:cubicBezTo>
                <a:cubicBezTo>
                  <a:pt x="246" y="1755"/>
                  <a:pt x="288" y="1823"/>
                  <a:pt x="307" y="1905"/>
                </a:cubicBezTo>
                <a:cubicBezTo>
                  <a:pt x="312" y="1924"/>
                  <a:pt x="307" y="1945"/>
                  <a:pt x="286" y="1960"/>
                </a:cubicBezTo>
                <a:close/>
                <a:moveTo>
                  <a:pt x="335" y="1880"/>
                </a:moveTo>
                <a:cubicBezTo>
                  <a:pt x="289" y="1828"/>
                  <a:pt x="292" y="1786"/>
                  <a:pt x="344" y="1742"/>
                </a:cubicBezTo>
                <a:cubicBezTo>
                  <a:pt x="368" y="1769"/>
                  <a:pt x="382" y="1802"/>
                  <a:pt x="390" y="1848"/>
                </a:cubicBezTo>
                <a:cubicBezTo>
                  <a:pt x="395" y="1878"/>
                  <a:pt x="399" y="1907"/>
                  <a:pt x="387" y="1937"/>
                </a:cubicBezTo>
                <a:cubicBezTo>
                  <a:pt x="378" y="1960"/>
                  <a:pt x="369" y="1968"/>
                  <a:pt x="346" y="1973"/>
                </a:cubicBezTo>
                <a:cubicBezTo>
                  <a:pt x="337" y="1928"/>
                  <a:pt x="363" y="1881"/>
                  <a:pt x="337" y="1831"/>
                </a:cubicBezTo>
                <a:cubicBezTo>
                  <a:pt x="336" y="1851"/>
                  <a:pt x="336" y="1864"/>
                  <a:pt x="335" y="1880"/>
                </a:cubicBezTo>
                <a:close/>
                <a:moveTo>
                  <a:pt x="289" y="1341"/>
                </a:moveTo>
                <a:cubicBezTo>
                  <a:pt x="270" y="1310"/>
                  <a:pt x="238" y="1308"/>
                  <a:pt x="206" y="1309"/>
                </a:cubicBezTo>
                <a:cubicBezTo>
                  <a:pt x="187" y="1309"/>
                  <a:pt x="168" y="1314"/>
                  <a:pt x="150" y="1316"/>
                </a:cubicBezTo>
                <a:cubicBezTo>
                  <a:pt x="152" y="1265"/>
                  <a:pt x="155" y="1216"/>
                  <a:pt x="157" y="1166"/>
                </a:cubicBezTo>
                <a:cubicBezTo>
                  <a:pt x="147" y="1165"/>
                  <a:pt x="140" y="1162"/>
                  <a:pt x="135" y="1163"/>
                </a:cubicBezTo>
                <a:cubicBezTo>
                  <a:pt x="89" y="1178"/>
                  <a:pt x="51" y="1206"/>
                  <a:pt x="21" y="1243"/>
                </a:cubicBezTo>
                <a:cubicBezTo>
                  <a:pt x="12" y="1254"/>
                  <a:pt x="6" y="1266"/>
                  <a:pt x="1" y="1279"/>
                </a:cubicBezTo>
                <a:cubicBezTo>
                  <a:pt x="1" y="1500"/>
                  <a:pt x="1" y="1500"/>
                  <a:pt x="1" y="1500"/>
                </a:cubicBezTo>
                <a:cubicBezTo>
                  <a:pt x="5" y="1489"/>
                  <a:pt x="9" y="1479"/>
                  <a:pt x="15" y="1468"/>
                </a:cubicBezTo>
                <a:cubicBezTo>
                  <a:pt x="100" y="1509"/>
                  <a:pt x="229" y="1472"/>
                  <a:pt x="289" y="1341"/>
                </a:cubicBezTo>
                <a:close/>
                <a:moveTo>
                  <a:pt x="149" y="1338"/>
                </a:moveTo>
                <a:cubicBezTo>
                  <a:pt x="189" y="1324"/>
                  <a:pt x="228" y="1319"/>
                  <a:pt x="271" y="1339"/>
                </a:cubicBezTo>
                <a:cubicBezTo>
                  <a:pt x="247" y="1394"/>
                  <a:pt x="210" y="1432"/>
                  <a:pt x="157" y="1454"/>
                </a:cubicBezTo>
                <a:cubicBezTo>
                  <a:pt x="132" y="1465"/>
                  <a:pt x="104" y="1471"/>
                  <a:pt x="75" y="1453"/>
                </a:cubicBezTo>
                <a:cubicBezTo>
                  <a:pt x="112" y="1426"/>
                  <a:pt x="155" y="1411"/>
                  <a:pt x="182" y="1375"/>
                </a:cubicBezTo>
                <a:cubicBezTo>
                  <a:pt x="155" y="1388"/>
                  <a:pt x="127" y="1401"/>
                  <a:pt x="94" y="1417"/>
                </a:cubicBezTo>
                <a:cubicBezTo>
                  <a:pt x="112" y="1389"/>
                  <a:pt x="126" y="1366"/>
                  <a:pt x="141" y="1343"/>
                </a:cubicBezTo>
                <a:cubicBezTo>
                  <a:pt x="143" y="1341"/>
                  <a:pt x="146" y="1339"/>
                  <a:pt x="149" y="1338"/>
                </a:cubicBezTo>
                <a:close/>
                <a:moveTo>
                  <a:pt x="3" y="1343"/>
                </a:moveTo>
                <a:cubicBezTo>
                  <a:pt x="9" y="1298"/>
                  <a:pt x="21" y="1255"/>
                  <a:pt x="61" y="1227"/>
                </a:cubicBezTo>
                <a:cubicBezTo>
                  <a:pt x="85" y="1210"/>
                  <a:pt x="105" y="1188"/>
                  <a:pt x="140" y="1179"/>
                </a:cubicBezTo>
                <a:cubicBezTo>
                  <a:pt x="133" y="1226"/>
                  <a:pt x="142" y="1270"/>
                  <a:pt x="129" y="1314"/>
                </a:cubicBezTo>
                <a:cubicBezTo>
                  <a:pt x="117" y="1357"/>
                  <a:pt x="98" y="1391"/>
                  <a:pt x="46" y="1403"/>
                </a:cubicBezTo>
                <a:cubicBezTo>
                  <a:pt x="48" y="1387"/>
                  <a:pt x="48" y="1376"/>
                  <a:pt x="50" y="1364"/>
                </a:cubicBezTo>
                <a:cubicBezTo>
                  <a:pt x="53" y="1353"/>
                  <a:pt x="58" y="1342"/>
                  <a:pt x="62" y="1331"/>
                </a:cubicBezTo>
                <a:cubicBezTo>
                  <a:pt x="66" y="1321"/>
                  <a:pt x="69" y="1312"/>
                  <a:pt x="73" y="1302"/>
                </a:cubicBezTo>
                <a:cubicBezTo>
                  <a:pt x="42" y="1328"/>
                  <a:pt x="32" y="1363"/>
                  <a:pt x="23" y="1400"/>
                </a:cubicBezTo>
                <a:cubicBezTo>
                  <a:pt x="2" y="1384"/>
                  <a:pt x="0" y="1364"/>
                  <a:pt x="3" y="1343"/>
                </a:cubicBezTo>
                <a:close/>
                <a:moveTo>
                  <a:pt x="433" y="413"/>
                </a:moveTo>
                <a:cubicBezTo>
                  <a:pt x="450" y="401"/>
                  <a:pt x="446" y="388"/>
                  <a:pt x="441" y="373"/>
                </a:cubicBezTo>
                <a:cubicBezTo>
                  <a:pt x="418" y="384"/>
                  <a:pt x="426" y="397"/>
                  <a:pt x="433" y="413"/>
                </a:cubicBezTo>
                <a:close/>
                <a:moveTo>
                  <a:pt x="418" y="2137"/>
                </a:moveTo>
                <a:cubicBezTo>
                  <a:pt x="409" y="2129"/>
                  <a:pt x="397" y="2124"/>
                  <a:pt x="390" y="2116"/>
                </a:cubicBezTo>
                <a:cubicBezTo>
                  <a:pt x="378" y="2102"/>
                  <a:pt x="364" y="2097"/>
                  <a:pt x="347" y="2104"/>
                </a:cubicBezTo>
                <a:cubicBezTo>
                  <a:pt x="330" y="2074"/>
                  <a:pt x="302" y="2072"/>
                  <a:pt x="273" y="2071"/>
                </a:cubicBezTo>
                <a:cubicBezTo>
                  <a:pt x="224" y="2070"/>
                  <a:pt x="175" y="2065"/>
                  <a:pt x="126" y="2072"/>
                </a:cubicBezTo>
                <a:cubicBezTo>
                  <a:pt x="113" y="2074"/>
                  <a:pt x="105" y="2072"/>
                  <a:pt x="105" y="2058"/>
                </a:cubicBezTo>
                <a:cubicBezTo>
                  <a:pt x="157" y="2040"/>
                  <a:pt x="209" y="2061"/>
                  <a:pt x="261" y="2058"/>
                </a:cubicBezTo>
                <a:cubicBezTo>
                  <a:pt x="257" y="2051"/>
                  <a:pt x="252" y="2046"/>
                  <a:pt x="246" y="2044"/>
                </a:cubicBezTo>
                <a:cubicBezTo>
                  <a:pt x="178" y="2014"/>
                  <a:pt x="111" y="1983"/>
                  <a:pt x="43" y="1954"/>
                </a:cubicBezTo>
                <a:cubicBezTo>
                  <a:pt x="29" y="1948"/>
                  <a:pt x="15" y="1942"/>
                  <a:pt x="1" y="1935"/>
                </a:cubicBezTo>
                <a:cubicBezTo>
                  <a:pt x="1" y="1951"/>
                  <a:pt x="1" y="1951"/>
                  <a:pt x="1" y="1951"/>
                </a:cubicBezTo>
                <a:cubicBezTo>
                  <a:pt x="54" y="1979"/>
                  <a:pt x="108" y="2004"/>
                  <a:pt x="163" y="2032"/>
                </a:cubicBezTo>
                <a:cubicBezTo>
                  <a:pt x="139" y="2035"/>
                  <a:pt x="117" y="2038"/>
                  <a:pt x="97" y="2040"/>
                </a:cubicBezTo>
                <a:cubicBezTo>
                  <a:pt x="66" y="2015"/>
                  <a:pt x="34" y="1994"/>
                  <a:pt x="1" y="1978"/>
                </a:cubicBezTo>
                <a:cubicBezTo>
                  <a:pt x="1" y="2008"/>
                  <a:pt x="1" y="2008"/>
                  <a:pt x="1" y="2008"/>
                </a:cubicBezTo>
                <a:cubicBezTo>
                  <a:pt x="8" y="2014"/>
                  <a:pt x="13" y="2023"/>
                  <a:pt x="20" y="2030"/>
                </a:cubicBezTo>
                <a:cubicBezTo>
                  <a:pt x="18" y="2032"/>
                  <a:pt x="17" y="2033"/>
                  <a:pt x="16" y="2035"/>
                </a:cubicBezTo>
                <a:cubicBezTo>
                  <a:pt x="11" y="2034"/>
                  <a:pt x="6" y="2033"/>
                  <a:pt x="1" y="2032"/>
                </a:cubicBezTo>
                <a:cubicBezTo>
                  <a:pt x="1" y="2051"/>
                  <a:pt x="1" y="2051"/>
                  <a:pt x="1" y="2051"/>
                </a:cubicBezTo>
                <a:cubicBezTo>
                  <a:pt x="10" y="2055"/>
                  <a:pt x="18" y="2058"/>
                  <a:pt x="26" y="2063"/>
                </a:cubicBezTo>
                <a:cubicBezTo>
                  <a:pt x="19" y="2068"/>
                  <a:pt x="10" y="2072"/>
                  <a:pt x="1" y="2075"/>
                </a:cubicBezTo>
                <a:cubicBezTo>
                  <a:pt x="1" y="2160"/>
                  <a:pt x="1" y="2160"/>
                  <a:pt x="1" y="2160"/>
                </a:cubicBezTo>
                <a:cubicBezTo>
                  <a:pt x="7" y="2160"/>
                  <a:pt x="7" y="2160"/>
                  <a:pt x="7" y="2160"/>
                </a:cubicBezTo>
                <a:cubicBezTo>
                  <a:pt x="12" y="2147"/>
                  <a:pt x="19" y="2136"/>
                  <a:pt x="28" y="2128"/>
                </a:cubicBezTo>
                <a:cubicBezTo>
                  <a:pt x="39" y="2126"/>
                  <a:pt x="50" y="2123"/>
                  <a:pt x="63" y="2120"/>
                </a:cubicBezTo>
                <a:cubicBezTo>
                  <a:pt x="65" y="2134"/>
                  <a:pt x="65" y="2147"/>
                  <a:pt x="64" y="2160"/>
                </a:cubicBezTo>
                <a:cubicBezTo>
                  <a:pt x="81" y="2160"/>
                  <a:pt x="81" y="2160"/>
                  <a:pt x="81" y="2160"/>
                </a:cubicBezTo>
                <a:cubicBezTo>
                  <a:pt x="83" y="2150"/>
                  <a:pt x="84" y="2139"/>
                  <a:pt x="84" y="2128"/>
                </a:cubicBezTo>
                <a:cubicBezTo>
                  <a:pt x="94" y="2139"/>
                  <a:pt x="102" y="2149"/>
                  <a:pt x="108" y="2160"/>
                </a:cubicBezTo>
                <a:cubicBezTo>
                  <a:pt x="141" y="2160"/>
                  <a:pt x="141" y="2160"/>
                  <a:pt x="141" y="2160"/>
                </a:cubicBezTo>
                <a:cubicBezTo>
                  <a:pt x="141" y="2137"/>
                  <a:pt x="136" y="2113"/>
                  <a:pt x="127" y="2091"/>
                </a:cubicBezTo>
                <a:cubicBezTo>
                  <a:pt x="188" y="2083"/>
                  <a:pt x="247" y="2083"/>
                  <a:pt x="303" y="2110"/>
                </a:cubicBezTo>
                <a:cubicBezTo>
                  <a:pt x="320" y="2118"/>
                  <a:pt x="336" y="2129"/>
                  <a:pt x="357" y="2124"/>
                </a:cubicBezTo>
                <a:cubicBezTo>
                  <a:pt x="363" y="2122"/>
                  <a:pt x="371" y="2126"/>
                  <a:pt x="377" y="2130"/>
                </a:cubicBezTo>
                <a:cubicBezTo>
                  <a:pt x="392" y="2140"/>
                  <a:pt x="407" y="2149"/>
                  <a:pt x="422" y="2160"/>
                </a:cubicBezTo>
                <a:cubicBezTo>
                  <a:pt x="459" y="2160"/>
                  <a:pt x="459" y="2160"/>
                  <a:pt x="459" y="2160"/>
                </a:cubicBezTo>
                <a:cubicBezTo>
                  <a:pt x="454" y="2151"/>
                  <a:pt x="451" y="2141"/>
                  <a:pt x="450" y="2129"/>
                </a:cubicBezTo>
                <a:cubicBezTo>
                  <a:pt x="438" y="2146"/>
                  <a:pt x="429" y="2146"/>
                  <a:pt x="418" y="2137"/>
                </a:cubicBezTo>
                <a:close/>
              </a:path>
            </a:pathLst>
          </a:custGeom>
          <a:solidFill>
            <a:schemeClr val="accent3">
              <a:lumMod val="60000"/>
              <a:lumOff val="40000"/>
              <a:alpha val="40000"/>
            </a:schemeClr>
          </a:solidFill>
          <a:ln>
            <a:noFill/>
          </a:ln>
        </p:spPr>
      </p:sp>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79FFF94F-A726-4C39-BE9D-C9023256F7A3}" type="datetimeFigureOut">
              <a:rPr lang="en-US" smtClean="0"/>
              <a:t>4/27/2018</a:t>
            </a:fld>
            <a:endParaRPr lang="en-US"/>
          </a:p>
        </p:txBody>
      </p:sp>
      <p:sp>
        <p:nvSpPr>
          <p:cNvPr id="5" name="Footer Placeholder 4"/>
          <p:cNvSpPr>
            <a:spLocks noGrp="1"/>
          </p:cNvSpPr>
          <p:nvPr>
            <p:ph type="ftr" sz="quarter" idx="11"/>
          </p:nvPr>
        </p:nvSpPr>
        <p:spPr>
          <a:xfrm>
            <a:off x="2933699" y="6296615"/>
            <a:ext cx="5959577" cy="365125"/>
          </a:xfrm>
        </p:spPr>
        <p:txBody>
          <a:bodyPr/>
          <a:lstStyle/>
          <a:p>
            <a:endParaRPr lang="en-US"/>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811EE340-CBA2-4C3D-A4AA-4FBFA17B4CA3}" type="slidenum">
              <a:rPr lang="en-US" smtClean="0"/>
              <a:t>‹#›</a:t>
            </a:fld>
            <a:endParaRPr lang="en-US"/>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176215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79FFF94F-A726-4C39-BE9D-C9023256F7A3}" type="datetimeFigureOut">
              <a:rPr lang="en-US" smtClean="0"/>
              <a:pPr/>
              <a:t>4/27/2018</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811EE340-CBA2-4C3D-A4AA-4FBFA17B4CA3}" type="slidenum">
              <a:rPr lang="en-US" smtClean="0"/>
              <a:pPr/>
              <a:t>‹#›</a:t>
            </a:fld>
            <a:endParaRPr lang="en-US"/>
          </a:p>
        </p:txBody>
      </p:sp>
    </p:spTree>
    <p:extLst>
      <p:ext uri="{BB962C8B-B14F-4D97-AF65-F5344CB8AC3E}">
        <p14:creationId xmlns:p14="http://schemas.microsoft.com/office/powerpoint/2010/main" val="3120339612"/>
      </p:ext>
    </p:extLst>
  </p:cSld>
  <p:clrMapOvr>
    <a:masterClrMapping/>
  </p:clrMapOvr>
  <p:extLst>
    <p:ext uri="{DCECCB84-F9BA-43D5-87BE-67443E8EF086}">
      <p15:sldGuideLst xmlns:p15="http://schemas.microsoft.com/office/powerpoint/2012/main"/>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FFF94F-A726-4C39-BE9D-C9023256F7A3}" type="datetimeFigureOut">
              <a:rPr lang="en-US" smtClean="0"/>
              <a:pPr/>
              <a:t>4/27/2018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1EE340-CBA2-4C3D-A4AA-4FBFA17B4CA3}" type="slidenum">
              <a:rPr lang="en-US" smtClean="0"/>
              <a:pPr/>
              <a:t>‹#›</a:t>
            </a:fld>
            <a:endParaRPr lang="en-US"/>
          </a:p>
        </p:txBody>
      </p:sp>
    </p:spTree>
    <p:extLst>
      <p:ext uri="{BB962C8B-B14F-4D97-AF65-F5344CB8AC3E}">
        <p14:creationId xmlns:p14="http://schemas.microsoft.com/office/powerpoint/2010/main" val="148775383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79FFF94F-A726-4C39-BE9D-C9023256F7A3}" type="datetimeFigureOut">
              <a:rPr lang="en-US" smtClean="0"/>
              <a:pPr/>
              <a:t>4/27/2018</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811EE340-CBA2-4C3D-A4AA-4FBFA17B4CA3}" type="slidenum">
              <a:rPr lang="en-US" smtClean="0"/>
              <a:pPr/>
              <a:t>‹#›</a:t>
            </a:fld>
            <a:endParaRPr lang="en-US"/>
          </a:p>
        </p:txBody>
      </p:sp>
    </p:spTree>
    <p:extLst>
      <p:ext uri="{BB962C8B-B14F-4D97-AF65-F5344CB8AC3E}">
        <p14:creationId xmlns:p14="http://schemas.microsoft.com/office/powerpoint/2010/main" val="3451550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FFF94F-A726-4C39-BE9D-C9023256F7A3}" type="datetimeFigureOut">
              <a:rPr lang="en-US" smtClean="0"/>
              <a:pPr/>
              <a:t>4/27/2018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11EE340-CBA2-4C3D-A4AA-4FBFA17B4CA3}" type="slidenum">
              <a:rPr lang="en-US" smtClean="0"/>
              <a:pPr/>
              <a:t>‹#›</a:t>
            </a:fld>
            <a:endParaRPr lang="en-US"/>
          </a:p>
        </p:txBody>
      </p:sp>
    </p:spTree>
    <p:extLst>
      <p:ext uri="{BB962C8B-B14F-4D97-AF65-F5344CB8AC3E}">
        <p14:creationId xmlns:p14="http://schemas.microsoft.com/office/powerpoint/2010/main" val="304172107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9FFF94F-A726-4C39-BE9D-C9023256F7A3}" type="datetimeFigureOut">
              <a:rPr lang="en-US" smtClean="0"/>
              <a:pPr/>
              <a:t>4/27/2018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11EE340-CBA2-4C3D-A4AA-4FBFA17B4CA3}" type="slidenum">
              <a:rPr lang="en-US" smtClean="0"/>
              <a:pPr/>
              <a:t>‹#›</a:t>
            </a:fld>
            <a:endParaRPr lang="en-US"/>
          </a:p>
        </p:txBody>
      </p:sp>
    </p:spTree>
    <p:extLst>
      <p:ext uri="{BB962C8B-B14F-4D97-AF65-F5344CB8AC3E}">
        <p14:creationId xmlns:p14="http://schemas.microsoft.com/office/powerpoint/2010/main" val="175170543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9FFF94F-A726-4C39-BE9D-C9023256F7A3}" type="datetimeFigureOut">
              <a:rPr lang="en-US" smtClean="0"/>
              <a:pPr/>
              <a:t>4/27/2018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11EE340-CBA2-4C3D-A4AA-4FBFA17B4CA3}" type="slidenum">
              <a:rPr lang="en-US" smtClean="0"/>
              <a:pPr/>
              <a:t>‹#›</a:t>
            </a:fld>
            <a:endParaRPr lang="en-US"/>
          </a:p>
        </p:txBody>
      </p:sp>
    </p:spTree>
    <p:extLst>
      <p:ext uri="{BB962C8B-B14F-4D97-AF65-F5344CB8AC3E}">
        <p14:creationId xmlns:p14="http://schemas.microsoft.com/office/powerpoint/2010/main" val="6165273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9FFF94F-A726-4C39-BE9D-C9023256F7A3}" type="datetimeFigureOut">
              <a:rPr lang="en-US" smtClean="0"/>
              <a:pPr/>
              <a:t>4/27/2018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11EE340-CBA2-4C3D-A4AA-4FBFA17B4CA3}" type="slidenum">
              <a:rPr lang="en-US" smtClean="0"/>
              <a:pPr/>
              <a:t>‹#›</a:t>
            </a:fld>
            <a:endParaRPr lang="en-US"/>
          </a:p>
        </p:txBody>
      </p:sp>
    </p:spTree>
    <p:extLst>
      <p:ext uri="{BB962C8B-B14F-4D97-AF65-F5344CB8AC3E}">
        <p14:creationId xmlns:p14="http://schemas.microsoft.com/office/powerpoint/2010/main" val="3226834211"/>
      </p:ext>
    </p:extLst>
  </p:cSld>
  <p:clrMapOvr>
    <a:masterClrMapping/>
  </p:clrMapOvr>
  <p:extLst>
    <p:ext uri="{DCECCB84-F9BA-43D5-87BE-67443E8EF086}">
      <p15:sldGuideLst xmlns:p15="http://schemas.microsoft.com/office/powerpoint/2012/main"/>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9FFF94F-A726-4C39-BE9D-C9023256F7A3}" type="datetimeFigureOut">
              <a:rPr lang="en-US" smtClean="0"/>
              <a:pPr/>
              <a:t>4/27/2018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11EE340-CBA2-4C3D-A4AA-4FBFA17B4CA3}" type="slidenum">
              <a:rPr lang="en-US" smtClean="0"/>
              <a:pPr/>
              <a:t>‹#›</a:t>
            </a:fld>
            <a:endParaRPr lang="en-US"/>
          </a:p>
        </p:txBody>
      </p:sp>
    </p:spTree>
    <p:extLst>
      <p:ext uri="{BB962C8B-B14F-4D97-AF65-F5344CB8AC3E}">
        <p14:creationId xmlns:p14="http://schemas.microsoft.com/office/powerpoint/2010/main" val="1870581578"/>
      </p:ext>
    </p:extLst>
  </p:cSld>
  <p:clrMapOvr>
    <a:masterClrMapping/>
  </p:clrMapOvr>
  <p:extLst>
    <p:ext uri="{DCECCB84-F9BA-43D5-87BE-67443E8EF086}">
      <p15:sldGuideLst xmlns:p15="http://schemas.microsoft.com/office/powerpoint/2012/main"/>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9FFF94F-A726-4C39-BE9D-C9023256F7A3}" type="datetimeFigureOut">
              <a:rPr lang="en-US" smtClean="0"/>
              <a:pPr/>
              <a:t>4/27/2018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11EE340-CBA2-4C3D-A4AA-4FBFA17B4CA3}" type="slidenum">
              <a:rPr lang="en-US" smtClean="0"/>
              <a:pPr/>
              <a:t>‹#›</a:t>
            </a:fld>
            <a:endParaRPr lang="en-US"/>
          </a:p>
        </p:txBody>
      </p:sp>
    </p:spTree>
    <p:extLst>
      <p:ext uri="{BB962C8B-B14F-4D97-AF65-F5344CB8AC3E}">
        <p14:creationId xmlns:p14="http://schemas.microsoft.com/office/powerpoint/2010/main" val="288654595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9FFF94F-A726-4C39-BE9D-C9023256F7A3}" type="datetimeFigureOut">
              <a:rPr lang="en-US" smtClean="0"/>
              <a:pPr/>
              <a:t>4/27/2018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11EE340-CBA2-4C3D-A4AA-4FBFA17B4CA3}" type="slidenum">
              <a:rPr lang="en-US" smtClean="0"/>
              <a:pPr/>
              <a:t>‹#›</a:t>
            </a:fld>
            <a:endParaRPr lang="en-US"/>
          </a:p>
        </p:txBody>
      </p:sp>
    </p:spTree>
    <p:extLst>
      <p:ext uri="{BB962C8B-B14F-4D97-AF65-F5344CB8AC3E}">
        <p14:creationId xmlns:p14="http://schemas.microsoft.com/office/powerpoint/2010/main" val="156980806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79FFF94F-A726-4C39-BE9D-C9023256F7A3}" type="datetimeFigureOut">
              <a:rPr lang="en-US" smtClean="0"/>
              <a:pPr/>
              <a:t>4/27/2018</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811EE340-CBA2-4C3D-A4AA-4FBFA17B4CA3}" type="slidenum">
              <a:rPr lang="en-US" smtClean="0"/>
              <a:pPr/>
              <a:t>‹#›</a:t>
            </a:fld>
            <a:endParaRPr lang="en-US"/>
          </a:p>
        </p:txBody>
      </p:sp>
    </p:spTree>
    <p:extLst>
      <p:ext uri="{BB962C8B-B14F-4D97-AF65-F5344CB8AC3E}">
        <p14:creationId xmlns:p14="http://schemas.microsoft.com/office/powerpoint/2010/main" val="416549417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79FFF94F-A726-4C39-BE9D-C9023256F7A3}" type="datetimeFigureOut">
              <a:rPr lang="en-US" smtClean="0"/>
              <a:pPr/>
              <a:t>4/27/2018</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811EE340-CBA2-4C3D-A4AA-4FBFA17B4CA3}" type="slidenum">
              <a:rPr lang="en-US" smtClean="0"/>
              <a:pPr/>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13832751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79FFF94F-A726-4C39-BE9D-C9023256F7A3}" type="datetimeFigureOut">
              <a:rPr lang="en-US" smtClean="0"/>
              <a:pPr/>
              <a:t>4/27/2018</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811EE340-CBA2-4C3D-A4AA-4FBFA17B4CA3}" type="slidenum">
              <a:rPr lang="en-US" smtClean="0"/>
              <a:pPr/>
              <a:t>‹#›</a:t>
            </a:fld>
            <a:endParaRPr lang="en-US"/>
          </a:p>
        </p:txBody>
      </p:sp>
    </p:spTree>
    <p:extLst>
      <p:ext uri="{BB962C8B-B14F-4D97-AF65-F5344CB8AC3E}">
        <p14:creationId xmlns:p14="http://schemas.microsoft.com/office/powerpoint/2010/main" val="99888297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79FFF94F-A726-4C39-BE9D-C9023256F7A3}" type="datetimeFigureOut">
              <a:rPr lang="en-US" smtClean="0"/>
              <a:pPr/>
              <a:t>4/27/2018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11EE340-CBA2-4C3D-A4AA-4FBFA17B4CA3}" type="slidenum">
              <a:rPr lang="en-US" smtClean="0"/>
              <a:pPr/>
              <a:t>‹#›</a:t>
            </a:fld>
            <a:endParaRPr lang="en-US"/>
          </a:p>
        </p:txBody>
      </p:sp>
    </p:spTree>
    <p:extLst>
      <p:ext uri="{BB962C8B-B14F-4D97-AF65-F5344CB8AC3E}">
        <p14:creationId xmlns:p14="http://schemas.microsoft.com/office/powerpoint/2010/main" val="262057123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79FFF94F-A726-4C39-BE9D-C9023256F7A3}" type="datetimeFigureOut">
              <a:rPr lang="en-US" smtClean="0"/>
              <a:pPr/>
              <a:t>4/27/2018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11EE340-CBA2-4C3D-A4AA-4FBFA17B4CA3}" type="slidenum">
              <a:rPr lang="en-US" smtClean="0"/>
              <a:pPr/>
              <a:t>‹#›</a:t>
            </a:fld>
            <a:endParaRPr lang="en-US"/>
          </a:p>
        </p:txBody>
      </p:sp>
    </p:spTree>
    <p:extLst>
      <p:ext uri="{BB962C8B-B14F-4D97-AF65-F5344CB8AC3E}">
        <p14:creationId xmlns:p14="http://schemas.microsoft.com/office/powerpoint/2010/main" val="177354990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FFF94F-A726-4C39-BE9D-C9023256F7A3}" type="datetimeFigureOut">
              <a:rPr lang="en-US" smtClean="0"/>
              <a:pPr/>
              <a:t>4/27/2018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1EE340-CBA2-4C3D-A4AA-4FBFA17B4CA3}" type="slidenum">
              <a:rPr lang="en-US" smtClean="0"/>
              <a:pPr/>
              <a:t>‹#›</a:t>
            </a:fld>
            <a:endParaRPr lang="en-US"/>
          </a:p>
        </p:txBody>
      </p:sp>
    </p:spTree>
    <p:extLst>
      <p:ext uri="{BB962C8B-B14F-4D97-AF65-F5344CB8AC3E}">
        <p14:creationId xmlns:p14="http://schemas.microsoft.com/office/powerpoint/2010/main" val="4601509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79FFF94F-A726-4C39-BE9D-C9023256F7A3}" type="datetimeFigureOut">
              <a:rPr lang="en-US" smtClean="0"/>
              <a:pPr/>
              <a:t>4/27/2018</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811EE340-CBA2-4C3D-A4AA-4FBFA17B4CA3}" type="slidenum">
              <a:rPr lang="en-US" smtClean="0"/>
              <a:pPr/>
              <a:t>‹#›</a:t>
            </a:fld>
            <a:endParaRPr lang="en-US"/>
          </a:p>
        </p:txBody>
      </p:sp>
    </p:spTree>
    <p:extLst>
      <p:ext uri="{BB962C8B-B14F-4D97-AF65-F5344CB8AC3E}">
        <p14:creationId xmlns:p14="http://schemas.microsoft.com/office/powerpoint/2010/main" val="25881747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slideLayout" Target="../slideLayouts/slideLayout35.xml"/><Relationship Id="rId18"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17" Type="http://schemas.openxmlformats.org/officeDocument/2006/relationships/slideLayout" Target="../slideLayouts/slideLayout39.xml"/><Relationship Id="rId2" Type="http://schemas.openxmlformats.org/officeDocument/2006/relationships/slideLayout" Target="../slideLayouts/slideLayout24.xml"/><Relationship Id="rId16" Type="http://schemas.openxmlformats.org/officeDocument/2006/relationships/slideLayout" Target="../slideLayouts/slideLayout38.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5" Type="http://schemas.openxmlformats.org/officeDocument/2006/relationships/slideLayout" Target="../slideLayouts/slideLayout37.xml"/><Relationship Id="rId10" Type="http://schemas.openxmlformats.org/officeDocument/2006/relationships/slideLayout" Target="../slideLayouts/slideLayout32.xml"/><Relationship Id="rId19" Type="http://schemas.openxmlformats.org/officeDocument/2006/relationships/image" Target="../media/image1.png"/><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slideLayout" Target="../slideLayouts/slideLayout3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806706" y="568345"/>
            <a:ext cx="8897565"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79FFF94F-A726-4C39-BE9D-C9023256F7A3}" type="datetimeFigureOut">
              <a:rPr lang="en-US" smtClean="0"/>
              <a:pPr/>
              <a:t>4/27/2018</a:t>
            </a:fld>
            <a:endParaRPr lang="en-US"/>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US"/>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811EE340-CBA2-4C3D-A4AA-4FBFA17B4CA3}" type="slidenum">
              <a:rPr lang="en-US" smtClean="0"/>
              <a:pPr/>
              <a:t>‹#›</a:t>
            </a:fld>
            <a:endParaRPr lang="en-US"/>
          </a:p>
        </p:txBody>
      </p:sp>
      <p:cxnSp>
        <p:nvCxnSpPr>
          <p:cNvPr id="9" name="Straight Connector 8"/>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1" name="Freeform 5"/>
          <p:cNvSpPr>
            <a:spLocks noEditPoints="1"/>
          </p:cNvSpPr>
          <p:nvPr/>
        </p:nvSpPr>
        <p:spPr bwMode="auto">
          <a:xfrm>
            <a:off x="1" y="4763"/>
            <a:ext cx="3780078" cy="6853237"/>
          </a:xfrm>
          <a:custGeom>
            <a:avLst/>
            <a:gdLst/>
            <a:ahLst/>
            <a:cxnLst/>
            <a:rect l="0" t="0" r="r" b="b"/>
            <a:pathLst>
              <a:path w="1190" h="2160">
                <a:moveTo>
                  <a:pt x="97" y="579"/>
                </a:moveTo>
                <a:cubicBezTo>
                  <a:pt x="92" y="540"/>
                  <a:pt x="109" y="506"/>
                  <a:pt x="122" y="471"/>
                </a:cubicBezTo>
                <a:cubicBezTo>
                  <a:pt x="133" y="442"/>
                  <a:pt x="147" y="414"/>
                  <a:pt x="159" y="385"/>
                </a:cubicBezTo>
                <a:cubicBezTo>
                  <a:pt x="181" y="390"/>
                  <a:pt x="205" y="394"/>
                  <a:pt x="228" y="399"/>
                </a:cubicBezTo>
                <a:cubicBezTo>
                  <a:pt x="252" y="405"/>
                  <a:pt x="275" y="411"/>
                  <a:pt x="301" y="418"/>
                </a:cubicBezTo>
                <a:cubicBezTo>
                  <a:pt x="316" y="360"/>
                  <a:pt x="282" y="314"/>
                  <a:pt x="249" y="269"/>
                </a:cubicBezTo>
                <a:cubicBezTo>
                  <a:pt x="215" y="224"/>
                  <a:pt x="172" y="192"/>
                  <a:pt x="110" y="198"/>
                </a:cubicBezTo>
                <a:cubicBezTo>
                  <a:pt x="111" y="165"/>
                  <a:pt x="112" y="135"/>
                  <a:pt x="112" y="105"/>
                </a:cubicBezTo>
                <a:cubicBezTo>
                  <a:pt x="111" y="75"/>
                  <a:pt x="108" y="45"/>
                  <a:pt x="105" y="10"/>
                </a:cubicBezTo>
                <a:cubicBezTo>
                  <a:pt x="179" y="70"/>
                  <a:pt x="258" y="99"/>
                  <a:pt x="352" y="78"/>
                </a:cubicBezTo>
                <a:cubicBezTo>
                  <a:pt x="356" y="52"/>
                  <a:pt x="344" y="31"/>
                  <a:pt x="336" y="9"/>
                </a:cubicBezTo>
                <a:cubicBezTo>
                  <a:pt x="335" y="6"/>
                  <a:pt x="334" y="3"/>
                  <a:pt x="332" y="0"/>
                </a:cubicBezTo>
                <a:cubicBezTo>
                  <a:pt x="314" y="0"/>
                  <a:pt x="314" y="0"/>
                  <a:pt x="314" y="0"/>
                </a:cubicBezTo>
                <a:cubicBezTo>
                  <a:pt x="323" y="19"/>
                  <a:pt x="330" y="40"/>
                  <a:pt x="334" y="63"/>
                </a:cubicBezTo>
                <a:cubicBezTo>
                  <a:pt x="259" y="82"/>
                  <a:pt x="174" y="51"/>
                  <a:pt x="121" y="0"/>
                </a:cubicBezTo>
                <a:cubicBezTo>
                  <a:pt x="81" y="0"/>
                  <a:pt x="81" y="0"/>
                  <a:pt x="81" y="0"/>
                </a:cubicBezTo>
                <a:cubicBezTo>
                  <a:pt x="97" y="51"/>
                  <a:pt x="98" y="101"/>
                  <a:pt x="93" y="152"/>
                </a:cubicBezTo>
                <a:cubicBezTo>
                  <a:pt x="74" y="70"/>
                  <a:pt x="69" y="27"/>
                  <a:pt x="76" y="0"/>
                </a:cubicBezTo>
                <a:cubicBezTo>
                  <a:pt x="53" y="0"/>
                  <a:pt x="53" y="0"/>
                  <a:pt x="53" y="0"/>
                </a:cubicBezTo>
                <a:cubicBezTo>
                  <a:pt x="51" y="5"/>
                  <a:pt x="49" y="9"/>
                  <a:pt x="47" y="14"/>
                </a:cubicBezTo>
                <a:cubicBezTo>
                  <a:pt x="40" y="28"/>
                  <a:pt x="33" y="42"/>
                  <a:pt x="23" y="52"/>
                </a:cubicBezTo>
                <a:cubicBezTo>
                  <a:pt x="16" y="59"/>
                  <a:pt x="9" y="66"/>
                  <a:pt x="1" y="72"/>
                </a:cubicBezTo>
                <a:cubicBezTo>
                  <a:pt x="1" y="90"/>
                  <a:pt x="1" y="90"/>
                  <a:pt x="1" y="90"/>
                </a:cubicBezTo>
                <a:cubicBezTo>
                  <a:pt x="3" y="89"/>
                  <a:pt x="4" y="88"/>
                  <a:pt x="6" y="88"/>
                </a:cubicBezTo>
                <a:cubicBezTo>
                  <a:pt x="24" y="75"/>
                  <a:pt x="38" y="57"/>
                  <a:pt x="56" y="40"/>
                </a:cubicBezTo>
                <a:cubicBezTo>
                  <a:pt x="70" y="89"/>
                  <a:pt x="71" y="139"/>
                  <a:pt x="73" y="192"/>
                </a:cubicBezTo>
                <a:cubicBezTo>
                  <a:pt x="57" y="187"/>
                  <a:pt x="44" y="180"/>
                  <a:pt x="30" y="178"/>
                </a:cubicBezTo>
                <a:cubicBezTo>
                  <a:pt x="20" y="177"/>
                  <a:pt x="10" y="177"/>
                  <a:pt x="1" y="179"/>
                </a:cubicBezTo>
                <a:cubicBezTo>
                  <a:pt x="1" y="255"/>
                  <a:pt x="1" y="255"/>
                  <a:pt x="1" y="255"/>
                </a:cubicBezTo>
                <a:cubicBezTo>
                  <a:pt x="12" y="246"/>
                  <a:pt x="23" y="234"/>
                  <a:pt x="42" y="241"/>
                </a:cubicBezTo>
                <a:cubicBezTo>
                  <a:pt x="29" y="260"/>
                  <a:pt x="16" y="276"/>
                  <a:pt x="6" y="294"/>
                </a:cubicBezTo>
                <a:cubicBezTo>
                  <a:pt x="4" y="297"/>
                  <a:pt x="3" y="300"/>
                  <a:pt x="1" y="303"/>
                </a:cubicBezTo>
                <a:cubicBezTo>
                  <a:pt x="1" y="432"/>
                  <a:pt x="1" y="432"/>
                  <a:pt x="1" y="432"/>
                </a:cubicBezTo>
                <a:cubicBezTo>
                  <a:pt x="19" y="491"/>
                  <a:pt x="50" y="543"/>
                  <a:pt x="91" y="592"/>
                </a:cubicBezTo>
                <a:cubicBezTo>
                  <a:pt x="94" y="586"/>
                  <a:pt x="97" y="582"/>
                  <a:pt x="97" y="579"/>
                </a:cubicBezTo>
                <a:close/>
                <a:moveTo>
                  <a:pt x="203" y="246"/>
                </a:moveTo>
                <a:cubicBezTo>
                  <a:pt x="242" y="281"/>
                  <a:pt x="270" y="323"/>
                  <a:pt x="287" y="373"/>
                </a:cubicBezTo>
                <a:cubicBezTo>
                  <a:pt x="289" y="380"/>
                  <a:pt x="288" y="387"/>
                  <a:pt x="288" y="391"/>
                </a:cubicBezTo>
                <a:cubicBezTo>
                  <a:pt x="261" y="387"/>
                  <a:pt x="237" y="383"/>
                  <a:pt x="212" y="380"/>
                </a:cubicBezTo>
                <a:cubicBezTo>
                  <a:pt x="190" y="377"/>
                  <a:pt x="170" y="371"/>
                  <a:pt x="157" y="357"/>
                </a:cubicBezTo>
                <a:cubicBezTo>
                  <a:pt x="154" y="332"/>
                  <a:pt x="151" y="311"/>
                  <a:pt x="147" y="287"/>
                </a:cubicBezTo>
                <a:cubicBezTo>
                  <a:pt x="168" y="300"/>
                  <a:pt x="186" y="310"/>
                  <a:pt x="204" y="321"/>
                </a:cubicBezTo>
                <a:cubicBezTo>
                  <a:pt x="184" y="294"/>
                  <a:pt x="153" y="279"/>
                  <a:pt x="143" y="245"/>
                </a:cubicBezTo>
                <a:cubicBezTo>
                  <a:pt x="169" y="230"/>
                  <a:pt x="183" y="230"/>
                  <a:pt x="203" y="246"/>
                </a:cubicBezTo>
                <a:close/>
                <a:moveTo>
                  <a:pt x="40" y="485"/>
                </a:moveTo>
                <a:cubicBezTo>
                  <a:pt x="20" y="445"/>
                  <a:pt x="7" y="403"/>
                  <a:pt x="8" y="358"/>
                </a:cubicBezTo>
                <a:cubicBezTo>
                  <a:pt x="9" y="306"/>
                  <a:pt x="26" y="282"/>
                  <a:pt x="73" y="270"/>
                </a:cubicBezTo>
                <a:cubicBezTo>
                  <a:pt x="69" y="305"/>
                  <a:pt x="60" y="341"/>
                  <a:pt x="70" y="376"/>
                </a:cubicBezTo>
                <a:cubicBezTo>
                  <a:pt x="79" y="342"/>
                  <a:pt x="78" y="305"/>
                  <a:pt x="96" y="274"/>
                </a:cubicBezTo>
                <a:cubicBezTo>
                  <a:pt x="101" y="276"/>
                  <a:pt x="103" y="276"/>
                  <a:pt x="105" y="277"/>
                </a:cubicBezTo>
                <a:cubicBezTo>
                  <a:pt x="107" y="278"/>
                  <a:pt x="109" y="279"/>
                  <a:pt x="110" y="281"/>
                </a:cubicBezTo>
                <a:cubicBezTo>
                  <a:pt x="142" y="328"/>
                  <a:pt x="147" y="378"/>
                  <a:pt x="123" y="430"/>
                </a:cubicBezTo>
                <a:cubicBezTo>
                  <a:pt x="105" y="467"/>
                  <a:pt x="86" y="503"/>
                  <a:pt x="77" y="547"/>
                </a:cubicBezTo>
                <a:cubicBezTo>
                  <a:pt x="65" y="526"/>
                  <a:pt x="50" y="507"/>
                  <a:pt x="40" y="485"/>
                </a:cubicBezTo>
                <a:close/>
                <a:moveTo>
                  <a:pt x="1" y="0"/>
                </a:moveTo>
                <a:cubicBezTo>
                  <a:pt x="1" y="1"/>
                  <a:pt x="1" y="1"/>
                  <a:pt x="1" y="1"/>
                </a:cubicBezTo>
                <a:cubicBezTo>
                  <a:pt x="2" y="1"/>
                  <a:pt x="2" y="0"/>
                  <a:pt x="2" y="0"/>
                </a:cubicBezTo>
                <a:lnTo>
                  <a:pt x="1" y="0"/>
                </a:lnTo>
                <a:close/>
                <a:moveTo>
                  <a:pt x="1052" y="1098"/>
                </a:moveTo>
                <a:cubicBezTo>
                  <a:pt x="1062" y="1083"/>
                  <a:pt x="1075" y="1068"/>
                  <a:pt x="1084" y="1051"/>
                </a:cubicBezTo>
                <a:cubicBezTo>
                  <a:pt x="1099" y="1023"/>
                  <a:pt x="1112" y="994"/>
                  <a:pt x="1092" y="963"/>
                </a:cubicBezTo>
                <a:cubicBezTo>
                  <a:pt x="948" y="958"/>
                  <a:pt x="857" y="1057"/>
                  <a:pt x="855" y="1151"/>
                </a:cubicBezTo>
                <a:cubicBezTo>
                  <a:pt x="788" y="1151"/>
                  <a:pt x="729" y="1127"/>
                  <a:pt x="672" y="1100"/>
                </a:cubicBezTo>
                <a:cubicBezTo>
                  <a:pt x="627" y="1078"/>
                  <a:pt x="589" y="1045"/>
                  <a:pt x="552" y="1010"/>
                </a:cubicBezTo>
                <a:cubicBezTo>
                  <a:pt x="482" y="942"/>
                  <a:pt x="465" y="858"/>
                  <a:pt x="474" y="766"/>
                </a:cubicBezTo>
                <a:cubicBezTo>
                  <a:pt x="491" y="811"/>
                  <a:pt x="520" y="848"/>
                  <a:pt x="547" y="887"/>
                </a:cubicBezTo>
                <a:cubicBezTo>
                  <a:pt x="589" y="949"/>
                  <a:pt x="650" y="975"/>
                  <a:pt x="720" y="988"/>
                </a:cubicBezTo>
                <a:cubicBezTo>
                  <a:pt x="725" y="989"/>
                  <a:pt x="731" y="986"/>
                  <a:pt x="737" y="985"/>
                </a:cubicBezTo>
                <a:cubicBezTo>
                  <a:pt x="734" y="907"/>
                  <a:pt x="723" y="833"/>
                  <a:pt x="681" y="765"/>
                </a:cubicBezTo>
                <a:cubicBezTo>
                  <a:pt x="716" y="759"/>
                  <a:pt x="752" y="766"/>
                  <a:pt x="780" y="738"/>
                </a:cubicBezTo>
                <a:cubicBezTo>
                  <a:pt x="768" y="718"/>
                  <a:pt x="757" y="696"/>
                  <a:pt x="742" y="680"/>
                </a:cubicBezTo>
                <a:cubicBezTo>
                  <a:pt x="720" y="656"/>
                  <a:pt x="696" y="632"/>
                  <a:pt x="669" y="617"/>
                </a:cubicBezTo>
                <a:cubicBezTo>
                  <a:pt x="618" y="588"/>
                  <a:pt x="564" y="572"/>
                  <a:pt x="506" y="597"/>
                </a:cubicBezTo>
                <a:cubicBezTo>
                  <a:pt x="500" y="599"/>
                  <a:pt x="494" y="600"/>
                  <a:pt x="486" y="603"/>
                </a:cubicBezTo>
                <a:cubicBezTo>
                  <a:pt x="486" y="589"/>
                  <a:pt x="485" y="579"/>
                  <a:pt x="485" y="569"/>
                </a:cubicBezTo>
                <a:cubicBezTo>
                  <a:pt x="492" y="456"/>
                  <a:pt x="475" y="348"/>
                  <a:pt x="426" y="246"/>
                </a:cubicBezTo>
                <a:cubicBezTo>
                  <a:pt x="408" y="209"/>
                  <a:pt x="378" y="182"/>
                  <a:pt x="335" y="175"/>
                </a:cubicBezTo>
                <a:cubicBezTo>
                  <a:pt x="316" y="172"/>
                  <a:pt x="297" y="174"/>
                  <a:pt x="285" y="198"/>
                </a:cubicBezTo>
                <a:cubicBezTo>
                  <a:pt x="293" y="206"/>
                  <a:pt x="300" y="215"/>
                  <a:pt x="309" y="222"/>
                </a:cubicBezTo>
                <a:cubicBezTo>
                  <a:pt x="332" y="241"/>
                  <a:pt x="350" y="263"/>
                  <a:pt x="362" y="290"/>
                </a:cubicBezTo>
                <a:cubicBezTo>
                  <a:pt x="397" y="367"/>
                  <a:pt x="418" y="448"/>
                  <a:pt x="425" y="532"/>
                </a:cubicBezTo>
                <a:cubicBezTo>
                  <a:pt x="426" y="539"/>
                  <a:pt x="426" y="548"/>
                  <a:pt x="422" y="553"/>
                </a:cubicBezTo>
                <a:cubicBezTo>
                  <a:pt x="408" y="569"/>
                  <a:pt x="410" y="588"/>
                  <a:pt x="410" y="607"/>
                </a:cubicBezTo>
                <a:cubicBezTo>
                  <a:pt x="409" y="669"/>
                  <a:pt x="383" y="722"/>
                  <a:pt x="349" y="773"/>
                </a:cubicBezTo>
                <a:cubicBezTo>
                  <a:pt x="266" y="679"/>
                  <a:pt x="105" y="682"/>
                  <a:pt x="57" y="750"/>
                </a:cubicBezTo>
                <a:cubicBezTo>
                  <a:pt x="99" y="826"/>
                  <a:pt x="166" y="864"/>
                  <a:pt x="255" y="870"/>
                </a:cubicBezTo>
                <a:cubicBezTo>
                  <a:pt x="186" y="929"/>
                  <a:pt x="108" y="957"/>
                  <a:pt x="18" y="974"/>
                </a:cubicBezTo>
                <a:cubicBezTo>
                  <a:pt x="31" y="918"/>
                  <a:pt x="26" y="869"/>
                  <a:pt x="1" y="826"/>
                </a:cubicBezTo>
                <a:cubicBezTo>
                  <a:pt x="1" y="871"/>
                  <a:pt x="1" y="871"/>
                  <a:pt x="1" y="871"/>
                </a:cubicBezTo>
                <a:cubicBezTo>
                  <a:pt x="5" y="883"/>
                  <a:pt x="5" y="894"/>
                  <a:pt x="1" y="906"/>
                </a:cubicBezTo>
                <a:cubicBezTo>
                  <a:pt x="1" y="1032"/>
                  <a:pt x="1" y="1032"/>
                  <a:pt x="1" y="1032"/>
                </a:cubicBezTo>
                <a:cubicBezTo>
                  <a:pt x="4" y="1026"/>
                  <a:pt x="7" y="1021"/>
                  <a:pt x="9" y="1016"/>
                </a:cubicBezTo>
                <a:cubicBezTo>
                  <a:pt x="97" y="1003"/>
                  <a:pt x="178" y="984"/>
                  <a:pt x="251" y="935"/>
                </a:cubicBezTo>
                <a:cubicBezTo>
                  <a:pt x="247" y="978"/>
                  <a:pt x="241" y="1018"/>
                  <a:pt x="240" y="1058"/>
                </a:cubicBezTo>
                <a:cubicBezTo>
                  <a:pt x="240" y="1101"/>
                  <a:pt x="254" y="1140"/>
                  <a:pt x="286" y="1174"/>
                </a:cubicBezTo>
                <a:cubicBezTo>
                  <a:pt x="390" y="1075"/>
                  <a:pt x="411" y="957"/>
                  <a:pt x="381" y="823"/>
                </a:cubicBezTo>
                <a:cubicBezTo>
                  <a:pt x="392" y="805"/>
                  <a:pt x="404" y="787"/>
                  <a:pt x="417" y="767"/>
                </a:cubicBezTo>
                <a:cubicBezTo>
                  <a:pt x="418" y="860"/>
                  <a:pt x="415" y="950"/>
                  <a:pt x="421" y="1039"/>
                </a:cubicBezTo>
                <a:cubicBezTo>
                  <a:pt x="427" y="1129"/>
                  <a:pt x="449" y="1217"/>
                  <a:pt x="477" y="1301"/>
                </a:cubicBezTo>
                <a:cubicBezTo>
                  <a:pt x="438" y="1354"/>
                  <a:pt x="401" y="1406"/>
                  <a:pt x="382" y="1467"/>
                </a:cubicBezTo>
                <a:cubicBezTo>
                  <a:pt x="364" y="1521"/>
                  <a:pt x="355" y="1576"/>
                  <a:pt x="374" y="1632"/>
                </a:cubicBezTo>
                <a:cubicBezTo>
                  <a:pt x="381" y="1654"/>
                  <a:pt x="385" y="1678"/>
                  <a:pt x="405" y="1695"/>
                </a:cubicBezTo>
                <a:cubicBezTo>
                  <a:pt x="491" y="1652"/>
                  <a:pt x="534" y="1580"/>
                  <a:pt x="554" y="1487"/>
                </a:cubicBezTo>
                <a:cubicBezTo>
                  <a:pt x="574" y="1516"/>
                  <a:pt x="590" y="1541"/>
                  <a:pt x="608" y="1565"/>
                </a:cubicBezTo>
                <a:cubicBezTo>
                  <a:pt x="627" y="1589"/>
                  <a:pt x="647" y="1611"/>
                  <a:pt x="668" y="1636"/>
                </a:cubicBezTo>
                <a:cubicBezTo>
                  <a:pt x="617" y="1671"/>
                  <a:pt x="602" y="1723"/>
                  <a:pt x="605" y="1780"/>
                </a:cubicBezTo>
                <a:cubicBezTo>
                  <a:pt x="607" y="1835"/>
                  <a:pt x="609" y="1892"/>
                  <a:pt x="658" y="1927"/>
                </a:cubicBezTo>
                <a:cubicBezTo>
                  <a:pt x="674" y="1906"/>
                  <a:pt x="688" y="1887"/>
                  <a:pt x="703" y="1868"/>
                </a:cubicBezTo>
                <a:cubicBezTo>
                  <a:pt x="718" y="1848"/>
                  <a:pt x="734" y="1830"/>
                  <a:pt x="748" y="1813"/>
                </a:cubicBezTo>
                <a:cubicBezTo>
                  <a:pt x="775" y="1828"/>
                  <a:pt x="804" y="1841"/>
                  <a:pt x="830" y="1857"/>
                </a:cubicBezTo>
                <a:cubicBezTo>
                  <a:pt x="862" y="1876"/>
                  <a:pt x="897" y="1891"/>
                  <a:pt x="918" y="1925"/>
                </a:cubicBezTo>
                <a:cubicBezTo>
                  <a:pt x="920" y="1928"/>
                  <a:pt x="924" y="1928"/>
                  <a:pt x="931" y="1932"/>
                </a:cubicBezTo>
                <a:cubicBezTo>
                  <a:pt x="932" y="1852"/>
                  <a:pt x="919" y="1780"/>
                  <a:pt x="882" y="1713"/>
                </a:cubicBezTo>
                <a:cubicBezTo>
                  <a:pt x="914" y="1710"/>
                  <a:pt x="946" y="1712"/>
                  <a:pt x="973" y="1702"/>
                </a:cubicBezTo>
                <a:cubicBezTo>
                  <a:pt x="1002" y="1693"/>
                  <a:pt x="1024" y="1670"/>
                  <a:pt x="1046" y="1639"/>
                </a:cubicBezTo>
                <a:cubicBezTo>
                  <a:pt x="1006" y="1649"/>
                  <a:pt x="978" y="1637"/>
                  <a:pt x="952" y="1619"/>
                </a:cubicBezTo>
                <a:cubicBezTo>
                  <a:pt x="936" y="1608"/>
                  <a:pt x="919" y="1598"/>
                  <a:pt x="904" y="1586"/>
                </a:cubicBezTo>
                <a:cubicBezTo>
                  <a:pt x="875" y="1563"/>
                  <a:pt x="843" y="1550"/>
                  <a:pt x="807" y="1545"/>
                </a:cubicBezTo>
                <a:cubicBezTo>
                  <a:pt x="775" y="1541"/>
                  <a:pt x="742" y="1545"/>
                  <a:pt x="718" y="1571"/>
                </a:cubicBezTo>
                <a:cubicBezTo>
                  <a:pt x="708" y="1581"/>
                  <a:pt x="702" y="1595"/>
                  <a:pt x="693" y="1609"/>
                </a:cubicBezTo>
                <a:cubicBezTo>
                  <a:pt x="662" y="1566"/>
                  <a:pt x="632" y="1527"/>
                  <a:pt x="611" y="1480"/>
                </a:cubicBezTo>
                <a:cubicBezTo>
                  <a:pt x="636" y="1482"/>
                  <a:pt x="658" y="1487"/>
                  <a:pt x="680" y="1485"/>
                </a:cubicBezTo>
                <a:cubicBezTo>
                  <a:pt x="708" y="1483"/>
                  <a:pt x="736" y="1481"/>
                  <a:pt x="759" y="1461"/>
                </a:cubicBezTo>
                <a:cubicBezTo>
                  <a:pt x="767" y="1453"/>
                  <a:pt x="772" y="1444"/>
                  <a:pt x="765" y="1435"/>
                </a:cubicBezTo>
                <a:cubicBezTo>
                  <a:pt x="750" y="1413"/>
                  <a:pt x="735" y="1388"/>
                  <a:pt x="715" y="1369"/>
                </a:cubicBezTo>
                <a:cubicBezTo>
                  <a:pt x="673" y="1331"/>
                  <a:pt x="622" y="1309"/>
                  <a:pt x="565" y="1302"/>
                </a:cubicBezTo>
                <a:cubicBezTo>
                  <a:pt x="547" y="1299"/>
                  <a:pt x="529" y="1301"/>
                  <a:pt x="509" y="1300"/>
                </a:cubicBezTo>
                <a:cubicBezTo>
                  <a:pt x="481" y="1195"/>
                  <a:pt x="462" y="1089"/>
                  <a:pt x="470" y="980"/>
                </a:cubicBezTo>
                <a:cubicBezTo>
                  <a:pt x="537" y="1073"/>
                  <a:pt x="627" y="1132"/>
                  <a:pt x="737" y="1167"/>
                </a:cubicBezTo>
                <a:cubicBezTo>
                  <a:pt x="729" y="1229"/>
                  <a:pt x="750" y="1282"/>
                  <a:pt x="789" y="1328"/>
                </a:cubicBezTo>
                <a:cubicBezTo>
                  <a:pt x="828" y="1374"/>
                  <a:pt x="875" y="1407"/>
                  <a:pt x="938" y="1414"/>
                </a:cubicBezTo>
                <a:cubicBezTo>
                  <a:pt x="943" y="1367"/>
                  <a:pt x="942" y="1322"/>
                  <a:pt x="923" y="1280"/>
                </a:cubicBezTo>
                <a:cubicBezTo>
                  <a:pt x="905" y="1239"/>
                  <a:pt x="882" y="1202"/>
                  <a:pt x="842" y="1176"/>
                </a:cubicBezTo>
                <a:cubicBezTo>
                  <a:pt x="859" y="1168"/>
                  <a:pt x="867" y="1176"/>
                  <a:pt x="876" y="1184"/>
                </a:cubicBezTo>
                <a:cubicBezTo>
                  <a:pt x="900" y="1205"/>
                  <a:pt x="925" y="1223"/>
                  <a:pt x="956" y="1232"/>
                </a:cubicBezTo>
                <a:cubicBezTo>
                  <a:pt x="990" y="1242"/>
                  <a:pt x="1025" y="1254"/>
                  <a:pt x="1060" y="1247"/>
                </a:cubicBezTo>
                <a:cubicBezTo>
                  <a:pt x="1106" y="1236"/>
                  <a:pt x="1148" y="1214"/>
                  <a:pt x="1182" y="1180"/>
                </a:cubicBezTo>
                <a:cubicBezTo>
                  <a:pt x="1186" y="1176"/>
                  <a:pt x="1187" y="1168"/>
                  <a:pt x="1190" y="1159"/>
                </a:cubicBezTo>
                <a:cubicBezTo>
                  <a:pt x="1144" y="1139"/>
                  <a:pt x="1099" y="1119"/>
                  <a:pt x="1052" y="1098"/>
                </a:cubicBezTo>
                <a:close/>
                <a:moveTo>
                  <a:pt x="603" y="609"/>
                </a:moveTo>
                <a:cubicBezTo>
                  <a:pt x="634" y="612"/>
                  <a:pt x="659" y="628"/>
                  <a:pt x="683" y="646"/>
                </a:cubicBezTo>
                <a:cubicBezTo>
                  <a:pt x="721" y="674"/>
                  <a:pt x="744" y="701"/>
                  <a:pt x="757" y="735"/>
                </a:cubicBezTo>
                <a:cubicBezTo>
                  <a:pt x="695" y="762"/>
                  <a:pt x="657" y="745"/>
                  <a:pt x="630" y="681"/>
                </a:cubicBezTo>
                <a:cubicBezTo>
                  <a:pt x="645" y="688"/>
                  <a:pt x="657" y="693"/>
                  <a:pt x="675" y="701"/>
                </a:cubicBezTo>
                <a:cubicBezTo>
                  <a:pt x="642" y="655"/>
                  <a:pt x="588" y="658"/>
                  <a:pt x="552" y="630"/>
                </a:cubicBezTo>
                <a:cubicBezTo>
                  <a:pt x="566" y="611"/>
                  <a:pt x="578" y="607"/>
                  <a:pt x="603" y="609"/>
                </a:cubicBezTo>
                <a:close/>
                <a:moveTo>
                  <a:pt x="505" y="718"/>
                </a:moveTo>
                <a:cubicBezTo>
                  <a:pt x="506" y="713"/>
                  <a:pt x="510" y="707"/>
                  <a:pt x="513" y="700"/>
                </a:cubicBezTo>
                <a:cubicBezTo>
                  <a:pt x="540" y="743"/>
                  <a:pt x="564" y="783"/>
                  <a:pt x="590" y="823"/>
                </a:cubicBezTo>
                <a:cubicBezTo>
                  <a:pt x="593" y="828"/>
                  <a:pt x="601" y="831"/>
                  <a:pt x="613" y="840"/>
                </a:cubicBezTo>
                <a:cubicBezTo>
                  <a:pt x="577" y="789"/>
                  <a:pt x="558" y="740"/>
                  <a:pt x="536" y="690"/>
                </a:cubicBezTo>
                <a:cubicBezTo>
                  <a:pt x="559" y="677"/>
                  <a:pt x="580" y="682"/>
                  <a:pt x="596" y="695"/>
                </a:cubicBezTo>
                <a:cubicBezTo>
                  <a:pt x="661" y="749"/>
                  <a:pt x="703" y="817"/>
                  <a:pt x="716" y="901"/>
                </a:cubicBezTo>
                <a:cubicBezTo>
                  <a:pt x="719" y="924"/>
                  <a:pt x="719" y="948"/>
                  <a:pt x="721" y="973"/>
                </a:cubicBezTo>
                <a:cubicBezTo>
                  <a:pt x="654" y="958"/>
                  <a:pt x="596" y="935"/>
                  <a:pt x="558" y="877"/>
                </a:cubicBezTo>
                <a:cubicBezTo>
                  <a:pt x="548" y="862"/>
                  <a:pt x="536" y="848"/>
                  <a:pt x="526" y="833"/>
                </a:cubicBezTo>
                <a:cubicBezTo>
                  <a:pt x="504" y="798"/>
                  <a:pt x="499" y="759"/>
                  <a:pt x="505" y="718"/>
                </a:cubicBezTo>
                <a:close/>
                <a:moveTo>
                  <a:pt x="363" y="220"/>
                </a:moveTo>
                <a:cubicBezTo>
                  <a:pt x="386" y="221"/>
                  <a:pt x="386" y="221"/>
                  <a:pt x="400" y="245"/>
                </a:cubicBezTo>
                <a:cubicBezTo>
                  <a:pt x="366" y="242"/>
                  <a:pt x="366" y="242"/>
                  <a:pt x="363" y="220"/>
                </a:cubicBezTo>
                <a:close/>
                <a:moveTo>
                  <a:pt x="792" y="1613"/>
                </a:moveTo>
                <a:cubicBezTo>
                  <a:pt x="807" y="1614"/>
                  <a:pt x="823" y="1617"/>
                  <a:pt x="840" y="1615"/>
                </a:cubicBezTo>
                <a:cubicBezTo>
                  <a:pt x="820" y="1609"/>
                  <a:pt x="801" y="1602"/>
                  <a:pt x="779" y="1594"/>
                </a:cubicBezTo>
                <a:cubicBezTo>
                  <a:pt x="798" y="1577"/>
                  <a:pt x="818" y="1575"/>
                  <a:pt x="839" y="1580"/>
                </a:cubicBezTo>
                <a:cubicBezTo>
                  <a:pt x="865" y="1586"/>
                  <a:pt x="890" y="1594"/>
                  <a:pt x="912" y="1611"/>
                </a:cubicBezTo>
                <a:cubicBezTo>
                  <a:pt x="938" y="1631"/>
                  <a:pt x="968" y="1646"/>
                  <a:pt x="999" y="1665"/>
                </a:cubicBezTo>
                <a:cubicBezTo>
                  <a:pt x="989" y="1683"/>
                  <a:pt x="973" y="1689"/>
                  <a:pt x="956" y="1691"/>
                </a:cubicBezTo>
                <a:cubicBezTo>
                  <a:pt x="926" y="1694"/>
                  <a:pt x="894" y="1703"/>
                  <a:pt x="868" y="1677"/>
                </a:cubicBezTo>
                <a:cubicBezTo>
                  <a:pt x="843" y="1677"/>
                  <a:pt x="831" y="1654"/>
                  <a:pt x="810" y="1646"/>
                </a:cubicBezTo>
                <a:cubicBezTo>
                  <a:pt x="790" y="1639"/>
                  <a:pt x="770" y="1634"/>
                  <a:pt x="748" y="1627"/>
                </a:cubicBezTo>
                <a:cubicBezTo>
                  <a:pt x="760" y="1609"/>
                  <a:pt x="776" y="1612"/>
                  <a:pt x="792" y="1613"/>
                </a:cubicBezTo>
                <a:close/>
                <a:moveTo>
                  <a:pt x="722" y="1695"/>
                </a:moveTo>
                <a:cubicBezTo>
                  <a:pt x="722" y="1693"/>
                  <a:pt x="724" y="1691"/>
                  <a:pt x="727" y="1687"/>
                </a:cubicBezTo>
                <a:cubicBezTo>
                  <a:pt x="760" y="1700"/>
                  <a:pt x="783" y="1729"/>
                  <a:pt x="812" y="1750"/>
                </a:cubicBezTo>
                <a:cubicBezTo>
                  <a:pt x="797" y="1716"/>
                  <a:pt x="768" y="1694"/>
                  <a:pt x="742" y="1669"/>
                </a:cubicBezTo>
                <a:cubicBezTo>
                  <a:pt x="786" y="1649"/>
                  <a:pt x="815" y="1657"/>
                  <a:pt x="848" y="1697"/>
                </a:cubicBezTo>
                <a:cubicBezTo>
                  <a:pt x="877" y="1732"/>
                  <a:pt x="893" y="1773"/>
                  <a:pt x="903" y="1816"/>
                </a:cubicBezTo>
                <a:cubicBezTo>
                  <a:pt x="909" y="1839"/>
                  <a:pt x="910" y="1864"/>
                  <a:pt x="913" y="1888"/>
                </a:cubicBezTo>
                <a:cubicBezTo>
                  <a:pt x="878" y="1859"/>
                  <a:pt x="841" y="1843"/>
                  <a:pt x="804" y="1825"/>
                </a:cubicBezTo>
                <a:cubicBezTo>
                  <a:pt x="752" y="1800"/>
                  <a:pt x="725" y="1758"/>
                  <a:pt x="721" y="1701"/>
                </a:cubicBezTo>
                <a:cubicBezTo>
                  <a:pt x="720" y="1699"/>
                  <a:pt x="721" y="1697"/>
                  <a:pt x="722" y="1695"/>
                </a:cubicBezTo>
                <a:close/>
                <a:moveTo>
                  <a:pt x="672" y="1791"/>
                </a:moveTo>
                <a:cubicBezTo>
                  <a:pt x="679" y="1772"/>
                  <a:pt x="687" y="1752"/>
                  <a:pt x="695" y="1730"/>
                </a:cubicBezTo>
                <a:cubicBezTo>
                  <a:pt x="708" y="1750"/>
                  <a:pt x="719" y="1769"/>
                  <a:pt x="731" y="1790"/>
                </a:cubicBezTo>
                <a:cubicBezTo>
                  <a:pt x="730" y="1809"/>
                  <a:pt x="719" y="1826"/>
                  <a:pt x="703" y="1842"/>
                </a:cubicBezTo>
                <a:cubicBezTo>
                  <a:pt x="686" y="1860"/>
                  <a:pt x="669" y="1879"/>
                  <a:pt x="651" y="1899"/>
                </a:cubicBezTo>
                <a:cubicBezTo>
                  <a:pt x="649" y="1895"/>
                  <a:pt x="643" y="1890"/>
                  <a:pt x="641" y="1884"/>
                </a:cubicBezTo>
                <a:cubicBezTo>
                  <a:pt x="622" y="1835"/>
                  <a:pt x="617" y="1784"/>
                  <a:pt x="627" y="1732"/>
                </a:cubicBezTo>
                <a:cubicBezTo>
                  <a:pt x="631" y="1707"/>
                  <a:pt x="643" y="1698"/>
                  <a:pt x="672" y="1694"/>
                </a:cubicBezTo>
                <a:cubicBezTo>
                  <a:pt x="686" y="1726"/>
                  <a:pt x="671" y="1758"/>
                  <a:pt x="672" y="1791"/>
                </a:cubicBezTo>
                <a:close/>
                <a:moveTo>
                  <a:pt x="653" y="1590"/>
                </a:moveTo>
                <a:cubicBezTo>
                  <a:pt x="615" y="1552"/>
                  <a:pt x="583" y="1510"/>
                  <a:pt x="563" y="1456"/>
                </a:cubicBezTo>
                <a:cubicBezTo>
                  <a:pt x="588" y="1470"/>
                  <a:pt x="612" y="1505"/>
                  <a:pt x="653" y="1590"/>
                </a:cubicBezTo>
                <a:close/>
                <a:moveTo>
                  <a:pt x="552" y="1340"/>
                </a:moveTo>
                <a:cubicBezTo>
                  <a:pt x="601" y="1301"/>
                  <a:pt x="729" y="1372"/>
                  <a:pt x="747" y="1450"/>
                </a:cubicBezTo>
                <a:cubicBezTo>
                  <a:pt x="715" y="1471"/>
                  <a:pt x="680" y="1473"/>
                  <a:pt x="645" y="1468"/>
                </a:cubicBezTo>
                <a:cubicBezTo>
                  <a:pt x="630" y="1466"/>
                  <a:pt x="616" y="1460"/>
                  <a:pt x="602" y="1454"/>
                </a:cubicBezTo>
                <a:cubicBezTo>
                  <a:pt x="568" y="1438"/>
                  <a:pt x="547" y="1413"/>
                  <a:pt x="548" y="1369"/>
                </a:cubicBezTo>
                <a:cubicBezTo>
                  <a:pt x="584" y="1389"/>
                  <a:pt x="614" y="1418"/>
                  <a:pt x="661" y="1423"/>
                </a:cubicBezTo>
                <a:cubicBezTo>
                  <a:pt x="621" y="1395"/>
                  <a:pt x="576" y="1381"/>
                  <a:pt x="552" y="1340"/>
                </a:cubicBezTo>
                <a:close/>
                <a:moveTo>
                  <a:pt x="467" y="1493"/>
                </a:moveTo>
                <a:cubicBezTo>
                  <a:pt x="480" y="1460"/>
                  <a:pt x="493" y="1428"/>
                  <a:pt x="507" y="1393"/>
                </a:cubicBezTo>
                <a:cubicBezTo>
                  <a:pt x="528" y="1408"/>
                  <a:pt x="535" y="1428"/>
                  <a:pt x="537" y="1449"/>
                </a:cubicBezTo>
                <a:cubicBezTo>
                  <a:pt x="543" y="1532"/>
                  <a:pt x="493" y="1634"/>
                  <a:pt x="409" y="1672"/>
                </a:cubicBezTo>
                <a:cubicBezTo>
                  <a:pt x="371" y="1601"/>
                  <a:pt x="369" y="1529"/>
                  <a:pt x="403" y="1460"/>
                </a:cubicBezTo>
                <a:cubicBezTo>
                  <a:pt x="429" y="1407"/>
                  <a:pt x="458" y="1386"/>
                  <a:pt x="485" y="1387"/>
                </a:cubicBezTo>
                <a:cubicBezTo>
                  <a:pt x="477" y="1422"/>
                  <a:pt x="469" y="1456"/>
                  <a:pt x="461" y="1491"/>
                </a:cubicBezTo>
                <a:cubicBezTo>
                  <a:pt x="463" y="1492"/>
                  <a:pt x="465" y="1492"/>
                  <a:pt x="467" y="1493"/>
                </a:cubicBezTo>
                <a:close/>
                <a:moveTo>
                  <a:pt x="74" y="747"/>
                </a:moveTo>
                <a:cubicBezTo>
                  <a:pt x="122" y="725"/>
                  <a:pt x="170" y="706"/>
                  <a:pt x="224" y="721"/>
                </a:cubicBezTo>
                <a:cubicBezTo>
                  <a:pt x="259" y="731"/>
                  <a:pt x="281" y="755"/>
                  <a:pt x="296" y="795"/>
                </a:cubicBezTo>
                <a:cubicBezTo>
                  <a:pt x="253" y="775"/>
                  <a:pt x="213" y="768"/>
                  <a:pt x="177" y="772"/>
                </a:cubicBezTo>
                <a:cubicBezTo>
                  <a:pt x="218" y="788"/>
                  <a:pt x="258" y="793"/>
                  <a:pt x="294" y="817"/>
                </a:cubicBezTo>
                <a:cubicBezTo>
                  <a:pt x="286" y="827"/>
                  <a:pt x="278" y="836"/>
                  <a:pt x="271" y="845"/>
                </a:cubicBezTo>
                <a:cubicBezTo>
                  <a:pt x="215" y="867"/>
                  <a:pt x="116" y="819"/>
                  <a:pt x="74" y="747"/>
                </a:cubicBezTo>
                <a:close/>
                <a:moveTo>
                  <a:pt x="47" y="990"/>
                </a:moveTo>
                <a:cubicBezTo>
                  <a:pt x="91" y="974"/>
                  <a:pt x="132" y="962"/>
                  <a:pt x="170" y="944"/>
                </a:cubicBezTo>
                <a:cubicBezTo>
                  <a:pt x="208" y="926"/>
                  <a:pt x="243" y="902"/>
                  <a:pt x="279" y="881"/>
                </a:cubicBezTo>
                <a:cubicBezTo>
                  <a:pt x="258" y="931"/>
                  <a:pt x="125" y="987"/>
                  <a:pt x="47" y="990"/>
                </a:cubicBezTo>
                <a:close/>
                <a:moveTo>
                  <a:pt x="315" y="1122"/>
                </a:moveTo>
                <a:cubicBezTo>
                  <a:pt x="310" y="1129"/>
                  <a:pt x="304" y="1135"/>
                  <a:pt x="298" y="1141"/>
                </a:cubicBezTo>
                <a:cubicBezTo>
                  <a:pt x="294" y="1145"/>
                  <a:pt x="290" y="1148"/>
                  <a:pt x="286" y="1151"/>
                </a:cubicBezTo>
                <a:cubicBezTo>
                  <a:pt x="232" y="1084"/>
                  <a:pt x="248" y="925"/>
                  <a:pt x="328" y="876"/>
                </a:cubicBezTo>
                <a:cubicBezTo>
                  <a:pt x="332" y="932"/>
                  <a:pt x="305" y="979"/>
                  <a:pt x="309" y="1031"/>
                </a:cubicBezTo>
                <a:cubicBezTo>
                  <a:pt x="322" y="987"/>
                  <a:pt x="336" y="942"/>
                  <a:pt x="349" y="898"/>
                </a:cubicBezTo>
                <a:cubicBezTo>
                  <a:pt x="351" y="897"/>
                  <a:pt x="353" y="897"/>
                  <a:pt x="355" y="896"/>
                </a:cubicBezTo>
                <a:cubicBezTo>
                  <a:pt x="359" y="906"/>
                  <a:pt x="366" y="916"/>
                  <a:pt x="367" y="926"/>
                </a:cubicBezTo>
                <a:cubicBezTo>
                  <a:pt x="375" y="998"/>
                  <a:pt x="361" y="1064"/>
                  <a:pt x="315" y="1122"/>
                </a:cubicBezTo>
                <a:close/>
                <a:moveTo>
                  <a:pt x="469" y="563"/>
                </a:moveTo>
                <a:cubicBezTo>
                  <a:pt x="464" y="640"/>
                  <a:pt x="457" y="717"/>
                  <a:pt x="453" y="794"/>
                </a:cubicBezTo>
                <a:cubicBezTo>
                  <a:pt x="448" y="889"/>
                  <a:pt x="446" y="983"/>
                  <a:pt x="452" y="1077"/>
                </a:cubicBezTo>
                <a:cubicBezTo>
                  <a:pt x="454" y="1104"/>
                  <a:pt x="459" y="1132"/>
                  <a:pt x="456" y="1161"/>
                </a:cubicBezTo>
                <a:cubicBezTo>
                  <a:pt x="453" y="1147"/>
                  <a:pt x="449" y="1134"/>
                  <a:pt x="447" y="1121"/>
                </a:cubicBezTo>
                <a:cubicBezTo>
                  <a:pt x="435" y="1051"/>
                  <a:pt x="429" y="980"/>
                  <a:pt x="433" y="909"/>
                </a:cubicBezTo>
                <a:cubicBezTo>
                  <a:pt x="438" y="835"/>
                  <a:pt x="441" y="762"/>
                  <a:pt x="444" y="688"/>
                </a:cubicBezTo>
                <a:cubicBezTo>
                  <a:pt x="444" y="681"/>
                  <a:pt x="442" y="675"/>
                  <a:pt x="438" y="668"/>
                </a:cubicBezTo>
                <a:cubicBezTo>
                  <a:pt x="412" y="713"/>
                  <a:pt x="407" y="768"/>
                  <a:pt x="369" y="807"/>
                </a:cubicBezTo>
                <a:cubicBezTo>
                  <a:pt x="356" y="801"/>
                  <a:pt x="357" y="793"/>
                  <a:pt x="365" y="782"/>
                </a:cubicBezTo>
                <a:cubicBezTo>
                  <a:pt x="393" y="742"/>
                  <a:pt x="411" y="695"/>
                  <a:pt x="432" y="651"/>
                </a:cubicBezTo>
                <a:cubicBezTo>
                  <a:pt x="444" y="625"/>
                  <a:pt x="455" y="599"/>
                  <a:pt x="435" y="571"/>
                </a:cubicBezTo>
                <a:cubicBezTo>
                  <a:pt x="449" y="558"/>
                  <a:pt x="451" y="544"/>
                  <a:pt x="444" y="527"/>
                </a:cubicBezTo>
                <a:cubicBezTo>
                  <a:pt x="439" y="516"/>
                  <a:pt x="440" y="504"/>
                  <a:pt x="437" y="492"/>
                </a:cubicBezTo>
                <a:cubicBezTo>
                  <a:pt x="434" y="478"/>
                  <a:pt x="438" y="470"/>
                  <a:pt x="458" y="467"/>
                </a:cubicBezTo>
                <a:cubicBezTo>
                  <a:pt x="411" y="437"/>
                  <a:pt x="423" y="389"/>
                  <a:pt x="411" y="351"/>
                </a:cubicBezTo>
                <a:cubicBezTo>
                  <a:pt x="406" y="338"/>
                  <a:pt x="405" y="323"/>
                  <a:pt x="404" y="310"/>
                </a:cubicBezTo>
                <a:cubicBezTo>
                  <a:pt x="403" y="297"/>
                  <a:pt x="401" y="283"/>
                  <a:pt x="422" y="278"/>
                </a:cubicBezTo>
                <a:cubicBezTo>
                  <a:pt x="431" y="301"/>
                  <a:pt x="442" y="323"/>
                  <a:pt x="448" y="347"/>
                </a:cubicBezTo>
                <a:cubicBezTo>
                  <a:pt x="466" y="418"/>
                  <a:pt x="475" y="490"/>
                  <a:pt x="469" y="563"/>
                </a:cubicBezTo>
                <a:close/>
                <a:moveTo>
                  <a:pt x="551" y="1034"/>
                </a:moveTo>
                <a:cubicBezTo>
                  <a:pt x="584" y="1059"/>
                  <a:pt x="617" y="1084"/>
                  <a:pt x="654" y="1112"/>
                </a:cubicBezTo>
                <a:cubicBezTo>
                  <a:pt x="620" y="1100"/>
                  <a:pt x="575" y="1068"/>
                  <a:pt x="551" y="1034"/>
                </a:cubicBezTo>
                <a:close/>
                <a:moveTo>
                  <a:pt x="862" y="1216"/>
                </a:moveTo>
                <a:cubicBezTo>
                  <a:pt x="893" y="1246"/>
                  <a:pt x="913" y="1283"/>
                  <a:pt x="920" y="1325"/>
                </a:cubicBezTo>
                <a:cubicBezTo>
                  <a:pt x="924" y="1347"/>
                  <a:pt x="924" y="1369"/>
                  <a:pt x="926" y="1393"/>
                </a:cubicBezTo>
                <a:cubicBezTo>
                  <a:pt x="894" y="1391"/>
                  <a:pt x="871" y="1378"/>
                  <a:pt x="848" y="1361"/>
                </a:cubicBezTo>
                <a:cubicBezTo>
                  <a:pt x="818" y="1338"/>
                  <a:pt x="792" y="1312"/>
                  <a:pt x="776" y="1276"/>
                </a:cubicBezTo>
                <a:cubicBezTo>
                  <a:pt x="769" y="1259"/>
                  <a:pt x="766" y="1242"/>
                  <a:pt x="778" y="1217"/>
                </a:cubicBezTo>
                <a:cubicBezTo>
                  <a:pt x="801" y="1247"/>
                  <a:pt x="821" y="1272"/>
                  <a:pt x="842" y="1298"/>
                </a:cubicBezTo>
                <a:cubicBezTo>
                  <a:pt x="840" y="1259"/>
                  <a:pt x="805" y="1234"/>
                  <a:pt x="794" y="1196"/>
                </a:cubicBezTo>
                <a:cubicBezTo>
                  <a:pt x="823" y="1187"/>
                  <a:pt x="845" y="1199"/>
                  <a:pt x="862" y="1216"/>
                </a:cubicBezTo>
                <a:close/>
                <a:moveTo>
                  <a:pt x="932" y="1030"/>
                </a:moveTo>
                <a:cubicBezTo>
                  <a:pt x="975" y="993"/>
                  <a:pt x="1026" y="976"/>
                  <a:pt x="1086" y="979"/>
                </a:cubicBezTo>
                <a:cubicBezTo>
                  <a:pt x="1085" y="1027"/>
                  <a:pt x="1063" y="1060"/>
                  <a:pt x="1032" y="1089"/>
                </a:cubicBezTo>
                <a:cubicBezTo>
                  <a:pt x="1030" y="1091"/>
                  <a:pt x="1027" y="1094"/>
                  <a:pt x="1024" y="1094"/>
                </a:cubicBezTo>
                <a:cubicBezTo>
                  <a:pt x="997" y="1097"/>
                  <a:pt x="970" y="1100"/>
                  <a:pt x="936" y="1103"/>
                </a:cubicBezTo>
                <a:cubicBezTo>
                  <a:pt x="966" y="1081"/>
                  <a:pt x="990" y="1062"/>
                  <a:pt x="1014" y="1043"/>
                </a:cubicBezTo>
                <a:cubicBezTo>
                  <a:pt x="969" y="1052"/>
                  <a:pt x="937" y="1083"/>
                  <a:pt x="896" y="1104"/>
                </a:cubicBezTo>
                <a:cubicBezTo>
                  <a:pt x="893" y="1070"/>
                  <a:pt x="911" y="1048"/>
                  <a:pt x="932" y="1030"/>
                </a:cubicBezTo>
                <a:close/>
                <a:moveTo>
                  <a:pt x="1093" y="1218"/>
                </a:moveTo>
                <a:cubicBezTo>
                  <a:pt x="1049" y="1241"/>
                  <a:pt x="1006" y="1232"/>
                  <a:pt x="962" y="1217"/>
                </a:cubicBezTo>
                <a:cubicBezTo>
                  <a:pt x="943" y="1211"/>
                  <a:pt x="925" y="1201"/>
                  <a:pt x="920" y="1174"/>
                </a:cubicBezTo>
                <a:cubicBezTo>
                  <a:pt x="958" y="1183"/>
                  <a:pt x="994" y="1190"/>
                  <a:pt x="1031" y="1174"/>
                </a:cubicBezTo>
                <a:cubicBezTo>
                  <a:pt x="1020" y="1173"/>
                  <a:pt x="1010" y="1171"/>
                  <a:pt x="1000" y="1170"/>
                </a:cubicBezTo>
                <a:cubicBezTo>
                  <a:pt x="988" y="1169"/>
                  <a:pt x="976" y="1169"/>
                  <a:pt x="965" y="1166"/>
                </a:cubicBezTo>
                <a:cubicBezTo>
                  <a:pt x="953" y="1163"/>
                  <a:pt x="943" y="1158"/>
                  <a:pt x="928" y="1153"/>
                </a:cubicBezTo>
                <a:cubicBezTo>
                  <a:pt x="962" y="1112"/>
                  <a:pt x="1001" y="1110"/>
                  <a:pt x="1044" y="1118"/>
                </a:cubicBezTo>
                <a:cubicBezTo>
                  <a:pt x="1090" y="1126"/>
                  <a:pt x="1125" y="1154"/>
                  <a:pt x="1170" y="1168"/>
                </a:cubicBezTo>
                <a:cubicBezTo>
                  <a:pt x="1146" y="1196"/>
                  <a:pt x="1118" y="1204"/>
                  <a:pt x="1093" y="1218"/>
                </a:cubicBezTo>
                <a:close/>
                <a:moveTo>
                  <a:pt x="341" y="2044"/>
                </a:moveTo>
                <a:cubicBezTo>
                  <a:pt x="347" y="2038"/>
                  <a:pt x="350" y="2033"/>
                  <a:pt x="355" y="2029"/>
                </a:cubicBezTo>
                <a:cubicBezTo>
                  <a:pt x="403" y="1988"/>
                  <a:pt x="413" y="1932"/>
                  <a:pt x="410" y="1874"/>
                </a:cubicBezTo>
                <a:cubicBezTo>
                  <a:pt x="408" y="1843"/>
                  <a:pt x="397" y="1811"/>
                  <a:pt x="386" y="1781"/>
                </a:cubicBezTo>
                <a:cubicBezTo>
                  <a:pt x="378" y="1759"/>
                  <a:pt x="363" y="1740"/>
                  <a:pt x="351" y="1720"/>
                </a:cubicBezTo>
                <a:cubicBezTo>
                  <a:pt x="313" y="1734"/>
                  <a:pt x="303" y="1768"/>
                  <a:pt x="282" y="1797"/>
                </a:cubicBezTo>
                <a:cubicBezTo>
                  <a:pt x="240" y="1729"/>
                  <a:pt x="180" y="1686"/>
                  <a:pt x="111" y="1649"/>
                </a:cubicBezTo>
                <a:cubicBezTo>
                  <a:pt x="107" y="1654"/>
                  <a:pt x="102" y="1658"/>
                  <a:pt x="100" y="1663"/>
                </a:cubicBezTo>
                <a:cubicBezTo>
                  <a:pt x="81" y="1731"/>
                  <a:pt x="77" y="1797"/>
                  <a:pt x="113" y="1863"/>
                </a:cubicBezTo>
                <a:cubicBezTo>
                  <a:pt x="136" y="1904"/>
                  <a:pt x="157" y="1946"/>
                  <a:pt x="189" y="1981"/>
                </a:cubicBezTo>
                <a:cubicBezTo>
                  <a:pt x="103" y="1948"/>
                  <a:pt x="35" y="1896"/>
                  <a:pt x="6" y="1803"/>
                </a:cubicBezTo>
                <a:cubicBezTo>
                  <a:pt x="5" y="1798"/>
                  <a:pt x="3" y="1793"/>
                  <a:pt x="1" y="1788"/>
                </a:cubicBezTo>
                <a:cubicBezTo>
                  <a:pt x="1" y="1917"/>
                  <a:pt x="1" y="1917"/>
                  <a:pt x="1" y="1917"/>
                </a:cubicBezTo>
                <a:cubicBezTo>
                  <a:pt x="52" y="1942"/>
                  <a:pt x="103" y="1965"/>
                  <a:pt x="155" y="1988"/>
                </a:cubicBezTo>
                <a:cubicBezTo>
                  <a:pt x="225" y="2018"/>
                  <a:pt x="297" y="2047"/>
                  <a:pt x="369" y="2076"/>
                </a:cubicBezTo>
                <a:cubicBezTo>
                  <a:pt x="421" y="2098"/>
                  <a:pt x="468" y="2126"/>
                  <a:pt x="512" y="2160"/>
                </a:cubicBezTo>
                <a:cubicBezTo>
                  <a:pt x="538" y="2160"/>
                  <a:pt x="538" y="2160"/>
                  <a:pt x="538" y="2160"/>
                </a:cubicBezTo>
                <a:cubicBezTo>
                  <a:pt x="488" y="2119"/>
                  <a:pt x="432" y="2086"/>
                  <a:pt x="371" y="2060"/>
                </a:cubicBezTo>
                <a:cubicBezTo>
                  <a:pt x="361" y="2056"/>
                  <a:pt x="353" y="2050"/>
                  <a:pt x="341" y="2044"/>
                </a:cubicBezTo>
                <a:close/>
                <a:moveTo>
                  <a:pt x="286" y="1960"/>
                </a:moveTo>
                <a:cubicBezTo>
                  <a:pt x="250" y="1919"/>
                  <a:pt x="215" y="1879"/>
                  <a:pt x="185" y="1825"/>
                </a:cubicBezTo>
                <a:cubicBezTo>
                  <a:pt x="188" y="1839"/>
                  <a:pt x="187" y="1847"/>
                  <a:pt x="190" y="1853"/>
                </a:cubicBezTo>
                <a:cubicBezTo>
                  <a:pt x="214" y="1893"/>
                  <a:pt x="239" y="1933"/>
                  <a:pt x="266" y="1976"/>
                </a:cubicBezTo>
                <a:cubicBezTo>
                  <a:pt x="258" y="1976"/>
                  <a:pt x="251" y="1977"/>
                  <a:pt x="246" y="1975"/>
                </a:cubicBezTo>
                <a:cubicBezTo>
                  <a:pt x="207" y="1963"/>
                  <a:pt x="174" y="1941"/>
                  <a:pt x="153" y="1905"/>
                </a:cubicBezTo>
                <a:cubicBezTo>
                  <a:pt x="143" y="1890"/>
                  <a:pt x="136" y="1873"/>
                  <a:pt x="127" y="1857"/>
                </a:cubicBezTo>
                <a:cubicBezTo>
                  <a:pt x="92" y="1797"/>
                  <a:pt x="98" y="1735"/>
                  <a:pt x="114" y="1668"/>
                </a:cubicBezTo>
                <a:cubicBezTo>
                  <a:pt x="136" y="1681"/>
                  <a:pt x="157" y="1692"/>
                  <a:pt x="176" y="1705"/>
                </a:cubicBezTo>
                <a:cubicBezTo>
                  <a:pt x="246" y="1755"/>
                  <a:pt x="288" y="1823"/>
                  <a:pt x="307" y="1905"/>
                </a:cubicBezTo>
                <a:cubicBezTo>
                  <a:pt x="312" y="1924"/>
                  <a:pt x="307" y="1945"/>
                  <a:pt x="286" y="1960"/>
                </a:cubicBezTo>
                <a:close/>
                <a:moveTo>
                  <a:pt x="335" y="1880"/>
                </a:moveTo>
                <a:cubicBezTo>
                  <a:pt x="289" y="1828"/>
                  <a:pt x="292" y="1786"/>
                  <a:pt x="344" y="1742"/>
                </a:cubicBezTo>
                <a:cubicBezTo>
                  <a:pt x="368" y="1769"/>
                  <a:pt x="382" y="1802"/>
                  <a:pt x="390" y="1848"/>
                </a:cubicBezTo>
                <a:cubicBezTo>
                  <a:pt x="395" y="1878"/>
                  <a:pt x="399" y="1907"/>
                  <a:pt x="387" y="1937"/>
                </a:cubicBezTo>
                <a:cubicBezTo>
                  <a:pt x="378" y="1960"/>
                  <a:pt x="369" y="1968"/>
                  <a:pt x="346" y="1973"/>
                </a:cubicBezTo>
                <a:cubicBezTo>
                  <a:pt x="337" y="1928"/>
                  <a:pt x="363" y="1881"/>
                  <a:pt x="337" y="1831"/>
                </a:cubicBezTo>
                <a:cubicBezTo>
                  <a:pt x="336" y="1851"/>
                  <a:pt x="336" y="1864"/>
                  <a:pt x="335" y="1880"/>
                </a:cubicBezTo>
                <a:close/>
                <a:moveTo>
                  <a:pt x="289" y="1341"/>
                </a:moveTo>
                <a:cubicBezTo>
                  <a:pt x="270" y="1310"/>
                  <a:pt x="238" y="1308"/>
                  <a:pt x="206" y="1309"/>
                </a:cubicBezTo>
                <a:cubicBezTo>
                  <a:pt x="187" y="1309"/>
                  <a:pt x="168" y="1314"/>
                  <a:pt x="150" y="1316"/>
                </a:cubicBezTo>
                <a:cubicBezTo>
                  <a:pt x="152" y="1265"/>
                  <a:pt x="155" y="1216"/>
                  <a:pt x="157" y="1166"/>
                </a:cubicBezTo>
                <a:cubicBezTo>
                  <a:pt x="147" y="1165"/>
                  <a:pt x="140" y="1162"/>
                  <a:pt x="135" y="1163"/>
                </a:cubicBezTo>
                <a:cubicBezTo>
                  <a:pt x="89" y="1178"/>
                  <a:pt x="51" y="1206"/>
                  <a:pt x="21" y="1243"/>
                </a:cubicBezTo>
                <a:cubicBezTo>
                  <a:pt x="12" y="1254"/>
                  <a:pt x="6" y="1266"/>
                  <a:pt x="1" y="1279"/>
                </a:cubicBezTo>
                <a:cubicBezTo>
                  <a:pt x="1" y="1500"/>
                  <a:pt x="1" y="1500"/>
                  <a:pt x="1" y="1500"/>
                </a:cubicBezTo>
                <a:cubicBezTo>
                  <a:pt x="5" y="1489"/>
                  <a:pt x="9" y="1479"/>
                  <a:pt x="15" y="1468"/>
                </a:cubicBezTo>
                <a:cubicBezTo>
                  <a:pt x="100" y="1509"/>
                  <a:pt x="229" y="1472"/>
                  <a:pt x="289" y="1341"/>
                </a:cubicBezTo>
                <a:close/>
                <a:moveTo>
                  <a:pt x="149" y="1338"/>
                </a:moveTo>
                <a:cubicBezTo>
                  <a:pt x="189" y="1324"/>
                  <a:pt x="228" y="1319"/>
                  <a:pt x="271" y="1339"/>
                </a:cubicBezTo>
                <a:cubicBezTo>
                  <a:pt x="247" y="1394"/>
                  <a:pt x="210" y="1432"/>
                  <a:pt x="157" y="1454"/>
                </a:cubicBezTo>
                <a:cubicBezTo>
                  <a:pt x="132" y="1465"/>
                  <a:pt x="104" y="1471"/>
                  <a:pt x="75" y="1453"/>
                </a:cubicBezTo>
                <a:cubicBezTo>
                  <a:pt x="112" y="1426"/>
                  <a:pt x="155" y="1411"/>
                  <a:pt x="182" y="1375"/>
                </a:cubicBezTo>
                <a:cubicBezTo>
                  <a:pt x="155" y="1388"/>
                  <a:pt x="127" y="1401"/>
                  <a:pt x="94" y="1417"/>
                </a:cubicBezTo>
                <a:cubicBezTo>
                  <a:pt x="112" y="1389"/>
                  <a:pt x="126" y="1366"/>
                  <a:pt x="141" y="1343"/>
                </a:cubicBezTo>
                <a:cubicBezTo>
                  <a:pt x="143" y="1341"/>
                  <a:pt x="146" y="1339"/>
                  <a:pt x="149" y="1338"/>
                </a:cubicBezTo>
                <a:close/>
                <a:moveTo>
                  <a:pt x="3" y="1343"/>
                </a:moveTo>
                <a:cubicBezTo>
                  <a:pt x="9" y="1298"/>
                  <a:pt x="21" y="1255"/>
                  <a:pt x="61" y="1227"/>
                </a:cubicBezTo>
                <a:cubicBezTo>
                  <a:pt x="85" y="1210"/>
                  <a:pt x="105" y="1188"/>
                  <a:pt x="140" y="1179"/>
                </a:cubicBezTo>
                <a:cubicBezTo>
                  <a:pt x="133" y="1226"/>
                  <a:pt x="142" y="1270"/>
                  <a:pt x="129" y="1314"/>
                </a:cubicBezTo>
                <a:cubicBezTo>
                  <a:pt x="117" y="1357"/>
                  <a:pt x="98" y="1391"/>
                  <a:pt x="46" y="1403"/>
                </a:cubicBezTo>
                <a:cubicBezTo>
                  <a:pt x="48" y="1387"/>
                  <a:pt x="48" y="1376"/>
                  <a:pt x="50" y="1364"/>
                </a:cubicBezTo>
                <a:cubicBezTo>
                  <a:pt x="53" y="1353"/>
                  <a:pt x="58" y="1342"/>
                  <a:pt x="62" y="1331"/>
                </a:cubicBezTo>
                <a:cubicBezTo>
                  <a:pt x="66" y="1321"/>
                  <a:pt x="69" y="1312"/>
                  <a:pt x="73" y="1302"/>
                </a:cubicBezTo>
                <a:cubicBezTo>
                  <a:pt x="42" y="1328"/>
                  <a:pt x="32" y="1363"/>
                  <a:pt x="23" y="1400"/>
                </a:cubicBezTo>
                <a:cubicBezTo>
                  <a:pt x="2" y="1384"/>
                  <a:pt x="0" y="1364"/>
                  <a:pt x="3" y="1343"/>
                </a:cubicBezTo>
                <a:close/>
                <a:moveTo>
                  <a:pt x="433" y="413"/>
                </a:moveTo>
                <a:cubicBezTo>
                  <a:pt x="450" y="401"/>
                  <a:pt x="446" y="388"/>
                  <a:pt x="441" y="373"/>
                </a:cubicBezTo>
                <a:cubicBezTo>
                  <a:pt x="418" y="384"/>
                  <a:pt x="426" y="397"/>
                  <a:pt x="433" y="413"/>
                </a:cubicBezTo>
                <a:close/>
                <a:moveTo>
                  <a:pt x="418" y="2137"/>
                </a:moveTo>
                <a:cubicBezTo>
                  <a:pt x="409" y="2129"/>
                  <a:pt x="397" y="2124"/>
                  <a:pt x="390" y="2116"/>
                </a:cubicBezTo>
                <a:cubicBezTo>
                  <a:pt x="378" y="2102"/>
                  <a:pt x="364" y="2097"/>
                  <a:pt x="347" y="2104"/>
                </a:cubicBezTo>
                <a:cubicBezTo>
                  <a:pt x="330" y="2074"/>
                  <a:pt x="302" y="2072"/>
                  <a:pt x="273" y="2071"/>
                </a:cubicBezTo>
                <a:cubicBezTo>
                  <a:pt x="224" y="2070"/>
                  <a:pt x="175" y="2065"/>
                  <a:pt x="126" y="2072"/>
                </a:cubicBezTo>
                <a:cubicBezTo>
                  <a:pt x="113" y="2074"/>
                  <a:pt x="105" y="2072"/>
                  <a:pt x="105" y="2058"/>
                </a:cubicBezTo>
                <a:cubicBezTo>
                  <a:pt x="157" y="2040"/>
                  <a:pt x="209" y="2061"/>
                  <a:pt x="261" y="2058"/>
                </a:cubicBezTo>
                <a:cubicBezTo>
                  <a:pt x="257" y="2051"/>
                  <a:pt x="252" y="2046"/>
                  <a:pt x="246" y="2044"/>
                </a:cubicBezTo>
                <a:cubicBezTo>
                  <a:pt x="178" y="2014"/>
                  <a:pt x="111" y="1983"/>
                  <a:pt x="43" y="1954"/>
                </a:cubicBezTo>
                <a:cubicBezTo>
                  <a:pt x="29" y="1948"/>
                  <a:pt x="15" y="1942"/>
                  <a:pt x="1" y="1935"/>
                </a:cubicBezTo>
                <a:cubicBezTo>
                  <a:pt x="1" y="1951"/>
                  <a:pt x="1" y="1951"/>
                  <a:pt x="1" y="1951"/>
                </a:cubicBezTo>
                <a:cubicBezTo>
                  <a:pt x="54" y="1979"/>
                  <a:pt x="108" y="2004"/>
                  <a:pt x="163" y="2032"/>
                </a:cubicBezTo>
                <a:cubicBezTo>
                  <a:pt x="139" y="2035"/>
                  <a:pt x="117" y="2038"/>
                  <a:pt x="97" y="2040"/>
                </a:cubicBezTo>
                <a:cubicBezTo>
                  <a:pt x="66" y="2015"/>
                  <a:pt x="34" y="1994"/>
                  <a:pt x="1" y="1978"/>
                </a:cubicBezTo>
                <a:cubicBezTo>
                  <a:pt x="1" y="2008"/>
                  <a:pt x="1" y="2008"/>
                  <a:pt x="1" y="2008"/>
                </a:cubicBezTo>
                <a:cubicBezTo>
                  <a:pt x="8" y="2014"/>
                  <a:pt x="13" y="2023"/>
                  <a:pt x="20" y="2030"/>
                </a:cubicBezTo>
                <a:cubicBezTo>
                  <a:pt x="18" y="2032"/>
                  <a:pt x="17" y="2033"/>
                  <a:pt x="16" y="2035"/>
                </a:cubicBezTo>
                <a:cubicBezTo>
                  <a:pt x="11" y="2034"/>
                  <a:pt x="6" y="2033"/>
                  <a:pt x="1" y="2032"/>
                </a:cubicBezTo>
                <a:cubicBezTo>
                  <a:pt x="1" y="2051"/>
                  <a:pt x="1" y="2051"/>
                  <a:pt x="1" y="2051"/>
                </a:cubicBezTo>
                <a:cubicBezTo>
                  <a:pt x="10" y="2055"/>
                  <a:pt x="18" y="2058"/>
                  <a:pt x="26" y="2063"/>
                </a:cubicBezTo>
                <a:cubicBezTo>
                  <a:pt x="19" y="2068"/>
                  <a:pt x="10" y="2072"/>
                  <a:pt x="1" y="2075"/>
                </a:cubicBezTo>
                <a:cubicBezTo>
                  <a:pt x="1" y="2160"/>
                  <a:pt x="1" y="2160"/>
                  <a:pt x="1" y="2160"/>
                </a:cubicBezTo>
                <a:cubicBezTo>
                  <a:pt x="7" y="2160"/>
                  <a:pt x="7" y="2160"/>
                  <a:pt x="7" y="2160"/>
                </a:cubicBezTo>
                <a:cubicBezTo>
                  <a:pt x="12" y="2147"/>
                  <a:pt x="19" y="2136"/>
                  <a:pt x="28" y="2128"/>
                </a:cubicBezTo>
                <a:cubicBezTo>
                  <a:pt x="39" y="2126"/>
                  <a:pt x="50" y="2123"/>
                  <a:pt x="63" y="2120"/>
                </a:cubicBezTo>
                <a:cubicBezTo>
                  <a:pt x="65" y="2134"/>
                  <a:pt x="65" y="2147"/>
                  <a:pt x="64" y="2160"/>
                </a:cubicBezTo>
                <a:cubicBezTo>
                  <a:pt x="81" y="2160"/>
                  <a:pt x="81" y="2160"/>
                  <a:pt x="81" y="2160"/>
                </a:cubicBezTo>
                <a:cubicBezTo>
                  <a:pt x="83" y="2150"/>
                  <a:pt x="84" y="2139"/>
                  <a:pt x="84" y="2128"/>
                </a:cubicBezTo>
                <a:cubicBezTo>
                  <a:pt x="94" y="2139"/>
                  <a:pt x="102" y="2149"/>
                  <a:pt x="108" y="2160"/>
                </a:cubicBezTo>
                <a:cubicBezTo>
                  <a:pt x="141" y="2160"/>
                  <a:pt x="141" y="2160"/>
                  <a:pt x="141" y="2160"/>
                </a:cubicBezTo>
                <a:cubicBezTo>
                  <a:pt x="141" y="2137"/>
                  <a:pt x="136" y="2113"/>
                  <a:pt x="127" y="2091"/>
                </a:cubicBezTo>
                <a:cubicBezTo>
                  <a:pt x="188" y="2083"/>
                  <a:pt x="247" y="2083"/>
                  <a:pt x="303" y="2110"/>
                </a:cubicBezTo>
                <a:cubicBezTo>
                  <a:pt x="320" y="2118"/>
                  <a:pt x="336" y="2129"/>
                  <a:pt x="357" y="2124"/>
                </a:cubicBezTo>
                <a:cubicBezTo>
                  <a:pt x="363" y="2122"/>
                  <a:pt x="371" y="2126"/>
                  <a:pt x="377" y="2130"/>
                </a:cubicBezTo>
                <a:cubicBezTo>
                  <a:pt x="392" y="2140"/>
                  <a:pt x="407" y="2149"/>
                  <a:pt x="422" y="2160"/>
                </a:cubicBezTo>
                <a:cubicBezTo>
                  <a:pt x="459" y="2160"/>
                  <a:pt x="459" y="2160"/>
                  <a:pt x="459" y="2160"/>
                </a:cubicBezTo>
                <a:cubicBezTo>
                  <a:pt x="454" y="2151"/>
                  <a:pt x="451" y="2141"/>
                  <a:pt x="450" y="2129"/>
                </a:cubicBezTo>
                <a:cubicBezTo>
                  <a:pt x="438" y="2146"/>
                  <a:pt x="429" y="2146"/>
                  <a:pt x="418" y="2137"/>
                </a:cubicBezTo>
                <a:close/>
              </a:path>
            </a:pathLst>
          </a:custGeom>
          <a:solidFill>
            <a:schemeClr val="accent3">
              <a:lumMod val="60000"/>
              <a:lumOff val="40000"/>
              <a:alpha val="40000"/>
            </a:schemeClr>
          </a:solidFill>
          <a:ln>
            <a:noFill/>
          </a:ln>
        </p:spPr>
      </p:sp>
    </p:spTree>
    <p:extLst>
      <p:ext uri="{BB962C8B-B14F-4D97-AF65-F5344CB8AC3E}">
        <p14:creationId xmlns:p14="http://schemas.microsoft.com/office/powerpoint/2010/main" val="3094158360"/>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806706" y="568345"/>
            <a:ext cx="8897565"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79FFF94F-A726-4C39-BE9D-C9023256F7A3}" type="datetimeFigureOut">
              <a:rPr lang="en-US" smtClean="0"/>
              <a:t>4/27/2018</a:t>
            </a:fld>
            <a:endParaRPr lang="en-US"/>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US"/>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811EE340-CBA2-4C3D-A4AA-4FBFA17B4CA3}" type="slidenum">
              <a:rPr lang="en-US" smtClean="0"/>
              <a:t>‹#›</a:t>
            </a:fld>
            <a:endParaRPr lang="en-US"/>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1" name="Freeform 5"/>
          <p:cNvSpPr>
            <a:spLocks noEditPoints="1"/>
          </p:cNvSpPr>
          <p:nvPr/>
        </p:nvSpPr>
        <p:spPr bwMode="auto">
          <a:xfrm>
            <a:off x="1" y="4763"/>
            <a:ext cx="3780078" cy="6853237"/>
          </a:xfrm>
          <a:custGeom>
            <a:avLst/>
            <a:gdLst/>
            <a:ahLst/>
            <a:cxnLst/>
            <a:rect l="0" t="0" r="r" b="b"/>
            <a:pathLst>
              <a:path w="1190" h="2160">
                <a:moveTo>
                  <a:pt x="97" y="579"/>
                </a:moveTo>
                <a:cubicBezTo>
                  <a:pt x="92" y="540"/>
                  <a:pt x="109" y="506"/>
                  <a:pt x="122" y="471"/>
                </a:cubicBezTo>
                <a:cubicBezTo>
                  <a:pt x="133" y="442"/>
                  <a:pt x="147" y="414"/>
                  <a:pt x="159" y="385"/>
                </a:cubicBezTo>
                <a:cubicBezTo>
                  <a:pt x="181" y="390"/>
                  <a:pt x="205" y="394"/>
                  <a:pt x="228" y="399"/>
                </a:cubicBezTo>
                <a:cubicBezTo>
                  <a:pt x="252" y="405"/>
                  <a:pt x="275" y="411"/>
                  <a:pt x="301" y="418"/>
                </a:cubicBezTo>
                <a:cubicBezTo>
                  <a:pt x="316" y="360"/>
                  <a:pt x="282" y="314"/>
                  <a:pt x="249" y="269"/>
                </a:cubicBezTo>
                <a:cubicBezTo>
                  <a:pt x="215" y="224"/>
                  <a:pt x="172" y="192"/>
                  <a:pt x="110" y="198"/>
                </a:cubicBezTo>
                <a:cubicBezTo>
                  <a:pt x="111" y="165"/>
                  <a:pt x="112" y="135"/>
                  <a:pt x="112" y="105"/>
                </a:cubicBezTo>
                <a:cubicBezTo>
                  <a:pt x="111" y="75"/>
                  <a:pt x="108" y="45"/>
                  <a:pt x="105" y="10"/>
                </a:cubicBezTo>
                <a:cubicBezTo>
                  <a:pt x="179" y="70"/>
                  <a:pt x="258" y="99"/>
                  <a:pt x="352" y="78"/>
                </a:cubicBezTo>
                <a:cubicBezTo>
                  <a:pt x="356" y="52"/>
                  <a:pt x="344" y="31"/>
                  <a:pt x="336" y="9"/>
                </a:cubicBezTo>
                <a:cubicBezTo>
                  <a:pt x="335" y="6"/>
                  <a:pt x="334" y="3"/>
                  <a:pt x="332" y="0"/>
                </a:cubicBezTo>
                <a:cubicBezTo>
                  <a:pt x="314" y="0"/>
                  <a:pt x="314" y="0"/>
                  <a:pt x="314" y="0"/>
                </a:cubicBezTo>
                <a:cubicBezTo>
                  <a:pt x="323" y="19"/>
                  <a:pt x="330" y="40"/>
                  <a:pt x="334" y="63"/>
                </a:cubicBezTo>
                <a:cubicBezTo>
                  <a:pt x="259" y="82"/>
                  <a:pt x="174" y="51"/>
                  <a:pt x="121" y="0"/>
                </a:cubicBezTo>
                <a:cubicBezTo>
                  <a:pt x="81" y="0"/>
                  <a:pt x="81" y="0"/>
                  <a:pt x="81" y="0"/>
                </a:cubicBezTo>
                <a:cubicBezTo>
                  <a:pt x="97" y="51"/>
                  <a:pt x="98" y="101"/>
                  <a:pt x="93" y="152"/>
                </a:cubicBezTo>
                <a:cubicBezTo>
                  <a:pt x="74" y="70"/>
                  <a:pt x="69" y="27"/>
                  <a:pt x="76" y="0"/>
                </a:cubicBezTo>
                <a:cubicBezTo>
                  <a:pt x="53" y="0"/>
                  <a:pt x="53" y="0"/>
                  <a:pt x="53" y="0"/>
                </a:cubicBezTo>
                <a:cubicBezTo>
                  <a:pt x="51" y="5"/>
                  <a:pt x="49" y="9"/>
                  <a:pt x="47" y="14"/>
                </a:cubicBezTo>
                <a:cubicBezTo>
                  <a:pt x="40" y="28"/>
                  <a:pt x="33" y="42"/>
                  <a:pt x="23" y="52"/>
                </a:cubicBezTo>
                <a:cubicBezTo>
                  <a:pt x="16" y="59"/>
                  <a:pt x="9" y="66"/>
                  <a:pt x="1" y="72"/>
                </a:cubicBezTo>
                <a:cubicBezTo>
                  <a:pt x="1" y="90"/>
                  <a:pt x="1" y="90"/>
                  <a:pt x="1" y="90"/>
                </a:cubicBezTo>
                <a:cubicBezTo>
                  <a:pt x="3" y="89"/>
                  <a:pt x="4" y="88"/>
                  <a:pt x="6" y="88"/>
                </a:cubicBezTo>
                <a:cubicBezTo>
                  <a:pt x="24" y="75"/>
                  <a:pt x="38" y="57"/>
                  <a:pt x="56" y="40"/>
                </a:cubicBezTo>
                <a:cubicBezTo>
                  <a:pt x="70" y="89"/>
                  <a:pt x="71" y="139"/>
                  <a:pt x="73" y="192"/>
                </a:cubicBezTo>
                <a:cubicBezTo>
                  <a:pt x="57" y="187"/>
                  <a:pt x="44" y="180"/>
                  <a:pt x="30" y="178"/>
                </a:cubicBezTo>
                <a:cubicBezTo>
                  <a:pt x="20" y="177"/>
                  <a:pt x="10" y="177"/>
                  <a:pt x="1" y="179"/>
                </a:cubicBezTo>
                <a:cubicBezTo>
                  <a:pt x="1" y="255"/>
                  <a:pt x="1" y="255"/>
                  <a:pt x="1" y="255"/>
                </a:cubicBezTo>
                <a:cubicBezTo>
                  <a:pt x="12" y="246"/>
                  <a:pt x="23" y="234"/>
                  <a:pt x="42" y="241"/>
                </a:cubicBezTo>
                <a:cubicBezTo>
                  <a:pt x="29" y="260"/>
                  <a:pt x="16" y="276"/>
                  <a:pt x="6" y="294"/>
                </a:cubicBezTo>
                <a:cubicBezTo>
                  <a:pt x="4" y="297"/>
                  <a:pt x="3" y="300"/>
                  <a:pt x="1" y="303"/>
                </a:cubicBezTo>
                <a:cubicBezTo>
                  <a:pt x="1" y="432"/>
                  <a:pt x="1" y="432"/>
                  <a:pt x="1" y="432"/>
                </a:cubicBezTo>
                <a:cubicBezTo>
                  <a:pt x="19" y="491"/>
                  <a:pt x="50" y="543"/>
                  <a:pt x="91" y="592"/>
                </a:cubicBezTo>
                <a:cubicBezTo>
                  <a:pt x="94" y="586"/>
                  <a:pt x="97" y="582"/>
                  <a:pt x="97" y="579"/>
                </a:cubicBezTo>
                <a:close/>
                <a:moveTo>
                  <a:pt x="203" y="246"/>
                </a:moveTo>
                <a:cubicBezTo>
                  <a:pt x="242" y="281"/>
                  <a:pt x="270" y="323"/>
                  <a:pt x="287" y="373"/>
                </a:cubicBezTo>
                <a:cubicBezTo>
                  <a:pt x="289" y="380"/>
                  <a:pt x="288" y="387"/>
                  <a:pt x="288" y="391"/>
                </a:cubicBezTo>
                <a:cubicBezTo>
                  <a:pt x="261" y="387"/>
                  <a:pt x="237" y="383"/>
                  <a:pt x="212" y="380"/>
                </a:cubicBezTo>
                <a:cubicBezTo>
                  <a:pt x="190" y="377"/>
                  <a:pt x="170" y="371"/>
                  <a:pt x="157" y="357"/>
                </a:cubicBezTo>
                <a:cubicBezTo>
                  <a:pt x="154" y="332"/>
                  <a:pt x="151" y="311"/>
                  <a:pt x="147" y="287"/>
                </a:cubicBezTo>
                <a:cubicBezTo>
                  <a:pt x="168" y="300"/>
                  <a:pt x="186" y="310"/>
                  <a:pt x="204" y="321"/>
                </a:cubicBezTo>
                <a:cubicBezTo>
                  <a:pt x="184" y="294"/>
                  <a:pt x="153" y="279"/>
                  <a:pt x="143" y="245"/>
                </a:cubicBezTo>
                <a:cubicBezTo>
                  <a:pt x="169" y="230"/>
                  <a:pt x="183" y="230"/>
                  <a:pt x="203" y="246"/>
                </a:cubicBezTo>
                <a:close/>
                <a:moveTo>
                  <a:pt x="40" y="485"/>
                </a:moveTo>
                <a:cubicBezTo>
                  <a:pt x="20" y="445"/>
                  <a:pt x="7" y="403"/>
                  <a:pt x="8" y="358"/>
                </a:cubicBezTo>
                <a:cubicBezTo>
                  <a:pt x="9" y="306"/>
                  <a:pt x="26" y="282"/>
                  <a:pt x="73" y="270"/>
                </a:cubicBezTo>
                <a:cubicBezTo>
                  <a:pt x="69" y="305"/>
                  <a:pt x="60" y="341"/>
                  <a:pt x="70" y="376"/>
                </a:cubicBezTo>
                <a:cubicBezTo>
                  <a:pt x="79" y="342"/>
                  <a:pt x="78" y="305"/>
                  <a:pt x="96" y="274"/>
                </a:cubicBezTo>
                <a:cubicBezTo>
                  <a:pt x="101" y="276"/>
                  <a:pt x="103" y="276"/>
                  <a:pt x="105" y="277"/>
                </a:cubicBezTo>
                <a:cubicBezTo>
                  <a:pt x="107" y="278"/>
                  <a:pt x="109" y="279"/>
                  <a:pt x="110" y="281"/>
                </a:cubicBezTo>
                <a:cubicBezTo>
                  <a:pt x="142" y="328"/>
                  <a:pt x="147" y="378"/>
                  <a:pt x="123" y="430"/>
                </a:cubicBezTo>
                <a:cubicBezTo>
                  <a:pt x="105" y="467"/>
                  <a:pt x="86" y="503"/>
                  <a:pt x="77" y="547"/>
                </a:cubicBezTo>
                <a:cubicBezTo>
                  <a:pt x="65" y="526"/>
                  <a:pt x="50" y="507"/>
                  <a:pt x="40" y="485"/>
                </a:cubicBezTo>
                <a:close/>
                <a:moveTo>
                  <a:pt x="1" y="0"/>
                </a:moveTo>
                <a:cubicBezTo>
                  <a:pt x="1" y="1"/>
                  <a:pt x="1" y="1"/>
                  <a:pt x="1" y="1"/>
                </a:cubicBezTo>
                <a:cubicBezTo>
                  <a:pt x="2" y="1"/>
                  <a:pt x="2" y="0"/>
                  <a:pt x="2" y="0"/>
                </a:cubicBezTo>
                <a:lnTo>
                  <a:pt x="1" y="0"/>
                </a:lnTo>
                <a:close/>
                <a:moveTo>
                  <a:pt x="1052" y="1098"/>
                </a:moveTo>
                <a:cubicBezTo>
                  <a:pt x="1062" y="1083"/>
                  <a:pt x="1075" y="1068"/>
                  <a:pt x="1084" y="1051"/>
                </a:cubicBezTo>
                <a:cubicBezTo>
                  <a:pt x="1099" y="1023"/>
                  <a:pt x="1112" y="994"/>
                  <a:pt x="1092" y="963"/>
                </a:cubicBezTo>
                <a:cubicBezTo>
                  <a:pt x="948" y="958"/>
                  <a:pt x="857" y="1057"/>
                  <a:pt x="855" y="1151"/>
                </a:cubicBezTo>
                <a:cubicBezTo>
                  <a:pt x="788" y="1151"/>
                  <a:pt x="729" y="1127"/>
                  <a:pt x="672" y="1100"/>
                </a:cubicBezTo>
                <a:cubicBezTo>
                  <a:pt x="627" y="1078"/>
                  <a:pt x="589" y="1045"/>
                  <a:pt x="552" y="1010"/>
                </a:cubicBezTo>
                <a:cubicBezTo>
                  <a:pt x="482" y="942"/>
                  <a:pt x="465" y="858"/>
                  <a:pt x="474" y="766"/>
                </a:cubicBezTo>
                <a:cubicBezTo>
                  <a:pt x="491" y="811"/>
                  <a:pt x="520" y="848"/>
                  <a:pt x="547" y="887"/>
                </a:cubicBezTo>
                <a:cubicBezTo>
                  <a:pt x="589" y="949"/>
                  <a:pt x="650" y="975"/>
                  <a:pt x="720" y="988"/>
                </a:cubicBezTo>
                <a:cubicBezTo>
                  <a:pt x="725" y="989"/>
                  <a:pt x="731" y="986"/>
                  <a:pt x="737" y="985"/>
                </a:cubicBezTo>
                <a:cubicBezTo>
                  <a:pt x="734" y="907"/>
                  <a:pt x="723" y="833"/>
                  <a:pt x="681" y="765"/>
                </a:cubicBezTo>
                <a:cubicBezTo>
                  <a:pt x="716" y="759"/>
                  <a:pt x="752" y="766"/>
                  <a:pt x="780" y="738"/>
                </a:cubicBezTo>
                <a:cubicBezTo>
                  <a:pt x="768" y="718"/>
                  <a:pt x="757" y="696"/>
                  <a:pt x="742" y="680"/>
                </a:cubicBezTo>
                <a:cubicBezTo>
                  <a:pt x="720" y="656"/>
                  <a:pt x="696" y="632"/>
                  <a:pt x="669" y="617"/>
                </a:cubicBezTo>
                <a:cubicBezTo>
                  <a:pt x="618" y="588"/>
                  <a:pt x="564" y="572"/>
                  <a:pt x="506" y="597"/>
                </a:cubicBezTo>
                <a:cubicBezTo>
                  <a:pt x="500" y="599"/>
                  <a:pt x="494" y="600"/>
                  <a:pt x="486" y="603"/>
                </a:cubicBezTo>
                <a:cubicBezTo>
                  <a:pt x="486" y="589"/>
                  <a:pt x="485" y="579"/>
                  <a:pt x="485" y="569"/>
                </a:cubicBezTo>
                <a:cubicBezTo>
                  <a:pt x="492" y="456"/>
                  <a:pt x="475" y="348"/>
                  <a:pt x="426" y="246"/>
                </a:cubicBezTo>
                <a:cubicBezTo>
                  <a:pt x="408" y="209"/>
                  <a:pt x="378" y="182"/>
                  <a:pt x="335" y="175"/>
                </a:cubicBezTo>
                <a:cubicBezTo>
                  <a:pt x="316" y="172"/>
                  <a:pt x="297" y="174"/>
                  <a:pt x="285" y="198"/>
                </a:cubicBezTo>
                <a:cubicBezTo>
                  <a:pt x="293" y="206"/>
                  <a:pt x="300" y="215"/>
                  <a:pt x="309" y="222"/>
                </a:cubicBezTo>
                <a:cubicBezTo>
                  <a:pt x="332" y="241"/>
                  <a:pt x="350" y="263"/>
                  <a:pt x="362" y="290"/>
                </a:cubicBezTo>
                <a:cubicBezTo>
                  <a:pt x="397" y="367"/>
                  <a:pt x="418" y="448"/>
                  <a:pt x="425" y="532"/>
                </a:cubicBezTo>
                <a:cubicBezTo>
                  <a:pt x="426" y="539"/>
                  <a:pt x="426" y="548"/>
                  <a:pt x="422" y="553"/>
                </a:cubicBezTo>
                <a:cubicBezTo>
                  <a:pt x="408" y="569"/>
                  <a:pt x="410" y="588"/>
                  <a:pt x="410" y="607"/>
                </a:cubicBezTo>
                <a:cubicBezTo>
                  <a:pt x="409" y="669"/>
                  <a:pt x="383" y="722"/>
                  <a:pt x="349" y="773"/>
                </a:cubicBezTo>
                <a:cubicBezTo>
                  <a:pt x="266" y="679"/>
                  <a:pt x="105" y="682"/>
                  <a:pt x="57" y="750"/>
                </a:cubicBezTo>
                <a:cubicBezTo>
                  <a:pt x="99" y="826"/>
                  <a:pt x="166" y="864"/>
                  <a:pt x="255" y="870"/>
                </a:cubicBezTo>
                <a:cubicBezTo>
                  <a:pt x="186" y="929"/>
                  <a:pt x="108" y="957"/>
                  <a:pt x="18" y="974"/>
                </a:cubicBezTo>
                <a:cubicBezTo>
                  <a:pt x="31" y="918"/>
                  <a:pt x="26" y="869"/>
                  <a:pt x="1" y="826"/>
                </a:cubicBezTo>
                <a:cubicBezTo>
                  <a:pt x="1" y="871"/>
                  <a:pt x="1" y="871"/>
                  <a:pt x="1" y="871"/>
                </a:cubicBezTo>
                <a:cubicBezTo>
                  <a:pt x="5" y="883"/>
                  <a:pt x="5" y="894"/>
                  <a:pt x="1" y="906"/>
                </a:cubicBezTo>
                <a:cubicBezTo>
                  <a:pt x="1" y="1032"/>
                  <a:pt x="1" y="1032"/>
                  <a:pt x="1" y="1032"/>
                </a:cubicBezTo>
                <a:cubicBezTo>
                  <a:pt x="4" y="1026"/>
                  <a:pt x="7" y="1021"/>
                  <a:pt x="9" y="1016"/>
                </a:cubicBezTo>
                <a:cubicBezTo>
                  <a:pt x="97" y="1003"/>
                  <a:pt x="178" y="984"/>
                  <a:pt x="251" y="935"/>
                </a:cubicBezTo>
                <a:cubicBezTo>
                  <a:pt x="247" y="978"/>
                  <a:pt x="241" y="1018"/>
                  <a:pt x="240" y="1058"/>
                </a:cubicBezTo>
                <a:cubicBezTo>
                  <a:pt x="240" y="1101"/>
                  <a:pt x="254" y="1140"/>
                  <a:pt x="286" y="1174"/>
                </a:cubicBezTo>
                <a:cubicBezTo>
                  <a:pt x="390" y="1075"/>
                  <a:pt x="411" y="957"/>
                  <a:pt x="381" y="823"/>
                </a:cubicBezTo>
                <a:cubicBezTo>
                  <a:pt x="392" y="805"/>
                  <a:pt x="404" y="787"/>
                  <a:pt x="417" y="767"/>
                </a:cubicBezTo>
                <a:cubicBezTo>
                  <a:pt x="418" y="860"/>
                  <a:pt x="415" y="950"/>
                  <a:pt x="421" y="1039"/>
                </a:cubicBezTo>
                <a:cubicBezTo>
                  <a:pt x="427" y="1129"/>
                  <a:pt x="449" y="1217"/>
                  <a:pt x="477" y="1301"/>
                </a:cubicBezTo>
                <a:cubicBezTo>
                  <a:pt x="438" y="1354"/>
                  <a:pt x="401" y="1406"/>
                  <a:pt x="382" y="1467"/>
                </a:cubicBezTo>
                <a:cubicBezTo>
                  <a:pt x="364" y="1521"/>
                  <a:pt x="355" y="1576"/>
                  <a:pt x="374" y="1632"/>
                </a:cubicBezTo>
                <a:cubicBezTo>
                  <a:pt x="381" y="1654"/>
                  <a:pt x="385" y="1678"/>
                  <a:pt x="405" y="1695"/>
                </a:cubicBezTo>
                <a:cubicBezTo>
                  <a:pt x="491" y="1652"/>
                  <a:pt x="534" y="1580"/>
                  <a:pt x="554" y="1487"/>
                </a:cubicBezTo>
                <a:cubicBezTo>
                  <a:pt x="574" y="1516"/>
                  <a:pt x="590" y="1541"/>
                  <a:pt x="608" y="1565"/>
                </a:cubicBezTo>
                <a:cubicBezTo>
                  <a:pt x="627" y="1589"/>
                  <a:pt x="647" y="1611"/>
                  <a:pt x="668" y="1636"/>
                </a:cubicBezTo>
                <a:cubicBezTo>
                  <a:pt x="617" y="1671"/>
                  <a:pt x="602" y="1723"/>
                  <a:pt x="605" y="1780"/>
                </a:cubicBezTo>
                <a:cubicBezTo>
                  <a:pt x="607" y="1835"/>
                  <a:pt x="609" y="1892"/>
                  <a:pt x="658" y="1927"/>
                </a:cubicBezTo>
                <a:cubicBezTo>
                  <a:pt x="674" y="1906"/>
                  <a:pt x="688" y="1887"/>
                  <a:pt x="703" y="1868"/>
                </a:cubicBezTo>
                <a:cubicBezTo>
                  <a:pt x="718" y="1848"/>
                  <a:pt x="734" y="1830"/>
                  <a:pt x="748" y="1813"/>
                </a:cubicBezTo>
                <a:cubicBezTo>
                  <a:pt x="775" y="1828"/>
                  <a:pt x="804" y="1841"/>
                  <a:pt x="830" y="1857"/>
                </a:cubicBezTo>
                <a:cubicBezTo>
                  <a:pt x="862" y="1876"/>
                  <a:pt x="897" y="1891"/>
                  <a:pt x="918" y="1925"/>
                </a:cubicBezTo>
                <a:cubicBezTo>
                  <a:pt x="920" y="1928"/>
                  <a:pt x="924" y="1928"/>
                  <a:pt x="931" y="1932"/>
                </a:cubicBezTo>
                <a:cubicBezTo>
                  <a:pt x="932" y="1852"/>
                  <a:pt x="919" y="1780"/>
                  <a:pt x="882" y="1713"/>
                </a:cubicBezTo>
                <a:cubicBezTo>
                  <a:pt x="914" y="1710"/>
                  <a:pt x="946" y="1712"/>
                  <a:pt x="973" y="1702"/>
                </a:cubicBezTo>
                <a:cubicBezTo>
                  <a:pt x="1002" y="1693"/>
                  <a:pt x="1024" y="1670"/>
                  <a:pt x="1046" y="1639"/>
                </a:cubicBezTo>
                <a:cubicBezTo>
                  <a:pt x="1006" y="1649"/>
                  <a:pt x="978" y="1637"/>
                  <a:pt x="952" y="1619"/>
                </a:cubicBezTo>
                <a:cubicBezTo>
                  <a:pt x="936" y="1608"/>
                  <a:pt x="919" y="1598"/>
                  <a:pt x="904" y="1586"/>
                </a:cubicBezTo>
                <a:cubicBezTo>
                  <a:pt x="875" y="1563"/>
                  <a:pt x="843" y="1550"/>
                  <a:pt x="807" y="1545"/>
                </a:cubicBezTo>
                <a:cubicBezTo>
                  <a:pt x="775" y="1541"/>
                  <a:pt x="742" y="1545"/>
                  <a:pt x="718" y="1571"/>
                </a:cubicBezTo>
                <a:cubicBezTo>
                  <a:pt x="708" y="1581"/>
                  <a:pt x="702" y="1595"/>
                  <a:pt x="693" y="1609"/>
                </a:cubicBezTo>
                <a:cubicBezTo>
                  <a:pt x="662" y="1566"/>
                  <a:pt x="632" y="1527"/>
                  <a:pt x="611" y="1480"/>
                </a:cubicBezTo>
                <a:cubicBezTo>
                  <a:pt x="636" y="1482"/>
                  <a:pt x="658" y="1487"/>
                  <a:pt x="680" y="1485"/>
                </a:cubicBezTo>
                <a:cubicBezTo>
                  <a:pt x="708" y="1483"/>
                  <a:pt x="736" y="1481"/>
                  <a:pt x="759" y="1461"/>
                </a:cubicBezTo>
                <a:cubicBezTo>
                  <a:pt x="767" y="1453"/>
                  <a:pt x="772" y="1444"/>
                  <a:pt x="765" y="1435"/>
                </a:cubicBezTo>
                <a:cubicBezTo>
                  <a:pt x="750" y="1413"/>
                  <a:pt x="735" y="1388"/>
                  <a:pt x="715" y="1369"/>
                </a:cubicBezTo>
                <a:cubicBezTo>
                  <a:pt x="673" y="1331"/>
                  <a:pt x="622" y="1309"/>
                  <a:pt x="565" y="1302"/>
                </a:cubicBezTo>
                <a:cubicBezTo>
                  <a:pt x="547" y="1299"/>
                  <a:pt x="529" y="1301"/>
                  <a:pt x="509" y="1300"/>
                </a:cubicBezTo>
                <a:cubicBezTo>
                  <a:pt x="481" y="1195"/>
                  <a:pt x="462" y="1089"/>
                  <a:pt x="470" y="980"/>
                </a:cubicBezTo>
                <a:cubicBezTo>
                  <a:pt x="537" y="1073"/>
                  <a:pt x="627" y="1132"/>
                  <a:pt x="737" y="1167"/>
                </a:cubicBezTo>
                <a:cubicBezTo>
                  <a:pt x="729" y="1229"/>
                  <a:pt x="750" y="1282"/>
                  <a:pt x="789" y="1328"/>
                </a:cubicBezTo>
                <a:cubicBezTo>
                  <a:pt x="828" y="1374"/>
                  <a:pt x="875" y="1407"/>
                  <a:pt x="938" y="1414"/>
                </a:cubicBezTo>
                <a:cubicBezTo>
                  <a:pt x="943" y="1367"/>
                  <a:pt x="942" y="1322"/>
                  <a:pt x="923" y="1280"/>
                </a:cubicBezTo>
                <a:cubicBezTo>
                  <a:pt x="905" y="1239"/>
                  <a:pt x="882" y="1202"/>
                  <a:pt x="842" y="1176"/>
                </a:cubicBezTo>
                <a:cubicBezTo>
                  <a:pt x="859" y="1168"/>
                  <a:pt x="867" y="1176"/>
                  <a:pt x="876" y="1184"/>
                </a:cubicBezTo>
                <a:cubicBezTo>
                  <a:pt x="900" y="1205"/>
                  <a:pt x="925" y="1223"/>
                  <a:pt x="956" y="1232"/>
                </a:cubicBezTo>
                <a:cubicBezTo>
                  <a:pt x="990" y="1242"/>
                  <a:pt x="1025" y="1254"/>
                  <a:pt x="1060" y="1247"/>
                </a:cubicBezTo>
                <a:cubicBezTo>
                  <a:pt x="1106" y="1236"/>
                  <a:pt x="1148" y="1214"/>
                  <a:pt x="1182" y="1180"/>
                </a:cubicBezTo>
                <a:cubicBezTo>
                  <a:pt x="1186" y="1176"/>
                  <a:pt x="1187" y="1168"/>
                  <a:pt x="1190" y="1159"/>
                </a:cubicBezTo>
                <a:cubicBezTo>
                  <a:pt x="1144" y="1139"/>
                  <a:pt x="1099" y="1119"/>
                  <a:pt x="1052" y="1098"/>
                </a:cubicBezTo>
                <a:close/>
                <a:moveTo>
                  <a:pt x="603" y="609"/>
                </a:moveTo>
                <a:cubicBezTo>
                  <a:pt x="634" y="612"/>
                  <a:pt x="659" y="628"/>
                  <a:pt x="683" y="646"/>
                </a:cubicBezTo>
                <a:cubicBezTo>
                  <a:pt x="721" y="674"/>
                  <a:pt x="744" y="701"/>
                  <a:pt x="757" y="735"/>
                </a:cubicBezTo>
                <a:cubicBezTo>
                  <a:pt x="695" y="762"/>
                  <a:pt x="657" y="745"/>
                  <a:pt x="630" y="681"/>
                </a:cubicBezTo>
                <a:cubicBezTo>
                  <a:pt x="645" y="688"/>
                  <a:pt x="657" y="693"/>
                  <a:pt x="675" y="701"/>
                </a:cubicBezTo>
                <a:cubicBezTo>
                  <a:pt x="642" y="655"/>
                  <a:pt x="588" y="658"/>
                  <a:pt x="552" y="630"/>
                </a:cubicBezTo>
                <a:cubicBezTo>
                  <a:pt x="566" y="611"/>
                  <a:pt x="578" y="607"/>
                  <a:pt x="603" y="609"/>
                </a:cubicBezTo>
                <a:close/>
                <a:moveTo>
                  <a:pt x="505" y="718"/>
                </a:moveTo>
                <a:cubicBezTo>
                  <a:pt x="506" y="713"/>
                  <a:pt x="510" y="707"/>
                  <a:pt x="513" y="700"/>
                </a:cubicBezTo>
                <a:cubicBezTo>
                  <a:pt x="540" y="743"/>
                  <a:pt x="564" y="783"/>
                  <a:pt x="590" y="823"/>
                </a:cubicBezTo>
                <a:cubicBezTo>
                  <a:pt x="593" y="828"/>
                  <a:pt x="601" y="831"/>
                  <a:pt x="613" y="840"/>
                </a:cubicBezTo>
                <a:cubicBezTo>
                  <a:pt x="577" y="789"/>
                  <a:pt x="558" y="740"/>
                  <a:pt x="536" y="690"/>
                </a:cubicBezTo>
                <a:cubicBezTo>
                  <a:pt x="559" y="677"/>
                  <a:pt x="580" y="682"/>
                  <a:pt x="596" y="695"/>
                </a:cubicBezTo>
                <a:cubicBezTo>
                  <a:pt x="661" y="749"/>
                  <a:pt x="703" y="817"/>
                  <a:pt x="716" y="901"/>
                </a:cubicBezTo>
                <a:cubicBezTo>
                  <a:pt x="719" y="924"/>
                  <a:pt x="719" y="948"/>
                  <a:pt x="721" y="973"/>
                </a:cubicBezTo>
                <a:cubicBezTo>
                  <a:pt x="654" y="958"/>
                  <a:pt x="596" y="935"/>
                  <a:pt x="558" y="877"/>
                </a:cubicBezTo>
                <a:cubicBezTo>
                  <a:pt x="548" y="862"/>
                  <a:pt x="536" y="848"/>
                  <a:pt x="526" y="833"/>
                </a:cubicBezTo>
                <a:cubicBezTo>
                  <a:pt x="504" y="798"/>
                  <a:pt x="499" y="759"/>
                  <a:pt x="505" y="718"/>
                </a:cubicBezTo>
                <a:close/>
                <a:moveTo>
                  <a:pt x="363" y="220"/>
                </a:moveTo>
                <a:cubicBezTo>
                  <a:pt x="386" y="221"/>
                  <a:pt x="386" y="221"/>
                  <a:pt x="400" y="245"/>
                </a:cubicBezTo>
                <a:cubicBezTo>
                  <a:pt x="366" y="242"/>
                  <a:pt x="366" y="242"/>
                  <a:pt x="363" y="220"/>
                </a:cubicBezTo>
                <a:close/>
                <a:moveTo>
                  <a:pt x="792" y="1613"/>
                </a:moveTo>
                <a:cubicBezTo>
                  <a:pt x="807" y="1614"/>
                  <a:pt x="823" y="1617"/>
                  <a:pt x="840" y="1615"/>
                </a:cubicBezTo>
                <a:cubicBezTo>
                  <a:pt x="820" y="1609"/>
                  <a:pt x="801" y="1602"/>
                  <a:pt x="779" y="1594"/>
                </a:cubicBezTo>
                <a:cubicBezTo>
                  <a:pt x="798" y="1577"/>
                  <a:pt x="818" y="1575"/>
                  <a:pt x="839" y="1580"/>
                </a:cubicBezTo>
                <a:cubicBezTo>
                  <a:pt x="865" y="1586"/>
                  <a:pt x="890" y="1594"/>
                  <a:pt x="912" y="1611"/>
                </a:cubicBezTo>
                <a:cubicBezTo>
                  <a:pt x="938" y="1631"/>
                  <a:pt x="968" y="1646"/>
                  <a:pt x="999" y="1665"/>
                </a:cubicBezTo>
                <a:cubicBezTo>
                  <a:pt x="989" y="1683"/>
                  <a:pt x="973" y="1689"/>
                  <a:pt x="956" y="1691"/>
                </a:cubicBezTo>
                <a:cubicBezTo>
                  <a:pt x="926" y="1694"/>
                  <a:pt x="894" y="1703"/>
                  <a:pt x="868" y="1677"/>
                </a:cubicBezTo>
                <a:cubicBezTo>
                  <a:pt x="843" y="1677"/>
                  <a:pt x="831" y="1654"/>
                  <a:pt x="810" y="1646"/>
                </a:cubicBezTo>
                <a:cubicBezTo>
                  <a:pt x="790" y="1639"/>
                  <a:pt x="770" y="1634"/>
                  <a:pt x="748" y="1627"/>
                </a:cubicBezTo>
                <a:cubicBezTo>
                  <a:pt x="760" y="1609"/>
                  <a:pt x="776" y="1612"/>
                  <a:pt x="792" y="1613"/>
                </a:cubicBezTo>
                <a:close/>
                <a:moveTo>
                  <a:pt x="722" y="1695"/>
                </a:moveTo>
                <a:cubicBezTo>
                  <a:pt x="722" y="1693"/>
                  <a:pt x="724" y="1691"/>
                  <a:pt x="727" y="1687"/>
                </a:cubicBezTo>
                <a:cubicBezTo>
                  <a:pt x="760" y="1700"/>
                  <a:pt x="783" y="1729"/>
                  <a:pt x="812" y="1750"/>
                </a:cubicBezTo>
                <a:cubicBezTo>
                  <a:pt x="797" y="1716"/>
                  <a:pt x="768" y="1694"/>
                  <a:pt x="742" y="1669"/>
                </a:cubicBezTo>
                <a:cubicBezTo>
                  <a:pt x="786" y="1649"/>
                  <a:pt x="815" y="1657"/>
                  <a:pt x="848" y="1697"/>
                </a:cubicBezTo>
                <a:cubicBezTo>
                  <a:pt x="877" y="1732"/>
                  <a:pt x="893" y="1773"/>
                  <a:pt x="903" y="1816"/>
                </a:cubicBezTo>
                <a:cubicBezTo>
                  <a:pt x="909" y="1839"/>
                  <a:pt x="910" y="1864"/>
                  <a:pt x="913" y="1888"/>
                </a:cubicBezTo>
                <a:cubicBezTo>
                  <a:pt x="878" y="1859"/>
                  <a:pt x="841" y="1843"/>
                  <a:pt x="804" y="1825"/>
                </a:cubicBezTo>
                <a:cubicBezTo>
                  <a:pt x="752" y="1800"/>
                  <a:pt x="725" y="1758"/>
                  <a:pt x="721" y="1701"/>
                </a:cubicBezTo>
                <a:cubicBezTo>
                  <a:pt x="720" y="1699"/>
                  <a:pt x="721" y="1697"/>
                  <a:pt x="722" y="1695"/>
                </a:cubicBezTo>
                <a:close/>
                <a:moveTo>
                  <a:pt x="672" y="1791"/>
                </a:moveTo>
                <a:cubicBezTo>
                  <a:pt x="679" y="1772"/>
                  <a:pt x="687" y="1752"/>
                  <a:pt x="695" y="1730"/>
                </a:cubicBezTo>
                <a:cubicBezTo>
                  <a:pt x="708" y="1750"/>
                  <a:pt x="719" y="1769"/>
                  <a:pt x="731" y="1790"/>
                </a:cubicBezTo>
                <a:cubicBezTo>
                  <a:pt x="730" y="1809"/>
                  <a:pt x="719" y="1826"/>
                  <a:pt x="703" y="1842"/>
                </a:cubicBezTo>
                <a:cubicBezTo>
                  <a:pt x="686" y="1860"/>
                  <a:pt x="669" y="1879"/>
                  <a:pt x="651" y="1899"/>
                </a:cubicBezTo>
                <a:cubicBezTo>
                  <a:pt x="649" y="1895"/>
                  <a:pt x="643" y="1890"/>
                  <a:pt x="641" y="1884"/>
                </a:cubicBezTo>
                <a:cubicBezTo>
                  <a:pt x="622" y="1835"/>
                  <a:pt x="617" y="1784"/>
                  <a:pt x="627" y="1732"/>
                </a:cubicBezTo>
                <a:cubicBezTo>
                  <a:pt x="631" y="1707"/>
                  <a:pt x="643" y="1698"/>
                  <a:pt x="672" y="1694"/>
                </a:cubicBezTo>
                <a:cubicBezTo>
                  <a:pt x="686" y="1726"/>
                  <a:pt x="671" y="1758"/>
                  <a:pt x="672" y="1791"/>
                </a:cubicBezTo>
                <a:close/>
                <a:moveTo>
                  <a:pt x="653" y="1590"/>
                </a:moveTo>
                <a:cubicBezTo>
                  <a:pt x="615" y="1552"/>
                  <a:pt x="583" y="1510"/>
                  <a:pt x="563" y="1456"/>
                </a:cubicBezTo>
                <a:cubicBezTo>
                  <a:pt x="588" y="1470"/>
                  <a:pt x="612" y="1505"/>
                  <a:pt x="653" y="1590"/>
                </a:cubicBezTo>
                <a:close/>
                <a:moveTo>
                  <a:pt x="552" y="1340"/>
                </a:moveTo>
                <a:cubicBezTo>
                  <a:pt x="601" y="1301"/>
                  <a:pt x="729" y="1372"/>
                  <a:pt x="747" y="1450"/>
                </a:cubicBezTo>
                <a:cubicBezTo>
                  <a:pt x="715" y="1471"/>
                  <a:pt x="680" y="1473"/>
                  <a:pt x="645" y="1468"/>
                </a:cubicBezTo>
                <a:cubicBezTo>
                  <a:pt x="630" y="1466"/>
                  <a:pt x="616" y="1460"/>
                  <a:pt x="602" y="1454"/>
                </a:cubicBezTo>
                <a:cubicBezTo>
                  <a:pt x="568" y="1438"/>
                  <a:pt x="547" y="1413"/>
                  <a:pt x="548" y="1369"/>
                </a:cubicBezTo>
                <a:cubicBezTo>
                  <a:pt x="584" y="1389"/>
                  <a:pt x="614" y="1418"/>
                  <a:pt x="661" y="1423"/>
                </a:cubicBezTo>
                <a:cubicBezTo>
                  <a:pt x="621" y="1395"/>
                  <a:pt x="576" y="1381"/>
                  <a:pt x="552" y="1340"/>
                </a:cubicBezTo>
                <a:close/>
                <a:moveTo>
                  <a:pt x="467" y="1493"/>
                </a:moveTo>
                <a:cubicBezTo>
                  <a:pt x="480" y="1460"/>
                  <a:pt x="493" y="1428"/>
                  <a:pt x="507" y="1393"/>
                </a:cubicBezTo>
                <a:cubicBezTo>
                  <a:pt x="528" y="1408"/>
                  <a:pt x="535" y="1428"/>
                  <a:pt x="537" y="1449"/>
                </a:cubicBezTo>
                <a:cubicBezTo>
                  <a:pt x="543" y="1532"/>
                  <a:pt x="493" y="1634"/>
                  <a:pt x="409" y="1672"/>
                </a:cubicBezTo>
                <a:cubicBezTo>
                  <a:pt x="371" y="1601"/>
                  <a:pt x="369" y="1529"/>
                  <a:pt x="403" y="1460"/>
                </a:cubicBezTo>
                <a:cubicBezTo>
                  <a:pt x="429" y="1407"/>
                  <a:pt x="458" y="1386"/>
                  <a:pt x="485" y="1387"/>
                </a:cubicBezTo>
                <a:cubicBezTo>
                  <a:pt x="477" y="1422"/>
                  <a:pt x="469" y="1456"/>
                  <a:pt x="461" y="1491"/>
                </a:cubicBezTo>
                <a:cubicBezTo>
                  <a:pt x="463" y="1492"/>
                  <a:pt x="465" y="1492"/>
                  <a:pt x="467" y="1493"/>
                </a:cubicBezTo>
                <a:close/>
                <a:moveTo>
                  <a:pt x="74" y="747"/>
                </a:moveTo>
                <a:cubicBezTo>
                  <a:pt x="122" y="725"/>
                  <a:pt x="170" y="706"/>
                  <a:pt x="224" y="721"/>
                </a:cubicBezTo>
                <a:cubicBezTo>
                  <a:pt x="259" y="731"/>
                  <a:pt x="281" y="755"/>
                  <a:pt x="296" y="795"/>
                </a:cubicBezTo>
                <a:cubicBezTo>
                  <a:pt x="253" y="775"/>
                  <a:pt x="213" y="768"/>
                  <a:pt x="177" y="772"/>
                </a:cubicBezTo>
                <a:cubicBezTo>
                  <a:pt x="218" y="788"/>
                  <a:pt x="258" y="793"/>
                  <a:pt x="294" y="817"/>
                </a:cubicBezTo>
                <a:cubicBezTo>
                  <a:pt x="286" y="827"/>
                  <a:pt x="278" y="836"/>
                  <a:pt x="271" y="845"/>
                </a:cubicBezTo>
                <a:cubicBezTo>
                  <a:pt x="215" y="867"/>
                  <a:pt x="116" y="819"/>
                  <a:pt x="74" y="747"/>
                </a:cubicBezTo>
                <a:close/>
                <a:moveTo>
                  <a:pt x="47" y="990"/>
                </a:moveTo>
                <a:cubicBezTo>
                  <a:pt x="91" y="974"/>
                  <a:pt x="132" y="962"/>
                  <a:pt x="170" y="944"/>
                </a:cubicBezTo>
                <a:cubicBezTo>
                  <a:pt x="208" y="926"/>
                  <a:pt x="243" y="902"/>
                  <a:pt x="279" y="881"/>
                </a:cubicBezTo>
                <a:cubicBezTo>
                  <a:pt x="258" y="931"/>
                  <a:pt x="125" y="987"/>
                  <a:pt x="47" y="990"/>
                </a:cubicBezTo>
                <a:close/>
                <a:moveTo>
                  <a:pt x="315" y="1122"/>
                </a:moveTo>
                <a:cubicBezTo>
                  <a:pt x="310" y="1129"/>
                  <a:pt x="304" y="1135"/>
                  <a:pt x="298" y="1141"/>
                </a:cubicBezTo>
                <a:cubicBezTo>
                  <a:pt x="294" y="1145"/>
                  <a:pt x="290" y="1148"/>
                  <a:pt x="286" y="1151"/>
                </a:cubicBezTo>
                <a:cubicBezTo>
                  <a:pt x="232" y="1084"/>
                  <a:pt x="248" y="925"/>
                  <a:pt x="328" y="876"/>
                </a:cubicBezTo>
                <a:cubicBezTo>
                  <a:pt x="332" y="932"/>
                  <a:pt x="305" y="979"/>
                  <a:pt x="309" y="1031"/>
                </a:cubicBezTo>
                <a:cubicBezTo>
                  <a:pt x="322" y="987"/>
                  <a:pt x="336" y="942"/>
                  <a:pt x="349" y="898"/>
                </a:cubicBezTo>
                <a:cubicBezTo>
                  <a:pt x="351" y="897"/>
                  <a:pt x="353" y="897"/>
                  <a:pt x="355" y="896"/>
                </a:cubicBezTo>
                <a:cubicBezTo>
                  <a:pt x="359" y="906"/>
                  <a:pt x="366" y="916"/>
                  <a:pt x="367" y="926"/>
                </a:cubicBezTo>
                <a:cubicBezTo>
                  <a:pt x="375" y="998"/>
                  <a:pt x="361" y="1064"/>
                  <a:pt x="315" y="1122"/>
                </a:cubicBezTo>
                <a:close/>
                <a:moveTo>
                  <a:pt x="469" y="563"/>
                </a:moveTo>
                <a:cubicBezTo>
                  <a:pt x="464" y="640"/>
                  <a:pt x="457" y="717"/>
                  <a:pt x="453" y="794"/>
                </a:cubicBezTo>
                <a:cubicBezTo>
                  <a:pt x="448" y="889"/>
                  <a:pt x="446" y="983"/>
                  <a:pt x="452" y="1077"/>
                </a:cubicBezTo>
                <a:cubicBezTo>
                  <a:pt x="454" y="1104"/>
                  <a:pt x="459" y="1132"/>
                  <a:pt x="456" y="1161"/>
                </a:cubicBezTo>
                <a:cubicBezTo>
                  <a:pt x="453" y="1147"/>
                  <a:pt x="449" y="1134"/>
                  <a:pt x="447" y="1121"/>
                </a:cubicBezTo>
                <a:cubicBezTo>
                  <a:pt x="435" y="1051"/>
                  <a:pt x="429" y="980"/>
                  <a:pt x="433" y="909"/>
                </a:cubicBezTo>
                <a:cubicBezTo>
                  <a:pt x="438" y="835"/>
                  <a:pt x="441" y="762"/>
                  <a:pt x="444" y="688"/>
                </a:cubicBezTo>
                <a:cubicBezTo>
                  <a:pt x="444" y="681"/>
                  <a:pt x="442" y="675"/>
                  <a:pt x="438" y="668"/>
                </a:cubicBezTo>
                <a:cubicBezTo>
                  <a:pt x="412" y="713"/>
                  <a:pt x="407" y="768"/>
                  <a:pt x="369" y="807"/>
                </a:cubicBezTo>
                <a:cubicBezTo>
                  <a:pt x="356" y="801"/>
                  <a:pt x="357" y="793"/>
                  <a:pt x="365" y="782"/>
                </a:cubicBezTo>
                <a:cubicBezTo>
                  <a:pt x="393" y="742"/>
                  <a:pt x="411" y="695"/>
                  <a:pt x="432" y="651"/>
                </a:cubicBezTo>
                <a:cubicBezTo>
                  <a:pt x="444" y="625"/>
                  <a:pt x="455" y="599"/>
                  <a:pt x="435" y="571"/>
                </a:cubicBezTo>
                <a:cubicBezTo>
                  <a:pt x="449" y="558"/>
                  <a:pt x="451" y="544"/>
                  <a:pt x="444" y="527"/>
                </a:cubicBezTo>
                <a:cubicBezTo>
                  <a:pt x="439" y="516"/>
                  <a:pt x="440" y="504"/>
                  <a:pt x="437" y="492"/>
                </a:cubicBezTo>
                <a:cubicBezTo>
                  <a:pt x="434" y="478"/>
                  <a:pt x="438" y="470"/>
                  <a:pt x="458" y="467"/>
                </a:cubicBezTo>
                <a:cubicBezTo>
                  <a:pt x="411" y="437"/>
                  <a:pt x="423" y="389"/>
                  <a:pt x="411" y="351"/>
                </a:cubicBezTo>
                <a:cubicBezTo>
                  <a:pt x="406" y="338"/>
                  <a:pt x="405" y="323"/>
                  <a:pt x="404" y="310"/>
                </a:cubicBezTo>
                <a:cubicBezTo>
                  <a:pt x="403" y="297"/>
                  <a:pt x="401" y="283"/>
                  <a:pt x="422" y="278"/>
                </a:cubicBezTo>
                <a:cubicBezTo>
                  <a:pt x="431" y="301"/>
                  <a:pt x="442" y="323"/>
                  <a:pt x="448" y="347"/>
                </a:cubicBezTo>
                <a:cubicBezTo>
                  <a:pt x="466" y="418"/>
                  <a:pt x="475" y="490"/>
                  <a:pt x="469" y="563"/>
                </a:cubicBezTo>
                <a:close/>
                <a:moveTo>
                  <a:pt x="551" y="1034"/>
                </a:moveTo>
                <a:cubicBezTo>
                  <a:pt x="584" y="1059"/>
                  <a:pt x="617" y="1084"/>
                  <a:pt x="654" y="1112"/>
                </a:cubicBezTo>
                <a:cubicBezTo>
                  <a:pt x="620" y="1100"/>
                  <a:pt x="575" y="1068"/>
                  <a:pt x="551" y="1034"/>
                </a:cubicBezTo>
                <a:close/>
                <a:moveTo>
                  <a:pt x="862" y="1216"/>
                </a:moveTo>
                <a:cubicBezTo>
                  <a:pt x="893" y="1246"/>
                  <a:pt x="913" y="1283"/>
                  <a:pt x="920" y="1325"/>
                </a:cubicBezTo>
                <a:cubicBezTo>
                  <a:pt x="924" y="1347"/>
                  <a:pt x="924" y="1369"/>
                  <a:pt x="926" y="1393"/>
                </a:cubicBezTo>
                <a:cubicBezTo>
                  <a:pt x="894" y="1391"/>
                  <a:pt x="871" y="1378"/>
                  <a:pt x="848" y="1361"/>
                </a:cubicBezTo>
                <a:cubicBezTo>
                  <a:pt x="818" y="1338"/>
                  <a:pt x="792" y="1312"/>
                  <a:pt x="776" y="1276"/>
                </a:cubicBezTo>
                <a:cubicBezTo>
                  <a:pt x="769" y="1259"/>
                  <a:pt x="766" y="1242"/>
                  <a:pt x="778" y="1217"/>
                </a:cubicBezTo>
                <a:cubicBezTo>
                  <a:pt x="801" y="1247"/>
                  <a:pt x="821" y="1272"/>
                  <a:pt x="842" y="1298"/>
                </a:cubicBezTo>
                <a:cubicBezTo>
                  <a:pt x="840" y="1259"/>
                  <a:pt x="805" y="1234"/>
                  <a:pt x="794" y="1196"/>
                </a:cubicBezTo>
                <a:cubicBezTo>
                  <a:pt x="823" y="1187"/>
                  <a:pt x="845" y="1199"/>
                  <a:pt x="862" y="1216"/>
                </a:cubicBezTo>
                <a:close/>
                <a:moveTo>
                  <a:pt x="932" y="1030"/>
                </a:moveTo>
                <a:cubicBezTo>
                  <a:pt x="975" y="993"/>
                  <a:pt x="1026" y="976"/>
                  <a:pt x="1086" y="979"/>
                </a:cubicBezTo>
                <a:cubicBezTo>
                  <a:pt x="1085" y="1027"/>
                  <a:pt x="1063" y="1060"/>
                  <a:pt x="1032" y="1089"/>
                </a:cubicBezTo>
                <a:cubicBezTo>
                  <a:pt x="1030" y="1091"/>
                  <a:pt x="1027" y="1094"/>
                  <a:pt x="1024" y="1094"/>
                </a:cubicBezTo>
                <a:cubicBezTo>
                  <a:pt x="997" y="1097"/>
                  <a:pt x="970" y="1100"/>
                  <a:pt x="936" y="1103"/>
                </a:cubicBezTo>
                <a:cubicBezTo>
                  <a:pt x="966" y="1081"/>
                  <a:pt x="990" y="1062"/>
                  <a:pt x="1014" y="1043"/>
                </a:cubicBezTo>
                <a:cubicBezTo>
                  <a:pt x="969" y="1052"/>
                  <a:pt x="937" y="1083"/>
                  <a:pt x="896" y="1104"/>
                </a:cubicBezTo>
                <a:cubicBezTo>
                  <a:pt x="893" y="1070"/>
                  <a:pt x="911" y="1048"/>
                  <a:pt x="932" y="1030"/>
                </a:cubicBezTo>
                <a:close/>
                <a:moveTo>
                  <a:pt x="1093" y="1218"/>
                </a:moveTo>
                <a:cubicBezTo>
                  <a:pt x="1049" y="1241"/>
                  <a:pt x="1006" y="1232"/>
                  <a:pt x="962" y="1217"/>
                </a:cubicBezTo>
                <a:cubicBezTo>
                  <a:pt x="943" y="1211"/>
                  <a:pt x="925" y="1201"/>
                  <a:pt x="920" y="1174"/>
                </a:cubicBezTo>
                <a:cubicBezTo>
                  <a:pt x="958" y="1183"/>
                  <a:pt x="994" y="1190"/>
                  <a:pt x="1031" y="1174"/>
                </a:cubicBezTo>
                <a:cubicBezTo>
                  <a:pt x="1020" y="1173"/>
                  <a:pt x="1010" y="1171"/>
                  <a:pt x="1000" y="1170"/>
                </a:cubicBezTo>
                <a:cubicBezTo>
                  <a:pt x="988" y="1169"/>
                  <a:pt x="976" y="1169"/>
                  <a:pt x="965" y="1166"/>
                </a:cubicBezTo>
                <a:cubicBezTo>
                  <a:pt x="953" y="1163"/>
                  <a:pt x="943" y="1158"/>
                  <a:pt x="928" y="1153"/>
                </a:cubicBezTo>
                <a:cubicBezTo>
                  <a:pt x="962" y="1112"/>
                  <a:pt x="1001" y="1110"/>
                  <a:pt x="1044" y="1118"/>
                </a:cubicBezTo>
                <a:cubicBezTo>
                  <a:pt x="1090" y="1126"/>
                  <a:pt x="1125" y="1154"/>
                  <a:pt x="1170" y="1168"/>
                </a:cubicBezTo>
                <a:cubicBezTo>
                  <a:pt x="1146" y="1196"/>
                  <a:pt x="1118" y="1204"/>
                  <a:pt x="1093" y="1218"/>
                </a:cubicBezTo>
                <a:close/>
                <a:moveTo>
                  <a:pt x="341" y="2044"/>
                </a:moveTo>
                <a:cubicBezTo>
                  <a:pt x="347" y="2038"/>
                  <a:pt x="350" y="2033"/>
                  <a:pt x="355" y="2029"/>
                </a:cubicBezTo>
                <a:cubicBezTo>
                  <a:pt x="403" y="1988"/>
                  <a:pt x="413" y="1932"/>
                  <a:pt x="410" y="1874"/>
                </a:cubicBezTo>
                <a:cubicBezTo>
                  <a:pt x="408" y="1843"/>
                  <a:pt x="397" y="1811"/>
                  <a:pt x="386" y="1781"/>
                </a:cubicBezTo>
                <a:cubicBezTo>
                  <a:pt x="378" y="1759"/>
                  <a:pt x="363" y="1740"/>
                  <a:pt x="351" y="1720"/>
                </a:cubicBezTo>
                <a:cubicBezTo>
                  <a:pt x="313" y="1734"/>
                  <a:pt x="303" y="1768"/>
                  <a:pt x="282" y="1797"/>
                </a:cubicBezTo>
                <a:cubicBezTo>
                  <a:pt x="240" y="1729"/>
                  <a:pt x="180" y="1686"/>
                  <a:pt x="111" y="1649"/>
                </a:cubicBezTo>
                <a:cubicBezTo>
                  <a:pt x="107" y="1654"/>
                  <a:pt x="102" y="1658"/>
                  <a:pt x="100" y="1663"/>
                </a:cubicBezTo>
                <a:cubicBezTo>
                  <a:pt x="81" y="1731"/>
                  <a:pt x="77" y="1797"/>
                  <a:pt x="113" y="1863"/>
                </a:cubicBezTo>
                <a:cubicBezTo>
                  <a:pt x="136" y="1904"/>
                  <a:pt x="157" y="1946"/>
                  <a:pt x="189" y="1981"/>
                </a:cubicBezTo>
                <a:cubicBezTo>
                  <a:pt x="103" y="1948"/>
                  <a:pt x="35" y="1896"/>
                  <a:pt x="6" y="1803"/>
                </a:cubicBezTo>
                <a:cubicBezTo>
                  <a:pt x="5" y="1798"/>
                  <a:pt x="3" y="1793"/>
                  <a:pt x="1" y="1788"/>
                </a:cubicBezTo>
                <a:cubicBezTo>
                  <a:pt x="1" y="1917"/>
                  <a:pt x="1" y="1917"/>
                  <a:pt x="1" y="1917"/>
                </a:cubicBezTo>
                <a:cubicBezTo>
                  <a:pt x="52" y="1942"/>
                  <a:pt x="103" y="1965"/>
                  <a:pt x="155" y="1988"/>
                </a:cubicBezTo>
                <a:cubicBezTo>
                  <a:pt x="225" y="2018"/>
                  <a:pt x="297" y="2047"/>
                  <a:pt x="369" y="2076"/>
                </a:cubicBezTo>
                <a:cubicBezTo>
                  <a:pt x="421" y="2098"/>
                  <a:pt x="468" y="2126"/>
                  <a:pt x="512" y="2160"/>
                </a:cubicBezTo>
                <a:cubicBezTo>
                  <a:pt x="538" y="2160"/>
                  <a:pt x="538" y="2160"/>
                  <a:pt x="538" y="2160"/>
                </a:cubicBezTo>
                <a:cubicBezTo>
                  <a:pt x="488" y="2119"/>
                  <a:pt x="432" y="2086"/>
                  <a:pt x="371" y="2060"/>
                </a:cubicBezTo>
                <a:cubicBezTo>
                  <a:pt x="361" y="2056"/>
                  <a:pt x="353" y="2050"/>
                  <a:pt x="341" y="2044"/>
                </a:cubicBezTo>
                <a:close/>
                <a:moveTo>
                  <a:pt x="286" y="1960"/>
                </a:moveTo>
                <a:cubicBezTo>
                  <a:pt x="250" y="1919"/>
                  <a:pt x="215" y="1879"/>
                  <a:pt x="185" y="1825"/>
                </a:cubicBezTo>
                <a:cubicBezTo>
                  <a:pt x="188" y="1839"/>
                  <a:pt x="187" y="1847"/>
                  <a:pt x="190" y="1853"/>
                </a:cubicBezTo>
                <a:cubicBezTo>
                  <a:pt x="214" y="1893"/>
                  <a:pt x="239" y="1933"/>
                  <a:pt x="266" y="1976"/>
                </a:cubicBezTo>
                <a:cubicBezTo>
                  <a:pt x="258" y="1976"/>
                  <a:pt x="251" y="1977"/>
                  <a:pt x="246" y="1975"/>
                </a:cubicBezTo>
                <a:cubicBezTo>
                  <a:pt x="207" y="1963"/>
                  <a:pt x="174" y="1941"/>
                  <a:pt x="153" y="1905"/>
                </a:cubicBezTo>
                <a:cubicBezTo>
                  <a:pt x="143" y="1890"/>
                  <a:pt x="136" y="1873"/>
                  <a:pt x="127" y="1857"/>
                </a:cubicBezTo>
                <a:cubicBezTo>
                  <a:pt x="92" y="1797"/>
                  <a:pt x="98" y="1735"/>
                  <a:pt x="114" y="1668"/>
                </a:cubicBezTo>
                <a:cubicBezTo>
                  <a:pt x="136" y="1681"/>
                  <a:pt x="157" y="1692"/>
                  <a:pt x="176" y="1705"/>
                </a:cubicBezTo>
                <a:cubicBezTo>
                  <a:pt x="246" y="1755"/>
                  <a:pt x="288" y="1823"/>
                  <a:pt x="307" y="1905"/>
                </a:cubicBezTo>
                <a:cubicBezTo>
                  <a:pt x="312" y="1924"/>
                  <a:pt x="307" y="1945"/>
                  <a:pt x="286" y="1960"/>
                </a:cubicBezTo>
                <a:close/>
                <a:moveTo>
                  <a:pt x="335" y="1880"/>
                </a:moveTo>
                <a:cubicBezTo>
                  <a:pt x="289" y="1828"/>
                  <a:pt x="292" y="1786"/>
                  <a:pt x="344" y="1742"/>
                </a:cubicBezTo>
                <a:cubicBezTo>
                  <a:pt x="368" y="1769"/>
                  <a:pt x="382" y="1802"/>
                  <a:pt x="390" y="1848"/>
                </a:cubicBezTo>
                <a:cubicBezTo>
                  <a:pt x="395" y="1878"/>
                  <a:pt x="399" y="1907"/>
                  <a:pt x="387" y="1937"/>
                </a:cubicBezTo>
                <a:cubicBezTo>
                  <a:pt x="378" y="1960"/>
                  <a:pt x="369" y="1968"/>
                  <a:pt x="346" y="1973"/>
                </a:cubicBezTo>
                <a:cubicBezTo>
                  <a:pt x="337" y="1928"/>
                  <a:pt x="363" y="1881"/>
                  <a:pt x="337" y="1831"/>
                </a:cubicBezTo>
                <a:cubicBezTo>
                  <a:pt x="336" y="1851"/>
                  <a:pt x="336" y="1864"/>
                  <a:pt x="335" y="1880"/>
                </a:cubicBezTo>
                <a:close/>
                <a:moveTo>
                  <a:pt x="289" y="1341"/>
                </a:moveTo>
                <a:cubicBezTo>
                  <a:pt x="270" y="1310"/>
                  <a:pt x="238" y="1308"/>
                  <a:pt x="206" y="1309"/>
                </a:cubicBezTo>
                <a:cubicBezTo>
                  <a:pt x="187" y="1309"/>
                  <a:pt x="168" y="1314"/>
                  <a:pt x="150" y="1316"/>
                </a:cubicBezTo>
                <a:cubicBezTo>
                  <a:pt x="152" y="1265"/>
                  <a:pt x="155" y="1216"/>
                  <a:pt x="157" y="1166"/>
                </a:cubicBezTo>
                <a:cubicBezTo>
                  <a:pt x="147" y="1165"/>
                  <a:pt x="140" y="1162"/>
                  <a:pt x="135" y="1163"/>
                </a:cubicBezTo>
                <a:cubicBezTo>
                  <a:pt x="89" y="1178"/>
                  <a:pt x="51" y="1206"/>
                  <a:pt x="21" y="1243"/>
                </a:cubicBezTo>
                <a:cubicBezTo>
                  <a:pt x="12" y="1254"/>
                  <a:pt x="6" y="1266"/>
                  <a:pt x="1" y="1279"/>
                </a:cubicBezTo>
                <a:cubicBezTo>
                  <a:pt x="1" y="1500"/>
                  <a:pt x="1" y="1500"/>
                  <a:pt x="1" y="1500"/>
                </a:cubicBezTo>
                <a:cubicBezTo>
                  <a:pt x="5" y="1489"/>
                  <a:pt x="9" y="1479"/>
                  <a:pt x="15" y="1468"/>
                </a:cubicBezTo>
                <a:cubicBezTo>
                  <a:pt x="100" y="1509"/>
                  <a:pt x="229" y="1472"/>
                  <a:pt x="289" y="1341"/>
                </a:cubicBezTo>
                <a:close/>
                <a:moveTo>
                  <a:pt x="149" y="1338"/>
                </a:moveTo>
                <a:cubicBezTo>
                  <a:pt x="189" y="1324"/>
                  <a:pt x="228" y="1319"/>
                  <a:pt x="271" y="1339"/>
                </a:cubicBezTo>
                <a:cubicBezTo>
                  <a:pt x="247" y="1394"/>
                  <a:pt x="210" y="1432"/>
                  <a:pt x="157" y="1454"/>
                </a:cubicBezTo>
                <a:cubicBezTo>
                  <a:pt x="132" y="1465"/>
                  <a:pt x="104" y="1471"/>
                  <a:pt x="75" y="1453"/>
                </a:cubicBezTo>
                <a:cubicBezTo>
                  <a:pt x="112" y="1426"/>
                  <a:pt x="155" y="1411"/>
                  <a:pt x="182" y="1375"/>
                </a:cubicBezTo>
                <a:cubicBezTo>
                  <a:pt x="155" y="1388"/>
                  <a:pt x="127" y="1401"/>
                  <a:pt x="94" y="1417"/>
                </a:cubicBezTo>
                <a:cubicBezTo>
                  <a:pt x="112" y="1389"/>
                  <a:pt x="126" y="1366"/>
                  <a:pt x="141" y="1343"/>
                </a:cubicBezTo>
                <a:cubicBezTo>
                  <a:pt x="143" y="1341"/>
                  <a:pt x="146" y="1339"/>
                  <a:pt x="149" y="1338"/>
                </a:cubicBezTo>
                <a:close/>
                <a:moveTo>
                  <a:pt x="3" y="1343"/>
                </a:moveTo>
                <a:cubicBezTo>
                  <a:pt x="9" y="1298"/>
                  <a:pt x="21" y="1255"/>
                  <a:pt x="61" y="1227"/>
                </a:cubicBezTo>
                <a:cubicBezTo>
                  <a:pt x="85" y="1210"/>
                  <a:pt x="105" y="1188"/>
                  <a:pt x="140" y="1179"/>
                </a:cubicBezTo>
                <a:cubicBezTo>
                  <a:pt x="133" y="1226"/>
                  <a:pt x="142" y="1270"/>
                  <a:pt x="129" y="1314"/>
                </a:cubicBezTo>
                <a:cubicBezTo>
                  <a:pt x="117" y="1357"/>
                  <a:pt x="98" y="1391"/>
                  <a:pt x="46" y="1403"/>
                </a:cubicBezTo>
                <a:cubicBezTo>
                  <a:pt x="48" y="1387"/>
                  <a:pt x="48" y="1376"/>
                  <a:pt x="50" y="1364"/>
                </a:cubicBezTo>
                <a:cubicBezTo>
                  <a:pt x="53" y="1353"/>
                  <a:pt x="58" y="1342"/>
                  <a:pt x="62" y="1331"/>
                </a:cubicBezTo>
                <a:cubicBezTo>
                  <a:pt x="66" y="1321"/>
                  <a:pt x="69" y="1312"/>
                  <a:pt x="73" y="1302"/>
                </a:cubicBezTo>
                <a:cubicBezTo>
                  <a:pt x="42" y="1328"/>
                  <a:pt x="32" y="1363"/>
                  <a:pt x="23" y="1400"/>
                </a:cubicBezTo>
                <a:cubicBezTo>
                  <a:pt x="2" y="1384"/>
                  <a:pt x="0" y="1364"/>
                  <a:pt x="3" y="1343"/>
                </a:cubicBezTo>
                <a:close/>
                <a:moveTo>
                  <a:pt x="433" y="413"/>
                </a:moveTo>
                <a:cubicBezTo>
                  <a:pt x="450" y="401"/>
                  <a:pt x="446" y="388"/>
                  <a:pt x="441" y="373"/>
                </a:cubicBezTo>
                <a:cubicBezTo>
                  <a:pt x="418" y="384"/>
                  <a:pt x="426" y="397"/>
                  <a:pt x="433" y="413"/>
                </a:cubicBezTo>
                <a:close/>
                <a:moveTo>
                  <a:pt x="418" y="2137"/>
                </a:moveTo>
                <a:cubicBezTo>
                  <a:pt x="409" y="2129"/>
                  <a:pt x="397" y="2124"/>
                  <a:pt x="390" y="2116"/>
                </a:cubicBezTo>
                <a:cubicBezTo>
                  <a:pt x="378" y="2102"/>
                  <a:pt x="364" y="2097"/>
                  <a:pt x="347" y="2104"/>
                </a:cubicBezTo>
                <a:cubicBezTo>
                  <a:pt x="330" y="2074"/>
                  <a:pt x="302" y="2072"/>
                  <a:pt x="273" y="2071"/>
                </a:cubicBezTo>
                <a:cubicBezTo>
                  <a:pt x="224" y="2070"/>
                  <a:pt x="175" y="2065"/>
                  <a:pt x="126" y="2072"/>
                </a:cubicBezTo>
                <a:cubicBezTo>
                  <a:pt x="113" y="2074"/>
                  <a:pt x="105" y="2072"/>
                  <a:pt x="105" y="2058"/>
                </a:cubicBezTo>
                <a:cubicBezTo>
                  <a:pt x="157" y="2040"/>
                  <a:pt x="209" y="2061"/>
                  <a:pt x="261" y="2058"/>
                </a:cubicBezTo>
                <a:cubicBezTo>
                  <a:pt x="257" y="2051"/>
                  <a:pt x="252" y="2046"/>
                  <a:pt x="246" y="2044"/>
                </a:cubicBezTo>
                <a:cubicBezTo>
                  <a:pt x="178" y="2014"/>
                  <a:pt x="111" y="1983"/>
                  <a:pt x="43" y="1954"/>
                </a:cubicBezTo>
                <a:cubicBezTo>
                  <a:pt x="29" y="1948"/>
                  <a:pt x="15" y="1942"/>
                  <a:pt x="1" y="1935"/>
                </a:cubicBezTo>
                <a:cubicBezTo>
                  <a:pt x="1" y="1951"/>
                  <a:pt x="1" y="1951"/>
                  <a:pt x="1" y="1951"/>
                </a:cubicBezTo>
                <a:cubicBezTo>
                  <a:pt x="54" y="1979"/>
                  <a:pt x="108" y="2004"/>
                  <a:pt x="163" y="2032"/>
                </a:cubicBezTo>
                <a:cubicBezTo>
                  <a:pt x="139" y="2035"/>
                  <a:pt x="117" y="2038"/>
                  <a:pt x="97" y="2040"/>
                </a:cubicBezTo>
                <a:cubicBezTo>
                  <a:pt x="66" y="2015"/>
                  <a:pt x="34" y="1994"/>
                  <a:pt x="1" y="1978"/>
                </a:cubicBezTo>
                <a:cubicBezTo>
                  <a:pt x="1" y="2008"/>
                  <a:pt x="1" y="2008"/>
                  <a:pt x="1" y="2008"/>
                </a:cubicBezTo>
                <a:cubicBezTo>
                  <a:pt x="8" y="2014"/>
                  <a:pt x="13" y="2023"/>
                  <a:pt x="20" y="2030"/>
                </a:cubicBezTo>
                <a:cubicBezTo>
                  <a:pt x="18" y="2032"/>
                  <a:pt x="17" y="2033"/>
                  <a:pt x="16" y="2035"/>
                </a:cubicBezTo>
                <a:cubicBezTo>
                  <a:pt x="11" y="2034"/>
                  <a:pt x="6" y="2033"/>
                  <a:pt x="1" y="2032"/>
                </a:cubicBezTo>
                <a:cubicBezTo>
                  <a:pt x="1" y="2051"/>
                  <a:pt x="1" y="2051"/>
                  <a:pt x="1" y="2051"/>
                </a:cubicBezTo>
                <a:cubicBezTo>
                  <a:pt x="10" y="2055"/>
                  <a:pt x="18" y="2058"/>
                  <a:pt x="26" y="2063"/>
                </a:cubicBezTo>
                <a:cubicBezTo>
                  <a:pt x="19" y="2068"/>
                  <a:pt x="10" y="2072"/>
                  <a:pt x="1" y="2075"/>
                </a:cubicBezTo>
                <a:cubicBezTo>
                  <a:pt x="1" y="2160"/>
                  <a:pt x="1" y="2160"/>
                  <a:pt x="1" y="2160"/>
                </a:cubicBezTo>
                <a:cubicBezTo>
                  <a:pt x="7" y="2160"/>
                  <a:pt x="7" y="2160"/>
                  <a:pt x="7" y="2160"/>
                </a:cubicBezTo>
                <a:cubicBezTo>
                  <a:pt x="12" y="2147"/>
                  <a:pt x="19" y="2136"/>
                  <a:pt x="28" y="2128"/>
                </a:cubicBezTo>
                <a:cubicBezTo>
                  <a:pt x="39" y="2126"/>
                  <a:pt x="50" y="2123"/>
                  <a:pt x="63" y="2120"/>
                </a:cubicBezTo>
                <a:cubicBezTo>
                  <a:pt x="65" y="2134"/>
                  <a:pt x="65" y="2147"/>
                  <a:pt x="64" y="2160"/>
                </a:cubicBezTo>
                <a:cubicBezTo>
                  <a:pt x="81" y="2160"/>
                  <a:pt x="81" y="2160"/>
                  <a:pt x="81" y="2160"/>
                </a:cubicBezTo>
                <a:cubicBezTo>
                  <a:pt x="83" y="2150"/>
                  <a:pt x="84" y="2139"/>
                  <a:pt x="84" y="2128"/>
                </a:cubicBezTo>
                <a:cubicBezTo>
                  <a:pt x="94" y="2139"/>
                  <a:pt x="102" y="2149"/>
                  <a:pt x="108" y="2160"/>
                </a:cubicBezTo>
                <a:cubicBezTo>
                  <a:pt x="141" y="2160"/>
                  <a:pt x="141" y="2160"/>
                  <a:pt x="141" y="2160"/>
                </a:cubicBezTo>
                <a:cubicBezTo>
                  <a:pt x="141" y="2137"/>
                  <a:pt x="136" y="2113"/>
                  <a:pt x="127" y="2091"/>
                </a:cubicBezTo>
                <a:cubicBezTo>
                  <a:pt x="188" y="2083"/>
                  <a:pt x="247" y="2083"/>
                  <a:pt x="303" y="2110"/>
                </a:cubicBezTo>
                <a:cubicBezTo>
                  <a:pt x="320" y="2118"/>
                  <a:pt x="336" y="2129"/>
                  <a:pt x="357" y="2124"/>
                </a:cubicBezTo>
                <a:cubicBezTo>
                  <a:pt x="363" y="2122"/>
                  <a:pt x="371" y="2126"/>
                  <a:pt x="377" y="2130"/>
                </a:cubicBezTo>
                <a:cubicBezTo>
                  <a:pt x="392" y="2140"/>
                  <a:pt x="407" y="2149"/>
                  <a:pt x="422" y="2160"/>
                </a:cubicBezTo>
                <a:cubicBezTo>
                  <a:pt x="459" y="2160"/>
                  <a:pt x="459" y="2160"/>
                  <a:pt x="459" y="2160"/>
                </a:cubicBezTo>
                <a:cubicBezTo>
                  <a:pt x="454" y="2151"/>
                  <a:pt x="451" y="2141"/>
                  <a:pt x="450" y="2129"/>
                </a:cubicBezTo>
                <a:cubicBezTo>
                  <a:pt x="438" y="2146"/>
                  <a:pt x="429" y="2146"/>
                  <a:pt x="418" y="2137"/>
                </a:cubicBezTo>
                <a:close/>
              </a:path>
            </a:pathLst>
          </a:custGeom>
          <a:solidFill>
            <a:schemeClr val="accent3">
              <a:lumMod val="60000"/>
              <a:lumOff val="40000"/>
              <a:alpha val="40000"/>
            </a:schemeClr>
          </a:solidFill>
          <a:ln>
            <a:noFill/>
          </a:ln>
        </p:spPr>
      </p:sp>
    </p:spTree>
    <p:extLst>
      <p:ext uri="{BB962C8B-B14F-4D97-AF65-F5344CB8AC3E}">
        <p14:creationId xmlns:p14="http://schemas.microsoft.com/office/powerpoint/2010/main" val="182898191"/>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9FFF94F-A726-4C39-BE9D-C9023256F7A3}" type="datetimeFigureOut">
              <a:rPr lang="en-US" smtClean="0"/>
              <a:pPr/>
              <a:t>4/27/2018</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11EE340-CBA2-4C3D-A4AA-4FBFA17B4CA3}" type="slidenum">
              <a:rPr lang="en-US" smtClean="0"/>
              <a:pPr/>
              <a:t>‹#›</a:t>
            </a:fld>
            <a:endParaRPr lang="en-US"/>
          </a:p>
        </p:txBody>
      </p:sp>
    </p:spTree>
    <p:extLst>
      <p:ext uri="{BB962C8B-B14F-4D97-AF65-F5344CB8AC3E}">
        <p14:creationId xmlns:p14="http://schemas.microsoft.com/office/powerpoint/2010/main" val="3951612458"/>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1603513"/>
            <a:ext cx="8779565" cy="1431235"/>
          </a:xfrm>
        </p:spPr>
        <p:txBody>
          <a:bodyPr>
            <a:normAutofit/>
          </a:bodyPr>
          <a:lstStyle/>
          <a:p>
            <a:r>
              <a:rPr lang="en-US" sz="4800" b="1" dirty="0">
                <a:latin typeface="Times New Roman" panose="02020603050405020304" pitchFamily="18" charset="0"/>
                <a:cs typeface="Times New Roman" panose="02020603050405020304" pitchFamily="18" charset="0"/>
              </a:rPr>
              <a:t>Presentation on a Business Plan of</a:t>
            </a:r>
            <a:endParaRPr lang="en-US" sz="4800"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1070112" y="3429000"/>
            <a:ext cx="10396331" cy="768627"/>
          </a:xfrm>
        </p:spPr>
        <p:txBody>
          <a:bodyPr>
            <a:noAutofit/>
          </a:bodyPr>
          <a:lstStyle/>
          <a:p>
            <a:r>
              <a:rPr lang="en-AU" sz="4800" b="1" dirty="0">
                <a:latin typeface="Times New Roman" panose="02020603050405020304" pitchFamily="18" charset="0"/>
                <a:cs typeface="Times New Roman" panose="02020603050405020304" pitchFamily="18" charset="0"/>
              </a:rPr>
              <a:t>Brand Bucket Event Management</a:t>
            </a:r>
            <a:endParaRPr lang="en-US" sz="4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406135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EEB9B-D1E3-4E17-A44F-9F956C5AC6BD}"/>
              </a:ext>
            </a:extLst>
          </p:cNvPr>
          <p:cNvSpPr>
            <a:spLocks noGrp="1"/>
          </p:cNvSpPr>
          <p:nvPr>
            <p:ph type="title"/>
          </p:nvPr>
        </p:nvSpPr>
        <p:spPr>
          <a:xfrm>
            <a:off x="2806706" y="568345"/>
            <a:ext cx="8897565" cy="1560716"/>
          </a:xfrm>
        </p:spPr>
        <p:txBody>
          <a:bodyPr>
            <a:normAutofit fontScale="90000"/>
          </a:bodyPr>
          <a:lstStyle/>
          <a:p>
            <a:br>
              <a:rPr lang="en-GB" sz="3600" dirty="0">
                <a:latin typeface="Times New Roman" panose="02020603050405020304" pitchFamily="18" charset="0"/>
                <a:cs typeface="Times New Roman" panose="02020603050405020304" pitchFamily="18" charset="0"/>
              </a:rPr>
            </a:br>
            <a:br>
              <a:rPr lang="en-GB" sz="3600" dirty="0">
                <a:latin typeface="Times New Roman" panose="02020603050405020304" pitchFamily="18" charset="0"/>
                <a:cs typeface="Times New Roman" panose="02020603050405020304" pitchFamily="18" charset="0"/>
              </a:rPr>
            </a:br>
            <a:r>
              <a:rPr lang="en-GB" sz="3600" dirty="0">
                <a:latin typeface="Times New Roman" panose="02020603050405020304" pitchFamily="18" charset="0"/>
                <a:cs typeface="Times New Roman" panose="02020603050405020304" pitchFamily="18" charset="0"/>
              </a:rPr>
              <a:t>              SKILLS FOR WORK PLACE</a:t>
            </a:r>
          </a:p>
        </p:txBody>
      </p:sp>
      <p:graphicFrame>
        <p:nvGraphicFramePr>
          <p:cNvPr id="4" name="Content Placeholder 3">
            <a:extLst>
              <a:ext uri="{FF2B5EF4-FFF2-40B4-BE49-F238E27FC236}">
                <a16:creationId xmlns:a16="http://schemas.microsoft.com/office/drawing/2014/main" id="{F8460B61-F97C-43F4-93AC-F492AFDCF7FE}"/>
              </a:ext>
            </a:extLst>
          </p:cNvPr>
          <p:cNvGraphicFramePr>
            <a:graphicFrameLocks noGrp="1"/>
          </p:cNvGraphicFramePr>
          <p:nvPr>
            <p:ph idx="1"/>
            <p:extLst>
              <p:ext uri="{D42A27DB-BD31-4B8C-83A1-F6EECF244321}">
                <p14:modId xmlns:p14="http://schemas.microsoft.com/office/powerpoint/2010/main" val="2311990716"/>
              </p:ext>
            </p:extLst>
          </p:nvPr>
        </p:nvGraphicFramePr>
        <p:xfrm>
          <a:off x="3541554" y="3279996"/>
          <a:ext cx="7979886" cy="2897887"/>
        </p:xfrm>
        <a:graphic>
          <a:graphicData uri="http://schemas.openxmlformats.org/drawingml/2006/table">
            <a:tbl>
              <a:tblPr firstRow="1" firstCol="1" lastRow="1" lastCol="1" bandRow="1" bandCol="1">
                <a:tableStyleId>{5C22544A-7EE6-4342-B048-85BDC9FD1C3A}</a:tableStyleId>
              </a:tblPr>
              <a:tblGrid>
                <a:gridCol w="2766167">
                  <a:extLst>
                    <a:ext uri="{9D8B030D-6E8A-4147-A177-3AD203B41FA5}">
                      <a16:colId xmlns:a16="http://schemas.microsoft.com/office/drawing/2014/main" val="2379525245"/>
                    </a:ext>
                  </a:extLst>
                </a:gridCol>
                <a:gridCol w="5213719">
                  <a:extLst>
                    <a:ext uri="{9D8B030D-6E8A-4147-A177-3AD203B41FA5}">
                      <a16:colId xmlns:a16="http://schemas.microsoft.com/office/drawing/2014/main" val="3443486318"/>
                    </a:ext>
                  </a:extLst>
                </a:gridCol>
              </a:tblGrid>
              <a:tr h="1800447">
                <a:tc>
                  <a:txBody>
                    <a:bodyPr/>
                    <a:lstStyle/>
                    <a:p>
                      <a:pPr>
                        <a:lnSpc>
                          <a:spcPct val="150000"/>
                        </a:lnSpc>
                        <a:spcBef>
                          <a:spcPts val="600"/>
                        </a:spcBef>
                        <a:spcAft>
                          <a:spcPts val="600"/>
                        </a:spcAft>
                      </a:pPr>
                      <a:r>
                        <a:rPr lang="en-AU" sz="1800">
                          <a:effectLst/>
                          <a:latin typeface="Times New Roman" panose="02020603050405020304" pitchFamily="18" charset="0"/>
                          <a:cs typeface="Times New Roman" panose="02020603050405020304" pitchFamily="18" charset="0"/>
                        </a:rPr>
                        <a:t>Student Names and number:</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Bef>
                          <a:spcPts val="600"/>
                        </a:spcBef>
                        <a:spcAft>
                          <a:spcPts val="600"/>
                        </a:spcAft>
                      </a:pPr>
                      <a:r>
                        <a:rPr lang="en-AU" sz="1800">
                          <a:effectLst/>
                          <a:latin typeface="Times New Roman" panose="02020603050405020304" pitchFamily="18" charset="0"/>
                          <a:cs typeface="Times New Roman" panose="02020603050405020304" pitchFamily="18" charset="0"/>
                        </a:rPr>
                        <a:t>Rajnikant(1605427)  /  Solomon(1605412)  </a:t>
                      </a:r>
                      <a:endParaRPr lang="en-GB" sz="1800">
                        <a:effectLst/>
                        <a:latin typeface="Times New Roman" panose="02020603050405020304" pitchFamily="18" charset="0"/>
                        <a:cs typeface="Times New Roman" panose="02020603050405020304" pitchFamily="18" charset="0"/>
                      </a:endParaRPr>
                    </a:p>
                    <a:p>
                      <a:pPr>
                        <a:lnSpc>
                          <a:spcPct val="107000"/>
                        </a:lnSpc>
                        <a:spcBef>
                          <a:spcPts val="600"/>
                        </a:spcBef>
                        <a:spcAft>
                          <a:spcPts val="600"/>
                        </a:spcAft>
                      </a:pPr>
                      <a:r>
                        <a:rPr lang="en-AU" sz="1800">
                          <a:effectLst/>
                          <a:latin typeface="Times New Roman" panose="02020603050405020304" pitchFamily="18" charset="0"/>
                          <a:cs typeface="Times New Roman" panose="02020603050405020304" pitchFamily="18" charset="0"/>
                        </a:rPr>
                        <a:t>Nelida(1605433)  /  Helen(1605593)</a:t>
                      </a:r>
                      <a:endParaRPr lang="en-GB" sz="1800">
                        <a:effectLst/>
                        <a:latin typeface="Times New Roman" panose="02020603050405020304" pitchFamily="18" charset="0"/>
                        <a:cs typeface="Times New Roman" panose="02020603050405020304" pitchFamily="18" charset="0"/>
                      </a:endParaRPr>
                    </a:p>
                    <a:p>
                      <a:pPr>
                        <a:lnSpc>
                          <a:spcPct val="107000"/>
                        </a:lnSpc>
                        <a:spcBef>
                          <a:spcPts val="600"/>
                        </a:spcBef>
                        <a:spcAft>
                          <a:spcPts val="600"/>
                        </a:spcAft>
                      </a:pPr>
                      <a:r>
                        <a:rPr lang="en-AU" sz="1800">
                          <a:effectLst/>
                          <a:latin typeface="Times New Roman" panose="02020603050405020304" pitchFamily="18" charset="0"/>
                          <a:cs typeface="Times New Roman" panose="02020603050405020304" pitchFamily="18" charset="0"/>
                        </a:rPr>
                        <a:t>Hugh(1605399)</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17513801"/>
                  </a:ext>
                </a:extLst>
              </a:tr>
              <a:tr h="548720">
                <a:tc>
                  <a:txBody>
                    <a:bodyPr/>
                    <a:lstStyle/>
                    <a:p>
                      <a:pPr>
                        <a:lnSpc>
                          <a:spcPct val="150000"/>
                        </a:lnSpc>
                        <a:spcBef>
                          <a:spcPts val="600"/>
                        </a:spcBef>
                        <a:spcAft>
                          <a:spcPts val="600"/>
                        </a:spcAft>
                      </a:pPr>
                      <a:r>
                        <a:rPr lang="en-AU" sz="1800">
                          <a:effectLst/>
                          <a:latin typeface="Times New Roman" panose="02020603050405020304" pitchFamily="18" charset="0"/>
                          <a:cs typeface="Times New Roman" panose="02020603050405020304" pitchFamily="18" charset="0"/>
                        </a:rPr>
                        <a:t>Module No:</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Bef>
                          <a:spcPts val="600"/>
                        </a:spcBef>
                        <a:spcAft>
                          <a:spcPts val="600"/>
                        </a:spcAft>
                      </a:pPr>
                      <a:r>
                        <a:rPr lang="en-AU" sz="1800">
                          <a:effectLst/>
                          <a:latin typeface="Times New Roman" panose="02020603050405020304" pitchFamily="18" charset="0"/>
                          <a:cs typeface="Times New Roman" panose="02020603050405020304" pitchFamily="18" charset="0"/>
                        </a:rPr>
                        <a:t>EMPL- 4010</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39238332"/>
                  </a:ext>
                </a:extLst>
              </a:tr>
              <a:tr h="548720">
                <a:tc>
                  <a:txBody>
                    <a:bodyPr/>
                    <a:lstStyle/>
                    <a:p>
                      <a:pPr>
                        <a:lnSpc>
                          <a:spcPct val="150000"/>
                        </a:lnSpc>
                        <a:spcBef>
                          <a:spcPts val="600"/>
                        </a:spcBef>
                        <a:spcAft>
                          <a:spcPts val="600"/>
                        </a:spcAft>
                      </a:pPr>
                      <a:r>
                        <a:rPr lang="en-AU" sz="1800">
                          <a:effectLst/>
                          <a:latin typeface="Times New Roman" panose="02020603050405020304" pitchFamily="18" charset="0"/>
                          <a:cs typeface="Times New Roman" panose="02020603050405020304" pitchFamily="18" charset="0"/>
                        </a:rPr>
                        <a:t>Module Title:</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Bef>
                          <a:spcPts val="600"/>
                        </a:spcBef>
                        <a:spcAft>
                          <a:spcPts val="600"/>
                        </a:spcAft>
                      </a:pPr>
                      <a:r>
                        <a:rPr lang="en-AU" sz="1800" dirty="0">
                          <a:effectLst/>
                          <a:latin typeface="Times New Roman" panose="02020603050405020304" pitchFamily="18" charset="0"/>
                          <a:cs typeface="Times New Roman" panose="02020603050405020304" pitchFamily="18" charset="0"/>
                        </a:rPr>
                        <a:t>Pathway Project 2 : Skills For Self-Employment</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95306459"/>
                  </a:ext>
                </a:extLst>
              </a:tr>
            </a:tbl>
          </a:graphicData>
        </a:graphic>
      </p:graphicFrame>
      <p:pic>
        <p:nvPicPr>
          <p:cNvPr id="11" name="Picture 10" descr="Description: :::::::Desktop:In progress desktop:TRINITY SAINT DAVID:logo:TSD_logo2010.jpg">
            <a:extLst>
              <a:ext uri="{FF2B5EF4-FFF2-40B4-BE49-F238E27FC236}">
                <a16:creationId xmlns:a16="http://schemas.microsoft.com/office/drawing/2014/main" id="{C334EDBD-04AD-446A-A5AC-35F0C53B4CDE}"/>
              </a:ext>
            </a:extLst>
          </p:cNvPr>
          <p:cNvPicPr/>
          <p:nvPr/>
        </p:nvPicPr>
        <p:blipFill>
          <a:blip r:embed="rId2" cstate="print"/>
          <a:srcRect/>
          <a:stretch>
            <a:fillRect/>
          </a:stretch>
        </p:blipFill>
        <p:spPr bwMode="auto">
          <a:xfrm>
            <a:off x="3070860" y="788633"/>
            <a:ext cx="2209800" cy="742950"/>
          </a:xfrm>
          <a:prstGeom prst="rect">
            <a:avLst/>
          </a:prstGeom>
          <a:noFill/>
          <a:ln w="9525">
            <a:noFill/>
            <a:miter lim="800000"/>
            <a:headEnd/>
            <a:tailEnd/>
          </a:ln>
        </p:spPr>
      </p:pic>
    </p:spTree>
    <p:extLst>
      <p:ext uri="{BB962C8B-B14F-4D97-AF65-F5344CB8AC3E}">
        <p14:creationId xmlns:p14="http://schemas.microsoft.com/office/powerpoint/2010/main" val="18061998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8271E-AFCA-417D-93FE-FCFAD8DF3A8F}"/>
              </a:ext>
            </a:extLst>
          </p:cNvPr>
          <p:cNvSpPr>
            <a:spLocks noGrp="1"/>
          </p:cNvSpPr>
          <p:nvPr>
            <p:ph type="title"/>
          </p:nvPr>
        </p:nvSpPr>
        <p:spPr/>
        <p:txBody>
          <a:bodyPr>
            <a:normAutofit fontScale="90000"/>
          </a:bodyPr>
          <a:lstStyle/>
          <a:p>
            <a:pPr algn="ctr"/>
            <a:r>
              <a:rPr lang="en-AU" sz="4000" b="1" dirty="0">
                <a:latin typeface="Times New Roman" panose="02020603050405020304" pitchFamily="18" charset="0"/>
                <a:cs typeface="Times New Roman" panose="02020603050405020304" pitchFamily="18" charset="0"/>
              </a:rPr>
              <a:t>STATEMENT OF CONFIRMATION OF AUTHENTICITY</a:t>
            </a:r>
            <a:br>
              <a:rPr lang="en-GB" dirty="0"/>
            </a:br>
            <a:endParaRPr lang="en-GB" dirty="0"/>
          </a:p>
        </p:txBody>
      </p:sp>
      <p:sp>
        <p:nvSpPr>
          <p:cNvPr id="3" name="Content Placeholder 2">
            <a:extLst>
              <a:ext uri="{FF2B5EF4-FFF2-40B4-BE49-F238E27FC236}">
                <a16:creationId xmlns:a16="http://schemas.microsoft.com/office/drawing/2014/main" id="{9A0F8031-77A2-4F27-BE6B-9751B3DBCCF0}"/>
              </a:ext>
            </a:extLst>
          </p:cNvPr>
          <p:cNvSpPr>
            <a:spLocks noGrp="1"/>
          </p:cNvSpPr>
          <p:nvPr>
            <p:ph idx="1"/>
          </p:nvPr>
        </p:nvSpPr>
        <p:spPr/>
        <p:txBody>
          <a:bodyPr/>
          <a:lstStyle/>
          <a:p>
            <a:r>
              <a:rPr lang="en-AU" sz="1800" dirty="0">
                <a:latin typeface="Times New Roman" panose="02020603050405020304" pitchFamily="18" charset="0"/>
                <a:cs typeface="Times New Roman" panose="02020603050405020304" pitchFamily="18" charset="0"/>
              </a:rPr>
              <a:t>By the act of making this submission, the student declares that this is the work of the student named above. The work has not, in whole or in part, been knowingly presented elsewhere for assessment, or where assessment has been built on a previous assessment, this has been identified. Where materials have been used from other sources it has been properly acknowledged. If this statement is untrue, the student acknowledges that an assessment offence has been committed.</a:t>
            </a:r>
            <a:endParaRPr lang="en-GB" sz="1800" dirty="0">
              <a:latin typeface="Times New Roman" panose="02020603050405020304" pitchFamily="18" charset="0"/>
              <a:cs typeface="Times New Roman" panose="02020603050405020304" pitchFamily="18" charset="0"/>
            </a:endParaRPr>
          </a:p>
          <a:p>
            <a:r>
              <a:rPr lang="en-AU" sz="1800" dirty="0">
                <a:latin typeface="Times New Roman" panose="02020603050405020304" pitchFamily="18" charset="0"/>
                <a:cs typeface="Times New Roman" panose="02020603050405020304" pitchFamily="18" charset="0"/>
              </a:rPr>
              <a:t>Attention is drawn to the plagiarism and unfair practice policies of both the University and of ILM.</a:t>
            </a:r>
            <a:endParaRPr lang="en-GB" sz="18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9160185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5A38E-5956-4590-BA10-FD05AFC537E2}"/>
              </a:ext>
            </a:extLst>
          </p:cNvPr>
          <p:cNvSpPr>
            <a:spLocks noGrp="1"/>
          </p:cNvSpPr>
          <p:nvPr>
            <p:ph type="title"/>
          </p:nvPr>
        </p:nvSpPr>
        <p:spPr/>
        <p:txBody>
          <a:bodyPr>
            <a:normAutofit/>
          </a:bodyPr>
          <a:lstStyle/>
          <a:p>
            <a:pPr algn="ctr"/>
            <a:r>
              <a:rPr lang="en-GB" sz="3600" b="1" dirty="0">
                <a:latin typeface="Times New Roman" panose="02020603050405020304" pitchFamily="18" charset="0"/>
                <a:cs typeface="Times New Roman" panose="02020603050405020304" pitchFamily="18" charset="0"/>
              </a:rPr>
              <a:t>TABLE OF CONTENTS</a:t>
            </a:r>
          </a:p>
        </p:txBody>
      </p:sp>
      <p:sp>
        <p:nvSpPr>
          <p:cNvPr id="3" name="Content Placeholder 2">
            <a:extLst>
              <a:ext uri="{FF2B5EF4-FFF2-40B4-BE49-F238E27FC236}">
                <a16:creationId xmlns:a16="http://schemas.microsoft.com/office/drawing/2014/main" id="{8C0D6E20-98EE-4503-BC43-4822CA8F2940}"/>
              </a:ext>
            </a:extLst>
          </p:cNvPr>
          <p:cNvSpPr>
            <a:spLocks noGrp="1"/>
          </p:cNvSpPr>
          <p:nvPr>
            <p:ph sz="half" idx="1"/>
          </p:nvPr>
        </p:nvSpPr>
        <p:spPr>
          <a:xfrm>
            <a:off x="2933699" y="2438399"/>
            <a:ext cx="4027171" cy="4030981"/>
          </a:xfrm>
        </p:spPr>
        <p:txBody>
          <a:bodyPr>
            <a:normAutofit fontScale="85000" lnSpcReduction="20000"/>
          </a:bodyPr>
          <a:lstStyle/>
          <a:p>
            <a:r>
              <a:rPr lang="en-GB" sz="1800" dirty="0">
                <a:latin typeface="Times New Roman" panose="02020603050405020304" pitchFamily="18" charset="0"/>
                <a:cs typeface="Times New Roman" panose="02020603050405020304" pitchFamily="18" charset="0"/>
              </a:rPr>
              <a:t>Introduction</a:t>
            </a:r>
          </a:p>
          <a:p>
            <a:r>
              <a:rPr lang="en-AU" sz="1800" dirty="0">
                <a:latin typeface="Times New Roman" panose="02020603050405020304" pitchFamily="18" charset="0"/>
                <a:cs typeface="Times New Roman" panose="02020603050405020304" pitchFamily="18" charset="0"/>
              </a:rPr>
              <a:t>Aims and objectives of the business</a:t>
            </a:r>
          </a:p>
          <a:p>
            <a:r>
              <a:rPr lang="en-AU" sz="1800" dirty="0">
                <a:latin typeface="Times New Roman" panose="02020603050405020304" pitchFamily="18" charset="0"/>
                <a:cs typeface="Times New Roman" panose="02020603050405020304" pitchFamily="18" charset="0"/>
              </a:rPr>
              <a:t>Description of the business</a:t>
            </a:r>
            <a:endParaRPr lang="en-GB" sz="1800" dirty="0">
              <a:latin typeface="Times New Roman" panose="02020603050405020304" pitchFamily="18" charset="0"/>
              <a:cs typeface="Times New Roman" panose="02020603050405020304" pitchFamily="18" charset="0"/>
            </a:endParaRPr>
          </a:p>
          <a:p>
            <a:r>
              <a:rPr lang="en-GB" sz="1800" dirty="0">
                <a:latin typeface="Times New Roman" panose="02020603050405020304" pitchFamily="18" charset="0"/>
                <a:cs typeface="Times New Roman" panose="02020603050405020304" pitchFamily="18" charset="0"/>
              </a:rPr>
              <a:t>Products / Services</a:t>
            </a:r>
          </a:p>
          <a:p>
            <a:r>
              <a:rPr lang="en-AU" sz="1800" dirty="0">
                <a:latin typeface="Times New Roman" panose="02020603050405020304" pitchFamily="18" charset="0"/>
                <a:cs typeface="Times New Roman" panose="02020603050405020304" pitchFamily="18" charset="0"/>
              </a:rPr>
              <a:t>Legal formation of the business</a:t>
            </a:r>
            <a:endParaRPr lang="en-GB" sz="1800" dirty="0">
              <a:latin typeface="Times New Roman" panose="02020603050405020304" pitchFamily="18" charset="0"/>
              <a:cs typeface="Times New Roman" panose="02020603050405020304" pitchFamily="18" charset="0"/>
            </a:endParaRPr>
          </a:p>
          <a:p>
            <a:r>
              <a:rPr lang="en-GB" sz="1800" dirty="0">
                <a:latin typeface="Times New Roman" panose="02020603050405020304" pitchFamily="18" charset="0"/>
                <a:cs typeface="Times New Roman" panose="02020603050405020304" pitchFamily="18" charset="0"/>
              </a:rPr>
              <a:t>Market analysis</a:t>
            </a:r>
          </a:p>
          <a:p>
            <a:r>
              <a:rPr lang="en-GB" sz="1800" dirty="0">
                <a:latin typeface="Times New Roman" panose="02020603050405020304" pitchFamily="18" charset="0"/>
                <a:cs typeface="Times New Roman" panose="02020603050405020304" pitchFamily="18" charset="0"/>
              </a:rPr>
              <a:t>Marketing plan</a:t>
            </a:r>
          </a:p>
          <a:p>
            <a:r>
              <a:rPr lang="en-GB" sz="1800" dirty="0">
                <a:latin typeface="Times New Roman" panose="02020603050405020304" pitchFamily="18" charset="0"/>
                <a:cs typeface="Times New Roman" panose="02020603050405020304" pitchFamily="18" charset="0"/>
              </a:rPr>
              <a:t>Location</a:t>
            </a:r>
          </a:p>
          <a:p>
            <a:r>
              <a:rPr lang="en-GB" sz="1800" dirty="0">
                <a:latin typeface="Times New Roman" panose="02020603050405020304" pitchFamily="18" charset="0"/>
                <a:cs typeface="Times New Roman" panose="02020603050405020304" pitchFamily="18" charset="0"/>
              </a:rPr>
              <a:t>Market Competitors</a:t>
            </a:r>
          </a:p>
          <a:p>
            <a:r>
              <a:rPr lang="en-GB" sz="1800" dirty="0">
                <a:latin typeface="Times New Roman" panose="02020603050405020304" pitchFamily="18" charset="0"/>
                <a:cs typeface="Times New Roman" panose="02020603050405020304" pitchFamily="18" charset="0"/>
              </a:rPr>
              <a:t>Risk assessment plan</a:t>
            </a:r>
          </a:p>
          <a:p>
            <a:r>
              <a:rPr lang="en-GB" sz="1800" dirty="0">
                <a:latin typeface="Times New Roman" panose="02020603050405020304" pitchFamily="18" charset="0"/>
                <a:cs typeface="Times New Roman" panose="02020603050405020304" pitchFamily="18" charset="0"/>
              </a:rPr>
              <a:t>Sales Forecast</a:t>
            </a:r>
          </a:p>
          <a:p>
            <a:endParaRPr lang="en-GB" sz="1800" dirty="0">
              <a:latin typeface="Times New Roman" panose="02020603050405020304" pitchFamily="18" charset="0"/>
              <a:cs typeface="Times New Roman" panose="02020603050405020304" pitchFamily="18" charset="0"/>
            </a:endParaRPr>
          </a:p>
          <a:p>
            <a:endParaRPr lang="en-GB" sz="1800" dirty="0">
              <a:latin typeface="Times New Roman" panose="02020603050405020304" pitchFamily="18" charset="0"/>
              <a:cs typeface="Times New Roman" panose="02020603050405020304" pitchFamily="18" charset="0"/>
            </a:endParaRPr>
          </a:p>
          <a:p>
            <a:endParaRPr lang="en-GB" sz="1800"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C0580D40-629B-492E-9909-EAF058FF0738}"/>
              </a:ext>
            </a:extLst>
          </p:cNvPr>
          <p:cNvSpPr>
            <a:spLocks noGrp="1"/>
          </p:cNvSpPr>
          <p:nvPr>
            <p:ph sz="half" idx="2"/>
          </p:nvPr>
        </p:nvSpPr>
        <p:spPr>
          <a:xfrm>
            <a:off x="7360920" y="2438399"/>
            <a:ext cx="4343351" cy="4030981"/>
          </a:xfrm>
        </p:spPr>
        <p:txBody>
          <a:bodyPr>
            <a:normAutofit fontScale="85000" lnSpcReduction="20000"/>
          </a:bodyPr>
          <a:lstStyle/>
          <a:p>
            <a:r>
              <a:rPr lang="en-GB" dirty="0">
                <a:latin typeface="Times New Roman" panose="02020603050405020304" pitchFamily="18" charset="0"/>
                <a:cs typeface="Times New Roman" panose="02020603050405020304" pitchFamily="18" charset="0"/>
              </a:rPr>
              <a:t>Financial Data</a:t>
            </a:r>
          </a:p>
          <a:p>
            <a:r>
              <a:rPr lang="en-GB" dirty="0">
                <a:latin typeface="Times New Roman" panose="02020603050405020304" pitchFamily="18" charset="0"/>
                <a:cs typeface="Times New Roman" panose="02020603050405020304" pitchFamily="18" charset="0"/>
              </a:rPr>
              <a:t>Projected Cash-flow Statement</a:t>
            </a:r>
          </a:p>
          <a:p>
            <a:r>
              <a:rPr lang="en-GB" dirty="0">
                <a:latin typeface="Times New Roman" panose="02020603050405020304" pitchFamily="18" charset="0"/>
                <a:cs typeface="Times New Roman" panose="02020603050405020304" pitchFamily="18" charset="0"/>
              </a:rPr>
              <a:t>Projected Income Statement for first year</a:t>
            </a:r>
          </a:p>
          <a:p>
            <a:r>
              <a:rPr lang="en-GB" dirty="0">
                <a:latin typeface="Times New Roman" panose="02020603050405020304" pitchFamily="18" charset="0"/>
                <a:cs typeface="Times New Roman" panose="02020603050405020304" pitchFamily="18" charset="0"/>
              </a:rPr>
              <a:t>Balance Sheet for 1</a:t>
            </a:r>
            <a:r>
              <a:rPr lang="en-GB" baseline="30000" dirty="0">
                <a:latin typeface="Times New Roman" panose="02020603050405020304" pitchFamily="18" charset="0"/>
                <a:cs typeface="Times New Roman" panose="02020603050405020304" pitchFamily="18" charset="0"/>
              </a:rPr>
              <a:t>st</a:t>
            </a:r>
            <a:r>
              <a:rPr lang="en-GB" dirty="0">
                <a:latin typeface="Times New Roman" panose="02020603050405020304" pitchFamily="18" charset="0"/>
                <a:cs typeface="Times New Roman" panose="02020603050405020304" pitchFamily="18" charset="0"/>
              </a:rPr>
              <a:t> year</a:t>
            </a:r>
          </a:p>
          <a:p>
            <a:r>
              <a:rPr lang="en-GB" dirty="0">
                <a:latin typeface="Times New Roman" panose="02020603050405020304" pitchFamily="18" charset="0"/>
                <a:cs typeface="Times New Roman" panose="02020603050405020304" pitchFamily="18" charset="0"/>
              </a:rPr>
              <a:t>Break-Even Point</a:t>
            </a:r>
          </a:p>
          <a:p>
            <a:r>
              <a:rPr lang="en-GB" dirty="0">
                <a:latin typeface="Times New Roman" panose="02020603050405020304" pitchFamily="18" charset="0"/>
                <a:cs typeface="Times New Roman" panose="02020603050405020304" pitchFamily="18" charset="0"/>
              </a:rPr>
              <a:t>Management and organization</a:t>
            </a:r>
          </a:p>
          <a:p>
            <a:r>
              <a:rPr lang="en-GB" dirty="0">
                <a:latin typeface="Times New Roman" panose="02020603050405020304" pitchFamily="18" charset="0"/>
                <a:cs typeface="Times New Roman" panose="02020603050405020304" pitchFamily="18" charset="0"/>
              </a:rPr>
              <a:t>Brand Bucket Event Gantt Chart</a:t>
            </a:r>
          </a:p>
          <a:p>
            <a:r>
              <a:rPr lang="en-GB" dirty="0">
                <a:latin typeface="Times New Roman" panose="02020603050405020304" pitchFamily="18" charset="0"/>
                <a:cs typeface="Times New Roman" panose="02020603050405020304" pitchFamily="18" charset="0"/>
              </a:rPr>
              <a:t>Organogram of the organization</a:t>
            </a:r>
          </a:p>
          <a:p>
            <a:r>
              <a:rPr lang="en-AU" dirty="0"/>
              <a:t>SWOT analysis</a:t>
            </a:r>
          </a:p>
          <a:p>
            <a:r>
              <a:rPr lang="en-GB" dirty="0">
                <a:latin typeface="Times New Roman" panose="02020603050405020304" pitchFamily="18" charset="0"/>
                <a:cs typeface="Times New Roman" panose="02020603050405020304" pitchFamily="18" charset="0"/>
              </a:rPr>
              <a:t>References</a:t>
            </a:r>
          </a:p>
          <a:p>
            <a:r>
              <a:rPr lang="en-GB" dirty="0">
                <a:latin typeface="Times New Roman" panose="02020603050405020304" pitchFamily="18" charset="0"/>
                <a:cs typeface="Times New Roman" panose="02020603050405020304" pitchFamily="18" charset="0"/>
              </a:rPr>
              <a:t>Learning Logs</a:t>
            </a:r>
          </a:p>
          <a:p>
            <a:endParaRPr lang="en-GB"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9973077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34678" y="568345"/>
            <a:ext cx="7569593" cy="955655"/>
          </a:xfrm>
        </p:spPr>
        <p:txBody>
          <a:bodyPr>
            <a:normAutofit fontScale="90000"/>
          </a:bodyPr>
          <a:lstStyle/>
          <a:p>
            <a:pPr algn="ctr"/>
            <a:r>
              <a:rPr lang="en-GB" sz="4000" b="1" dirty="0">
                <a:latin typeface="Times New Roman" panose="02020603050405020304" pitchFamily="18" charset="0"/>
                <a:cs typeface="Times New Roman" panose="02020603050405020304" pitchFamily="18" charset="0"/>
              </a:rPr>
              <a:t>INTRODUCTION</a:t>
            </a:r>
            <a:br>
              <a:rPr lang="en-US" b="1" dirty="0"/>
            </a:br>
            <a:endParaRPr lang="en-US" dirty="0"/>
          </a:p>
        </p:txBody>
      </p:sp>
      <p:sp>
        <p:nvSpPr>
          <p:cNvPr id="3" name="Content Placeholder 2"/>
          <p:cNvSpPr>
            <a:spLocks noGrp="1"/>
          </p:cNvSpPr>
          <p:nvPr>
            <p:ph idx="1"/>
          </p:nvPr>
        </p:nvSpPr>
        <p:spPr>
          <a:xfrm>
            <a:off x="5390866" y="2438400"/>
            <a:ext cx="6549343" cy="3299792"/>
          </a:xfrm>
        </p:spPr>
        <p:txBody>
          <a:bodyPr>
            <a:normAutofit/>
          </a:bodyPr>
          <a:lstStyle/>
          <a:p>
            <a:pPr marL="0" indent="0">
              <a:buNone/>
            </a:pPr>
            <a:r>
              <a:rPr lang="en-AU" sz="1600" dirty="0">
                <a:latin typeface="Times New Roman" panose="02020603050405020304" pitchFamily="18" charset="0"/>
                <a:cs typeface="Times New Roman" panose="02020603050405020304" pitchFamily="18" charset="0"/>
              </a:rPr>
              <a:t>-This is a business plan for “Brand Bucket Event Management”.</a:t>
            </a:r>
          </a:p>
          <a:p>
            <a:pPr marL="0" indent="0">
              <a:buNone/>
            </a:pPr>
            <a:r>
              <a:rPr lang="en-AU" sz="1600" dirty="0">
                <a:latin typeface="Times New Roman" panose="02020603050405020304" pitchFamily="18" charset="0"/>
                <a:cs typeface="Times New Roman" panose="02020603050405020304" pitchFamily="18" charset="0"/>
              </a:rPr>
              <a:t>-This event management business in London will be operated by five partners. </a:t>
            </a:r>
          </a:p>
          <a:p>
            <a:pPr marL="0" indent="0">
              <a:buNone/>
            </a:pPr>
            <a:r>
              <a:rPr lang="en-AU" sz="1600" dirty="0">
                <a:latin typeface="Times New Roman" panose="02020603050405020304" pitchFamily="18" charset="0"/>
                <a:cs typeface="Times New Roman" panose="02020603050405020304" pitchFamily="18" charset="0"/>
              </a:rPr>
              <a:t>-The business venture is an experiment of the gathered knowledge of the students from their education on entrepreneurship and thirst for business. </a:t>
            </a:r>
          </a:p>
          <a:p>
            <a:pPr marL="0" indent="0">
              <a:buNone/>
            </a:pPr>
            <a:r>
              <a:rPr lang="en-AU" sz="1600" dirty="0">
                <a:latin typeface="Times New Roman" panose="02020603050405020304" pitchFamily="18" charset="0"/>
                <a:cs typeface="Times New Roman" panose="02020603050405020304" pitchFamily="18" charset="0"/>
              </a:rPr>
              <a:t>-The  business plan is presented below with business description, product description, market analysis, marketing plan, location, competitor analysis, management and operations, personnel, sales forecast, financial projections, risk assessment etc. </a:t>
            </a:r>
            <a:endParaRPr lang="en-GB" sz="1600" dirty="0">
              <a:latin typeface="Times New Roman" panose="02020603050405020304" pitchFamily="18" charset="0"/>
              <a:cs typeface="Times New Roman" panose="02020603050405020304" pitchFamily="18" charset="0"/>
            </a:endParaRPr>
          </a:p>
          <a:p>
            <a:pPr algn="ctr"/>
            <a:endParaRPr lang="en-US" sz="1400" dirty="0">
              <a:latin typeface="Times New Roman" panose="02020603050405020304" pitchFamily="18" charset="0"/>
              <a:cs typeface="Times New Roman" panose="02020603050405020304" pitchFamily="18" charset="0"/>
            </a:endParaRPr>
          </a:p>
        </p:txBody>
      </p:sp>
      <p:pic>
        <p:nvPicPr>
          <p:cNvPr id="1026" name="Picture 2" descr="Image result for event management busines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2438399"/>
            <a:ext cx="4548646" cy="3066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30342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06706" y="568345"/>
            <a:ext cx="8897565" cy="1294745"/>
          </a:xfrm>
        </p:spPr>
        <p:txBody>
          <a:bodyPr>
            <a:normAutofit/>
          </a:bodyPr>
          <a:lstStyle/>
          <a:p>
            <a:pPr algn="ctr"/>
            <a:r>
              <a:rPr lang="en-AU" sz="3600" b="1" dirty="0">
                <a:latin typeface="Times New Roman" panose="02020603050405020304" pitchFamily="18" charset="0"/>
                <a:cs typeface="Times New Roman" panose="02020603050405020304" pitchFamily="18" charset="0"/>
              </a:rPr>
              <a:t>AIMS AND OBJECTIVES OF THE BUSINESS</a:t>
            </a: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933700" y="2438400"/>
            <a:ext cx="8770571" cy="3093720"/>
          </a:xfrm>
        </p:spPr>
        <p:txBody>
          <a:bodyPr>
            <a:normAutofit/>
          </a:bodyPr>
          <a:lstStyle/>
          <a:p>
            <a:pPr marL="0" lvl="0" indent="0" algn="just">
              <a:buNone/>
            </a:pPr>
            <a:r>
              <a:rPr lang="en-AU" b="1" u="sng" dirty="0">
                <a:latin typeface="Times New Roman" panose="02020603050405020304" pitchFamily="18" charset="0"/>
                <a:cs typeface="Times New Roman" panose="02020603050405020304" pitchFamily="18" charset="0"/>
              </a:rPr>
              <a:t>Aims:</a:t>
            </a:r>
          </a:p>
          <a:p>
            <a:pPr algn="just"/>
            <a:r>
              <a:rPr lang="en-AU" sz="1800" dirty="0">
                <a:latin typeface="Times New Roman" panose="02020603050405020304" pitchFamily="18" charset="0"/>
                <a:cs typeface="Times New Roman" panose="02020603050405020304" pitchFamily="18" charset="0"/>
              </a:rPr>
              <a:t>Apply the business and entrepreneurial knowledge in the practical field by </a:t>
            </a:r>
            <a:r>
              <a:rPr lang="en-AU" sz="1800" u="sng" dirty="0">
                <a:latin typeface="Times New Roman" panose="02020603050405020304" pitchFamily="18" charset="0"/>
                <a:cs typeface="Times New Roman" panose="02020603050405020304" pitchFamily="18" charset="0"/>
              </a:rPr>
              <a:t>November 2018.</a:t>
            </a:r>
            <a:endParaRPr lang="en-US" sz="1800" u="sng" dirty="0">
              <a:latin typeface="Times New Roman" panose="02020603050405020304" pitchFamily="18" charset="0"/>
              <a:cs typeface="Times New Roman" panose="02020603050405020304" pitchFamily="18" charset="0"/>
            </a:endParaRPr>
          </a:p>
          <a:p>
            <a:pPr lvl="0" algn="just"/>
            <a:r>
              <a:rPr lang="en-AU" sz="1800" dirty="0">
                <a:latin typeface="Times New Roman" panose="02020603050405020304" pitchFamily="18" charset="0"/>
                <a:cs typeface="Times New Roman" panose="02020603050405020304" pitchFamily="18" charset="0"/>
              </a:rPr>
              <a:t>Start a new business in order to manage the events and provide customers with the best service of event management by </a:t>
            </a:r>
            <a:r>
              <a:rPr lang="en-AU" sz="1800" u="sng" dirty="0">
                <a:latin typeface="Times New Roman" panose="02020603050405020304" pitchFamily="18" charset="0"/>
                <a:cs typeface="Times New Roman" panose="02020603050405020304" pitchFamily="18" charset="0"/>
              </a:rPr>
              <a:t>December 2018</a:t>
            </a:r>
            <a:r>
              <a:rPr lang="en-AU" sz="1800" dirty="0">
                <a:latin typeface="Times New Roman" panose="02020603050405020304" pitchFamily="18" charset="0"/>
                <a:cs typeface="Times New Roman" panose="02020603050405020304" pitchFamily="18" charset="0"/>
              </a:rPr>
              <a:t>. </a:t>
            </a:r>
            <a:endParaRPr lang="en-US" sz="1800" dirty="0">
              <a:latin typeface="Times New Roman" panose="02020603050405020304" pitchFamily="18" charset="0"/>
              <a:cs typeface="Times New Roman" panose="02020603050405020304" pitchFamily="18" charset="0"/>
            </a:endParaRPr>
          </a:p>
          <a:p>
            <a:pPr lvl="0" algn="just"/>
            <a:r>
              <a:rPr lang="en-AU" sz="1800" dirty="0">
                <a:latin typeface="Times New Roman" panose="02020603050405020304" pitchFamily="18" charset="0"/>
                <a:cs typeface="Times New Roman" panose="02020603050405020304" pitchFamily="18" charset="0"/>
              </a:rPr>
              <a:t>Provide quality service at a reasonable price to the customers by </a:t>
            </a:r>
            <a:r>
              <a:rPr lang="en-AU" sz="1800" u="sng" dirty="0">
                <a:latin typeface="Times New Roman" panose="02020603050405020304" pitchFamily="18" charset="0"/>
                <a:cs typeface="Times New Roman" panose="02020603050405020304" pitchFamily="18" charset="0"/>
              </a:rPr>
              <a:t>January 2019.</a:t>
            </a:r>
            <a:endParaRPr lang="en-US" sz="1800" u="sng" dirty="0">
              <a:latin typeface="Times New Roman" panose="02020603050405020304" pitchFamily="18" charset="0"/>
              <a:cs typeface="Times New Roman" panose="02020603050405020304" pitchFamily="18" charset="0"/>
            </a:endParaRPr>
          </a:p>
          <a:p>
            <a:pPr algn="just"/>
            <a:endParaRPr lang="en-US" sz="2400" dirty="0"/>
          </a:p>
        </p:txBody>
      </p:sp>
    </p:spTree>
    <p:extLst>
      <p:ext uri="{BB962C8B-B14F-4D97-AF65-F5344CB8AC3E}">
        <p14:creationId xmlns:p14="http://schemas.microsoft.com/office/powerpoint/2010/main" val="14044290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D800A-6474-4CA0-AA76-5C35CDF22BB0}"/>
              </a:ext>
            </a:extLst>
          </p:cNvPr>
          <p:cNvSpPr>
            <a:spLocks noGrp="1"/>
          </p:cNvSpPr>
          <p:nvPr>
            <p:ph type="title"/>
          </p:nvPr>
        </p:nvSpPr>
        <p:spPr/>
        <p:txBody>
          <a:bodyPr>
            <a:normAutofit/>
          </a:bodyPr>
          <a:lstStyle/>
          <a:p>
            <a:pPr algn="ctr"/>
            <a:r>
              <a:rPr lang="en-AU" sz="3600" b="1" dirty="0">
                <a:latin typeface="Times New Roman" panose="02020603050405020304" pitchFamily="18" charset="0"/>
                <a:cs typeface="Times New Roman" panose="02020603050405020304" pitchFamily="18" charset="0"/>
              </a:rPr>
              <a:t>AIMS AND OBJECTIVES OF THE BUSINESS</a:t>
            </a:r>
            <a:endParaRPr lang="en-GB" sz="3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E98757F-A2CA-410A-AE76-E7ED11294F7A}"/>
              </a:ext>
            </a:extLst>
          </p:cNvPr>
          <p:cNvSpPr>
            <a:spLocks noGrp="1"/>
          </p:cNvSpPr>
          <p:nvPr>
            <p:ph idx="1"/>
          </p:nvPr>
        </p:nvSpPr>
        <p:spPr/>
        <p:txBody>
          <a:bodyPr/>
          <a:lstStyle/>
          <a:p>
            <a:pPr marL="0" lvl="0" indent="0" algn="just">
              <a:buNone/>
            </a:pPr>
            <a:r>
              <a:rPr lang="en-AU" b="1" u="sng" dirty="0">
                <a:latin typeface="Times New Roman" panose="02020603050405020304" pitchFamily="18" charset="0"/>
                <a:cs typeface="Times New Roman" panose="02020603050405020304" pitchFamily="18" charset="0"/>
              </a:rPr>
              <a:t>Objectives:</a:t>
            </a:r>
          </a:p>
          <a:p>
            <a:pPr algn="just"/>
            <a:r>
              <a:rPr lang="en-AU" dirty="0">
                <a:latin typeface="Times New Roman" panose="02020603050405020304" pitchFamily="18" charset="0"/>
                <a:cs typeface="Times New Roman" panose="02020603050405020304" pitchFamily="18" charset="0"/>
              </a:rPr>
              <a:t>Gathering knowledge over the event management activities and enrich the experience by </a:t>
            </a:r>
            <a:r>
              <a:rPr lang="en-AU" u="sng" dirty="0">
                <a:latin typeface="Times New Roman" panose="02020603050405020304" pitchFamily="18" charset="0"/>
                <a:cs typeface="Times New Roman" panose="02020603050405020304" pitchFamily="18" charset="0"/>
              </a:rPr>
              <a:t>March 2018</a:t>
            </a:r>
          </a:p>
          <a:p>
            <a:pPr lvl="0" algn="just"/>
            <a:r>
              <a:rPr lang="en-AU" dirty="0">
                <a:latin typeface="Times New Roman" panose="02020603050405020304" pitchFamily="18" charset="0"/>
                <a:cs typeface="Times New Roman" panose="02020603050405020304" pitchFamily="18" charset="0"/>
              </a:rPr>
              <a:t>Collecting ample of information for event management business around the area by </a:t>
            </a:r>
            <a:r>
              <a:rPr lang="en-AU" u="sng" dirty="0">
                <a:latin typeface="Times New Roman" panose="02020603050405020304" pitchFamily="18" charset="0"/>
                <a:cs typeface="Times New Roman" panose="02020603050405020304" pitchFamily="18" charset="0"/>
              </a:rPr>
              <a:t>March 2018</a:t>
            </a:r>
          </a:p>
          <a:p>
            <a:pPr lvl="0" algn="just"/>
            <a:r>
              <a:rPr lang="en-AU" dirty="0">
                <a:latin typeface="Times New Roman" panose="02020603050405020304" pitchFamily="18" charset="0"/>
                <a:cs typeface="Times New Roman" panose="02020603050405020304" pitchFamily="18" charset="0"/>
              </a:rPr>
              <a:t>Find information on financial data and budgeting  for business by </a:t>
            </a:r>
            <a:r>
              <a:rPr lang="en-AU" u="sng" dirty="0">
                <a:latin typeface="Times New Roman" panose="02020603050405020304" pitchFamily="18" charset="0"/>
                <a:cs typeface="Times New Roman" panose="02020603050405020304" pitchFamily="18" charset="0"/>
              </a:rPr>
              <a:t>march 2018.</a:t>
            </a:r>
            <a:endParaRPr lang="en-US" u="sng"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0488192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06706" y="568345"/>
            <a:ext cx="8897565" cy="940415"/>
          </a:xfrm>
        </p:spPr>
        <p:txBody>
          <a:bodyPr>
            <a:normAutofit fontScale="90000"/>
          </a:bodyPr>
          <a:lstStyle/>
          <a:p>
            <a:pPr algn="ctr"/>
            <a:r>
              <a:rPr lang="en-AU" sz="3600" b="1" dirty="0">
                <a:latin typeface="Times New Roman" panose="02020603050405020304" pitchFamily="18" charset="0"/>
                <a:cs typeface="Times New Roman" panose="02020603050405020304" pitchFamily="18" charset="0"/>
              </a:rPr>
              <a:t>DESCRIPTION OF THE BUSINESS </a:t>
            </a:r>
            <a:br>
              <a:rPr lang="en-US" dirty="0"/>
            </a:br>
            <a:endParaRPr lang="en-US" dirty="0"/>
          </a:p>
        </p:txBody>
      </p:sp>
      <p:sp>
        <p:nvSpPr>
          <p:cNvPr id="3" name="Content Placeholder 2"/>
          <p:cNvSpPr>
            <a:spLocks noGrp="1"/>
          </p:cNvSpPr>
          <p:nvPr>
            <p:ph idx="1"/>
          </p:nvPr>
        </p:nvSpPr>
        <p:spPr>
          <a:xfrm>
            <a:off x="2933700" y="2438400"/>
            <a:ext cx="8105361" cy="2544417"/>
          </a:xfrm>
        </p:spPr>
        <p:txBody>
          <a:bodyPr>
            <a:noAutofit/>
          </a:bodyPr>
          <a:lstStyle/>
          <a:p>
            <a:pPr algn="just"/>
            <a:r>
              <a:rPr lang="en-AU" sz="1800" dirty="0">
                <a:latin typeface="Times New Roman" panose="02020603050405020304" pitchFamily="18" charset="0"/>
                <a:cs typeface="Times New Roman" panose="02020603050405020304" pitchFamily="18" charset="0"/>
              </a:rPr>
              <a:t>Managing the events for clients is service based business which is a challenging profession now a days, but it offers lots of ways of improvement and experience. </a:t>
            </a:r>
          </a:p>
          <a:p>
            <a:pPr algn="just"/>
            <a:r>
              <a:rPr lang="en-AU" sz="1800" dirty="0">
                <a:latin typeface="Times New Roman" panose="02020603050405020304" pitchFamily="18" charset="0"/>
                <a:cs typeface="Times New Roman" panose="02020603050405020304" pitchFamily="18" charset="0"/>
              </a:rPr>
              <a:t>The business plan on Brand Bucket Event Management includes starting a new business on the event management programs which will offer the arrangement of all private and public events.</a:t>
            </a:r>
          </a:p>
          <a:p>
            <a:pPr algn="just"/>
            <a:r>
              <a:rPr lang="en-AU" sz="1800" dirty="0">
                <a:latin typeface="Times New Roman" panose="02020603050405020304" pitchFamily="18" charset="0"/>
                <a:cs typeface="Times New Roman" panose="02020603050405020304" pitchFamily="18" charset="0"/>
              </a:rPr>
              <a:t>This business will offer event management service throughout the year to their clients. </a:t>
            </a:r>
            <a:endParaRPr lang="en-US" sz="1800" dirty="0">
              <a:latin typeface="Times New Roman" panose="02020603050405020304" pitchFamily="18" charset="0"/>
              <a:cs typeface="Times New Roman" panose="02020603050405020304" pitchFamily="18" charset="0"/>
            </a:endParaRPr>
          </a:p>
          <a:p>
            <a:pPr algn="just"/>
            <a:endParaRPr lang="en-US" dirty="0"/>
          </a:p>
        </p:txBody>
      </p:sp>
    </p:spTree>
    <p:extLst>
      <p:ext uri="{BB962C8B-B14F-4D97-AF65-F5344CB8AC3E}">
        <p14:creationId xmlns:p14="http://schemas.microsoft.com/office/powerpoint/2010/main" val="13666501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06706" y="568345"/>
            <a:ext cx="8897565" cy="955655"/>
          </a:xfrm>
        </p:spPr>
        <p:txBody>
          <a:bodyPr>
            <a:normAutofit/>
          </a:bodyPr>
          <a:lstStyle/>
          <a:p>
            <a:pPr algn="ctr"/>
            <a:r>
              <a:rPr lang="en-GB" sz="3600" b="1" dirty="0">
                <a:latin typeface="Times New Roman" panose="02020603050405020304" pitchFamily="18" charset="0"/>
                <a:cs typeface="Times New Roman" panose="02020603050405020304" pitchFamily="18" charset="0"/>
              </a:rPr>
              <a:t>PRODUCTS / SERVICES</a:t>
            </a: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92500" lnSpcReduction="10000"/>
          </a:bodyPr>
          <a:lstStyle/>
          <a:p>
            <a:pPr lvl="0"/>
            <a:r>
              <a:rPr lang="en-AU" sz="1900" dirty="0">
                <a:latin typeface="Times New Roman" panose="02020603050405020304" pitchFamily="18" charset="0"/>
                <a:cs typeface="Times New Roman" panose="02020603050405020304" pitchFamily="18" charset="0"/>
              </a:rPr>
              <a:t>wedding, </a:t>
            </a:r>
            <a:endParaRPr lang="en-US" sz="1900" dirty="0">
              <a:latin typeface="Times New Roman" panose="02020603050405020304" pitchFamily="18" charset="0"/>
              <a:cs typeface="Times New Roman" panose="02020603050405020304" pitchFamily="18" charset="0"/>
            </a:endParaRPr>
          </a:p>
          <a:p>
            <a:pPr lvl="0"/>
            <a:r>
              <a:rPr lang="en-AU" sz="1900" dirty="0">
                <a:latin typeface="Times New Roman" panose="02020603050405020304" pitchFamily="18" charset="0"/>
                <a:cs typeface="Times New Roman" panose="02020603050405020304" pitchFamily="18" charset="0"/>
              </a:rPr>
              <a:t>engagement, </a:t>
            </a:r>
            <a:endParaRPr lang="en-US" sz="1900" dirty="0">
              <a:latin typeface="Times New Roman" panose="02020603050405020304" pitchFamily="18" charset="0"/>
              <a:cs typeface="Times New Roman" panose="02020603050405020304" pitchFamily="18" charset="0"/>
            </a:endParaRPr>
          </a:p>
          <a:p>
            <a:pPr lvl="0"/>
            <a:r>
              <a:rPr lang="en-AU" sz="1900" dirty="0">
                <a:latin typeface="Times New Roman" panose="02020603050405020304" pitchFamily="18" charset="0"/>
                <a:cs typeface="Times New Roman" panose="02020603050405020304" pitchFamily="18" charset="0"/>
              </a:rPr>
              <a:t>family programs, </a:t>
            </a:r>
            <a:endParaRPr lang="en-US" sz="1900" dirty="0">
              <a:latin typeface="Times New Roman" panose="02020603050405020304" pitchFamily="18" charset="0"/>
              <a:cs typeface="Times New Roman" panose="02020603050405020304" pitchFamily="18" charset="0"/>
            </a:endParaRPr>
          </a:p>
          <a:p>
            <a:pPr lvl="0"/>
            <a:r>
              <a:rPr lang="en-AU" sz="1900" dirty="0">
                <a:latin typeface="Times New Roman" panose="02020603050405020304" pitchFamily="18" charset="0"/>
                <a:cs typeface="Times New Roman" panose="02020603050405020304" pitchFamily="18" charset="0"/>
              </a:rPr>
              <a:t>academic programs, </a:t>
            </a:r>
            <a:endParaRPr lang="en-US" sz="1900" dirty="0">
              <a:latin typeface="Times New Roman" panose="02020603050405020304" pitchFamily="18" charset="0"/>
              <a:cs typeface="Times New Roman" panose="02020603050405020304" pitchFamily="18" charset="0"/>
            </a:endParaRPr>
          </a:p>
          <a:p>
            <a:pPr lvl="0"/>
            <a:r>
              <a:rPr lang="en-AU" sz="1900" dirty="0">
                <a:latin typeface="Times New Roman" panose="02020603050405020304" pitchFamily="18" charset="0"/>
                <a:cs typeface="Times New Roman" panose="02020603050405020304" pitchFamily="18" charset="0"/>
              </a:rPr>
              <a:t>get together, </a:t>
            </a:r>
            <a:endParaRPr lang="en-US" sz="1900" dirty="0">
              <a:latin typeface="Times New Roman" panose="02020603050405020304" pitchFamily="18" charset="0"/>
              <a:cs typeface="Times New Roman" panose="02020603050405020304" pitchFamily="18" charset="0"/>
            </a:endParaRPr>
          </a:p>
          <a:p>
            <a:pPr lvl="0"/>
            <a:r>
              <a:rPr lang="en-AU" sz="1900" dirty="0">
                <a:latin typeface="Times New Roman" panose="02020603050405020304" pitchFamily="18" charset="0"/>
                <a:cs typeface="Times New Roman" panose="02020603050405020304" pitchFamily="18" charset="0"/>
              </a:rPr>
              <a:t>corporate program, </a:t>
            </a:r>
            <a:endParaRPr lang="en-US" sz="1900" dirty="0">
              <a:latin typeface="Times New Roman" panose="02020603050405020304" pitchFamily="18" charset="0"/>
              <a:cs typeface="Times New Roman" panose="02020603050405020304" pitchFamily="18" charset="0"/>
            </a:endParaRPr>
          </a:p>
          <a:p>
            <a:pPr lvl="0"/>
            <a:r>
              <a:rPr lang="en-AU" sz="1900" dirty="0">
                <a:latin typeface="Times New Roman" panose="02020603050405020304" pitchFamily="18" charset="0"/>
                <a:cs typeface="Times New Roman" panose="02020603050405020304" pitchFamily="18" charset="0"/>
              </a:rPr>
              <a:t>cultural program,</a:t>
            </a:r>
            <a:endParaRPr lang="en-US" sz="1900" dirty="0">
              <a:latin typeface="Times New Roman" panose="02020603050405020304" pitchFamily="18" charset="0"/>
              <a:cs typeface="Times New Roman" panose="02020603050405020304" pitchFamily="18" charset="0"/>
            </a:endParaRPr>
          </a:p>
          <a:p>
            <a:pPr lvl="0"/>
            <a:r>
              <a:rPr lang="en-AU" sz="1900" dirty="0">
                <a:latin typeface="Times New Roman" panose="02020603050405020304" pitchFamily="18" charset="0"/>
                <a:cs typeface="Times New Roman" panose="02020603050405020304" pitchFamily="18" charset="0"/>
              </a:rPr>
              <a:t>concert, </a:t>
            </a:r>
            <a:endParaRPr lang="en-US" sz="1900" dirty="0">
              <a:latin typeface="Times New Roman" panose="02020603050405020304" pitchFamily="18" charset="0"/>
              <a:cs typeface="Times New Roman" panose="02020603050405020304" pitchFamily="18" charset="0"/>
            </a:endParaRPr>
          </a:p>
          <a:p>
            <a:pPr lvl="0"/>
            <a:r>
              <a:rPr lang="en-AU" sz="1900" dirty="0">
                <a:latin typeface="Times New Roman" panose="02020603050405020304" pitchFamily="18" charset="0"/>
                <a:cs typeface="Times New Roman" panose="02020603050405020304" pitchFamily="18" charset="0"/>
              </a:rPr>
              <a:t>Government program etc.</a:t>
            </a:r>
            <a:endParaRPr lang="en-US" sz="1900"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8560368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06706" y="568346"/>
            <a:ext cx="8897565" cy="915898"/>
          </a:xfrm>
        </p:spPr>
        <p:txBody>
          <a:bodyPr>
            <a:noAutofit/>
          </a:bodyPr>
          <a:lstStyle/>
          <a:p>
            <a:pPr algn="ctr"/>
            <a:r>
              <a:rPr lang="en-AU" sz="3600" b="1" dirty="0">
                <a:latin typeface="Times New Roman" panose="02020603050405020304" pitchFamily="18" charset="0"/>
                <a:cs typeface="Times New Roman" panose="02020603050405020304" pitchFamily="18" charset="0"/>
              </a:rPr>
              <a:t> LEGAL FORMATION </a:t>
            </a:r>
            <a:br>
              <a:rPr lang="en-US" sz="3600" dirty="0"/>
            </a:br>
            <a:endParaRPr lang="en-US" sz="3600" dirty="0"/>
          </a:p>
        </p:txBody>
      </p:sp>
      <p:sp>
        <p:nvSpPr>
          <p:cNvPr id="3" name="Content Placeholder 2"/>
          <p:cNvSpPr>
            <a:spLocks noGrp="1"/>
          </p:cNvSpPr>
          <p:nvPr>
            <p:ph idx="1"/>
          </p:nvPr>
        </p:nvSpPr>
        <p:spPr>
          <a:xfrm>
            <a:off x="2933700" y="2491740"/>
            <a:ext cx="8770571" cy="4160520"/>
          </a:xfrm>
        </p:spPr>
        <p:txBody>
          <a:bodyPr>
            <a:noAutofit/>
          </a:bodyPr>
          <a:lstStyle/>
          <a:p>
            <a:pPr algn="just"/>
            <a:r>
              <a:rPr lang="en-AU" sz="1800" dirty="0">
                <a:latin typeface="Times New Roman" panose="02020603050405020304" pitchFamily="18" charset="0"/>
                <a:cs typeface="Times New Roman" panose="02020603050405020304" pitchFamily="18" charset="0"/>
              </a:rPr>
              <a:t>The ownership of this business will be partnership. There will be 5 partners in this business who will actively or partially participate in the business. Nelida, </a:t>
            </a:r>
            <a:r>
              <a:rPr lang="en-AU" sz="1800" dirty="0" err="1">
                <a:latin typeface="Times New Roman" panose="02020603050405020304" pitchFamily="18" charset="0"/>
                <a:cs typeface="Times New Roman" panose="02020603050405020304" pitchFamily="18" charset="0"/>
              </a:rPr>
              <a:t>Rajnikant</a:t>
            </a:r>
            <a:r>
              <a:rPr lang="en-AU" sz="1800" dirty="0">
                <a:latin typeface="Times New Roman" panose="02020603050405020304" pitchFamily="18" charset="0"/>
                <a:cs typeface="Times New Roman" panose="02020603050405020304" pitchFamily="18" charset="0"/>
              </a:rPr>
              <a:t>, Helen, Hugh and Solomon are five partners in this business. To make a partnership business, it requires to take a trade licence from the London City Corporation. </a:t>
            </a:r>
          </a:p>
          <a:p>
            <a:pPr algn="just"/>
            <a:r>
              <a:rPr lang="en-AU" sz="1800" dirty="0">
                <a:latin typeface="Times New Roman" panose="02020603050405020304" pitchFamily="18" charset="0"/>
                <a:cs typeface="Times New Roman" panose="02020603050405020304" pitchFamily="18" charset="0"/>
              </a:rPr>
              <a:t>Though there is no legal bindings on the registration of the partnership, we have plan to register the partnership business in future. However, the partnership business of 5 partners will generate the higher capital opportunity and at the same time, it will help managing the business efficiently. </a:t>
            </a:r>
            <a:endParaRPr lang="en-US" sz="1800" dirty="0">
              <a:latin typeface="Times New Roman" panose="02020603050405020304" pitchFamily="18" charset="0"/>
              <a:cs typeface="Times New Roman" panose="02020603050405020304" pitchFamily="18" charset="0"/>
            </a:endParaRPr>
          </a:p>
          <a:p>
            <a:pPr algn="just"/>
            <a:r>
              <a:rPr lang="en-AU" sz="1800" dirty="0">
                <a:latin typeface="Times New Roman" panose="02020603050405020304" pitchFamily="18" charset="0"/>
                <a:cs typeface="Times New Roman" panose="02020603050405020304" pitchFamily="18" charset="0"/>
              </a:rPr>
              <a:t>As it requires to take a trade licence from the London City Corporation, the trade licence on the event management business will be taken from the authority. Moreover, any other legal bindings will also be managed through proper way. </a:t>
            </a:r>
            <a:endParaRPr lang="en-US" sz="1800" dirty="0">
              <a:latin typeface="Times New Roman" panose="02020603050405020304" pitchFamily="18" charset="0"/>
              <a:cs typeface="Times New Roman" panose="02020603050405020304" pitchFamily="18" charset="0"/>
            </a:endParaRPr>
          </a:p>
          <a:p>
            <a:pPr algn="just">
              <a:buNone/>
            </a:pPr>
            <a:endParaRPr lang="en-AU" dirty="0"/>
          </a:p>
          <a:p>
            <a:pPr algn="just">
              <a:buNone/>
            </a:pPr>
            <a:endParaRPr lang="en-AU" dirty="0"/>
          </a:p>
          <a:p>
            <a:pPr algn="just"/>
            <a:endParaRPr lang="en-US" dirty="0"/>
          </a:p>
        </p:txBody>
      </p:sp>
    </p:spTree>
    <p:extLst>
      <p:ext uri="{BB962C8B-B14F-4D97-AF65-F5344CB8AC3E}">
        <p14:creationId xmlns:p14="http://schemas.microsoft.com/office/powerpoint/2010/main" val="31396281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600" b="1" dirty="0">
                <a:latin typeface="Times New Roman" panose="02020603050405020304" pitchFamily="18" charset="0"/>
                <a:cs typeface="Times New Roman" panose="02020603050405020304" pitchFamily="18" charset="0"/>
              </a:rPr>
              <a:t>MARKET ANALYSIS</a:t>
            </a:r>
            <a:br>
              <a:rPr lang="en-US" b="1" dirty="0"/>
            </a:br>
            <a:endParaRPr lang="en-US" dirty="0"/>
          </a:p>
        </p:txBody>
      </p:sp>
      <p:sp>
        <p:nvSpPr>
          <p:cNvPr id="3" name="Content Placeholder 2"/>
          <p:cNvSpPr>
            <a:spLocks noGrp="1"/>
          </p:cNvSpPr>
          <p:nvPr>
            <p:ph idx="1"/>
          </p:nvPr>
        </p:nvSpPr>
        <p:spPr>
          <a:xfrm>
            <a:off x="2933700" y="2438399"/>
            <a:ext cx="8770571" cy="3723861"/>
          </a:xfrm>
        </p:spPr>
        <p:txBody>
          <a:bodyPr>
            <a:normAutofit fontScale="92500" lnSpcReduction="20000"/>
          </a:bodyPr>
          <a:lstStyle/>
          <a:p>
            <a:r>
              <a:rPr lang="en-AU" sz="1900" dirty="0">
                <a:latin typeface="Times New Roman" panose="02020603050405020304" pitchFamily="18" charset="0"/>
                <a:cs typeface="Times New Roman" panose="02020603050405020304" pitchFamily="18" charset="0"/>
              </a:rPr>
              <a:t>Efficient market analysis can help the business to identify the ins and outs in the market. After analysing the market status and competition, some marketing strategies are developed for this business. </a:t>
            </a:r>
            <a:endParaRPr lang="en-US" sz="1900" dirty="0">
              <a:latin typeface="Times New Roman" panose="02020603050405020304" pitchFamily="18" charset="0"/>
              <a:cs typeface="Times New Roman" panose="02020603050405020304" pitchFamily="18" charset="0"/>
            </a:endParaRPr>
          </a:p>
          <a:p>
            <a:r>
              <a:rPr lang="en-AU" sz="1900" b="1" dirty="0">
                <a:latin typeface="Times New Roman" panose="02020603050405020304" pitchFamily="18" charset="0"/>
                <a:cs typeface="Times New Roman" panose="02020603050405020304" pitchFamily="18" charset="0"/>
              </a:rPr>
              <a:t>Target market and market segmentation </a:t>
            </a:r>
            <a:endParaRPr lang="en-US" sz="1900" dirty="0">
              <a:latin typeface="Times New Roman" panose="02020603050405020304" pitchFamily="18" charset="0"/>
              <a:cs typeface="Times New Roman" panose="02020603050405020304" pitchFamily="18" charset="0"/>
            </a:endParaRPr>
          </a:p>
          <a:p>
            <a:r>
              <a:rPr lang="en-AU" sz="1900" dirty="0">
                <a:latin typeface="Times New Roman" panose="02020603050405020304" pitchFamily="18" charset="0"/>
                <a:cs typeface="Times New Roman" panose="02020603050405020304" pitchFamily="18" charset="0"/>
              </a:rPr>
              <a:t>Event management business needs specific target markets. The middle class and upper class families, corporate offices, family events, cultural programs etc. are the target programs for this business .</a:t>
            </a:r>
          </a:p>
          <a:p>
            <a:r>
              <a:rPr lang="en-AU" sz="1900" dirty="0">
                <a:latin typeface="Times New Roman" panose="02020603050405020304" pitchFamily="18" charset="0"/>
                <a:cs typeface="Times New Roman" panose="02020603050405020304" pitchFamily="18" charset="0"/>
              </a:rPr>
              <a:t>Hence, to achieve these target markets, we will follow market segmentation, especially the segmentation based on the size of the programs will be used. However, beside the market segmentation based on size of the programs, major and larger size programs will be focused whereas other programs will also be considered</a:t>
            </a:r>
            <a:r>
              <a:rPr lang="en-AU" dirty="0"/>
              <a:t>(Gilbert, C. and Eyring, M. 2015). </a:t>
            </a:r>
            <a:endParaRPr lang="en-US" sz="1900"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837282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600" b="1" dirty="0">
                <a:latin typeface="Times New Roman" panose="02020603050405020304" pitchFamily="18" charset="0"/>
                <a:cs typeface="Times New Roman" panose="02020603050405020304" pitchFamily="18" charset="0"/>
              </a:rPr>
              <a:t>MARKET ANALYSIS</a:t>
            </a:r>
            <a:br>
              <a:rPr lang="en-US" b="1" dirty="0"/>
            </a:br>
            <a:endParaRPr lang="en-US" dirty="0"/>
          </a:p>
        </p:txBody>
      </p:sp>
      <p:sp>
        <p:nvSpPr>
          <p:cNvPr id="3" name="Content Placeholder 2"/>
          <p:cNvSpPr>
            <a:spLocks noGrp="1"/>
          </p:cNvSpPr>
          <p:nvPr>
            <p:ph idx="1"/>
          </p:nvPr>
        </p:nvSpPr>
        <p:spPr>
          <a:xfrm>
            <a:off x="4498311" y="2438400"/>
            <a:ext cx="7205959" cy="3651504"/>
          </a:xfrm>
        </p:spPr>
        <p:txBody>
          <a:bodyPr>
            <a:normAutofit fontScale="92500" lnSpcReduction="10000"/>
          </a:bodyPr>
          <a:lstStyle/>
          <a:p>
            <a:pPr algn="just"/>
            <a:r>
              <a:rPr lang="en-AU" sz="1900" b="1" dirty="0">
                <a:latin typeface="Times New Roman" panose="02020603050405020304" pitchFamily="18" charset="0"/>
                <a:cs typeface="Times New Roman" panose="02020603050405020304" pitchFamily="18" charset="0"/>
              </a:rPr>
              <a:t>Marketing tools and strategies </a:t>
            </a:r>
            <a:endParaRPr lang="en-US" sz="1900" dirty="0">
              <a:latin typeface="Times New Roman" panose="02020603050405020304" pitchFamily="18" charset="0"/>
              <a:cs typeface="Times New Roman" panose="02020603050405020304" pitchFamily="18" charset="0"/>
            </a:endParaRPr>
          </a:p>
          <a:p>
            <a:pPr algn="just"/>
            <a:r>
              <a:rPr lang="en-AU" sz="1900" dirty="0">
                <a:latin typeface="Times New Roman" panose="02020603050405020304" pitchFamily="18" charset="0"/>
                <a:cs typeface="Times New Roman" panose="02020603050405020304" pitchFamily="18" charset="0"/>
              </a:rPr>
              <a:t>Different marketing tools determination is a part of the market analysis. Target market, market segmentation, pricing strategy etc. are necessary to be determined. </a:t>
            </a:r>
            <a:endParaRPr lang="en-US" sz="1900" dirty="0">
              <a:latin typeface="Times New Roman" panose="02020603050405020304" pitchFamily="18" charset="0"/>
              <a:cs typeface="Times New Roman" panose="02020603050405020304" pitchFamily="18" charset="0"/>
            </a:endParaRPr>
          </a:p>
          <a:p>
            <a:pPr algn="just"/>
            <a:r>
              <a:rPr lang="en-AU" sz="1900" b="1" dirty="0">
                <a:latin typeface="Times New Roman" panose="02020603050405020304" pitchFamily="18" charset="0"/>
                <a:cs typeface="Times New Roman" panose="02020603050405020304" pitchFamily="18" charset="0"/>
              </a:rPr>
              <a:t>Market positioning</a:t>
            </a:r>
            <a:endParaRPr lang="en-US" sz="1900" dirty="0">
              <a:latin typeface="Times New Roman" panose="02020603050405020304" pitchFamily="18" charset="0"/>
              <a:cs typeface="Times New Roman" panose="02020603050405020304" pitchFamily="18" charset="0"/>
            </a:endParaRPr>
          </a:p>
          <a:p>
            <a:pPr algn="just"/>
            <a:r>
              <a:rPr lang="en-AU" sz="1900" dirty="0">
                <a:latin typeface="Times New Roman" panose="02020603050405020304" pitchFamily="18" charset="0"/>
                <a:cs typeface="Times New Roman" panose="02020603050405020304" pitchFamily="18" charset="0"/>
              </a:rPr>
              <a:t>As an event management organization, we want a specific and strong position for our event management business. We want to achieve customer satisfaction and loyalty through our service to them. Our reasonable price along with best quality service will create a loyalty among the customers which will act as a marketing promotional tool for us.</a:t>
            </a:r>
            <a:r>
              <a:rPr lang="en-AU" sz="1800" dirty="0"/>
              <a:t> (Gilbert, C. and Eyring, M. 2015).</a:t>
            </a:r>
            <a:r>
              <a:rPr lang="en-AU" sz="1900" dirty="0">
                <a:latin typeface="Times New Roman" panose="02020603050405020304" pitchFamily="18" charset="0"/>
                <a:cs typeface="Times New Roman" panose="02020603050405020304" pitchFamily="18" charset="0"/>
              </a:rPr>
              <a:t> </a:t>
            </a:r>
            <a:endParaRPr lang="en-US" sz="1900" dirty="0">
              <a:latin typeface="Times New Roman" panose="02020603050405020304" pitchFamily="18" charset="0"/>
              <a:cs typeface="Times New Roman" panose="02020603050405020304" pitchFamily="18" charset="0"/>
            </a:endParaRPr>
          </a:p>
          <a:p>
            <a:pPr algn="just"/>
            <a:endParaRPr lang="en-US" dirty="0"/>
          </a:p>
        </p:txBody>
      </p:sp>
      <p:pic>
        <p:nvPicPr>
          <p:cNvPr id="3074" name="Picture 2" descr="Image result for marketing tool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720952"/>
            <a:ext cx="4346713" cy="27783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53190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600" b="1" dirty="0">
                <a:latin typeface="Times New Roman" panose="02020603050405020304" pitchFamily="18" charset="0"/>
                <a:cs typeface="Times New Roman" panose="02020603050405020304" pitchFamily="18" charset="0"/>
              </a:rPr>
              <a:t>MARKETING PLAN</a:t>
            </a:r>
            <a:br>
              <a:rPr lang="en-US" b="1" dirty="0"/>
            </a:br>
            <a:endParaRPr lang="en-US" dirty="0"/>
          </a:p>
        </p:txBody>
      </p:sp>
      <p:sp>
        <p:nvSpPr>
          <p:cNvPr id="3" name="Content Placeholder 2"/>
          <p:cNvSpPr>
            <a:spLocks noGrp="1"/>
          </p:cNvSpPr>
          <p:nvPr>
            <p:ph idx="1"/>
          </p:nvPr>
        </p:nvSpPr>
        <p:spPr/>
        <p:txBody>
          <a:bodyPr>
            <a:noAutofit/>
          </a:bodyPr>
          <a:lstStyle/>
          <a:p>
            <a:pPr algn="just"/>
            <a:r>
              <a:rPr lang="en-AU" sz="1800" b="1" dirty="0">
                <a:latin typeface="Times New Roman" panose="02020603050405020304" pitchFamily="18" charset="0"/>
                <a:cs typeface="Times New Roman" panose="02020603050405020304" pitchFamily="18" charset="0"/>
              </a:rPr>
              <a:t>Marketing promotions</a:t>
            </a:r>
            <a:endParaRPr lang="en-US" sz="1800" dirty="0">
              <a:latin typeface="Times New Roman" panose="02020603050405020304" pitchFamily="18" charset="0"/>
              <a:cs typeface="Times New Roman" panose="02020603050405020304" pitchFamily="18" charset="0"/>
            </a:endParaRPr>
          </a:p>
          <a:p>
            <a:pPr marL="0" indent="0" algn="just">
              <a:buNone/>
            </a:pPr>
            <a:r>
              <a:rPr lang="en-AU" sz="1800" dirty="0">
                <a:latin typeface="Times New Roman" panose="02020603050405020304" pitchFamily="18" charset="0"/>
                <a:cs typeface="Times New Roman" panose="02020603050405020304" pitchFamily="18" charset="0"/>
              </a:rPr>
              <a:t>For a new business promotion is highly important. In this business, several promotional tools will be utilized. As the target market is the middle class and upper class families, corporate offices, family events, cultural programs etc. business needs to make some promotions. So, different social media will be utilized for promotions. Moreover, the fashion and cultural magazines will be used for the advertisements as well. Some posters and banners will also be used for promotion as well</a:t>
            </a:r>
            <a:r>
              <a:rPr lang="en-AU" dirty="0"/>
              <a:t>(Langton, D. and Campbell, A. 2011). </a:t>
            </a:r>
            <a:endParaRPr lang="en-US" sz="1800" dirty="0">
              <a:latin typeface="Times New Roman" panose="02020603050405020304" pitchFamily="18" charset="0"/>
              <a:cs typeface="Times New Roman" panose="02020603050405020304" pitchFamily="18" charset="0"/>
            </a:endParaRPr>
          </a:p>
          <a:p>
            <a:pPr algn="just"/>
            <a:endParaRPr lang="en-US" sz="2400" dirty="0"/>
          </a:p>
        </p:txBody>
      </p:sp>
    </p:spTree>
    <p:extLst>
      <p:ext uri="{BB962C8B-B14F-4D97-AF65-F5344CB8AC3E}">
        <p14:creationId xmlns:p14="http://schemas.microsoft.com/office/powerpoint/2010/main" val="25482621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600" b="1" dirty="0">
                <a:latin typeface="Times New Roman" panose="02020603050405020304" pitchFamily="18" charset="0"/>
                <a:cs typeface="Times New Roman" panose="02020603050405020304" pitchFamily="18" charset="0"/>
              </a:rPr>
              <a:t>MARKETING PLAN</a:t>
            </a:r>
            <a:br>
              <a:rPr lang="en-US" b="1" dirty="0"/>
            </a:br>
            <a:endParaRPr lang="en-US" dirty="0"/>
          </a:p>
        </p:txBody>
      </p:sp>
      <p:sp>
        <p:nvSpPr>
          <p:cNvPr id="3" name="Content Placeholder 2"/>
          <p:cNvSpPr>
            <a:spLocks noGrp="1"/>
          </p:cNvSpPr>
          <p:nvPr>
            <p:ph idx="1"/>
          </p:nvPr>
        </p:nvSpPr>
        <p:spPr>
          <a:xfrm>
            <a:off x="4421875" y="2438400"/>
            <a:ext cx="7282396" cy="3651504"/>
          </a:xfrm>
        </p:spPr>
        <p:txBody>
          <a:bodyPr>
            <a:normAutofit/>
          </a:bodyPr>
          <a:lstStyle/>
          <a:p>
            <a:pPr algn="just"/>
            <a:r>
              <a:rPr lang="en-AU" sz="1800" b="1" dirty="0">
                <a:latin typeface="Times New Roman" panose="02020603050405020304" pitchFamily="18" charset="0"/>
                <a:cs typeface="Times New Roman" panose="02020603050405020304" pitchFamily="18" charset="0"/>
              </a:rPr>
              <a:t>Pricing strategy </a:t>
            </a:r>
            <a:endParaRPr lang="en-US" sz="1800" dirty="0">
              <a:latin typeface="Times New Roman" panose="02020603050405020304" pitchFamily="18" charset="0"/>
              <a:cs typeface="Times New Roman" panose="02020603050405020304" pitchFamily="18" charset="0"/>
            </a:endParaRPr>
          </a:p>
          <a:p>
            <a:pPr marL="0" indent="0" algn="just">
              <a:buNone/>
            </a:pPr>
            <a:r>
              <a:rPr lang="en-AU" sz="1800" dirty="0">
                <a:latin typeface="Times New Roman" panose="02020603050405020304" pitchFamily="18" charset="0"/>
                <a:cs typeface="Times New Roman" panose="02020603050405020304" pitchFamily="18" charset="0"/>
              </a:rPr>
              <a:t>As a new business event management business needs to specify its pricing strategy in the market. There are several pricing strategies available in market like market penetration, skimming, premium pricing etc. This business will follow customized pricing strategy that includes market penetration pricing for larger programs and skimming pricing for small size and medium size programs</a:t>
            </a:r>
            <a:r>
              <a:rPr lang="en-AU" sz="1800" dirty="0"/>
              <a:t> (Gilbert, C. and Eyring, M. 2015).</a:t>
            </a:r>
            <a:r>
              <a:rPr lang="en-AU" sz="1800" dirty="0">
                <a:latin typeface="Times New Roman" panose="02020603050405020304" pitchFamily="18" charset="0"/>
                <a:cs typeface="Times New Roman" panose="02020603050405020304" pitchFamily="18" charset="0"/>
              </a:rPr>
              <a:t> </a:t>
            </a:r>
            <a:endParaRPr lang="en-US" sz="1800" dirty="0">
              <a:latin typeface="Times New Roman" panose="02020603050405020304" pitchFamily="18" charset="0"/>
              <a:cs typeface="Times New Roman" panose="02020603050405020304" pitchFamily="18" charset="0"/>
            </a:endParaRPr>
          </a:p>
          <a:p>
            <a:pPr algn="just"/>
            <a:endParaRPr lang="en-US" sz="2400" dirty="0"/>
          </a:p>
        </p:txBody>
      </p:sp>
      <p:pic>
        <p:nvPicPr>
          <p:cNvPr id="4098" name="Picture 2" descr="Image result for pricing strategy"/>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2035" y="2438400"/>
            <a:ext cx="3896140" cy="41461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79490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06706" y="568345"/>
            <a:ext cx="8897565" cy="955655"/>
          </a:xfrm>
        </p:spPr>
        <p:txBody>
          <a:bodyPr>
            <a:normAutofit/>
          </a:bodyPr>
          <a:lstStyle/>
          <a:p>
            <a:pPr algn="ctr"/>
            <a:r>
              <a:rPr lang="en-GB" sz="3600" b="1" dirty="0">
                <a:latin typeface="Times New Roman" panose="02020603050405020304" pitchFamily="18" charset="0"/>
                <a:cs typeface="Times New Roman" panose="02020603050405020304" pitchFamily="18" charset="0"/>
              </a:rPr>
              <a:t>MARKETING PLAN</a:t>
            </a: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r>
              <a:rPr lang="en-AU" sz="1800" b="1" dirty="0">
                <a:latin typeface="Times New Roman" panose="02020603050405020304" pitchFamily="18" charset="0"/>
                <a:cs typeface="Times New Roman" panose="02020603050405020304" pitchFamily="18" charset="0"/>
              </a:rPr>
              <a:t>Sales strategy</a:t>
            </a:r>
            <a:endParaRPr lang="en-US" sz="1800" dirty="0">
              <a:latin typeface="Times New Roman" panose="02020603050405020304" pitchFamily="18" charset="0"/>
              <a:cs typeface="Times New Roman" panose="02020603050405020304" pitchFamily="18" charset="0"/>
            </a:endParaRPr>
          </a:p>
          <a:p>
            <a:pPr marL="0" indent="0">
              <a:buNone/>
            </a:pPr>
            <a:r>
              <a:rPr lang="en-AU" sz="1800" dirty="0">
                <a:latin typeface="Times New Roman" panose="02020603050405020304" pitchFamily="18" charset="0"/>
                <a:cs typeface="Times New Roman" panose="02020603050405020304" pitchFamily="18" charset="0"/>
              </a:rPr>
              <a:t>Service industry is slightly different from other industries. The nature of sales is different here from other industries. So, the sales strategy must be different as well. There should be different techniques for sales and reaching customers. In event management business, people don’t go to sellers and ask for the product, rather seller or service provider needs to go to customers in different ways and convince them. In this business, we will contact the customers through promotions and thus will ensure sales(Beamish, P. (2013)).</a:t>
            </a:r>
            <a:r>
              <a:rPr lang="en-AU" dirty="0"/>
              <a:t> </a:t>
            </a:r>
            <a:endParaRPr lang="en-US" sz="1800"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42135403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06706" y="568345"/>
            <a:ext cx="8897565" cy="1286959"/>
          </a:xfrm>
        </p:spPr>
        <p:txBody>
          <a:bodyPr>
            <a:normAutofit fontScale="90000"/>
          </a:bodyPr>
          <a:lstStyle/>
          <a:p>
            <a:pPr algn="ctr"/>
            <a:r>
              <a:rPr lang="en-GB" sz="3600" b="1" dirty="0">
                <a:latin typeface="Times New Roman" panose="02020603050405020304" pitchFamily="18" charset="0"/>
                <a:cs typeface="Times New Roman" panose="02020603050405020304" pitchFamily="18" charset="0"/>
              </a:rPr>
              <a:t>LOCATION</a:t>
            </a:r>
            <a:r>
              <a:rPr lang="en-GB" b="1" dirty="0"/>
              <a:t> </a:t>
            </a:r>
            <a:br>
              <a:rPr lang="en-US" b="1" dirty="0"/>
            </a:br>
            <a:endParaRPr lang="en-US" dirty="0"/>
          </a:p>
        </p:txBody>
      </p:sp>
      <p:sp>
        <p:nvSpPr>
          <p:cNvPr id="3" name="Content Placeholder 2"/>
          <p:cNvSpPr>
            <a:spLocks noGrp="1"/>
          </p:cNvSpPr>
          <p:nvPr>
            <p:ph idx="1"/>
          </p:nvPr>
        </p:nvSpPr>
        <p:spPr>
          <a:xfrm>
            <a:off x="2933700" y="2438400"/>
            <a:ext cx="8770571" cy="3273287"/>
          </a:xfrm>
        </p:spPr>
        <p:txBody>
          <a:bodyPr/>
          <a:lstStyle/>
          <a:p>
            <a:pPr algn="just"/>
            <a:r>
              <a:rPr lang="en-AU" sz="1800" dirty="0">
                <a:latin typeface="Times New Roman" panose="02020603050405020304" pitchFamily="18" charset="0"/>
                <a:cs typeface="Times New Roman" panose="02020603050405020304" pitchFamily="18" charset="0"/>
              </a:rPr>
              <a:t>Primarily we will open a small office in low cost area to keep the cost lower. As the event management business doesn’t require any formal office like other businesses, there is very little fixed cost in this business. </a:t>
            </a:r>
          </a:p>
          <a:p>
            <a:pPr algn="just"/>
            <a:r>
              <a:rPr lang="en-AU" sz="1800" dirty="0">
                <a:latin typeface="Times New Roman" panose="02020603050405020304" pitchFamily="18" charset="0"/>
                <a:cs typeface="Times New Roman" panose="02020603050405020304" pitchFamily="18" charset="0"/>
              </a:rPr>
              <a:t>So, our office will be at Percy Street, London, a medium costly area in London. As there is no reaching of people in this office, we will not make a formal office soon. </a:t>
            </a:r>
          </a:p>
          <a:p>
            <a:pPr algn="just"/>
            <a:r>
              <a:rPr lang="en-AU" sz="1800" dirty="0">
                <a:latin typeface="Times New Roman" panose="02020603050405020304" pitchFamily="18" charset="0"/>
                <a:cs typeface="Times New Roman" panose="02020603050405020304" pitchFamily="18" charset="0"/>
              </a:rPr>
              <a:t>The office will be a small room (approximately 600 square ft.) with storage space of our decoration items and other tools. </a:t>
            </a:r>
            <a:endParaRPr lang="en-US" sz="1800" dirty="0">
              <a:latin typeface="Times New Roman" panose="02020603050405020304" pitchFamily="18" charset="0"/>
              <a:cs typeface="Times New Roman" panose="02020603050405020304" pitchFamily="18" charset="0"/>
            </a:endParaRPr>
          </a:p>
          <a:p>
            <a:pPr algn="just"/>
            <a:endParaRPr lang="en-US" dirty="0"/>
          </a:p>
        </p:txBody>
      </p:sp>
    </p:spTree>
    <p:extLst>
      <p:ext uri="{BB962C8B-B14F-4D97-AF65-F5344CB8AC3E}">
        <p14:creationId xmlns:p14="http://schemas.microsoft.com/office/powerpoint/2010/main" val="39210513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06706" y="568345"/>
            <a:ext cx="8897565" cy="889394"/>
          </a:xfrm>
        </p:spPr>
        <p:txBody>
          <a:bodyPr>
            <a:normAutofit fontScale="90000"/>
          </a:bodyPr>
          <a:lstStyle/>
          <a:p>
            <a:pPr algn="ctr"/>
            <a:r>
              <a:rPr lang="en-GB" sz="4000" b="1" dirty="0">
                <a:latin typeface="Times New Roman" panose="02020603050405020304" pitchFamily="18" charset="0"/>
                <a:cs typeface="Times New Roman" panose="02020603050405020304" pitchFamily="18" charset="0"/>
              </a:rPr>
              <a:t>MARKET COMPETITORS </a:t>
            </a:r>
            <a:br>
              <a:rPr lang="en-US" b="1" dirty="0"/>
            </a:br>
            <a:endParaRPr lang="en-US" dirty="0"/>
          </a:p>
        </p:txBody>
      </p:sp>
      <p:sp>
        <p:nvSpPr>
          <p:cNvPr id="3" name="Content Placeholder 2"/>
          <p:cNvSpPr>
            <a:spLocks noGrp="1"/>
          </p:cNvSpPr>
          <p:nvPr>
            <p:ph idx="1"/>
          </p:nvPr>
        </p:nvSpPr>
        <p:spPr/>
        <p:txBody>
          <a:bodyPr>
            <a:noAutofit/>
          </a:bodyPr>
          <a:lstStyle/>
          <a:p>
            <a:pPr algn="just"/>
            <a:r>
              <a:rPr lang="en-AU" sz="1800" b="1" dirty="0">
                <a:latin typeface="Times New Roman" panose="02020603050405020304" pitchFamily="18" charset="0"/>
                <a:cs typeface="Times New Roman" panose="02020603050405020304" pitchFamily="18" charset="0"/>
              </a:rPr>
              <a:t>Colours event management</a:t>
            </a:r>
            <a:endParaRPr lang="en-US" sz="1800" dirty="0">
              <a:latin typeface="Times New Roman" panose="02020603050405020304" pitchFamily="18" charset="0"/>
              <a:cs typeface="Times New Roman" panose="02020603050405020304" pitchFamily="18" charset="0"/>
            </a:endParaRPr>
          </a:p>
          <a:p>
            <a:pPr marL="0" indent="0" algn="just">
              <a:buNone/>
            </a:pPr>
            <a:r>
              <a:rPr lang="en-AU" sz="1800" dirty="0">
                <a:latin typeface="Times New Roman" panose="02020603050405020304" pitchFamily="18" charset="0"/>
                <a:cs typeface="Times New Roman" panose="02020603050405020304" pitchFamily="18" charset="0"/>
              </a:rPr>
              <a:t>This is one of the largest event management businesses in London. It has a team of 80 regular employees and lots of other casual employees. It charges premium pricing and most of the larger events are arranged by this firm. They have a regular office in east London. </a:t>
            </a:r>
            <a:endParaRPr lang="en-US" sz="1800" dirty="0">
              <a:latin typeface="Times New Roman" panose="02020603050405020304" pitchFamily="18" charset="0"/>
              <a:cs typeface="Times New Roman" panose="02020603050405020304" pitchFamily="18" charset="0"/>
            </a:endParaRPr>
          </a:p>
          <a:p>
            <a:pPr algn="just"/>
            <a:r>
              <a:rPr lang="en-AU" sz="1800" b="1" dirty="0">
                <a:latin typeface="Times New Roman" panose="02020603050405020304" pitchFamily="18" charset="0"/>
                <a:cs typeface="Times New Roman" panose="02020603050405020304" pitchFamily="18" charset="0"/>
              </a:rPr>
              <a:t>Flying birds firm</a:t>
            </a:r>
            <a:endParaRPr lang="en-US" sz="1800" dirty="0">
              <a:latin typeface="Times New Roman" panose="02020603050405020304" pitchFamily="18" charset="0"/>
              <a:cs typeface="Times New Roman" panose="02020603050405020304" pitchFamily="18" charset="0"/>
            </a:endParaRPr>
          </a:p>
          <a:p>
            <a:pPr marL="0" indent="0" algn="just">
              <a:buNone/>
            </a:pPr>
            <a:r>
              <a:rPr lang="en-AU" sz="1800" dirty="0">
                <a:latin typeface="Times New Roman" panose="02020603050405020304" pitchFamily="18" charset="0"/>
                <a:cs typeface="Times New Roman" panose="02020603050405020304" pitchFamily="18" charset="0"/>
              </a:rPr>
              <a:t>This is another larger event management businesses in London. It has a team of 50 regular employees and some other casual employees. It charges medium pricing and many of the large and medium size events are arranged by this firm. They have a regular office in downtown in London.</a:t>
            </a:r>
            <a:endParaRPr lang="en-US" sz="1800" dirty="0">
              <a:latin typeface="Times New Roman" panose="02020603050405020304" pitchFamily="18" charset="0"/>
              <a:cs typeface="Times New Roman" panose="02020603050405020304" pitchFamily="18" charset="0"/>
            </a:endParaRPr>
          </a:p>
          <a:p>
            <a:pPr algn="just"/>
            <a:endParaRPr lang="en-US" sz="1600" dirty="0"/>
          </a:p>
        </p:txBody>
      </p:sp>
    </p:spTree>
    <p:extLst>
      <p:ext uri="{BB962C8B-B14F-4D97-AF65-F5344CB8AC3E}">
        <p14:creationId xmlns:p14="http://schemas.microsoft.com/office/powerpoint/2010/main" val="31360330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06706" y="568345"/>
            <a:ext cx="8897565" cy="1008664"/>
          </a:xfrm>
        </p:spPr>
        <p:txBody>
          <a:bodyPr>
            <a:normAutofit fontScale="90000"/>
          </a:bodyPr>
          <a:lstStyle/>
          <a:p>
            <a:pPr algn="ctr"/>
            <a:r>
              <a:rPr lang="en-GB" sz="3600" b="1" dirty="0">
                <a:latin typeface="Times New Roman" panose="02020603050405020304" pitchFamily="18" charset="0"/>
                <a:cs typeface="Times New Roman" panose="02020603050405020304" pitchFamily="18" charset="0"/>
              </a:rPr>
              <a:t>MARKET COMPETITORS</a:t>
            </a:r>
            <a:br>
              <a:rPr lang="en-US" b="1" dirty="0"/>
            </a:br>
            <a:endParaRPr lang="en-US" dirty="0"/>
          </a:p>
        </p:txBody>
      </p:sp>
      <p:sp>
        <p:nvSpPr>
          <p:cNvPr id="3" name="Content Placeholder 2"/>
          <p:cNvSpPr>
            <a:spLocks noGrp="1"/>
          </p:cNvSpPr>
          <p:nvPr>
            <p:ph idx="1"/>
          </p:nvPr>
        </p:nvSpPr>
        <p:spPr/>
        <p:txBody>
          <a:bodyPr>
            <a:noAutofit/>
          </a:bodyPr>
          <a:lstStyle/>
          <a:p>
            <a:pPr algn="just"/>
            <a:r>
              <a:rPr lang="en-AU" sz="1800" b="1" dirty="0">
                <a:latin typeface="Times New Roman" panose="02020603050405020304" pitchFamily="18" charset="0"/>
                <a:cs typeface="Times New Roman" panose="02020603050405020304" pitchFamily="18" charset="0"/>
              </a:rPr>
              <a:t>Globe event management organization </a:t>
            </a:r>
            <a:endParaRPr lang="en-US" sz="1800" dirty="0">
              <a:latin typeface="Times New Roman" panose="02020603050405020304" pitchFamily="18" charset="0"/>
              <a:cs typeface="Times New Roman" panose="02020603050405020304" pitchFamily="18" charset="0"/>
            </a:endParaRPr>
          </a:p>
          <a:p>
            <a:pPr marL="0" indent="0" algn="just">
              <a:buNone/>
            </a:pPr>
            <a:r>
              <a:rPr lang="en-AU" sz="1800" dirty="0">
                <a:latin typeface="Times New Roman" panose="02020603050405020304" pitchFamily="18" charset="0"/>
                <a:cs typeface="Times New Roman" panose="02020603050405020304" pitchFamily="18" charset="0"/>
              </a:rPr>
              <a:t>This is another large event management businesses in London. It has a team of 50 regular employees and lots of other casual employees. It charges mixed and customized pricing and lots of medium events are arranged by this firm. They have a regular office in downtown in London.</a:t>
            </a:r>
            <a:endParaRPr lang="en-US" sz="1800" dirty="0">
              <a:latin typeface="Times New Roman" panose="02020603050405020304" pitchFamily="18" charset="0"/>
              <a:cs typeface="Times New Roman" panose="02020603050405020304" pitchFamily="18" charset="0"/>
            </a:endParaRPr>
          </a:p>
          <a:p>
            <a:pPr algn="just"/>
            <a:endParaRPr lang="en-US" sz="1600" dirty="0"/>
          </a:p>
        </p:txBody>
      </p:sp>
    </p:spTree>
    <p:extLst>
      <p:ext uri="{BB962C8B-B14F-4D97-AF65-F5344CB8AC3E}">
        <p14:creationId xmlns:p14="http://schemas.microsoft.com/office/powerpoint/2010/main" val="37701275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b="1" dirty="0">
                <a:latin typeface="Times New Roman" panose="02020603050405020304" pitchFamily="18" charset="0"/>
                <a:cs typeface="Times New Roman" panose="02020603050405020304" pitchFamily="18" charset="0"/>
              </a:rPr>
              <a:t>RISK ASSESSMENT PLAN</a:t>
            </a:r>
            <a:br>
              <a:rPr lang="en-US" b="1" dirty="0"/>
            </a:br>
            <a:endParaRPr lang="en-US" dirty="0"/>
          </a:p>
        </p:txBody>
      </p:sp>
      <p:sp>
        <p:nvSpPr>
          <p:cNvPr id="3" name="Content Placeholder 2"/>
          <p:cNvSpPr>
            <a:spLocks noGrp="1"/>
          </p:cNvSpPr>
          <p:nvPr>
            <p:ph idx="1"/>
          </p:nvPr>
        </p:nvSpPr>
        <p:spPr/>
        <p:txBody>
          <a:bodyPr>
            <a:normAutofit/>
          </a:bodyPr>
          <a:lstStyle/>
          <a:p>
            <a:pPr algn="just"/>
            <a:r>
              <a:rPr lang="en-AU" sz="1800" dirty="0">
                <a:latin typeface="Times New Roman" panose="02020603050405020304" pitchFamily="18" charset="0"/>
                <a:cs typeface="Times New Roman" panose="02020603050405020304" pitchFamily="18" charset="0"/>
              </a:rPr>
              <a:t>In this business, there are several risks identified such as the strong competition, continuous financial support, challenge of maintaining standard and quality, etc. Moreover, there is risk of market demand. So, it is necessary to have a risk assessment plan as well. </a:t>
            </a:r>
            <a:endParaRPr lang="en-US" sz="1800" dirty="0">
              <a:latin typeface="Times New Roman" panose="02020603050405020304" pitchFamily="18" charset="0"/>
              <a:cs typeface="Times New Roman" panose="02020603050405020304" pitchFamily="18" charset="0"/>
            </a:endParaRPr>
          </a:p>
          <a:p>
            <a:pPr algn="just"/>
            <a:r>
              <a:rPr lang="en-AU" sz="1800" dirty="0">
                <a:latin typeface="Times New Roman" panose="02020603050405020304" pitchFamily="18" charset="0"/>
                <a:cs typeface="Times New Roman" panose="02020603050405020304" pitchFamily="18" charset="0"/>
              </a:rPr>
              <a:t>The risk assessment plan includes a monthly meeting for the risks. This will include evaluation on the overall market risks. The owners and 3 supervisors are included in the risk assessment committee. This committee will work to identify risks and take steps to mitigate the risks. All the risks of strong competition, challenge of maintaining quality, etc. will be considered by this committee. Only the risk of continuous financial support will be analysed and solved by the owner solely(Mullins, J. and Walker, O. 2013). </a:t>
            </a:r>
            <a:endParaRPr lang="en-GB" sz="1800" dirty="0">
              <a:latin typeface="Times New Roman" panose="02020603050405020304" pitchFamily="18" charset="0"/>
              <a:cs typeface="Times New Roman" panose="02020603050405020304" pitchFamily="18" charset="0"/>
            </a:endParaRPr>
          </a:p>
          <a:p>
            <a:pPr algn="just"/>
            <a:endParaRPr lang="en-US" sz="1800" dirty="0">
              <a:latin typeface="Times New Roman" panose="02020603050405020304" pitchFamily="18" charset="0"/>
              <a:cs typeface="Times New Roman" panose="02020603050405020304" pitchFamily="18" charset="0"/>
            </a:endParaRPr>
          </a:p>
          <a:p>
            <a:pPr algn="just"/>
            <a:endParaRPr lang="en-US" dirty="0"/>
          </a:p>
        </p:txBody>
      </p:sp>
    </p:spTree>
    <p:extLst>
      <p:ext uri="{BB962C8B-B14F-4D97-AF65-F5344CB8AC3E}">
        <p14:creationId xmlns:p14="http://schemas.microsoft.com/office/powerpoint/2010/main" val="38435892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77678-54F3-4B8F-9A77-A2B461C53D67}"/>
              </a:ext>
            </a:extLst>
          </p:cNvPr>
          <p:cNvSpPr>
            <a:spLocks noGrp="1"/>
          </p:cNvSpPr>
          <p:nvPr>
            <p:ph type="title"/>
          </p:nvPr>
        </p:nvSpPr>
        <p:spPr>
          <a:xfrm>
            <a:off x="2806706" y="568345"/>
            <a:ext cx="8897565" cy="1260455"/>
          </a:xfrm>
        </p:spPr>
        <p:txBody>
          <a:bodyPr>
            <a:normAutofit/>
          </a:bodyPr>
          <a:lstStyle/>
          <a:p>
            <a:pPr algn="ctr"/>
            <a:r>
              <a:rPr lang="en-GB" sz="3600" b="1" dirty="0">
                <a:latin typeface="Times New Roman" panose="02020603050405020304" pitchFamily="18" charset="0"/>
                <a:cs typeface="Times New Roman" panose="02020603050405020304" pitchFamily="18" charset="0"/>
              </a:rPr>
              <a:t>SALES FORECAST </a:t>
            </a:r>
          </a:p>
        </p:txBody>
      </p:sp>
      <p:graphicFrame>
        <p:nvGraphicFramePr>
          <p:cNvPr id="10" name="Content Placeholder 9">
            <a:extLst>
              <a:ext uri="{FF2B5EF4-FFF2-40B4-BE49-F238E27FC236}">
                <a16:creationId xmlns:a16="http://schemas.microsoft.com/office/drawing/2014/main" id="{96BFEE0C-BCE8-4CAF-81F8-0232858FB0B2}"/>
              </a:ext>
            </a:extLst>
          </p:cNvPr>
          <p:cNvGraphicFramePr>
            <a:graphicFrameLocks noGrp="1"/>
          </p:cNvGraphicFramePr>
          <p:nvPr>
            <p:ph idx="1"/>
            <p:extLst>
              <p:ext uri="{D42A27DB-BD31-4B8C-83A1-F6EECF244321}">
                <p14:modId xmlns:p14="http://schemas.microsoft.com/office/powerpoint/2010/main" val="4083119430"/>
              </p:ext>
            </p:extLst>
          </p:nvPr>
        </p:nvGraphicFramePr>
        <p:xfrm>
          <a:off x="2955235" y="2478157"/>
          <a:ext cx="8749037" cy="3938508"/>
        </p:xfrm>
        <a:graphic>
          <a:graphicData uri="http://schemas.openxmlformats.org/drawingml/2006/table">
            <a:tbl>
              <a:tblPr firstRow="1" firstCol="1" bandRow="1">
                <a:tableStyleId>{5C22544A-7EE6-4342-B048-85BDC9FD1C3A}</a:tableStyleId>
              </a:tblPr>
              <a:tblGrid>
                <a:gridCol w="1847761">
                  <a:extLst>
                    <a:ext uri="{9D8B030D-6E8A-4147-A177-3AD203B41FA5}">
                      <a16:colId xmlns:a16="http://schemas.microsoft.com/office/drawing/2014/main" val="3891603698"/>
                    </a:ext>
                  </a:extLst>
                </a:gridCol>
                <a:gridCol w="3116705">
                  <a:extLst>
                    <a:ext uri="{9D8B030D-6E8A-4147-A177-3AD203B41FA5}">
                      <a16:colId xmlns:a16="http://schemas.microsoft.com/office/drawing/2014/main" val="3077277724"/>
                    </a:ext>
                  </a:extLst>
                </a:gridCol>
                <a:gridCol w="3784571">
                  <a:extLst>
                    <a:ext uri="{9D8B030D-6E8A-4147-A177-3AD203B41FA5}">
                      <a16:colId xmlns:a16="http://schemas.microsoft.com/office/drawing/2014/main" val="3431796259"/>
                    </a:ext>
                  </a:extLst>
                </a:gridCol>
              </a:tblGrid>
              <a:tr h="281322">
                <a:tc>
                  <a:txBody>
                    <a:bodyPr/>
                    <a:lstStyle/>
                    <a:p>
                      <a:pPr>
                        <a:lnSpc>
                          <a:spcPct val="107000"/>
                        </a:lnSpc>
                        <a:spcAft>
                          <a:spcPts val="0"/>
                        </a:spcAft>
                      </a:pPr>
                      <a:r>
                        <a:rPr lang="en-US" sz="1800" dirty="0">
                          <a:effectLst/>
                          <a:latin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0"/>
                        </a:spcAft>
                      </a:pPr>
                      <a:r>
                        <a:rPr lang="en-AU" sz="1800" dirty="0">
                          <a:effectLst/>
                          <a:latin typeface="Times New Roman" panose="02020603050405020304" pitchFamily="18" charset="0"/>
                          <a:cs typeface="Times New Roman" panose="02020603050405020304" pitchFamily="18" charset="0"/>
                        </a:rPr>
                        <a:t>Total Events in Month</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0"/>
                        </a:spcAft>
                      </a:pPr>
                      <a:r>
                        <a:rPr lang="en-AU" sz="1800">
                          <a:effectLst/>
                          <a:latin typeface="Times New Roman" panose="02020603050405020304" pitchFamily="18" charset="0"/>
                          <a:cs typeface="Times New Roman" panose="02020603050405020304" pitchFamily="18" charset="0"/>
                        </a:rPr>
                        <a:t>Total sale in month (£)</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13443027"/>
                  </a:ext>
                </a:extLst>
              </a:tr>
              <a:tr h="281322">
                <a:tc>
                  <a:txBody>
                    <a:bodyPr/>
                    <a:lstStyle/>
                    <a:p>
                      <a:pPr algn="just">
                        <a:lnSpc>
                          <a:spcPct val="107000"/>
                        </a:lnSpc>
                        <a:spcAft>
                          <a:spcPts val="0"/>
                        </a:spcAft>
                      </a:pPr>
                      <a:r>
                        <a:rPr lang="en-AU" sz="1800" dirty="0">
                          <a:effectLst/>
                          <a:latin typeface="Times New Roman" panose="02020603050405020304" pitchFamily="18" charset="0"/>
                          <a:cs typeface="Times New Roman" panose="02020603050405020304" pitchFamily="18" charset="0"/>
                        </a:rPr>
                        <a:t>January</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AU" sz="1800">
                          <a:effectLst/>
                          <a:latin typeface="Times New Roman" panose="02020603050405020304" pitchFamily="18" charset="0"/>
                          <a:cs typeface="Times New Roman" panose="02020603050405020304" pitchFamily="18" charset="0"/>
                        </a:rPr>
                        <a:t>3</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AU" sz="1800">
                          <a:effectLst/>
                          <a:latin typeface="Times New Roman" panose="02020603050405020304" pitchFamily="18" charset="0"/>
                          <a:cs typeface="Times New Roman" panose="02020603050405020304" pitchFamily="18" charset="0"/>
                        </a:rPr>
                        <a:t>3450</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791183162"/>
                  </a:ext>
                </a:extLst>
              </a:tr>
              <a:tr h="281322">
                <a:tc>
                  <a:txBody>
                    <a:bodyPr/>
                    <a:lstStyle/>
                    <a:p>
                      <a:pPr algn="just">
                        <a:lnSpc>
                          <a:spcPct val="107000"/>
                        </a:lnSpc>
                        <a:spcAft>
                          <a:spcPts val="0"/>
                        </a:spcAft>
                      </a:pPr>
                      <a:r>
                        <a:rPr lang="en-AU" sz="1800" dirty="0">
                          <a:effectLst/>
                          <a:latin typeface="Times New Roman" panose="02020603050405020304" pitchFamily="18" charset="0"/>
                          <a:cs typeface="Times New Roman" panose="02020603050405020304" pitchFamily="18" charset="0"/>
                        </a:rPr>
                        <a:t>February</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AU" sz="1800">
                          <a:effectLst/>
                          <a:latin typeface="Times New Roman" panose="02020603050405020304" pitchFamily="18" charset="0"/>
                          <a:cs typeface="Times New Roman" panose="02020603050405020304" pitchFamily="18" charset="0"/>
                        </a:rPr>
                        <a:t>7</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AU" sz="1800">
                          <a:effectLst/>
                          <a:latin typeface="Times New Roman" panose="02020603050405020304" pitchFamily="18" charset="0"/>
                          <a:cs typeface="Times New Roman" panose="02020603050405020304" pitchFamily="18" charset="0"/>
                        </a:rPr>
                        <a:t>8050</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748960480"/>
                  </a:ext>
                </a:extLst>
              </a:tr>
              <a:tr h="281322">
                <a:tc>
                  <a:txBody>
                    <a:bodyPr/>
                    <a:lstStyle/>
                    <a:p>
                      <a:pPr algn="just">
                        <a:lnSpc>
                          <a:spcPct val="107000"/>
                        </a:lnSpc>
                        <a:spcAft>
                          <a:spcPts val="0"/>
                        </a:spcAft>
                      </a:pPr>
                      <a:r>
                        <a:rPr lang="en-AU" sz="1800" dirty="0">
                          <a:effectLst/>
                          <a:latin typeface="Times New Roman" panose="02020603050405020304" pitchFamily="18" charset="0"/>
                          <a:cs typeface="Times New Roman" panose="02020603050405020304" pitchFamily="18" charset="0"/>
                        </a:rPr>
                        <a:t>March</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AU" sz="1800">
                          <a:effectLst/>
                          <a:latin typeface="Times New Roman" panose="02020603050405020304" pitchFamily="18" charset="0"/>
                          <a:cs typeface="Times New Roman" panose="02020603050405020304" pitchFamily="18" charset="0"/>
                        </a:rPr>
                        <a:t>9</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AU" sz="1800">
                          <a:effectLst/>
                          <a:latin typeface="Times New Roman" panose="02020603050405020304" pitchFamily="18" charset="0"/>
                          <a:cs typeface="Times New Roman" panose="02020603050405020304" pitchFamily="18" charset="0"/>
                        </a:rPr>
                        <a:t>10350</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2848637436"/>
                  </a:ext>
                </a:extLst>
              </a:tr>
              <a:tr h="281322">
                <a:tc>
                  <a:txBody>
                    <a:bodyPr/>
                    <a:lstStyle/>
                    <a:p>
                      <a:pPr algn="just">
                        <a:lnSpc>
                          <a:spcPct val="107000"/>
                        </a:lnSpc>
                        <a:spcAft>
                          <a:spcPts val="0"/>
                        </a:spcAft>
                      </a:pPr>
                      <a:r>
                        <a:rPr lang="en-AU" sz="1800" dirty="0">
                          <a:effectLst/>
                          <a:latin typeface="Times New Roman" panose="02020603050405020304" pitchFamily="18" charset="0"/>
                          <a:cs typeface="Times New Roman" panose="02020603050405020304" pitchFamily="18" charset="0"/>
                        </a:rPr>
                        <a:t>April</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AU" sz="1800">
                          <a:effectLst/>
                          <a:latin typeface="Times New Roman" panose="02020603050405020304" pitchFamily="18" charset="0"/>
                          <a:cs typeface="Times New Roman" panose="02020603050405020304" pitchFamily="18" charset="0"/>
                        </a:rPr>
                        <a:t>10</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AU" sz="1800">
                          <a:effectLst/>
                          <a:latin typeface="Times New Roman" panose="02020603050405020304" pitchFamily="18" charset="0"/>
                          <a:cs typeface="Times New Roman" panose="02020603050405020304" pitchFamily="18" charset="0"/>
                        </a:rPr>
                        <a:t>11500</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2055713304"/>
                  </a:ext>
                </a:extLst>
              </a:tr>
              <a:tr h="281322">
                <a:tc>
                  <a:txBody>
                    <a:bodyPr/>
                    <a:lstStyle/>
                    <a:p>
                      <a:pPr algn="just">
                        <a:lnSpc>
                          <a:spcPct val="107000"/>
                        </a:lnSpc>
                        <a:spcAft>
                          <a:spcPts val="0"/>
                        </a:spcAft>
                      </a:pPr>
                      <a:r>
                        <a:rPr lang="en-AU" sz="1800" dirty="0">
                          <a:effectLst/>
                          <a:latin typeface="Times New Roman" panose="02020603050405020304" pitchFamily="18" charset="0"/>
                          <a:cs typeface="Times New Roman" panose="02020603050405020304" pitchFamily="18" charset="0"/>
                        </a:rPr>
                        <a:t>May</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AU" sz="1800" dirty="0">
                          <a:effectLst/>
                          <a:latin typeface="Times New Roman" panose="02020603050405020304" pitchFamily="18" charset="0"/>
                          <a:cs typeface="Times New Roman" panose="02020603050405020304" pitchFamily="18" charset="0"/>
                        </a:rPr>
                        <a:t>12</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AU" sz="1800">
                          <a:effectLst/>
                          <a:latin typeface="Times New Roman" panose="02020603050405020304" pitchFamily="18" charset="0"/>
                          <a:cs typeface="Times New Roman" panose="02020603050405020304" pitchFamily="18" charset="0"/>
                        </a:rPr>
                        <a:t>13800</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2682690786"/>
                  </a:ext>
                </a:extLst>
              </a:tr>
              <a:tr h="281322">
                <a:tc>
                  <a:txBody>
                    <a:bodyPr/>
                    <a:lstStyle/>
                    <a:p>
                      <a:pPr algn="just">
                        <a:lnSpc>
                          <a:spcPct val="107000"/>
                        </a:lnSpc>
                        <a:spcAft>
                          <a:spcPts val="0"/>
                        </a:spcAft>
                      </a:pPr>
                      <a:r>
                        <a:rPr lang="en-AU" sz="1800">
                          <a:effectLst/>
                          <a:latin typeface="Times New Roman" panose="02020603050405020304" pitchFamily="18" charset="0"/>
                          <a:cs typeface="Times New Roman" panose="02020603050405020304" pitchFamily="18" charset="0"/>
                        </a:rPr>
                        <a:t>June</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AU" sz="1800" dirty="0">
                          <a:effectLst/>
                          <a:latin typeface="Times New Roman" panose="02020603050405020304" pitchFamily="18" charset="0"/>
                          <a:cs typeface="Times New Roman" panose="02020603050405020304" pitchFamily="18" charset="0"/>
                        </a:rPr>
                        <a:t>15</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AU" sz="1800">
                          <a:effectLst/>
                          <a:latin typeface="Times New Roman" panose="02020603050405020304" pitchFamily="18" charset="0"/>
                          <a:cs typeface="Times New Roman" panose="02020603050405020304" pitchFamily="18" charset="0"/>
                        </a:rPr>
                        <a:t>17250</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22329740"/>
                  </a:ext>
                </a:extLst>
              </a:tr>
              <a:tr h="281322">
                <a:tc>
                  <a:txBody>
                    <a:bodyPr/>
                    <a:lstStyle/>
                    <a:p>
                      <a:pPr algn="just">
                        <a:lnSpc>
                          <a:spcPct val="107000"/>
                        </a:lnSpc>
                        <a:spcAft>
                          <a:spcPts val="0"/>
                        </a:spcAft>
                      </a:pPr>
                      <a:r>
                        <a:rPr lang="en-AU" sz="1800">
                          <a:effectLst/>
                          <a:latin typeface="Times New Roman" panose="02020603050405020304" pitchFamily="18" charset="0"/>
                          <a:cs typeface="Times New Roman" panose="02020603050405020304" pitchFamily="18" charset="0"/>
                        </a:rPr>
                        <a:t>July</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AU" sz="1800" dirty="0">
                          <a:effectLst/>
                          <a:latin typeface="Times New Roman" panose="02020603050405020304" pitchFamily="18" charset="0"/>
                          <a:cs typeface="Times New Roman" panose="02020603050405020304" pitchFamily="18" charset="0"/>
                        </a:rPr>
                        <a:t>15</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AU" sz="1800">
                          <a:effectLst/>
                          <a:latin typeface="Times New Roman" panose="02020603050405020304" pitchFamily="18" charset="0"/>
                          <a:cs typeface="Times New Roman" panose="02020603050405020304" pitchFamily="18" charset="0"/>
                        </a:rPr>
                        <a:t>17250</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3233520066"/>
                  </a:ext>
                </a:extLst>
              </a:tr>
              <a:tr h="281322">
                <a:tc>
                  <a:txBody>
                    <a:bodyPr/>
                    <a:lstStyle/>
                    <a:p>
                      <a:pPr algn="just">
                        <a:lnSpc>
                          <a:spcPct val="107000"/>
                        </a:lnSpc>
                        <a:spcAft>
                          <a:spcPts val="0"/>
                        </a:spcAft>
                      </a:pPr>
                      <a:r>
                        <a:rPr lang="en-AU" sz="1800">
                          <a:effectLst/>
                          <a:latin typeface="Times New Roman" panose="02020603050405020304" pitchFamily="18" charset="0"/>
                          <a:cs typeface="Times New Roman" panose="02020603050405020304" pitchFamily="18" charset="0"/>
                        </a:rPr>
                        <a:t>August</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AU" sz="1800" dirty="0">
                          <a:effectLst/>
                          <a:latin typeface="Times New Roman" panose="02020603050405020304" pitchFamily="18" charset="0"/>
                          <a:cs typeface="Times New Roman" panose="02020603050405020304" pitchFamily="18" charset="0"/>
                        </a:rPr>
                        <a:t>20</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AU" sz="1800">
                          <a:effectLst/>
                          <a:latin typeface="Times New Roman" panose="02020603050405020304" pitchFamily="18" charset="0"/>
                          <a:cs typeface="Times New Roman" panose="02020603050405020304" pitchFamily="18" charset="0"/>
                        </a:rPr>
                        <a:t>23000</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461874554"/>
                  </a:ext>
                </a:extLst>
              </a:tr>
              <a:tr h="281322">
                <a:tc>
                  <a:txBody>
                    <a:bodyPr/>
                    <a:lstStyle/>
                    <a:p>
                      <a:pPr algn="just">
                        <a:lnSpc>
                          <a:spcPct val="107000"/>
                        </a:lnSpc>
                        <a:spcAft>
                          <a:spcPts val="0"/>
                        </a:spcAft>
                      </a:pPr>
                      <a:r>
                        <a:rPr lang="en-AU" sz="1800">
                          <a:effectLst/>
                          <a:latin typeface="Times New Roman" panose="02020603050405020304" pitchFamily="18" charset="0"/>
                          <a:cs typeface="Times New Roman" panose="02020603050405020304" pitchFamily="18" charset="0"/>
                        </a:rPr>
                        <a:t>September</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AU" sz="1800" dirty="0">
                          <a:effectLst/>
                          <a:latin typeface="Times New Roman" panose="02020603050405020304" pitchFamily="18" charset="0"/>
                          <a:cs typeface="Times New Roman" panose="02020603050405020304" pitchFamily="18" charset="0"/>
                        </a:rPr>
                        <a:t>18</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AU" sz="1800">
                          <a:effectLst/>
                          <a:latin typeface="Times New Roman" panose="02020603050405020304" pitchFamily="18" charset="0"/>
                          <a:cs typeface="Times New Roman" panose="02020603050405020304" pitchFamily="18" charset="0"/>
                        </a:rPr>
                        <a:t>20700</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3877169328"/>
                  </a:ext>
                </a:extLst>
              </a:tr>
              <a:tr h="281322">
                <a:tc>
                  <a:txBody>
                    <a:bodyPr/>
                    <a:lstStyle/>
                    <a:p>
                      <a:pPr algn="just">
                        <a:lnSpc>
                          <a:spcPct val="107000"/>
                        </a:lnSpc>
                        <a:spcAft>
                          <a:spcPts val="0"/>
                        </a:spcAft>
                      </a:pPr>
                      <a:r>
                        <a:rPr lang="en-AU" sz="1800">
                          <a:effectLst/>
                          <a:latin typeface="Times New Roman" panose="02020603050405020304" pitchFamily="18" charset="0"/>
                          <a:cs typeface="Times New Roman" panose="02020603050405020304" pitchFamily="18" charset="0"/>
                        </a:rPr>
                        <a:t>October</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AU" sz="1800" dirty="0">
                          <a:effectLst/>
                          <a:latin typeface="Times New Roman" panose="02020603050405020304" pitchFamily="18" charset="0"/>
                          <a:cs typeface="Times New Roman" panose="02020603050405020304" pitchFamily="18" charset="0"/>
                        </a:rPr>
                        <a:t>20</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AU" sz="1800">
                          <a:effectLst/>
                          <a:latin typeface="Times New Roman" panose="02020603050405020304" pitchFamily="18" charset="0"/>
                          <a:cs typeface="Times New Roman" panose="02020603050405020304" pitchFamily="18" charset="0"/>
                        </a:rPr>
                        <a:t>23000</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369895036"/>
                  </a:ext>
                </a:extLst>
              </a:tr>
              <a:tr h="281322">
                <a:tc>
                  <a:txBody>
                    <a:bodyPr/>
                    <a:lstStyle/>
                    <a:p>
                      <a:pPr algn="just">
                        <a:lnSpc>
                          <a:spcPct val="107000"/>
                        </a:lnSpc>
                        <a:spcAft>
                          <a:spcPts val="0"/>
                        </a:spcAft>
                      </a:pPr>
                      <a:r>
                        <a:rPr lang="en-AU" sz="1800">
                          <a:effectLst/>
                          <a:latin typeface="Times New Roman" panose="02020603050405020304" pitchFamily="18" charset="0"/>
                          <a:cs typeface="Times New Roman" panose="02020603050405020304" pitchFamily="18" charset="0"/>
                        </a:rPr>
                        <a:t>November</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AU" sz="1800" dirty="0">
                          <a:effectLst/>
                          <a:latin typeface="Times New Roman" panose="02020603050405020304" pitchFamily="18" charset="0"/>
                          <a:cs typeface="Times New Roman" panose="02020603050405020304" pitchFamily="18" charset="0"/>
                        </a:rPr>
                        <a:t>20</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AU" sz="1800">
                          <a:effectLst/>
                          <a:latin typeface="Times New Roman" panose="02020603050405020304" pitchFamily="18" charset="0"/>
                          <a:cs typeface="Times New Roman" panose="02020603050405020304" pitchFamily="18" charset="0"/>
                        </a:rPr>
                        <a:t>23000</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2241962852"/>
                  </a:ext>
                </a:extLst>
              </a:tr>
              <a:tr h="281322">
                <a:tc>
                  <a:txBody>
                    <a:bodyPr/>
                    <a:lstStyle/>
                    <a:p>
                      <a:pPr algn="just">
                        <a:lnSpc>
                          <a:spcPct val="107000"/>
                        </a:lnSpc>
                        <a:spcAft>
                          <a:spcPts val="0"/>
                        </a:spcAft>
                      </a:pPr>
                      <a:r>
                        <a:rPr lang="en-AU" sz="1800">
                          <a:effectLst/>
                          <a:latin typeface="Times New Roman" panose="02020603050405020304" pitchFamily="18" charset="0"/>
                          <a:cs typeface="Times New Roman" panose="02020603050405020304" pitchFamily="18" charset="0"/>
                        </a:rPr>
                        <a:t>December</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AU" sz="1800">
                          <a:effectLst/>
                          <a:latin typeface="Times New Roman" panose="02020603050405020304" pitchFamily="18" charset="0"/>
                          <a:cs typeface="Times New Roman" panose="02020603050405020304" pitchFamily="18" charset="0"/>
                        </a:rPr>
                        <a:t>25</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AU" sz="1800">
                          <a:effectLst/>
                          <a:latin typeface="Times New Roman" panose="02020603050405020304" pitchFamily="18" charset="0"/>
                          <a:cs typeface="Times New Roman" panose="02020603050405020304" pitchFamily="18" charset="0"/>
                        </a:rPr>
                        <a:t>28750</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552863495"/>
                  </a:ext>
                </a:extLst>
              </a:tr>
              <a:tr h="281322">
                <a:tc>
                  <a:txBody>
                    <a:bodyPr/>
                    <a:lstStyle/>
                    <a:p>
                      <a:pPr algn="just">
                        <a:lnSpc>
                          <a:spcPct val="107000"/>
                        </a:lnSpc>
                        <a:spcAft>
                          <a:spcPts val="0"/>
                        </a:spcAft>
                      </a:pPr>
                      <a:r>
                        <a:rPr lang="en-AU" sz="1800">
                          <a:effectLst/>
                          <a:latin typeface="Times New Roman" panose="02020603050405020304" pitchFamily="18" charset="0"/>
                          <a:cs typeface="Times New Roman" panose="02020603050405020304" pitchFamily="18" charset="0"/>
                        </a:rPr>
                        <a:t>Total</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AU" sz="1800">
                          <a:effectLst/>
                          <a:latin typeface="Times New Roman" panose="02020603050405020304" pitchFamily="18" charset="0"/>
                          <a:cs typeface="Times New Roman" panose="02020603050405020304" pitchFamily="18" charset="0"/>
                        </a:rPr>
                        <a:t> </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US" sz="1800" dirty="0">
                          <a:effectLst/>
                          <a:latin typeface="Times New Roman" panose="02020603050405020304" pitchFamily="18" charset="0"/>
                          <a:cs typeface="Times New Roman" panose="02020603050405020304" pitchFamily="18" charset="0"/>
                        </a:rPr>
                        <a:t>200,100</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3339182102"/>
                  </a:ext>
                </a:extLst>
              </a:tr>
            </a:tbl>
          </a:graphicData>
        </a:graphic>
      </p:graphicFrame>
    </p:spTree>
    <p:extLst>
      <p:ext uri="{BB962C8B-B14F-4D97-AF65-F5344CB8AC3E}">
        <p14:creationId xmlns:p14="http://schemas.microsoft.com/office/powerpoint/2010/main" val="36990077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E7798-6087-4894-B879-A432398510F9}"/>
              </a:ext>
            </a:extLst>
          </p:cNvPr>
          <p:cNvSpPr>
            <a:spLocks noGrp="1"/>
          </p:cNvSpPr>
          <p:nvPr>
            <p:ph type="title"/>
          </p:nvPr>
        </p:nvSpPr>
        <p:spPr/>
        <p:txBody>
          <a:bodyPr>
            <a:normAutofit/>
          </a:bodyPr>
          <a:lstStyle/>
          <a:p>
            <a:pPr algn="ctr"/>
            <a:r>
              <a:rPr lang="en-GB" sz="3600" b="1" dirty="0">
                <a:latin typeface="Times New Roman" panose="02020603050405020304" pitchFamily="18" charset="0"/>
                <a:cs typeface="Times New Roman" panose="02020603050405020304" pitchFamily="18" charset="0"/>
              </a:rPr>
              <a:t>FINANCIAL DATA</a:t>
            </a:r>
          </a:p>
        </p:txBody>
      </p:sp>
      <p:sp>
        <p:nvSpPr>
          <p:cNvPr id="3" name="Content Placeholder 2">
            <a:extLst>
              <a:ext uri="{FF2B5EF4-FFF2-40B4-BE49-F238E27FC236}">
                <a16:creationId xmlns:a16="http://schemas.microsoft.com/office/drawing/2014/main" id="{2B5F3B26-6C8E-43DB-AF7A-A1199FA720F9}"/>
              </a:ext>
            </a:extLst>
          </p:cNvPr>
          <p:cNvSpPr>
            <a:spLocks noGrp="1"/>
          </p:cNvSpPr>
          <p:nvPr>
            <p:ph idx="1"/>
          </p:nvPr>
        </p:nvSpPr>
        <p:spPr/>
        <p:txBody>
          <a:bodyPr>
            <a:normAutofit fontScale="92500" lnSpcReduction="10000"/>
          </a:bodyPr>
          <a:lstStyle/>
          <a:p>
            <a:r>
              <a:rPr lang="en-AU" sz="1900" dirty="0">
                <a:latin typeface="Times New Roman" panose="02020603050405020304" pitchFamily="18" charset="0"/>
                <a:cs typeface="Times New Roman" panose="02020603050405020304" pitchFamily="18" charset="0"/>
              </a:rPr>
              <a:t>Businesses and organisation will require to keep records of their  financial transactions throughout the year to define their loss or profit and make decisions to continue the business in future.</a:t>
            </a:r>
            <a:r>
              <a:rPr lang="en-GB" sz="1900" dirty="0">
                <a:latin typeface="Times New Roman" panose="02020603050405020304" pitchFamily="18" charset="0"/>
                <a:cs typeface="Times New Roman" panose="02020603050405020304" pitchFamily="18" charset="0"/>
              </a:rPr>
              <a:t> (Horner, 2017)</a:t>
            </a:r>
          </a:p>
          <a:p>
            <a:r>
              <a:rPr lang="en-AU" sz="1900" dirty="0">
                <a:latin typeface="Times New Roman" panose="02020603050405020304" pitchFamily="18" charset="0"/>
                <a:cs typeface="Times New Roman" panose="02020603050405020304" pitchFamily="18" charset="0"/>
              </a:rPr>
              <a:t>Financial statement of  a business  contains an income statement, a balance sheet and a cash flow statement, whereas the performance of the business over certain time period normally, one year is defined as Income statement. Business at a particular moment in time is focused by Balance sheet.</a:t>
            </a:r>
            <a:endParaRPr lang="en-GB" sz="1900" dirty="0">
              <a:latin typeface="Times New Roman" panose="02020603050405020304" pitchFamily="18" charset="0"/>
              <a:cs typeface="Times New Roman" panose="02020603050405020304" pitchFamily="18" charset="0"/>
            </a:endParaRPr>
          </a:p>
          <a:p>
            <a:r>
              <a:rPr lang="en-AU" sz="1900" dirty="0">
                <a:latin typeface="Times New Roman" panose="02020603050405020304" pitchFamily="18" charset="0"/>
                <a:cs typeface="Times New Roman" panose="02020603050405020304" pitchFamily="18" charset="0"/>
              </a:rPr>
              <a:t>Services  based organizations require little subsidizes to fire up, and as they develop and grow, less finances to keep up. The diagrams and charts that take after will demonstrate that venture in advance enables Occasions to work obligation  with minimal overhead. This offers Occasions a quick break-even point and expanded net revenues from the begin.</a:t>
            </a:r>
            <a:endParaRPr lang="en-GB" sz="19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0600257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D35B7-C971-4F92-A0B3-EDF65DAA8D9F}"/>
              </a:ext>
            </a:extLst>
          </p:cNvPr>
          <p:cNvSpPr>
            <a:spLocks noGrp="1"/>
          </p:cNvSpPr>
          <p:nvPr>
            <p:ph type="title"/>
          </p:nvPr>
        </p:nvSpPr>
        <p:spPr>
          <a:xfrm>
            <a:off x="2806706" y="568345"/>
            <a:ext cx="8897565" cy="982159"/>
          </a:xfrm>
        </p:spPr>
        <p:txBody>
          <a:bodyPr>
            <a:normAutofit/>
          </a:bodyPr>
          <a:lstStyle/>
          <a:p>
            <a:pPr algn="ctr"/>
            <a:r>
              <a:rPr lang="en-GB" sz="3600" b="1" dirty="0">
                <a:latin typeface="Times New Roman" panose="02020603050405020304" pitchFamily="18" charset="0"/>
                <a:cs typeface="Times New Roman" panose="02020603050405020304" pitchFamily="18" charset="0"/>
              </a:rPr>
              <a:t>PROJECTED CASH-FLOW STATEMENT</a:t>
            </a:r>
          </a:p>
        </p:txBody>
      </p:sp>
      <p:graphicFrame>
        <p:nvGraphicFramePr>
          <p:cNvPr id="7" name="Content Placeholder 6">
            <a:extLst>
              <a:ext uri="{FF2B5EF4-FFF2-40B4-BE49-F238E27FC236}">
                <a16:creationId xmlns:a16="http://schemas.microsoft.com/office/drawing/2014/main" id="{5B3FD8E7-11C1-4577-84EA-54D2BC449323}"/>
              </a:ext>
            </a:extLst>
          </p:cNvPr>
          <p:cNvGraphicFramePr>
            <a:graphicFrameLocks noGrp="1"/>
          </p:cNvGraphicFramePr>
          <p:nvPr>
            <p:ph idx="1"/>
            <p:extLst>
              <p:ext uri="{D42A27DB-BD31-4B8C-83A1-F6EECF244321}">
                <p14:modId xmlns:p14="http://schemas.microsoft.com/office/powerpoint/2010/main" val="2180568768"/>
              </p:ext>
            </p:extLst>
          </p:nvPr>
        </p:nvGraphicFramePr>
        <p:xfrm>
          <a:off x="2806706" y="2372728"/>
          <a:ext cx="8897565" cy="4147342"/>
        </p:xfrm>
        <a:graphic>
          <a:graphicData uri="http://schemas.openxmlformats.org/drawingml/2006/table">
            <a:tbl>
              <a:tblPr firstRow="1" firstCol="1" bandRow="1">
                <a:tableStyleId>{5C22544A-7EE6-4342-B048-85BDC9FD1C3A}</a:tableStyleId>
              </a:tblPr>
              <a:tblGrid>
                <a:gridCol w="725071">
                  <a:extLst>
                    <a:ext uri="{9D8B030D-6E8A-4147-A177-3AD203B41FA5}">
                      <a16:colId xmlns:a16="http://schemas.microsoft.com/office/drawing/2014/main" val="3798651526"/>
                    </a:ext>
                  </a:extLst>
                </a:gridCol>
                <a:gridCol w="6426763">
                  <a:extLst>
                    <a:ext uri="{9D8B030D-6E8A-4147-A177-3AD203B41FA5}">
                      <a16:colId xmlns:a16="http://schemas.microsoft.com/office/drawing/2014/main" val="3400097336"/>
                    </a:ext>
                  </a:extLst>
                </a:gridCol>
                <a:gridCol w="1745731">
                  <a:extLst>
                    <a:ext uri="{9D8B030D-6E8A-4147-A177-3AD203B41FA5}">
                      <a16:colId xmlns:a16="http://schemas.microsoft.com/office/drawing/2014/main" val="872175171"/>
                    </a:ext>
                  </a:extLst>
                </a:gridCol>
              </a:tblGrid>
              <a:tr h="246961">
                <a:tc gridSpan="3">
                  <a:txBody>
                    <a:bodyPr/>
                    <a:lstStyle/>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CASH FLOW AS OF (DATE)</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349211470"/>
                  </a:ext>
                </a:extLst>
              </a:tr>
              <a:tr h="246961">
                <a:tc gridSpan="2">
                  <a:txBody>
                    <a:bodyPr/>
                    <a:lstStyle/>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Inflow and Out flow</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a:txBody>
                    <a:bodyPr/>
                    <a:lstStyle/>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1</a:t>
                      </a:r>
                      <a:r>
                        <a:rPr lang="en-AU" sz="1600" baseline="30000">
                          <a:effectLst/>
                          <a:latin typeface="Times New Roman" panose="02020603050405020304" pitchFamily="18" charset="0"/>
                          <a:cs typeface="Times New Roman" panose="02020603050405020304" pitchFamily="18" charset="0"/>
                        </a:rPr>
                        <a:t>st</a:t>
                      </a:r>
                      <a:r>
                        <a:rPr lang="en-AU" sz="1600">
                          <a:effectLst/>
                          <a:latin typeface="Times New Roman" panose="02020603050405020304" pitchFamily="18" charset="0"/>
                          <a:cs typeface="Times New Roman" panose="02020603050405020304" pitchFamily="18" charset="0"/>
                        </a:rPr>
                        <a:t> year (£)</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12892909"/>
                  </a:ext>
                </a:extLst>
              </a:tr>
              <a:tr h="1041289">
                <a:tc>
                  <a:txBody>
                    <a:bodyPr/>
                    <a:lstStyle/>
                    <a:p>
                      <a:pPr algn="just">
                        <a:lnSpc>
                          <a:spcPct val="107000"/>
                        </a:lnSpc>
                        <a:spcAft>
                          <a:spcPts val="0"/>
                        </a:spcAft>
                      </a:pPr>
                      <a:r>
                        <a:rPr lang="en-AU" sz="1800">
                          <a:effectLst/>
                          <a:latin typeface="Times New Roman" panose="02020603050405020304" pitchFamily="18" charset="0"/>
                          <a:cs typeface="Times New Roman" panose="02020603050405020304" pitchFamily="18" charset="0"/>
                        </a:rPr>
                        <a:t> </a:t>
                      </a:r>
                      <a:endParaRPr lang="en-GB" sz="180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800">
                          <a:effectLst/>
                          <a:latin typeface="Times New Roman" panose="02020603050405020304" pitchFamily="18" charset="0"/>
                          <a:cs typeface="Times New Roman" panose="02020603050405020304" pitchFamily="18" charset="0"/>
                        </a:rPr>
                        <a:t>1.</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 </a:t>
                      </a:r>
                      <a:endParaRPr lang="en-GB" sz="160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Funds Provided By -</a:t>
                      </a:r>
                      <a:endParaRPr lang="en-GB" sz="1600">
                        <a:effectLst/>
                        <a:latin typeface="Times New Roman" panose="02020603050405020304" pitchFamily="18" charset="0"/>
                        <a:cs typeface="Times New Roman" panose="02020603050405020304" pitchFamily="18" charset="0"/>
                      </a:endParaRPr>
                    </a:p>
                    <a:p>
                      <a:pPr marL="217170" algn="just">
                        <a:lnSpc>
                          <a:spcPct val="107000"/>
                        </a:lnSpc>
                        <a:spcAft>
                          <a:spcPts val="0"/>
                        </a:spcAft>
                      </a:pPr>
                      <a:r>
                        <a:rPr lang="en-AU" sz="1600">
                          <a:effectLst/>
                          <a:latin typeface="Times New Roman" panose="02020603050405020304" pitchFamily="18" charset="0"/>
                          <a:cs typeface="Times New Roman" panose="02020603050405020304" pitchFamily="18" charset="0"/>
                        </a:rPr>
                        <a:t>Invested capital</a:t>
                      </a:r>
                      <a:endParaRPr lang="en-GB" sz="1600">
                        <a:effectLst/>
                        <a:latin typeface="Times New Roman" panose="02020603050405020304" pitchFamily="18" charset="0"/>
                        <a:cs typeface="Times New Roman" panose="02020603050405020304" pitchFamily="18" charset="0"/>
                      </a:endParaRPr>
                    </a:p>
                    <a:p>
                      <a:pPr marL="217170" algn="just">
                        <a:lnSpc>
                          <a:spcPct val="107000"/>
                        </a:lnSpc>
                        <a:spcAft>
                          <a:spcPts val="0"/>
                        </a:spcAft>
                      </a:pPr>
                      <a:r>
                        <a:rPr lang="en-AU" sz="1600">
                          <a:effectLst/>
                          <a:latin typeface="Times New Roman" panose="02020603050405020304" pitchFamily="18" charset="0"/>
                          <a:cs typeface="Times New Roman" panose="02020603050405020304" pitchFamily="18" charset="0"/>
                        </a:rPr>
                        <a:t>Loan</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 </a:t>
                      </a:r>
                      <a:endParaRPr lang="en-GB" sz="160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 </a:t>
                      </a:r>
                      <a:endParaRPr lang="en-GB" sz="160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50,000</a:t>
                      </a:r>
                      <a:endParaRPr lang="en-GB" sz="160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30,000</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99274986"/>
                  </a:ext>
                </a:extLst>
              </a:tr>
              <a:tr h="1835618">
                <a:tc>
                  <a:txBody>
                    <a:bodyPr/>
                    <a:lstStyle/>
                    <a:p>
                      <a:pPr algn="just">
                        <a:lnSpc>
                          <a:spcPct val="107000"/>
                        </a:lnSpc>
                        <a:spcAft>
                          <a:spcPts val="0"/>
                        </a:spcAft>
                      </a:pPr>
                      <a:r>
                        <a:rPr lang="en-AU" sz="1800">
                          <a:effectLst/>
                          <a:latin typeface="Times New Roman" panose="02020603050405020304" pitchFamily="18" charset="0"/>
                          <a:cs typeface="Times New Roman" panose="02020603050405020304" pitchFamily="18" charset="0"/>
                        </a:rPr>
                        <a:t> </a:t>
                      </a:r>
                      <a:endParaRPr lang="en-GB" sz="180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800">
                          <a:effectLst/>
                          <a:latin typeface="Times New Roman" panose="02020603050405020304" pitchFamily="18" charset="0"/>
                          <a:cs typeface="Times New Roman" panose="02020603050405020304" pitchFamily="18" charset="0"/>
                        </a:rPr>
                        <a:t>2.</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0"/>
                        </a:spcAft>
                      </a:pPr>
                      <a:r>
                        <a:rPr lang="en-AU" sz="1600" dirty="0">
                          <a:effectLst/>
                          <a:latin typeface="Times New Roman" panose="02020603050405020304" pitchFamily="18" charset="0"/>
                          <a:cs typeface="Times New Roman" panose="02020603050405020304" pitchFamily="18" charset="0"/>
                        </a:rPr>
                        <a:t> </a:t>
                      </a:r>
                      <a:endParaRPr lang="en-GB" sz="1600" dirty="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600" dirty="0">
                          <a:effectLst/>
                          <a:latin typeface="Times New Roman" panose="02020603050405020304" pitchFamily="18" charset="0"/>
                          <a:cs typeface="Times New Roman" panose="02020603050405020304" pitchFamily="18" charset="0"/>
                        </a:rPr>
                        <a:t>Funds Used For-</a:t>
                      </a:r>
                      <a:endParaRPr lang="en-GB" sz="1600" dirty="0">
                        <a:effectLst/>
                        <a:latin typeface="Times New Roman" panose="02020603050405020304" pitchFamily="18" charset="0"/>
                        <a:cs typeface="Times New Roman" panose="02020603050405020304" pitchFamily="18" charset="0"/>
                      </a:endParaRPr>
                    </a:p>
                    <a:p>
                      <a:pPr marL="217170" algn="just">
                        <a:lnSpc>
                          <a:spcPct val="107000"/>
                        </a:lnSpc>
                        <a:spcAft>
                          <a:spcPts val="0"/>
                        </a:spcAft>
                      </a:pPr>
                      <a:r>
                        <a:rPr lang="en-AU" sz="1600" dirty="0">
                          <a:effectLst/>
                          <a:latin typeface="Times New Roman" panose="02020603050405020304" pitchFamily="18" charset="0"/>
                          <a:cs typeface="Times New Roman" panose="02020603050405020304" pitchFamily="18" charset="0"/>
                        </a:rPr>
                        <a:t>Cost of goods acquired</a:t>
                      </a:r>
                      <a:endParaRPr lang="en-GB" sz="1600" dirty="0">
                        <a:effectLst/>
                        <a:latin typeface="Times New Roman" panose="02020603050405020304" pitchFamily="18" charset="0"/>
                        <a:cs typeface="Times New Roman" panose="02020603050405020304" pitchFamily="18" charset="0"/>
                      </a:endParaRPr>
                    </a:p>
                    <a:p>
                      <a:pPr marL="217170" algn="just">
                        <a:lnSpc>
                          <a:spcPct val="107000"/>
                        </a:lnSpc>
                        <a:spcAft>
                          <a:spcPts val="0"/>
                        </a:spcAft>
                      </a:pPr>
                      <a:r>
                        <a:rPr lang="en-AU" sz="1600" dirty="0">
                          <a:effectLst/>
                          <a:latin typeface="Times New Roman" panose="02020603050405020304" pitchFamily="18" charset="0"/>
                          <a:cs typeface="Times New Roman" panose="02020603050405020304" pitchFamily="18" charset="0"/>
                        </a:rPr>
                        <a:t>Sales, general, and administration</a:t>
                      </a:r>
                      <a:endParaRPr lang="en-GB" sz="1600" dirty="0">
                        <a:effectLst/>
                        <a:latin typeface="Times New Roman" panose="02020603050405020304" pitchFamily="18" charset="0"/>
                        <a:cs typeface="Times New Roman" panose="02020603050405020304" pitchFamily="18" charset="0"/>
                      </a:endParaRPr>
                    </a:p>
                    <a:p>
                      <a:pPr marL="217170" algn="just">
                        <a:lnSpc>
                          <a:spcPct val="107000"/>
                        </a:lnSpc>
                        <a:spcAft>
                          <a:spcPts val="0"/>
                        </a:spcAft>
                      </a:pPr>
                      <a:r>
                        <a:rPr lang="en-AU" sz="1600" dirty="0">
                          <a:effectLst/>
                          <a:latin typeface="Times New Roman" panose="02020603050405020304" pitchFamily="18" charset="0"/>
                          <a:cs typeface="Times New Roman" panose="02020603050405020304" pitchFamily="18" charset="0"/>
                        </a:rPr>
                        <a:t>Buildings and equipment</a:t>
                      </a:r>
                      <a:endParaRPr lang="en-GB" sz="1600" dirty="0">
                        <a:effectLst/>
                        <a:latin typeface="Times New Roman" panose="02020603050405020304" pitchFamily="18" charset="0"/>
                        <a:cs typeface="Times New Roman" panose="02020603050405020304" pitchFamily="18" charset="0"/>
                      </a:endParaRPr>
                    </a:p>
                    <a:p>
                      <a:pPr marL="217170" algn="just">
                        <a:lnSpc>
                          <a:spcPct val="107000"/>
                        </a:lnSpc>
                        <a:spcAft>
                          <a:spcPts val="0"/>
                        </a:spcAft>
                      </a:pPr>
                      <a:r>
                        <a:rPr lang="en-AU" sz="1600" dirty="0">
                          <a:effectLst/>
                          <a:latin typeface="Times New Roman" panose="02020603050405020304" pitchFamily="18" charset="0"/>
                          <a:cs typeface="Times New Roman" panose="02020603050405020304" pitchFamily="18" charset="0"/>
                        </a:rPr>
                        <a:t>Furniture </a:t>
                      </a:r>
                      <a:endParaRPr lang="en-GB" sz="1600" dirty="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600" dirty="0">
                          <a:effectLst/>
                          <a:latin typeface="Times New Roman" panose="02020603050405020304" pitchFamily="18" charset="0"/>
                          <a:cs typeface="Times New Roman" panose="02020603050405020304" pitchFamily="18" charset="0"/>
                        </a:rPr>
                        <a:t>Total Funds Out</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 </a:t>
                      </a:r>
                      <a:endParaRPr lang="en-GB" sz="160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 </a:t>
                      </a:r>
                      <a:endParaRPr lang="en-GB" sz="160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8,500</a:t>
                      </a:r>
                      <a:endParaRPr lang="en-GB" sz="160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2,500</a:t>
                      </a:r>
                      <a:endParaRPr lang="en-GB" sz="160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24,000</a:t>
                      </a:r>
                      <a:endParaRPr lang="en-GB" sz="160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25,000</a:t>
                      </a:r>
                      <a:endParaRPr lang="en-GB" sz="160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60,000</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19606195"/>
                  </a:ext>
                </a:extLst>
              </a:tr>
              <a:tr h="776513">
                <a:tc>
                  <a:txBody>
                    <a:bodyPr/>
                    <a:lstStyle/>
                    <a:p>
                      <a:pPr algn="just">
                        <a:lnSpc>
                          <a:spcPct val="107000"/>
                        </a:lnSpc>
                        <a:spcAft>
                          <a:spcPts val="0"/>
                        </a:spcAft>
                      </a:pPr>
                      <a:r>
                        <a:rPr lang="en-AU" sz="1800">
                          <a:effectLst/>
                          <a:latin typeface="Times New Roman" panose="02020603050405020304" pitchFamily="18" charset="0"/>
                          <a:cs typeface="Times New Roman" panose="02020603050405020304" pitchFamily="18" charset="0"/>
                        </a:rPr>
                        <a:t> </a:t>
                      </a:r>
                      <a:endParaRPr lang="en-GB" sz="180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800">
                          <a:effectLst/>
                          <a:latin typeface="Times New Roman" panose="02020603050405020304" pitchFamily="18" charset="0"/>
                          <a:cs typeface="Times New Roman" panose="02020603050405020304" pitchFamily="18" charset="0"/>
                        </a:rPr>
                        <a:t>3.</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NET CHANGE IN CASH POSITION (Total Funds in – Total Funds Out)</a:t>
                      </a:r>
                      <a:endParaRPr lang="en-GB" sz="160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 </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0"/>
                        </a:spcAft>
                      </a:pPr>
                      <a:r>
                        <a:rPr lang="en-AU" sz="1600" dirty="0">
                          <a:effectLst/>
                          <a:latin typeface="Times New Roman" panose="02020603050405020304" pitchFamily="18" charset="0"/>
                          <a:cs typeface="Times New Roman" panose="02020603050405020304" pitchFamily="18" charset="0"/>
                        </a:rPr>
                        <a:t>20,000</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25159747"/>
                  </a:ext>
                </a:extLst>
              </a:tr>
            </a:tbl>
          </a:graphicData>
        </a:graphic>
      </p:graphicFrame>
    </p:spTree>
    <p:extLst>
      <p:ext uri="{BB962C8B-B14F-4D97-AF65-F5344CB8AC3E}">
        <p14:creationId xmlns:p14="http://schemas.microsoft.com/office/powerpoint/2010/main" val="36450931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99156-59CF-4258-8284-E2BA8F2CADD1}"/>
              </a:ext>
            </a:extLst>
          </p:cNvPr>
          <p:cNvSpPr>
            <a:spLocks noGrp="1"/>
          </p:cNvSpPr>
          <p:nvPr>
            <p:ph type="title"/>
          </p:nvPr>
        </p:nvSpPr>
        <p:spPr/>
        <p:txBody>
          <a:bodyPr>
            <a:normAutofit/>
          </a:bodyPr>
          <a:lstStyle/>
          <a:p>
            <a:pPr algn="ctr"/>
            <a:r>
              <a:rPr lang="en-GB" sz="3600" b="1" dirty="0">
                <a:latin typeface="Times New Roman" panose="02020603050405020304" pitchFamily="18" charset="0"/>
                <a:cs typeface="Times New Roman" panose="02020603050405020304" pitchFamily="18" charset="0"/>
              </a:rPr>
              <a:t>PROJECTED INCOME STATEMENT FOR THE FIRST YEAR</a:t>
            </a:r>
            <a:endParaRPr lang="en-GB" sz="3600" dirty="0">
              <a:latin typeface="Times New Roman" panose="02020603050405020304" pitchFamily="18" charset="0"/>
              <a:cs typeface="Times New Roman" panose="02020603050405020304" pitchFamily="18" charset="0"/>
            </a:endParaRPr>
          </a:p>
        </p:txBody>
      </p:sp>
      <p:graphicFrame>
        <p:nvGraphicFramePr>
          <p:cNvPr id="6" name="Content Placeholder 5">
            <a:extLst>
              <a:ext uri="{FF2B5EF4-FFF2-40B4-BE49-F238E27FC236}">
                <a16:creationId xmlns:a16="http://schemas.microsoft.com/office/drawing/2014/main" id="{C95DB967-104F-4F06-B40E-4277F3AA06FD}"/>
              </a:ext>
            </a:extLst>
          </p:cNvPr>
          <p:cNvGraphicFramePr>
            <a:graphicFrameLocks noGrp="1"/>
          </p:cNvGraphicFramePr>
          <p:nvPr>
            <p:ph idx="1"/>
            <p:extLst>
              <p:ext uri="{D42A27DB-BD31-4B8C-83A1-F6EECF244321}">
                <p14:modId xmlns:p14="http://schemas.microsoft.com/office/powerpoint/2010/main" val="2961506190"/>
              </p:ext>
            </p:extLst>
          </p:nvPr>
        </p:nvGraphicFramePr>
        <p:xfrm>
          <a:off x="2806706" y="2437673"/>
          <a:ext cx="8897565" cy="4167565"/>
        </p:xfrm>
        <a:graphic>
          <a:graphicData uri="http://schemas.openxmlformats.org/drawingml/2006/table">
            <a:tbl>
              <a:tblPr firstRow="1" firstCol="1" bandRow="1">
                <a:tableStyleId>{5C22544A-7EE6-4342-B048-85BDC9FD1C3A}</a:tableStyleId>
              </a:tblPr>
              <a:tblGrid>
                <a:gridCol w="6855239">
                  <a:extLst>
                    <a:ext uri="{9D8B030D-6E8A-4147-A177-3AD203B41FA5}">
                      <a16:colId xmlns:a16="http://schemas.microsoft.com/office/drawing/2014/main" val="1861943779"/>
                    </a:ext>
                  </a:extLst>
                </a:gridCol>
                <a:gridCol w="2042326">
                  <a:extLst>
                    <a:ext uri="{9D8B030D-6E8A-4147-A177-3AD203B41FA5}">
                      <a16:colId xmlns:a16="http://schemas.microsoft.com/office/drawing/2014/main" val="2298256979"/>
                    </a:ext>
                  </a:extLst>
                </a:gridCol>
              </a:tblGrid>
              <a:tr h="319492">
                <a:tc gridSpan="2">
                  <a:txBody>
                    <a:bodyPr/>
                    <a:lstStyle/>
                    <a:p>
                      <a:pPr algn="just">
                        <a:lnSpc>
                          <a:spcPct val="107000"/>
                        </a:lnSpc>
                        <a:spcAft>
                          <a:spcPts val="0"/>
                        </a:spcAft>
                      </a:pPr>
                      <a:r>
                        <a:rPr lang="en-AU"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06" marR="68506" marT="0" marB="0"/>
                </a:tc>
                <a:tc hMerge="1">
                  <a:txBody>
                    <a:bodyPr/>
                    <a:lstStyle/>
                    <a:p>
                      <a:endParaRPr lang="en-GB"/>
                    </a:p>
                  </a:txBody>
                  <a:tcPr/>
                </a:tc>
                <a:extLst>
                  <a:ext uri="{0D108BD9-81ED-4DB2-BD59-A6C34878D82A}">
                    <a16:rowId xmlns:a16="http://schemas.microsoft.com/office/drawing/2014/main" val="3778711554"/>
                  </a:ext>
                </a:extLst>
              </a:tr>
              <a:tr h="319492">
                <a:tc gridSpan="2">
                  <a:txBody>
                    <a:bodyPr/>
                    <a:lstStyle/>
                    <a:p>
                      <a:pPr algn="just">
                        <a:lnSpc>
                          <a:spcPct val="107000"/>
                        </a:lnSpc>
                        <a:spcAft>
                          <a:spcPts val="0"/>
                        </a:spcAft>
                      </a:pPr>
                      <a:r>
                        <a:rPr lang="en-AU" sz="1400">
                          <a:effectLst/>
                          <a:latin typeface="Times New Roman" panose="02020603050405020304" pitchFamily="18" charset="0"/>
                          <a:cs typeface="Times New Roman" panose="02020603050405020304" pitchFamily="18" charset="0"/>
                        </a:rPr>
                        <a:t>PROJECTED INCOME STATEMENT for first year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06" marR="68506" marT="0" marB="0"/>
                </a:tc>
                <a:tc hMerge="1">
                  <a:txBody>
                    <a:bodyPr/>
                    <a:lstStyle/>
                    <a:p>
                      <a:endParaRPr lang="en-GB"/>
                    </a:p>
                  </a:txBody>
                  <a:tcPr/>
                </a:tc>
                <a:extLst>
                  <a:ext uri="{0D108BD9-81ED-4DB2-BD59-A6C34878D82A}">
                    <a16:rowId xmlns:a16="http://schemas.microsoft.com/office/drawing/2014/main" val="3955824839"/>
                  </a:ext>
                </a:extLst>
              </a:tr>
              <a:tr h="271710">
                <a:tc>
                  <a:txBody>
                    <a:bodyPr/>
                    <a:lstStyle/>
                    <a:p>
                      <a:pPr algn="just">
                        <a:lnSpc>
                          <a:spcPct val="107000"/>
                        </a:lnSpc>
                        <a:spcAft>
                          <a:spcPts val="0"/>
                        </a:spcAft>
                      </a:pPr>
                      <a:r>
                        <a:rPr lang="en-AU"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06" marR="68506" marT="0" marB="0"/>
                </a:tc>
                <a:tc>
                  <a:txBody>
                    <a:bodyPr/>
                    <a:lstStyle/>
                    <a:p>
                      <a:pPr algn="just">
                        <a:lnSpc>
                          <a:spcPct val="107000"/>
                        </a:lnSpc>
                        <a:spcAft>
                          <a:spcPts val="0"/>
                        </a:spcAft>
                      </a:pPr>
                      <a:r>
                        <a:rPr lang="en-AU" sz="1400">
                          <a:effectLst/>
                          <a:latin typeface="Times New Roman" panose="02020603050405020304" pitchFamily="18" charset="0"/>
                          <a:cs typeface="Times New Roman" panose="02020603050405020304" pitchFamily="18" charset="0"/>
                        </a:rPr>
                        <a:t>1</a:t>
                      </a:r>
                      <a:r>
                        <a:rPr lang="en-AU" sz="1400" baseline="30000">
                          <a:effectLst/>
                          <a:latin typeface="Times New Roman" panose="02020603050405020304" pitchFamily="18" charset="0"/>
                          <a:cs typeface="Times New Roman" panose="02020603050405020304" pitchFamily="18" charset="0"/>
                        </a:rPr>
                        <a:t>st</a:t>
                      </a:r>
                      <a:r>
                        <a:rPr lang="en-AU" sz="1400">
                          <a:effectLst/>
                          <a:latin typeface="Times New Roman" panose="02020603050405020304" pitchFamily="18" charset="0"/>
                          <a:cs typeface="Times New Roman" panose="02020603050405020304" pitchFamily="18" charset="0"/>
                        </a:rPr>
                        <a:t> year</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06" marR="68506" marT="0" marB="0"/>
                </a:tc>
                <a:extLst>
                  <a:ext uri="{0D108BD9-81ED-4DB2-BD59-A6C34878D82A}">
                    <a16:rowId xmlns:a16="http://schemas.microsoft.com/office/drawing/2014/main" val="669696814"/>
                  </a:ext>
                </a:extLst>
              </a:tr>
              <a:tr h="563391">
                <a:tc>
                  <a:txBody>
                    <a:bodyPr/>
                    <a:lstStyle/>
                    <a:p>
                      <a:pPr marL="171450" algn="just">
                        <a:lnSpc>
                          <a:spcPct val="107000"/>
                        </a:lnSpc>
                        <a:spcAft>
                          <a:spcPts val="0"/>
                        </a:spcAft>
                      </a:pPr>
                      <a:r>
                        <a:rPr lang="en-AU" sz="1400" dirty="0">
                          <a:effectLst/>
                          <a:latin typeface="Times New Roman" panose="02020603050405020304" pitchFamily="18" charset="0"/>
                          <a:cs typeface="Times New Roman" panose="02020603050405020304" pitchFamily="18" charset="0"/>
                        </a:rPr>
                        <a:t>Revenue from sale</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06" marR="68506" marT="0" marB="0"/>
                </a:tc>
                <a:tc>
                  <a:txBody>
                    <a:bodyPr/>
                    <a:lstStyle/>
                    <a:p>
                      <a:pPr algn="just">
                        <a:lnSpc>
                          <a:spcPct val="107000"/>
                        </a:lnSpc>
                        <a:spcAft>
                          <a:spcPts val="0"/>
                        </a:spcAft>
                      </a:pPr>
                      <a:r>
                        <a:rPr lang="en-AU" sz="1400">
                          <a:effectLst/>
                          <a:latin typeface="Times New Roman" panose="02020603050405020304" pitchFamily="18" charset="0"/>
                          <a:cs typeface="Times New Roman" panose="02020603050405020304" pitchFamily="18" charset="0"/>
                        </a:rPr>
                        <a:t>200,100</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06" marR="68506" marT="0" marB="0"/>
                </a:tc>
                <a:extLst>
                  <a:ext uri="{0D108BD9-81ED-4DB2-BD59-A6C34878D82A}">
                    <a16:rowId xmlns:a16="http://schemas.microsoft.com/office/drawing/2014/main" val="2374637841"/>
                  </a:ext>
                </a:extLst>
              </a:tr>
              <a:tr h="886374">
                <a:tc>
                  <a:txBody>
                    <a:bodyPr/>
                    <a:lstStyle/>
                    <a:p>
                      <a:pPr marL="171450" algn="just">
                        <a:lnSpc>
                          <a:spcPct val="107000"/>
                        </a:lnSpc>
                        <a:spcAft>
                          <a:spcPts val="0"/>
                        </a:spcAft>
                      </a:pPr>
                      <a:r>
                        <a:rPr lang="en-AU" sz="1400">
                          <a:effectLst/>
                          <a:latin typeface="Times New Roman" panose="02020603050405020304" pitchFamily="18" charset="0"/>
                          <a:cs typeface="Times New Roman" panose="02020603050405020304" pitchFamily="18" charset="0"/>
                        </a:rPr>
                        <a:t>Cost of goods sold</a:t>
                      </a:r>
                      <a:endParaRPr lang="en-GB" sz="1400">
                        <a:effectLst/>
                        <a:latin typeface="Times New Roman" panose="02020603050405020304" pitchFamily="18" charset="0"/>
                        <a:cs typeface="Times New Roman" panose="02020603050405020304" pitchFamily="18" charset="0"/>
                      </a:endParaRPr>
                    </a:p>
                    <a:p>
                      <a:pPr marL="171450" algn="just">
                        <a:lnSpc>
                          <a:spcPct val="107000"/>
                        </a:lnSpc>
                        <a:spcAft>
                          <a:spcPts val="0"/>
                        </a:spcAft>
                      </a:pPr>
                      <a:r>
                        <a:rPr lang="en-AU" sz="1400">
                          <a:effectLst/>
                          <a:latin typeface="Times New Roman" panose="02020603050405020304" pitchFamily="18" charset="0"/>
                          <a:cs typeface="Times New Roman" panose="02020603050405020304" pitchFamily="18" charset="0"/>
                        </a:rPr>
                        <a:t>Other direct cost</a:t>
                      </a:r>
                      <a:endParaRPr lang="en-GB" sz="140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400">
                          <a:effectLst/>
                          <a:latin typeface="Times New Roman" panose="02020603050405020304" pitchFamily="18" charset="0"/>
                          <a:cs typeface="Times New Roman" panose="02020603050405020304" pitchFamily="18" charset="0"/>
                        </a:rPr>
                        <a:t>Gross Profit</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06" marR="68506" marT="0" marB="0"/>
                </a:tc>
                <a:tc>
                  <a:txBody>
                    <a:bodyPr/>
                    <a:lstStyle/>
                    <a:p>
                      <a:pPr algn="just">
                        <a:lnSpc>
                          <a:spcPct val="107000"/>
                        </a:lnSpc>
                        <a:spcAft>
                          <a:spcPts val="0"/>
                        </a:spcAft>
                      </a:pPr>
                      <a:r>
                        <a:rPr lang="en-AU" sz="1400">
                          <a:effectLst/>
                          <a:latin typeface="Times New Roman" panose="02020603050405020304" pitchFamily="18" charset="0"/>
                          <a:cs typeface="Times New Roman" panose="02020603050405020304" pitchFamily="18" charset="0"/>
                        </a:rPr>
                        <a:t>30,000</a:t>
                      </a:r>
                      <a:endParaRPr lang="en-GB" sz="140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400">
                          <a:effectLst/>
                          <a:latin typeface="Times New Roman" panose="02020603050405020304" pitchFamily="18" charset="0"/>
                          <a:cs typeface="Times New Roman" panose="02020603050405020304" pitchFamily="18" charset="0"/>
                        </a:rPr>
                        <a:t>9,900</a:t>
                      </a:r>
                      <a:endParaRPr lang="en-GB" sz="140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400">
                          <a:effectLst/>
                          <a:latin typeface="Times New Roman" panose="02020603050405020304" pitchFamily="18" charset="0"/>
                          <a:cs typeface="Times New Roman" panose="02020603050405020304" pitchFamily="18" charset="0"/>
                        </a:rPr>
                        <a:t>160,000</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06" marR="68506" marT="0" marB="0"/>
                </a:tc>
                <a:extLst>
                  <a:ext uri="{0D108BD9-81ED-4DB2-BD59-A6C34878D82A}">
                    <a16:rowId xmlns:a16="http://schemas.microsoft.com/office/drawing/2014/main" val="2537349594"/>
                  </a:ext>
                </a:extLst>
              </a:tr>
              <a:tr h="1113943">
                <a:tc>
                  <a:txBody>
                    <a:bodyPr/>
                    <a:lstStyle/>
                    <a:p>
                      <a:pPr marL="171450" algn="just">
                        <a:lnSpc>
                          <a:spcPct val="107000"/>
                        </a:lnSpc>
                        <a:spcAft>
                          <a:spcPts val="0"/>
                        </a:spcAft>
                      </a:pPr>
                      <a:r>
                        <a:rPr lang="en-AU" sz="1400" dirty="0">
                          <a:effectLst/>
                          <a:latin typeface="Times New Roman" panose="02020603050405020304" pitchFamily="18" charset="0"/>
                          <a:cs typeface="Times New Roman" panose="02020603050405020304" pitchFamily="18" charset="0"/>
                        </a:rPr>
                        <a:t>Sales, general and administration</a:t>
                      </a:r>
                      <a:endParaRPr lang="en-GB" sz="1400" dirty="0">
                        <a:effectLst/>
                        <a:latin typeface="Times New Roman" panose="02020603050405020304" pitchFamily="18" charset="0"/>
                        <a:cs typeface="Times New Roman" panose="02020603050405020304" pitchFamily="18" charset="0"/>
                      </a:endParaRPr>
                    </a:p>
                    <a:p>
                      <a:pPr marL="171450" algn="just">
                        <a:lnSpc>
                          <a:spcPct val="107000"/>
                        </a:lnSpc>
                        <a:spcAft>
                          <a:spcPts val="0"/>
                        </a:spcAft>
                      </a:pPr>
                      <a:r>
                        <a:rPr lang="en-AU" sz="1400" dirty="0">
                          <a:effectLst/>
                          <a:latin typeface="Times New Roman" panose="02020603050405020304" pitchFamily="18" charset="0"/>
                          <a:cs typeface="Times New Roman" panose="02020603050405020304" pitchFamily="18" charset="0"/>
                        </a:rPr>
                        <a:t>Depreciation expenses</a:t>
                      </a:r>
                      <a:endParaRPr lang="en-GB" sz="1400" dirty="0">
                        <a:effectLst/>
                        <a:latin typeface="Times New Roman" panose="02020603050405020304" pitchFamily="18" charset="0"/>
                        <a:cs typeface="Times New Roman" panose="02020603050405020304" pitchFamily="18" charset="0"/>
                      </a:endParaRPr>
                    </a:p>
                    <a:p>
                      <a:pPr marL="171450" algn="just">
                        <a:lnSpc>
                          <a:spcPct val="107000"/>
                        </a:lnSpc>
                        <a:spcAft>
                          <a:spcPts val="0"/>
                        </a:spcAft>
                      </a:pPr>
                      <a:r>
                        <a:rPr lang="en-AU" sz="1400" dirty="0">
                          <a:effectLst/>
                          <a:latin typeface="Times New Roman" panose="02020603050405020304" pitchFamily="18" charset="0"/>
                          <a:cs typeface="Times New Roman" panose="02020603050405020304" pitchFamily="18" charset="0"/>
                        </a:rPr>
                        <a:t>Other expenses</a:t>
                      </a:r>
                      <a:endParaRPr lang="en-GB" sz="1400" dirty="0">
                        <a:effectLst/>
                        <a:latin typeface="Times New Roman" panose="02020603050405020304" pitchFamily="18" charset="0"/>
                        <a:cs typeface="Times New Roman" panose="02020603050405020304" pitchFamily="18" charset="0"/>
                      </a:endParaRPr>
                    </a:p>
                    <a:p>
                      <a:pPr marL="171450" algn="just">
                        <a:lnSpc>
                          <a:spcPct val="107000"/>
                        </a:lnSpc>
                        <a:spcAft>
                          <a:spcPts val="0"/>
                        </a:spcAft>
                      </a:pPr>
                      <a:r>
                        <a:rPr lang="en-AU" sz="1400" dirty="0">
                          <a:effectLst/>
                          <a:latin typeface="Times New Roman" panose="02020603050405020304" pitchFamily="18" charset="0"/>
                          <a:cs typeface="Times New Roman" panose="02020603050405020304" pitchFamily="18" charset="0"/>
                        </a:rPr>
                        <a:t> </a:t>
                      </a:r>
                      <a:endParaRPr lang="en-GB" sz="1400" dirty="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400" dirty="0">
                          <a:effectLst/>
                          <a:latin typeface="Times New Roman" panose="02020603050405020304" pitchFamily="18" charset="0"/>
                          <a:cs typeface="Times New Roman" panose="02020603050405020304" pitchFamily="18" charset="0"/>
                        </a:rPr>
                        <a:t>Profit before Taxes</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06" marR="68506" marT="0" marB="0"/>
                </a:tc>
                <a:tc>
                  <a:txBody>
                    <a:bodyPr/>
                    <a:lstStyle/>
                    <a:p>
                      <a:pPr algn="just">
                        <a:lnSpc>
                          <a:spcPct val="107000"/>
                        </a:lnSpc>
                        <a:spcAft>
                          <a:spcPts val="0"/>
                        </a:spcAft>
                      </a:pPr>
                      <a:r>
                        <a:rPr lang="en-AU" sz="1400">
                          <a:effectLst/>
                          <a:latin typeface="Times New Roman" panose="02020603050405020304" pitchFamily="18" charset="0"/>
                          <a:cs typeface="Times New Roman" panose="02020603050405020304" pitchFamily="18" charset="0"/>
                        </a:rPr>
                        <a:t>70,000</a:t>
                      </a:r>
                      <a:endParaRPr lang="en-GB" sz="140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400">
                          <a:effectLst/>
                          <a:latin typeface="Times New Roman" panose="02020603050405020304" pitchFamily="18" charset="0"/>
                          <a:cs typeface="Times New Roman" panose="02020603050405020304" pitchFamily="18" charset="0"/>
                        </a:rPr>
                        <a:t>2,000</a:t>
                      </a:r>
                      <a:endParaRPr lang="en-GB" sz="140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400">
                          <a:effectLst/>
                          <a:latin typeface="Times New Roman" panose="02020603050405020304" pitchFamily="18" charset="0"/>
                          <a:cs typeface="Times New Roman" panose="02020603050405020304" pitchFamily="18" charset="0"/>
                        </a:rPr>
                        <a:t>8,000</a:t>
                      </a:r>
                      <a:endParaRPr lang="en-GB" sz="140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400">
                          <a:effectLst/>
                          <a:latin typeface="Times New Roman" panose="02020603050405020304" pitchFamily="18" charset="0"/>
                          <a:cs typeface="Times New Roman" panose="02020603050405020304" pitchFamily="18" charset="0"/>
                        </a:rPr>
                        <a:t>80,000</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06" marR="68506" marT="0" marB="0"/>
                </a:tc>
                <a:extLst>
                  <a:ext uri="{0D108BD9-81ED-4DB2-BD59-A6C34878D82A}">
                    <a16:rowId xmlns:a16="http://schemas.microsoft.com/office/drawing/2014/main" val="4094097567"/>
                  </a:ext>
                </a:extLst>
              </a:tr>
              <a:tr h="661003">
                <a:tc>
                  <a:txBody>
                    <a:bodyPr/>
                    <a:lstStyle/>
                    <a:p>
                      <a:pPr marL="171450" algn="just">
                        <a:lnSpc>
                          <a:spcPct val="107000"/>
                        </a:lnSpc>
                        <a:spcAft>
                          <a:spcPts val="0"/>
                        </a:spcAft>
                      </a:pPr>
                      <a:r>
                        <a:rPr lang="en-AU" sz="1400">
                          <a:effectLst/>
                          <a:latin typeface="Times New Roman" panose="02020603050405020304" pitchFamily="18" charset="0"/>
                          <a:cs typeface="Times New Roman" panose="02020603050405020304" pitchFamily="18" charset="0"/>
                        </a:rPr>
                        <a:t>Taxes </a:t>
                      </a:r>
                      <a:endParaRPr lang="en-GB" sz="1400">
                        <a:effectLst/>
                        <a:latin typeface="Times New Roman" panose="02020603050405020304" pitchFamily="18" charset="0"/>
                        <a:cs typeface="Times New Roman" panose="02020603050405020304" pitchFamily="18" charset="0"/>
                      </a:endParaRPr>
                    </a:p>
                    <a:p>
                      <a:pPr marL="171450" algn="just">
                        <a:lnSpc>
                          <a:spcPct val="107000"/>
                        </a:lnSpc>
                        <a:spcAft>
                          <a:spcPts val="0"/>
                        </a:spcAft>
                      </a:pPr>
                      <a:r>
                        <a:rPr lang="en-AU"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400">
                          <a:effectLst/>
                          <a:latin typeface="Times New Roman" panose="02020603050405020304" pitchFamily="18" charset="0"/>
                          <a:cs typeface="Times New Roman" panose="02020603050405020304" pitchFamily="18" charset="0"/>
                        </a:rPr>
                        <a:t>Net Profit</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06" marR="68506" marT="0" marB="0"/>
                </a:tc>
                <a:tc>
                  <a:txBody>
                    <a:bodyPr/>
                    <a:lstStyle/>
                    <a:p>
                      <a:pPr algn="just">
                        <a:lnSpc>
                          <a:spcPct val="107000"/>
                        </a:lnSpc>
                        <a:spcAft>
                          <a:spcPts val="0"/>
                        </a:spcAft>
                      </a:pPr>
                      <a:r>
                        <a:rPr lang="en-AU" sz="1400" dirty="0">
                          <a:effectLst/>
                          <a:latin typeface="Times New Roman" panose="02020603050405020304" pitchFamily="18" charset="0"/>
                          <a:cs typeface="Times New Roman" panose="02020603050405020304" pitchFamily="18" charset="0"/>
                        </a:rPr>
                        <a:t>20,000</a:t>
                      </a:r>
                      <a:endParaRPr lang="en-GB" sz="1400" dirty="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400" dirty="0">
                          <a:effectLst/>
                          <a:latin typeface="Times New Roman" panose="02020603050405020304" pitchFamily="18" charset="0"/>
                          <a:cs typeface="Times New Roman" panose="02020603050405020304" pitchFamily="18" charset="0"/>
                        </a:rPr>
                        <a:t> </a:t>
                      </a:r>
                      <a:endParaRPr lang="en-GB" sz="1400" dirty="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400" dirty="0">
                          <a:effectLst/>
                          <a:latin typeface="Times New Roman" panose="02020603050405020304" pitchFamily="18" charset="0"/>
                          <a:cs typeface="Times New Roman" panose="02020603050405020304" pitchFamily="18" charset="0"/>
                        </a:rPr>
                        <a:t>60,000</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06" marR="68506" marT="0" marB="0"/>
                </a:tc>
                <a:extLst>
                  <a:ext uri="{0D108BD9-81ED-4DB2-BD59-A6C34878D82A}">
                    <a16:rowId xmlns:a16="http://schemas.microsoft.com/office/drawing/2014/main" val="4193137413"/>
                  </a:ext>
                </a:extLst>
              </a:tr>
            </a:tbl>
          </a:graphicData>
        </a:graphic>
      </p:graphicFrame>
    </p:spTree>
    <p:extLst>
      <p:ext uri="{BB962C8B-B14F-4D97-AF65-F5344CB8AC3E}">
        <p14:creationId xmlns:p14="http://schemas.microsoft.com/office/powerpoint/2010/main" val="5476582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5157A-6ACB-4C9B-A486-0FE6D8A50856}"/>
              </a:ext>
            </a:extLst>
          </p:cNvPr>
          <p:cNvSpPr>
            <a:spLocks noGrp="1"/>
          </p:cNvSpPr>
          <p:nvPr>
            <p:ph type="title"/>
          </p:nvPr>
        </p:nvSpPr>
        <p:spPr/>
        <p:txBody>
          <a:bodyPr>
            <a:normAutofit/>
          </a:bodyPr>
          <a:lstStyle/>
          <a:p>
            <a:pPr algn="ctr"/>
            <a:r>
              <a:rPr lang="en-GB" sz="3600" b="1" dirty="0">
                <a:latin typeface="Times New Roman" panose="02020603050405020304" pitchFamily="18" charset="0"/>
                <a:cs typeface="Times New Roman" panose="02020603050405020304" pitchFamily="18" charset="0"/>
              </a:rPr>
              <a:t>BALANCE SHEET FOR 1</a:t>
            </a:r>
            <a:r>
              <a:rPr lang="en-GB" sz="3600" b="1" baseline="30000" dirty="0">
                <a:latin typeface="Times New Roman" panose="02020603050405020304" pitchFamily="18" charset="0"/>
                <a:cs typeface="Times New Roman" panose="02020603050405020304" pitchFamily="18" charset="0"/>
              </a:rPr>
              <a:t>ST</a:t>
            </a:r>
            <a:r>
              <a:rPr lang="en-GB" sz="3600" b="1" dirty="0">
                <a:latin typeface="Times New Roman" panose="02020603050405020304" pitchFamily="18" charset="0"/>
                <a:cs typeface="Times New Roman" panose="02020603050405020304" pitchFamily="18" charset="0"/>
              </a:rPr>
              <a:t> YEAR</a:t>
            </a:r>
          </a:p>
        </p:txBody>
      </p:sp>
      <p:graphicFrame>
        <p:nvGraphicFramePr>
          <p:cNvPr id="7" name="Content Placeholder 6">
            <a:extLst>
              <a:ext uri="{FF2B5EF4-FFF2-40B4-BE49-F238E27FC236}">
                <a16:creationId xmlns:a16="http://schemas.microsoft.com/office/drawing/2014/main" id="{49E33C35-3950-423D-A796-7766B88DAF46}"/>
              </a:ext>
            </a:extLst>
          </p:cNvPr>
          <p:cNvGraphicFramePr>
            <a:graphicFrameLocks noGrp="1"/>
          </p:cNvGraphicFramePr>
          <p:nvPr>
            <p:ph idx="1"/>
            <p:extLst>
              <p:ext uri="{D42A27DB-BD31-4B8C-83A1-F6EECF244321}">
                <p14:modId xmlns:p14="http://schemas.microsoft.com/office/powerpoint/2010/main" val="933329860"/>
              </p:ext>
            </p:extLst>
          </p:nvPr>
        </p:nvGraphicFramePr>
        <p:xfrm>
          <a:off x="2806706" y="2411895"/>
          <a:ext cx="8897566" cy="3877759"/>
        </p:xfrm>
        <a:graphic>
          <a:graphicData uri="http://schemas.openxmlformats.org/drawingml/2006/table">
            <a:tbl>
              <a:tblPr firstRow="1" firstCol="1" bandRow="1">
                <a:tableStyleId>{5C22544A-7EE6-4342-B048-85BDC9FD1C3A}</a:tableStyleId>
              </a:tblPr>
              <a:tblGrid>
                <a:gridCol w="570660">
                  <a:extLst>
                    <a:ext uri="{9D8B030D-6E8A-4147-A177-3AD203B41FA5}">
                      <a16:colId xmlns:a16="http://schemas.microsoft.com/office/drawing/2014/main" val="2190534592"/>
                    </a:ext>
                  </a:extLst>
                </a:gridCol>
                <a:gridCol w="5208753">
                  <a:extLst>
                    <a:ext uri="{9D8B030D-6E8A-4147-A177-3AD203B41FA5}">
                      <a16:colId xmlns:a16="http://schemas.microsoft.com/office/drawing/2014/main" val="4136820057"/>
                    </a:ext>
                  </a:extLst>
                </a:gridCol>
                <a:gridCol w="3118153">
                  <a:extLst>
                    <a:ext uri="{9D8B030D-6E8A-4147-A177-3AD203B41FA5}">
                      <a16:colId xmlns:a16="http://schemas.microsoft.com/office/drawing/2014/main" val="2064419344"/>
                    </a:ext>
                  </a:extLst>
                </a:gridCol>
              </a:tblGrid>
              <a:tr h="556445">
                <a:tc gridSpan="2">
                  <a:txBody>
                    <a:bodyPr/>
                    <a:lstStyle/>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 </a:t>
                      </a:r>
                      <a:endParaRPr lang="en-GB" sz="160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Assets</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a:txBody>
                    <a:bodyPr/>
                    <a:lstStyle/>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 </a:t>
                      </a:r>
                      <a:endParaRPr lang="en-GB" sz="160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1</a:t>
                      </a:r>
                      <a:r>
                        <a:rPr lang="en-AU" sz="1600" baseline="30000">
                          <a:effectLst/>
                          <a:latin typeface="Times New Roman" panose="02020603050405020304" pitchFamily="18" charset="0"/>
                          <a:cs typeface="Times New Roman" panose="02020603050405020304" pitchFamily="18" charset="0"/>
                        </a:rPr>
                        <a:t>st</a:t>
                      </a:r>
                      <a:r>
                        <a:rPr lang="en-AU" sz="1600">
                          <a:effectLst/>
                          <a:latin typeface="Times New Roman" panose="02020603050405020304" pitchFamily="18" charset="0"/>
                          <a:cs typeface="Times New Roman" panose="02020603050405020304" pitchFamily="18" charset="0"/>
                        </a:rPr>
                        <a:t> year</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85321396"/>
                  </a:ext>
                </a:extLst>
              </a:tr>
              <a:tr h="1328341">
                <a:tc>
                  <a:txBody>
                    <a:bodyPr/>
                    <a:lstStyle/>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1.</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0"/>
                        </a:spcAft>
                      </a:pPr>
                      <a:r>
                        <a:rPr lang="en-AU" sz="1600" dirty="0">
                          <a:effectLst/>
                          <a:latin typeface="Times New Roman" panose="02020603050405020304" pitchFamily="18" charset="0"/>
                          <a:cs typeface="Times New Roman" panose="02020603050405020304" pitchFamily="18" charset="0"/>
                        </a:rPr>
                        <a:t>Current Assets</a:t>
                      </a:r>
                      <a:endParaRPr lang="en-GB" sz="1600" dirty="0">
                        <a:effectLst/>
                        <a:latin typeface="Times New Roman" panose="02020603050405020304" pitchFamily="18" charset="0"/>
                        <a:cs typeface="Times New Roman" panose="02020603050405020304" pitchFamily="18" charset="0"/>
                      </a:endParaRPr>
                    </a:p>
                    <a:p>
                      <a:pPr marL="160020" algn="just">
                        <a:lnSpc>
                          <a:spcPct val="107000"/>
                        </a:lnSpc>
                        <a:spcAft>
                          <a:spcPts val="0"/>
                        </a:spcAft>
                      </a:pPr>
                      <a:r>
                        <a:rPr lang="en-AU" sz="1600" dirty="0">
                          <a:effectLst/>
                          <a:latin typeface="Times New Roman" panose="02020603050405020304" pitchFamily="18" charset="0"/>
                          <a:cs typeface="Times New Roman" panose="02020603050405020304" pitchFamily="18" charset="0"/>
                        </a:rPr>
                        <a:t>Cash</a:t>
                      </a:r>
                      <a:endParaRPr lang="en-GB" sz="1600" dirty="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600" dirty="0">
                          <a:effectLst/>
                          <a:latin typeface="Times New Roman" panose="02020603050405020304" pitchFamily="18" charset="0"/>
                          <a:cs typeface="Times New Roman" panose="02020603050405020304" pitchFamily="18" charset="0"/>
                        </a:rPr>
                        <a:t> </a:t>
                      </a:r>
                      <a:endParaRPr lang="en-GB" sz="1600" dirty="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600" dirty="0">
                          <a:effectLst/>
                          <a:latin typeface="Times New Roman" panose="02020603050405020304" pitchFamily="18" charset="0"/>
                          <a:cs typeface="Times New Roman" panose="02020603050405020304" pitchFamily="18" charset="0"/>
                        </a:rPr>
                        <a:t>Total Current Assets</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 </a:t>
                      </a:r>
                      <a:endParaRPr lang="en-GB" sz="160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42,000</a:t>
                      </a:r>
                      <a:endParaRPr lang="en-GB" sz="160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 </a:t>
                      </a:r>
                      <a:endParaRPr lang="en-GB" sz="160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42,000</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24758585"/>
                  </a:ext>
                </a:extLst>
              </a:tr>
              <a:tr h="1411420">
                <a:tc>
                  <a:txBody>
                    <a:bodyPr/>
                    <a:lstStyle/>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2.</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Fixed Assets</a:t>
                      </a:r>
                      <a:endParaRPr lang="en-GB" sz="1600">
                        <a:effectLst/>
                        <a:latin typeface="Times New Roman" panose="02020603050405020304" pitchFamily="18" charset="0"/>
                        <a:cs typeface="Times New Roman" panose="02020603050405020304" pitchFamily="18" charset="0"/>
                      </a:endParaRPr>
                    </a:p>
                    <a:p>
                      <a:pPr marL="160020" algn="just">
                        <a:lnSpc>
                          <a:spcPct val="107000"/>
                        </a:lnSpc>
                        <a:spcAft>
                          <a:spcPts val="0"/>
                        </a:spcAft>
                      </a:pPr>
                      <a:r>
                        <a:rPr lang="en-AU" sz="1600">
                          <a:effectLst/>
                          <a:latin typeface="Times New Roman" panose="02020603050405020304" pitchFamily="18" charset="0"/>
                          <a:cs typeface="Times New Roman" panose="02020603050405020304" pitchFamily="18" charset="0"/>
                        </a:rPr>
                        <a:t>Buildings</a:t>
                      </a:r>
                      <a:endParaRPr lang="en-GB" sz="1600">
                        <a:effectLst/>
                        <a:latin typeface="Times New Roman" panose="02020603050405020304" pitchFamily="18" charset="0"/>
                        <a:cs typeface="Times New Roman" panose="02020603050405020304" pitchFamily="18" charset="0"/>
                      </a:endParaRPr>
                    </a:p>
                    <a:p>
                      <a:pPr marL="160020" algn="just">
                        <a:lnSpc>
                          <a:spcPct val="107000"/>
                        </a:lnSpc>
                        <a:spcAft>
                          <a:spcPts val="0"/>
                        </a:spcAft>
                      </a:pPr>
                      <a:r>
                        <a:rPr lang="en-AU" sz="1600">
                          <a:effectLst/>
                          <a:latin typeface="Times New Roman" panose="02020603050405020304" pitchFamily="18" charset="0"/>
                          <a:cs typeface="Times New Roman" panose="02020603050405020304" pitchFamily="18" charset="0"/>
                        </a:rPr>
                        <a:t>Furniture </a:t>
                      </a:r>
                      <a:endParaRPr lang="en-GB" sz="160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 </a:t>
                      </a:r>
                      <a:endParaRPr lang="en-GB" sz="160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Total Fixed Assets</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 </a:t>
                      </a:r>
                      <a:endParaRPr lang="en-GB" sz="160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24,000</a:t>
                      </a:r>
                      <a:endParaRPr lang="en-GB" sz="160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25,000</a:t>
                      </a:r>
                      <a:endParaRPr lang="en-GB" sz="160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 </a:t>
                      </a:r>
                      <a:endParaRPr lang="en-GB" sz="160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49,000</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82787263"/>
                  </a:ext>
                </a:extLst>
              </a:tr>
              <a:tr h="581553">
                <a:tc>
                  <a:txBody>
                    <a:bodyPr/>
                    <a:lstStyle/>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 </a:t>
                      </a:r>
                      <a:endParaRPr lang="en-GB" sz="160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3.</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Total Assets</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0"/>
                        </a:spcAft>
                      </a:pPr>
                      <a:r>
                        <a:rPr lang="en-AU" sz="1600" dirty="0">
                          <a:effectLst/>
                          <a:latin typeface="Times New Roman" panose="02020603050405020304" pitchFamily="18" charset="0"/>
                          <a:cs typeface="Times New Roman" panose="02020603050405020304" pitchFamily="18" charset="0"/>
                        </a:rPr>
                        <a:t>91,000</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98264264"/>
                  </a:ext>
                </a:extLst>
              </a:tr>
            </a:tbl>
          </a:graphicData>
        </a:graphic>
      </p:graphicFrame>
    </p:spTree>
    <p:extLst>
      <p:ext uri="{BB962C8B-B14F-4D97-AF65-F5344CB8AC3E}">
        <p14:creationId xmlns:p14="http://schemas.microsoft.com/office/powerpoint/2010/main" val="13642374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1E737-B434-4C6F-96FC-97B568A3AB53}"/>
              </a:ext>
            </a:extLst>
          </p:cNvPr>
          <p:cNvSpPr>
            <a:spLocks noGrp="1"/>
          </p:cNvSpPr>
          <p:nvPr>
            <p:ph type="title"/>
          </p:nvPr>
        </p:nvSpPr>
        <p:spPr/>
        <p:txBody>
          <a:bodyPr>
            <a:normAutofit/>
          </a:bodyPr>
          <a:lstStyle/>
          <a:p>
            <a:r>
              <a:rPr lang="en-GB" sz="3600" dirty="0">
                <a:latin typeface="Times New Roman" panose="02020603050405020304" pitchFamily="18" charset="0"/>
                <a:cs typeface="Times New Roman" panose="02020603050405020304" pitchFamily="18" charset="0"/>
              </a:rPr>
              <a:t>BALANCE SHEET FOR 1</a:t>
            </a:r>
            <a:r>
              <a:rPr lang="en-GB" sz="3600" baseline="30000" dirty="0">
                <a:latin typeface="Times New Roman" panose="02020603050405020304" pitchFamily="18" charset="0"/>
                <a:cs typeface="Times New Roman" panose="02020603050405020304" pitchFamily="18" charset="0"/>
              </a:rPr>
              <a:t>ST</a:t>
            </a:r>
            <a:r>
              <a:rPr lang="en-GB" sz="3600" dirty="0">
                <a:latin typeface="Times New Roman" panose="02020603050405020304" pitchFamily="18" charset="0"/>
                <a:cs typeface="Times New Roman" panose="02020603050405020304" pitchFamily="18" charset="0"/>
              </a:rPr>
              <a:t> YEAR CONTINUE</a:t>
            </a:r>
          </a:p>
        </p:txBody>
      </p:sp>
      <p:graphicFrame>
        <p:nvGraphicFramePr>
          <p:cNvPr id="4" name="Content Placeholder 3">
            <a:extLst>
              <a:ext uri="{FF2B5EF4-FFF2-40B4-BE49-F238E27FC236}">
                <a16:creationId xmlns:a16="http://schemas.microsoft.com/office/drawing/2014/main" id="{9CC616E0-F2C4-49A5-A1CA-4BDC53269D1A}"/>
              </a:ext>
            </a:extLst>
          </p:cNvPr>
          <p:cNvGraphicFramePr>
            <a:graphicFrameLocks noGrp="1"/>
          </p:cNvGraphicFramePr>
          <p:nvPr>
            <p:ph idx="1"/>
            <p:extLst>
              <p:ext uri="{D42A27DB-BD31-4B8C-83A1-F6EECF244321}">
                <p14:modId xmlns:p14="http://schemas.microsoft.com/office/powerpoint/2010/main" val="78624441"/>
              </p:ext>
            </p:extLst>
          </p:nvPr>
        </p:nvGraphicFramePr>
        <p:xfrm>
          <a:off x="2806707" y="2292626"/>
          <a:ext cx="8897565" cy="4409297"/>
        </p:xfrm>
        <a:graphic>
          <a:graphicData uri="http://schemas.openxmlformats.org/drawingml/2006/table">
            <a:tbl>
              <a:tblPr firstRow="1" firstCol="1" bandRow="1">
                <a:tableStyleId>{5C22544A-7EE6-4342-B048-85BDC9FD1C3A}</a:tableStyleId>
              </a:tblPr>
              <a:tblGrid>
                <a:gridCol w="135472">
                  <a:extLst>
                    <a:ext uri="{9D8B030D-6E8A-4147-A177-3AD203B41FA5}">
                      <a16:colId xmlns:a16="http://schemas.microsoft.com/office/drawing/2014/main" val="2140325509"/>
                    </a:ext>
                  </a:extLst>
                </a:gridCol>
                <a:gridCol w="552909">
                  <a:extLst>
                    <a:ext uri="{9D8B030D-6E8A-4147-A177-3AD203B41FA5}">
                      <a16:colId xmlns:a16="http://schemas.microsoft.com/office/drawing/2014/main" val="1289546661"/>
                    </a:ext>
                  </a:extLst>
                </a:gridCol>
                <a:gridCol w="135472">
                  <a:extLst>
                    <a:ext uri="{9D8B030D-6E8A-4147-A177-3AD203B41FA5}">
                      <a16:colId xmlns:a16="http://schemas.microsoft.com/office/drawing/2014/main" val="1915910282"/>
                    </a:ext>
                  </a:extLst>
                </a:gridCol>
                <a:gridCol w="5029962">
                  <a:extLst>
                    <a:ext uri="{9D8B030D-6E8A-4147-A177-3AD203B41FA5}">
                      <a16:colId xmlns:a16="http://schemas.microsoft.com/office/drawing/2014/main" val="3019518479"/>
                    </a:ext>
                  </a:extLst>
                </a:gridCol>
                <a:gridCol w="2908278">
                  <a:extLst>
                    <a:ext uri="{9D8B030D-6E8A-4147-A177-3AD203B41FA5}">
                      <a16:colId xmlns:a16="http://schemas.microsoft.com/office/drawing/2014/main" val="1108174518"/>
                    </a:ext>
                  </a:extLst>
                </a:gridCol>
                <a:gridCol w="135472">
                  <a:extLst>
                    <a:ext uri="{9D8B030D-6E8A-4147-A177-3AD203B41FA5}">
                      <a16:colId xmlns:a16="http://schemas.microsoft.com/office/drawing/2014/main" val="2607480172"/>
                    </a:ext>
                  </a:extLst>
                </a:gridCol>
              </a:tblGrid>
              <a:tr h="488743">
                <a:tc>
                  <a:txBody>
                    <a:bodyPr/>
                    <a:lstStyle/>
                    <a:p>
                      <a:pPr>
                        <a:lnSpc>
                          <a:spcPct val="107000"/>
                        </a:lnSpc>
                        <a:spcAft>
                          <a:spcPts val="800"/>
                        </a:spcAft>
                      </a:pPr>
                      <a:r>
                        <a:rPr lang="en-GB" sz="1600">
                          <a:effectLst/>
                          <a:latin typeface="Times New Roman" panose="02020603050405020304" pitchFamily="18" charset="0"/>
                          <a:cs typeface="Times New Roman" panose="02020603050405020304" pitchFamily="18" charset="0"/>
                        </a:rPr>
                        <a:t> </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nchor="ctr"/>
                </a:tc>
                <a:tc gridSpan="3">
                  <a:txBody>
                    <a:bodyPr/>
                    <a:lstStyle/>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 </a:t>
                      </a:r>
                      <a:endParaRPr lang="en-GB" sz="160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Liabilities and Owners Equity</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5014" marR="65014" marT="0" marB="0"/>
                </a:tc>
                <a:tc hMerge="1">
                  <a:txBody>
                    <a:bodyPr/>
                    <a:lstStyle/>
                    <a:p>
                      <a:endParaRPr lang="en-GB"/>
                    </a:p>
                  </a:txBody>
                  <a:tcPr/>
                </a:tc>
                <a:tc hMerge="1">
                  <a:txBody>
                    <a:bodyPr/>
                    <a:lstStyle/>
                    <a:p>
                      <a:endParaRPr lang="en-GB"/>
                    </a:p>
                  </a:txBody>
                  <a:tcPr/>
                </a:tc>
                <a:tc gridSpan="2">
                  <a:txBody>
                    <a:bodyPr/>
                    <a:lstStyle/>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 </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5014" marR="65014" marT="0" marB="0"/>
                </a:tc>
                <a:tc hMerge="1">
                  <a:txBody>
                    <a:bodyPr/>
                    <a:lstStyle/>
                    <a:p>
                      <a:endParaRPr lang="en-GB"/>
                    </a:p>
                  </a:txBody>
                  <a:tcPr/>
                </a:tc>
                <a:extLst>
                  <a:ext uri="{0D108BD9-81ED-4DB2-BD59-A6C34878D82A}">
                    <a16:rowId xmlns:a16="http://schemas.microsoft.com/office/drawing/2014/main" val="1299045871"/>
                  </a:ext>
                </a:extLst>
              </a:tr>
              <a:tr h="1247430">
                <a:tc>
                  <a:txBody>
                    <a:bodyPr/>
                    <a:lstStyle/>
                    <a:p>
                      <a:pPr>
                        <a:lnSpc>
                          <a:spcPct val="107000"/>
                        </a:lnSpc>
                        <a:spcAft>
                          <a:spcPts val="800"/>
                        </a:spcAft>
                      </a:pPr>
                      <a:r>
                        <a:rPr lang="en-GB" sz="1600">
                          <a:effectLst/>
                          <a:latin typeface="Times New Roman" panose="02020603050405020304" pitchFamily="18" charset="0"/>
                          <a:cs typeface="Times New Roman" panose="02020603050405020304" pitchFamily="18" charset="0"/>
                        </a:rPr>
                        <a:t> </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nchor="ctr"/>
                </a:tc>
                <a:tc>
                  <a:txBody>
                    <a:bodyPr/>
                    <a:lstStyle/>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4.</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5014" marR="65014" marT="0" marB="0"/>
                </a:tc>
                <a:tc gridSpan="2">
                  <a:txBody>
                    <a:bodyPr/>
                    <a:lstStyle/>
                    <a:p>
                      <a:pPr algn="just">
                        <a:lnSpc>
                          <a:spcPct val="107000"/>
                        </a:lnSpc>
                        <a:spcAft>
                          <a:spcPts val="0"/>
                        </a:spcAft>
                      </a:pPr>
                      <a:r>
                        <a:rPr lang="en-AU" sz="1600" dirty="0">
                          <a:effectLst/>
                          <a:latin typeface="Times New Roman" panose="02020603050405020304" pitchFamily="18" charset="0"/>
                          <a:cs typeface="Times New Roman" panose="02020603050405020304" pitchFamily="18" charset="0"/>
                        </a:rPr>
                        <a:t>Current Liabilities</a:t>
                      </a:r>
                      <a:endParaRPr lang="en-GB" sz="1600" dirty="0">
                        <a:effectLst/>
                        <a:latin typeface="Times New Roman" panose="02020603050405020304" pitchFamily="18" charset="0"/>
                        <a:cs typeface="Times New Roman" panose="02020603050405020304" pitchFamily="18" charset="0"/>
                      </a:endParaRPr>
                    </a:p>
                    <a:p>
                      <a:pPr marL="160020" algn="just">
                        <a:lnSpc>
                          <a:spcPct val="107000"/>
                        </a:lnSpc>
                        <a:spcAft>
                          <a:spcPts val="0"/>
                        </a:spcAft>
                      </a:pPr>
                      <a:r>
                        <a:rPr lang="en-AU" sz="1600" dirty="0">
                          <a:effectLst/>
                          <a:latin typeface="Times New Roman" panose="02020603050405020304" pitchFamily="18" charset="0"/>
                          <a:cs typeface="Times New Roman" panose="02020603050405020304" pitchFamily="18" charset="0"/>
                        </a:rPr>
                        <a:t>Accounts Payable</a:t>
                      </a:r>
                      <a:endParaRPr lang="en-GB" sz="1600" dirty="0">
                        <a:effectLst/>
                        <a:latin typeface="Times New Roman" panose="02020603050405020304" pitchFamily="18" charset="0"/>
                        <a:cs typeface="Times New Roman" panose="02020603050405020304" pitchFamily="18" charset="0"/>
                      </a:endParaRPr>
                    </a:p>
                    <a:p>
                      <a:pPr marL="160020" algn="just">
                        <a:lnSpc>
                          <a:spcPct val="107000"/>
                        </a:lnSpc>
                        <a:spcAft>
                          <a:spcPts val="0"/>
                        </a:spcAft>
                      </a:pPr>
                      <a:r>
                        <a:rPr lang="en-AU" sz="1600" dirty="0">
                          <a:effectLst/>
                          <a:latin typeface="Times New Roman" panose="02020603050405020304" pitchFamily="18" charset="0"/>
                          <a:cs typeface="Times New Roman" panose="02020603050405020304" pitchFamily="18" charset="0"/>
                        </a:rPr>
                        <a:t>Accrued expenses payable  </a:t>
                      </a:r>
                      <a:endParaRPr lang="en-GB" sz="1600" dirty="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600" dirty="0">
                          <a:effectLst/>
                          <a:latin typeface="Times New Roman" panose="02020603050405020304" pitchFamily="18" charset="0"/>
                          <a:cs typeface="Times New Roman" panose="02020603050405020304" pitchFamily="18" charset="0"/>
                        </a:rPr>
                        <a:t>Total Current Liabilities</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5014" marR="65014" marT="0" marB="0"/>
                </a:tc>
                <a:tc hMerge="1">
                  <a:txBody>
                    <a:bodyPr/>
                    <a:lstStyle/>
                    <a:p>
                      <a:endParaRPr lang="en-GB"/>
                    </a:p>
                  </a:txBody>
                  <a:tcPr/>
                </a:tc>
                <a:tc gridSpan="2">
                  <a:txBody>
                    <a:bodyPr/>
                    <a:lstStyle/>
                    <a:p>
                      <a:pPr algn="just">
                        <a:lnSpc>
                          <a:spcPct val="107000"/>
                        </a:lnSpc>
                        <a:spcAft>
                          <a:spcPts val="0"/>
                        </a:spcAft>
                      </a:pPr>
                      <a:r>
                        <a:rPr lang="en-AU" sz="1600" dirty="0">
                          <a:effectLst/>
                          <a:latin typeface="Times New Roman" panose="02020603050405020304" pitchFamily="18" charset="0"/>
                          <a:cs typeface="Times New Roman" panose="02020603050405020304" pitchFamily="18" charset="0"/>
                        </a:rPr>
                        <a:t> </a:t>
                      </a:r>
                      <a:endParaRPr lang="en-GB" sz="1600" dirty="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600" dirty="0">
                          <a:effectLst/>
                          <a:latin typeface="Times New Roman" panose="02020603050405020304" pitchFamily="18" charset="0"/>
                          <a:cs typeface="Times New Roman" panose="02020603050405020304" pitchFamily="18" charset="0"/>
                        </a:rPr>
                        <a:t>5,000</a:t>
                      </a:r>
                      <a:endParaRPr lang="en-GB" sz="1600" dirty="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600" dirty="0">
                          <a:effectLst/>
                          <a:latin typeface="Times New Roman" panose="02020603050405020304" pitchFamily="18" charset="0"/>
                          <a:cs typeface="Times New Roman" panose="02020603050405020304" pitchFamily="18" charset="0"/>
                        </a:rPr>
                        <a:t>6,000  </a:t>
                      </a:r>
                      <a:endParaRPr lang="en-GB" sz="1600" dirty="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600" dirty="0">
                          <a:effectLst/>
                          <a:latin typeface="Times New Roman" panose="02020603050405020304" pitchFamily="18" charset="0"/>
                          <a:cs typeface="Times New Roman" panose="02020603050405020304" pitchFamily="18" charset="0"/>
                        </a:rPr>
                        <a:t>11,000</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5014" marR="65014" marT="0" marB="0"/>
                </a:tc>
                <a:tc hMerge="1">
                  <a:txBody>
                    <a:bodyPr/>
                    <a:lstStyle/>
                    <a:p>
                      <a:endParaRPr lang="en-GB"/>
                    </a:p>
                  </a:txBody>
                  <a:tcPr/>
                </a:tc>
                <a:extLst>
                  <a:ext uri="{0D108BD9-81ED-4DB2-BD59-A6C34878D82A}">
                    <a16:rowId xmlns:a16="http://schemas.microsoft.com/office/drawing/2014/main" val="652695324"/>
                  </a:ext>
                </a:extLst>
              </a:tr>
              <a:tr h="1127262">
                <a:tc>
                  <a:txBody>
                    <a:bodyPr/>
                    <a:lstStyle/>
                    <a:p>
                      <a:pPr>
                        <a:lnSpc>
                          <a:spcPct val="107000"/>
                        </a:lnSpc>
                        <a:spcAft>
                          <a:spcPts val="800"/>
                        </a:spcAft>
                      </a:pPr>
                      <a:r>
                        <a:rPr lang="en-GB" sz="1600">
                          <a:effectLst/>
                          <a:latin typeface="Times New Roman" panose="02020603050405020304" pitchFamily="18" charset="0"/>
                          <a:cs typeface="Times New Roman" panose="02020603050405020304" pitchFamily="18" charset="0"/>
                        </a:rPr>
                        <a:t> </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nchor="ctr"/>
                </a:tc>
                <a:tc>
                  <a:txBody>
                    <a:bodyPr/>
                    <a:lstStyle/>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5. </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5014" marR="65014" marT="0" marB="0"/>
                </a:tc>
                <a:tc gridSpan="2">
                  <a:txBody>
                    <a:bodyPr/>
                    <a:lstStyle/>
                    <a:p>
                      <a:pPr algn="just">
                        <a:lnSpc>
                          <a:spcPct val="107000"/>
                        </a:lnSpc>
                        <a:spcAft>
                          <a:spcPts val="0"/>
                        </a:spcAft>
                      </a:pPr>
                      <a:r>
                        <a:rPr lang="en-AU" sz="1600" dirty="0">
                          <a:effectLst/>
                          <a:latin typeface="Times New Roman" panose="02020603050405020304" pitchFamily="18" charset="0"/>
                          <a:cs typeface="Times New Roman" panose="02020603050405020304" pitchFamily="18" charset="0"/>
                        </a:rPr>
                        <a:t>Long-Term Liabilities</a:t>
                      </a:r>
                      <a:endParaRPr lang="en-GB" sz="1600" dirty="0">
                        <a:effectLst/>
                        <a:latin typeface="Times New Roman" panose="02020603050405020304" pitchFamily="18" charset="0"/>
                        <a:cs typeface="Times New Roman" panose="02020603050405020304" pitchFamily="18" charset="0"/>
                      </a:endParaRPr>
                    </a:p>
                    <a:p>
                      <a:pPr marL="160020" algn="just">
                        <a:lnSpc>
                          <a:spcPct val="107000"/>
                        </a:lnSpc>
                        <a:spcAft>
                          <a:spcPts val="0"/>
                        </a:spcAft>
                      </a:pPr>
                      <a:r>
                        <a:rPr lang="en-AU" sz="1600" dirty="0">
                          <a:effectLst/>
                          <a:latin typeface="Times New Roman" panose="02020603050405020304" pitchFamily="18" charset="0"/>
                          <a:cs typeface="Times New Roman" panose="02020603050405020304" pitchFamily="18" charset="0"/>
                        </a:rPr>
                        <a:t>Business Loans</a:t>
                      </a:r>
                    </a:p>
                    <a:p>
                      <a:pPr marL="160020" algn="just">
                        <a:lnSpc>
                          <a:spcPct val="107000"/>
                        </a:lnSpc>
                        <a:spcAft>
                          <a:spcPts val="0"/>
                        </a:spcAft>
                      </a:pPr>
                      <a:r>
                        <a:rPr lang="en-AU" sz="1600" dirty="0">
                          <a:effectLst/>
                          <a:latin typeface="Times New Roman" panose="02020603050405020304" pitchFamily="18" charset="0"/>
                          <a:cs typeface="Times New Roman" panose="02020603050405020304" pitchFamily="18" charset="0"/>
                        </a:rPr>
                        <a:t> </a:t>
                      </a:r>
                      <a:endParaRPr lang="en-GB" sz="1600" dirty="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600" dirty="0">
                          <a:effectLst/>
                          <a:latin typeface="Times New Roman" panose="02020603050405020304" pitchFamily="18" charset="0"/>
                          <a:cs typeface="Times New Roman" panose="02020603050405020304" pitchFamily="18" charset="0"/>
                        </a:rPr>
                        <a:t>Total Long-Term liabilities</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5014" marR="65014" marT="0" marB="0"/>
                </a:tc>
                <a:tc hMerge="1">
                  <a:txBody>
                    <a:bodyPr/>
                    <a:lstStyle/>
                    <a:p>
                      <a:endParaRPr lang="en-GB"/>
                    </a:p>
                  </a:txBody>
                  <a:tcPr/>
                </a:tc>
                <a:tc gridSpan="2">
                  <a:txBody>
                    <a:bodyPr/>
                    <a:lstStyle/>
                    <a:p>
                      <a:pPr algn="just">
                        <a:lnSpc>
                          <a:spcPct val="107000"/>
                        </a:lnSpc>
                        <a:spcAft>
                          <a:spcPts val="0"/>
                        </a:spcAft>
                      </a:pPr>
                      <a:r>
                        <a:rPr lang="en-AU" sz="1600" dirty="0">
                          <a:effectLst/>
                          <a:latin typeface="Times New Roman" panose="02020603050405020304" pitchFamily="18" charset="0"/>
                          <a:cs typeface="Times New Roman" panose="02020603050405020304" pitchFamily="18" charset="0"/>
                        </a:rPr>
                        <a:t> </a:t>
                      </a:r>
                      <a:endParaRPr lang="en-GB" sz="1600" dirty="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600" dirty="0">
                          <a:effectLst/>
                          <a:latin typeface="Times New Roman" panose="02020603050405020304" pitchFamily="18" charset="0"/>
                          <a:cs typeface="Times New Roman" panose="02020603050405020304" pitchFamily="18" charset="0"/>
                        </a:rPr>
                        <a:t>30,000 </a:t>
                      </a:r>
                    </a:p>
                    <a:p>
                      <a:pPr algn="just">
                        <a:lnSpc>
                          <a:spcPct val="107000"/>
                        </a:lnSpc>
                        <a:spcAft>
                          <a:spcPts val="0"/>
                        </a:spcAft>
                      </a:pPr>
                      <a:endParaRPr lang="en-GB" sz="1600" dirty="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600" dirty="0">
                          <a:effectLst/>
                          <a:latin typeface="Times New Roman" panose="02020603050405020304" pitchFamily="18" charset="0"/>
                          <a:cs typeface="Times New Roman" panose="02020603050405020304" pitchFamily="18" charset="0"/>
                        </a:rPr>
                        <a:t>30,000</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5014" marR="65014" marT="0" marB="0"/>
                </a:tc>
                <a:tc hMerge="1">
                  <a:txBody>
                    <a:bodyPr/>
                    <a:lstStyle/>
                    <a:p>
                      <a:endParaRPr lang="en-GB"/>
                    </a:p>
                  </a:txBody>
                  <a:tcPr/>
                </a:tc>
                <a:extLst>
                  <a:ext uri="{0D108BD9-81ED-4DB2-BD59-A6C34878D82A}">
                    <a16:rowId xmlns:a16="http://schemas.microsoft.com/office/drawing/2014/main" val="2803943365"/>
                  </a:ext>
                </a:extLst>
              </a:tr>
              <a:tr h="994535">
                <a:tc gridSpan="3">
                  <a:txBody>
                    <a:bodyPr/>
                    <a:lstStyle/>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7.</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5014" marR="65014" marT="0" marB="0"/>
                </a:tc>
                <a:tc hMerge="1">
                  <a:txBody>
                    <a:bodyPr/>
                    <a:lstStyle/>
                    <a:p>
                      <a:endParaRPr lang="en-GB"/>
                    </a:p>
                  </a:txBody>
                  <a:tcPr/>
                </a:tc>
                <a:tc hMerge="1">
                  <a:txBody>
                    <a:bodyPr/>
                    <a:lstStyle/>
                    <a:p>
                      <a:endParaRPr lang="en-GB"/>
                    </a:p>
                  </a:txBody>
                  <a:tcPr/>
                </a:tc>
                <a:tc>
                  <a:txBody>
                    <a:bodyPr/>
                    <a:lstStyle/>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Owner’s Equity</a:t>
                      </a:r>
                      <a:endParaRPr lang="en-GB" sz="1600">
                        <a:effectLst/>
                        <a:latin typeface="Times New Roman" panose="02020603050405020304" pitchFamily="18" charset="0"/>
                        <a:cs typeface="Times New Roman" panose="02020603050405020304" pitchFamily="18" charset="0"/>
                      </a:endParaRPr>
                    </a:p>
                    <a:p>
                      <a:pPr marL="160020" algn="just">
                        <a:lnSpc>
                          <a:spcPct val="107000"/>
                        </a:lnSpc>
                        <a:spcAft>
                          <a:spcPts val="0"/>
                        </a:spcAft>
                      </a:pPr>
                      <a:r>
                        <a:rPr lang="en-AU" sz="1600">
                          <a:effectLst/>
                          <a:latin typeface="Times New Roman" panose="02020603050405020304" pitchFamily="18" charset="0"/>
                          <a:cs typeface="Times New Roman" panose="02020603050405020304" pitchFamily="18" charset="0"/>
                        </a:rPr>
                        <a:t>Invested Capital</a:t>
                      </a:r>
                      <a:endParaRPr lang="en-GB" sz="160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 </a:t>
                      </a:r>
                      <a:endParaRPr lang="en-GB" sz="160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Total Owner’s Equity</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5014" marR="65014" marT="0" marB="0"/>
                </a:tc>
                <a:tc>
                  <a:txBody>
                    <a:bodyPr/>
                    <a:lstStyle/>
                    <a:p>
                      <a:pPr algn="just">
                        <a:lnSpc>
                          <a:spcPct val="107000"/>
                        </a:lnSpc>
                        <a:spcAft>
                          <a:spcPts val="0"/>
                        </a:spcAft>
                      </a:pPr>
                      <a:r>
                        <a:rPr lang="en-AU" sz="1600" dirty="0">
                          <a:effectLst/>
                          <a:latin typeface="Times New Roman" panose="02020603050405020304" pitchFamily="18" charset="0"/>
                          <a:cs typeface="Times New Roman" panose="02020603050405020304" pitchFamily="18" charset="0"/>
                        </a:rPr>
                        <a:t> </a:t>
                      </a:r>
                      <a:endParaRPr lang="en-GB" sz="1600" dirty="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600" dirty="0">
                          <a:effectLst/>
                          <a:latin typeface="Times New Roman" panose="02020603050405020304" pitchFamily="18" charset="0"/>
                          <a:cs typeface="Times New Roman" panose="02020603050405020304" pitchFamily="18" charset="0"/>
                        </a:rPr>
                        <a:t>50,000</a:t>
                      </a:r>
                      <a:endParaRPr lang="en-GB" sz="1600" dirty="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600" dirty="0">
                          <a:effectLst/>
                          <a:latin typeface="Times New Roman" panose="02020603050405020304" pitchFamily="18" charset="0"/>
                          <a:cs typeface="Times New Roman" panose="02020603050405020304" pitchFamily="18" charset="0"/>
                        </a:rPr>
                        <a:t> </a:t>
                      </a:r>
                      <a:endParaRPr lang="en-GB" sz="1600" dirty="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600" dirty="0">
                          <a:effectLst/>
                          <a:latin typeface="Times New Roman" panose="02020603050405020304" pitchFamily="18" charset="0"/>
                          <a:cs typeface="Times New Roman" panose="02020603050405020304" pitchFamily="18" charset="0"/>
                        </a:rPr>
                        <a:t>50,000</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5014" marR="65014" marT="0" marB="0"/>
                </a:tc>
                <a:tc>
                  <a:txBody>
                    <a:bodyPr/>
                    <a:lstStyle/>
                    <a:p>
                      <a:pPr>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1541349615"/>
                  </a:ext>
                </a:extLst>
              </a:tr>
              <a:tr h="488743">
                <a:tc gridSpan="3">
                  <a:txBody>
                    <a:bodyPr/>
                    <a:lstStyle/>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 </a:t>
                      </a:r>
                      <a:endParaRPr lang="en-GB" sz="160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8.</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5014" marR="65014" marT="0" marB="0"/>
                </a:tc>
                <a:tc hMerge="1">
                  <a:txBody>
                    <a:bodyPr/>
                    <a:lstStyle/>
                    <a:p>
                      <a:endParaRPr lang="en-GB"/>
                    </a:p>
                  </a:txBody>
                  <a:tcPr/>
                </a:tc>
                <a:tc hMerge="1">
                  <a:txBody>
                    <a:bodyPr/>
                    <a:lstStyle/>
                    <a:p>
                      <a:endParaRPr lang="en-GB"/>
                    </a:p>
                  </a:txBody>
                  <a:tcPr/>
                </a:tc>
                <a:tc>
                  <a:txBody>
                    <a:bodyPr/>
                    <a:lstStyle/>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 </a:t>
                      </a:r>
                      <a:endParaRPr lang="en-GB" sz="1600">
                        <a:effectLst/>
                        <a:latin typeface="Times New Roman" panose="02020603050405020304" pitchFamily="18" charset="0"/>
                        <a:cs typeface="Times New Roman" panose="02020603050405020304" pitchFamily="18" charset="0"/>
                      </a:endParaRPr>
                    </a:p>
                    <a:p>
                      <a:pPr algn="just">
                        <a:lnSpc>
                          <a:spcPct val="107000"/>
                        </a:lnSpc>
                        <a:spcAft>
                          <a:spcPts val="0"/>
                        </a:spcAft>
                      </a:pPr>
                      <a:r>
                        <a:rPr lang="en-AU" sz="1600">
                          <a:effectLst/>
                          <a:latin typeface="Times New Roman" panose="02020603050405020304" pitchFamily="18" charset="0"/>
                          <a:cs typeface="Times New Roman" panose="02020603050405020304" pitchFamily="18" charset="0"/>
                        </a:rPr>
                        <a:t>TOTAL LIABILITIES and EQUITY</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5014" marR="65014" marT="0" marB="0"/>
                </a:tc>
                <a:tc>
                  <a:txBody>
                    <a:bodyPr/>
                    <a:lstStyle/>
                    <a:p>
                      <a:pPr algn="just">
                        <a:lnSpc>
                          <a:spcPct val="107000"/>
                        </a:lnSpc>
                        <a:spcAft>
                          <a:spcPts val="0"/>
                        </a:spcAft>
                      </a:pPr>
                      <a:r>
                        <a:rPr lang="en-AU" sz="1600" dirty="0">
                          <a:effectLst/>
                          <a:latin typeface="Times New Roman" panose="02020603050405020304" pitchFamily="18" charset="0"/>
                          <a:cs typeface="Times New Roman" panose="02020603050405020304" pitchFamily="18" charset="0"/>
                        </a:rPr>
                        <a:t>91,000</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5014" marR="65014" marT="0" marB="0"/>
                </a:tc>
                <a:tc>
                  <a:txBody>
                    <a:bodyPr/>
                    <a:lstStyle/>
                    <a:p>
                      <a:pPr>
                        <a:lnSpc>
                          <a:spcPct val="107000"/>
                        </a:lnSpc>
                        <a:spcAft>
                          <a:spcPts val="80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600784993"/>
                  </a:ext>
                </a:extLst>
              </a:tr>
            </a:tbl>
          </a:graphicData>
        </a:graphic>
      </p:graphicFrame>
    </p:spTree>
    <p:extLst>
      <p:ext uri="{BB962C8B-B14F-4D97-AF65-F5344CB8AC3E}">
        <p14:creationId xmlns:p14="http://schemas.microsoft.com/office/powerpoint/2010/main" val="29322197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B5C00-BD8E-4DF9-B6D1-F9CB72C8AF1A}"/>
              </a:ext>
            </a:extLst>
          </p:cNvPr>
          <p:cNvSpPr>
            <a:spLocks noGrp="1"/>
          </p:cNvSpPr>
          <p:nvPr>
            <p:ph type="title"/>
          </p:nvPr>
        </p:nvSpPr>
        <p:spPr/>
        <p:txBody>
          <a:bodyPr>
            <a:normAutofit/>
          </a:bodyPr>
          <a:lstStyle/>
          <a:p>
            <a:pPr algn="ctr"/>
            <a:r>
              <a:rPr lang="en-GB" sz="3600" b="1" dirty="0">
                <a:latin typeface="Times New Roman" panose="02020603050405020304" pitchFamily="18" charset="0"/>
                <a:cs typeface="Times New Roman" panose="02020603050405020304" pitchFamily="18" charset="0"/>
              </a:rPr>
              <a:t>BREAK-EVEN POINT</a:t>
            </a:r>
          </a:p>
        </p:txBody>
      </p:sp>
      <p:sp>
        <p:nvSpPr>
          <p:cNvPr id="3" name="Content Placeholder 2">
            <a:extLst>
              <a:ext uri="{FF2B5EF4-FFF2-40B4-BE49-F238E27FC236}">
                <a16:creationId xmlns:a16="http://schemas.microsoft.com/office/drawing/2014/main" id="{309F566B-25A6-46A2-9BDA-6580456B212A}"/>
              </a:ext>
            </a:extLst>
          </p:cNvPr>
          <p:cNvSpPr>
            <a:spLocks noGrp="1"/>
          </p:cNvSpPr>
          <p:nvPr>
            <p:ph idx="1"/>
          </p:nvPr>
        </p:nvSpPr>
        <p:spPr/>
        <p:txBody>
          <a:bodyPr>
            <a:normAutofit lnSpcReduction="10000"/>
          </a:bodyPr>
          <a:lstStyle/>
          <a:p>
            <a:pPr marL="0" indent="0">
              <a:buNone/>
            </a:pPr>
            <a:r>
              <a:rPr lang="en-AU" sz="1800" dirty="0">
                <a:latin typeface="Times New Roman" panose="02020603050405020304" pitchFamily="18" charset="0"/>
                <a:cs typeface="Times New Roman" panose="02020603050405020304" pitchFamily="18" charset="0"/>
              </a:rPr>
              <a:t>-Break-even is an important stepping stone for businesses ,particularly in their early stage, when manage to survive is more important than earning significant profits and to avoid losses. It is the minimum target point of  sales  of units or amount required to achieve to avoid loss. </a:t>
            </a:r>
            <a:r>
              <a:rPr lang="en-GB" sz="1800" dirty="0">
                <a:latin typeface="Times New Roman" panose="02020603050405020304" pitchFamily="18" charset="0"/>
                <a:cs typeface="Times New Roman" panose="02020603050405020304" pitchFamily="18" charset="0"/>
              </a:rPr>
              <a:t>(Horner, 2017)</a:t>
            </a:r>
          </a:p>
          <a:p>
            <a:pPr marL="0" indent="0">
              <a:buNone/>
            </a:pPr>
            <a:r>
              <a:rPr lang="en-AU" sz="1800" dirty="0">
                <a:latin typeface="Times New Roman" panose="02020603050405020304" pitchFamily="18" charset="0"/>
                <a:cs typeface="Times New Roman" panose="02020603050405020304" pitchFamily="18" charset="0"/>
              </a:rPr>
              <a:t>-It is estimated that there will be 15 customers in every month at beginning with a monthly customer of 3 for the first year. But, the breakeven is at least 15 customers a month with an average sale. It means, if there are 15 customers every month with an average purchase, the breakeven can be achieved. For assumption, if every customer bears £1150 for per event, then it will require 15 customers every month to reach breakeven point. </a:t>
            </a:r>
          </a:p>
          <a:p>
            <a:pPr marL="0" indent="0">
              <a:buNone/>
            </a:pPr>
            <a:r>
              <a:rPr lang="en-AU" dirty="0"/>
              <a:t>-</a:t>
            </a:r>
            <a:r>
              <a:rPr lang="en-AU" sz="1800" dirty="0">
                <a:latin typeface="Times New Roman" panose="02020603050405020304" pitchFamily="18" charset="0"/>
                <a:cs typeface="Times New Roman" panose="02020603050405020304" pitchFamily="18" charset="0"/>
              </a:rPr>
              <a:t>The breakeven will be achieved easily as per our projection. However, it is estimated that, it will require 6 months to reach the breakeven point.</a:t>
            </a:r>
            <a:endParaRPr lang="en-GB" sz="1800" dirty="0">
              <a:latin typeface="Times New Roman" panose="02020603050405020304" pitchFamily="18" charset="0"/>
              <a:cs typeface="Times New Roman" panose="02020603050405020304" pitchFamily="18" charset="0"/>
            </a:endParaRPr>
          </a:p>
          <a:p>
            <a:pPr marL="0" indent="0">
              <a:buNone/>
            </a:pPr>
            <a:endParaRPr lang="en-GB" sz="1800" dirty="0">
              <a:latin typeface="Times New Roman" panose="02020603050405020304" pitchFamily="18" charset="0"/>
              <a:cs typeface="Times New Roman" panose="02020603050405020304" pitchFamily="18" charset="0"/>
            </a:endParaRPr>
          </a:p>
          <a:p>
            <a:pPr marL="0" indent="0">
              <a:buNone/>
            </a:pPr>
            <a:endParaRPr lang="en-GB" dirty="0"/>
          </a:p>
          <a:p>
            <a:endParaRPr lang="en-GB" dirty="0"/>
          </a:p>
        </p:txBody>
      </p:sp>
    </p:spTree>
    <p:extLst>
      <p:ext uri="{BB962C8B-B14F-4D97-AF65-F5344CB8AC3E}">
        <p14:creationId xmlns:p14="http://schemas.microsoft.com/office/powerpoint/2010/main" val="26658193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B1ED8-1544-4A3B-BC32-5ECC4FE16258}"/>
              </a:ext>
            </a:extLst>
          </p:cNvPr>
          <p:cNvSpPr>
            <a:spLocks noGrp="1"/>
          </p:cNvSpPr>
          <p:nvPr>
            <p:ph type="title"/>
          </p:nvPr>
        </p:nvSpPr>
        <p:spPr/>
        <p:txBody>
          <a:bodyPr>
            <a:normAutofit/>
          </a:bodyPr>
          <a:lstStyle/>
          <a:p>
            <a:pPr algn="ctr"/>
            <a:r>
              <a:rPr lang="en-GB" sz="3600" b="1" dirty="0">
                <a:latin typeface="Times New Roman" panose="02020603050405020304" pitchFamily="18" charset="0"/>
                <a:cs typeface="Times New Roman" panose="02020603050405020304" pitchFamily="18" charset="0"/>
              </a:rPr>
              <a:t>BREAK-EVEN POINT</a:t>
            </a:r>
            <a:endParaRPr lang="en-GB" sz="3600" dirty="0"/>
          </a:p>
        </p:txBody>
      </p:sp>
      <p:graphicFrame>
        <p:nvGraphicFramePr>
          <p:cNvPr id="4" name="Content Placeholder 3">
            <a:extLst>
              <a:ext uri="{FF2B5EF4-FFF2-40B4-BE49-F238E27FC236}">
                <a16:creationId xmlns:a16="http://schemas.microsoft.com/office/drawing/2014/main" id="{0351D115-B582-4F41-99CB-EFBEF5203BB9}"/>
              </a:ext>
            </a:extLst>
          </p:cNvPr>
          <p:cNvGraphicFramePr>
            <a:graphicFrameLocks noGrp="1"/>
          </p:cNvGraphicFramePr>
          <p:nvPr>
            <p:ph idx="1"/>
            <p:extLst>
              <p:ext uri="{D42A27DB-BD31-4B8C-83A1-F6EECF244321}">
                <p14:modId xmlns:p14="http://schemas.microsoft.com/office/powerpoint/2010/main" val="4211792946"/>
              </p:ext>
            </p:extLst>
          </p:nvPr>
        </p:nvGraphicFramePr>
        <p:xfrm>
          <a:off x="2806706" y="2305879"/>
          <a:ext cx="8897565" cy="4306956"/>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29648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3E5A8-170E-42DC-A17C-E9CAB67BFFA7}"/>
              </a:ext>
            </a:extLst>
          </p:cNvPr>
          <p:cNvSpPr>
            <a:spLocks noGrp="1"/>
          </p:cNvSpPr>
          <p:nvPr>
            <p:ph type="title"/>
          </p:nvPr>
        </p:nvSpPr>
        <p:spPr>
          <a:xfrm>
            <a:off x="2806706" y="568345"/>
            <a:ext cx="8897565" cy="928985"/>
          </a:xfrm>
        </p:spPr>
        <p:txBody>
          <a:bodyPr>
            <a:normAutofit/>
          </a:bodyPr>
          <a:lstStyle/>
          <a:p>
            <a:pPr algn="ctr"/>
            <a:r>
              <a:rPr lang="en-GB" sz="3600" b="1" dirty="0">
                <a:latin typeface="Times New Roman" panose="02020603050405020304" pitchFamily="18" charset="0"/>
                <a:cs typeface="Times New Roman" panose="02020603050405020304" pitchFamily="18" charset="0"/>
              </a:rPr>
              <a:t>MANAGEMENT AND ORGANIZATION</a:t>
            </a:r>
            <a:endParaRPr lang="en-GB" sz="3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5CF2C35-2002-4BD2-88DA-A3707764032F}"/>
              </a:ext>
            </a:extLst>
          </p:cNvPr>
          <p:cNvSpPr>
            <a:spLocks noGrp="1"/>
          </p:cNvSpPr>
          <p:nvPr>
            <p:ph idx="1"/>
          </p:nvPr>
        </p:nvSpPr>
        <p:spPr>
          <a:xfrm>
            <a:off x="2806706" y="2320290"/>
            <a:ext cx="8897565" cy="4217670"/>
          </a:xfrm>
        </p:spPr>
        <p:txBody>
          <a:bodyPr>
            <a:normAutofit fontScale="55000" lnSpcReduction="20000"/>
          </a:bodyPr>
          <a:lstStyle/>
          <a:p>
            <a:r>
              <a:rPr lang="en-AU" sz="3400" dirty="0">
                <a:latin typeface="Times New Roman" panose="02020603050405020304" pitchFamily="18" charset="0"/>
                <a:cs typeface="Times New Roman" panose="02020603050405020304" pitchFamily="18" charset="0"/>
              </a:rPr>
              <a:t>The owners will be directly involved in the operation. </a:t>
            </a:r>
            <a:r>
              <a:rPr lang="en-AU" sz="3400" dirty="0" err="1">
                <a:latin typeface="Times New Roman" panose="02020603050405020304" pitchFamily="18" charset="0"/>
                <a:cs typeface="Times New Roman" panose="02020603050405020304" pitchFamily="18" charset="0"/>
              </a:rPr>
              <a:t>Rajnikant</a:t>
            </a:r>
            <a:r>
              <a:rPr lang="en-AU" sz="3400" dirty="0">
                <a:latin typeface="Times New Roman" panose="02020603050405020304" pitchFamily="18" charset="0"/>
                <a:cs typeface="Times New Roman" panose="02020603050405020304" pitchFamily="18" charset="0"/>
              </a:rPr>
              <a:t>, Nelida, Helen, Hugh and Solomon will be in charge of the management section. Some of the issues relating to the management includes – </a:t>
            </a:r>
            <a:endParaRPr lang="en-US" sz="3400" dirty="0">
              <a:latin typeface="Times New Roman" panose="02020603050405020304" pitchFamily="18" charset="0"/>
              <a:cs typeface="Times New Roman" panose="02020603050405020304" pitchFamily="18" charset="0"/>
            </a:endParaRPr>
          </a:p>
          <a:p>
            <a:r>
              <a:rPr lang="en-AU" sz="3400" b="1" dirty="0">
                <a:latin typeface="Times New Roman" panose="02020603050405020304" pitchFamily="18" charset="0"/>
                <a:cs typeface="Times New Roman" panose="02020603050405020304" pitchFamily="18" charset="0"/>
              </a:rPr>
              <a:t>Purchase</a:t>
            </a:r>
            <a:endParaRPr lang="en-US" sz="3400" b="1" dirty="0">
              <a:latin typeface="Times New Roman" panose="02020603050405020304" pitchFamily="18" charset="0"/>
              <a:cs typeface="Times New Roman" panose="02020603050405020304" pitchFamily="18" charset="0"/>
            </a:endParaRPr>
          </a:p>
          <a:p>
            <a:r>
              <a:rPr lang="en-AU" sz="3400" dirty="0">
                <a:latin typeface="Times New Roman" panose="02020603050405020304" pitchFamily="18" charset="0"/>
                <a:cs typeface="Times New Roman" panose="02020603050405020304" pitchFamily="18" charset="0"/>
              </a:rPr>
              <a:t>Procurement of orders will be the responsibility of Nelida. After taking the required list, she will contact the customers regarding details. She will lead 2 employees and one supervisor under him in this role and she will report to </a:t>
            </a:r>
            <a:r>
              <a:rPr lang="en-AU" sz="3400" dirty="0" err="1">
                <a:latin typeface="Times New Roman" panose="02020603050405020304" pitchFamily="18" charset="0"/>
                <a:cs typeface="Times New Roman" panose="02020603050405020304" pitchFamily="18" charset="0"/>
              </a:rPr>
              <a:t>Rajnikant</a:t>
            </a:r>
            <a:r>
              <a:rPr lang="en-AU" sz="3400" dirty="0">
                <a:latin typeface="Times New Roman" panose="02020603050405020304" pitchFamily="18" charset="0"/>
                <a:cs typeface="Times New Roman" panose="02020603050405020304" pitchFamily="18" charset="0"/>
              </a:rPr>
              <a:t>. </a:t>
            </a:r>
            <a:endParaRPr lang="en-US" sz="3400" dirty="0">
              <a:latin typeface="Times New Roman" panose="02020603050405020304" pitchFamily="18" charset="0"/>
              <a:cs typeface="Times New Roman" panose="02020603050405020304" pitchFamily="18" charset="0"/>
            </a:endParaRPr>
          </a:p>
          <a:p>
            <a:r>
              <a:rPr lang="en-AU" sz="3400" b="1" dirty="0">
                <a:latin typeface="Times New Roman" panose="02020603050405020304" pitchFamily="18" charset="0"/>
                <a:cs typeface="Times New Roman" panose="02020603050405020304" pitchFamily="18" charset="0"/>
              </a:rPr>
              <a:t>Leading team</a:t>
            </a:r>
            <a:endParaRPr lang="en-US" sz="3400" dirty="0">
              <a:latin typeface="Times New Roman" panose="02020603050405020304" pitchFamily="18" charset="0"/>
              <a:cs typeface="Times New Roman" panose="02020603050405020304" pitchFamily="18" charset="0"/>
            </a:endParaRPr>
          </a:p>
          <a:p>
            <a:r>
              <a:rPr lang="en-AU" sz="3400" dirty="0">
                <a:latin typeface="Times New Roman" panose="02020603050405020304" pitchFamily="18" charset="0"/>
                <a:cs typeface="Times New Roman" panose="02020603050405020304" pitchFamily="18" charset="0"/>
              </a:rPr>
              <a:t>The organizing and decoration team will be the responsibility of Nelida. She will lead the employee line of 10 employees and a supervisor in the organization. </a:t>
            </a:r>
            <a:endParaRPr lang="en-US" sz="3400" dirty="0">
              <a:latin typeface="Times New Roman" panose="02020603050405020304" pitchFamily="18" charset="0"/>
              <a:cs typeface="Times New Roman" panose="02020603050405020304" pitchFamily="18" charset="0"/>
            </a:endParaRPr>
          </a:p>
          <a:p>
            <a:r>
              <a:rPr lang="en-AU" sz="3400" b="1" dirty="0">
                <a:latin typeface="Times New Roman" panose="02020603050405020304" pitchFamily="18" charset="0"/>
                <a:cs typeface="Times New Roman" panose="02020603050405020304" pitchFamily="18" charset="0"/>
              </a:rPr>
              <a:t>Accounts</a:t>
            </a:r>
            <a:endParaRPr lang="en-US" sz="3400" b="1" dirty="0">
              <a:latin typeface="Times New Roman" panose="02020603050405020304" pitchFamily="18" charset="0"/>
              <a:cs typeface="Times New Roman" panose="02020603050405020304" pitchFamily="18" charset="0"/>
            </a:endParaRPr>
          </a:p>
          <a:p>
            <a:r>
              <a:rPr lang="en-AU" sz="3400" dirty="0">
                <a:latin typeface="Times New Roman" panose="02020603050405020304" pitchFamily="18" charset="0"/>
                <a:cs typeface="Times New Roman" panose="02020603050405020304" pitchFamily="18" charset="0"/>
              </a:rPr>
              <a:t>An accountant will be recruited for maintenance of accounts and financial operations. Along with this </a:t>
            </a:r>
            <a:r>
              <a:rPr lang="en-AU" sz="3400" dirty="0" err="1">
                <a:latin typeface="Times New Roman" panose="02020603050405020304" pitchFamily="18" charset="0"/>
                <a:cs typeface="Times New Roman" panose="02020603050405020304" pitchFamily="18" charset="0"/>
              </a:rPr>
              <a:t>Rajnikant</a:t>
            </a:r>
            <a:r>
              <a:rPr lang="en-AU" sz="3400" dirty="0">
                <a:latin typeface="Times New Roman" panose="02020603050405020304" pitchFamily="18" charset="0"/>
                <a:cs typeface="Times New Roman" panose="02020603050405020304" pitchFamily="18" charset="0"/>
              </a:rPr>
              <a:t> will monitor the activities of the accountant. </a:t>
            </a:r>
            <a:endParaRPr lang="en-US" sz="34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3764546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06706" y="568345"/>
            <a:ext cx="8897565" cy="1089005"/>
          </a:xfrm>
        </p:spPr>
        <p:txBody>
          <a:bodyPr>
            <a:normAutofit/>
          </a:bodyPr>
          <a:lstStyle/>
          <a:p>
            <a:pPr algn="ctr"/>
            <a:r>
              <a:rPr lang="en-AU" sz="3600" b="1" dirty="0">
                <a:latin typeface="Times New Roman" panose="02020603050405020304" pitchFamily="18" charset="0"/>
                <a:cs typeface="Times New Roman" panose="02020603050405020304" pitchFamily="18" charset="0"/>
              </a:rPr>
              <a:t>MANAGEMENT TEAM</a:t>
            </a: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r>
              <a:rPr lang="en-AU" sz="1800" dirty="0" err="1">
                <a:latin typeface="Times New Roman" panose="02020603050405020304" pitchFamily="18" charset="0"/>
                <a:cs typeface="Times New Roman" panose="02020603050405020304" pitchFamily="18" charset="0"/>
              </a:rPr>
              <a:t>Rajnikant</a:t>
            </a:r>
            <a:r>
              <a:rPr lang="en-AU" sz="1800" dirty="0">
                <a:latin typeface="Times New Roman" panose="02020603050405020304" pitchFamily="18" charset="0"/>
                <a:cs typeface="Times New Roman" panose="02020603050405020304" pitchFamily="18" charset="0"/>
              </a:rPr>
              <a:t> and Nelida will work as the active partners and will be engaged directly in the business, but </a:t>
            </a:r>
            <a:r>
              <a:rPr lang="en-AU" sz="1800" dirty="0" err="1">
                <a:latin typeface="Times New Roman" panose="02020603050405020304" pitchFamily="18" charset="0"/>
                <a:cs typeface="Times New Roman" panose="02020603050405020304" pitchFamily="18" charset="0"/>
              </a:rPr>
              <a:t>Rajnikant</a:t>
            </a:r>
            <a:r>
              <a:rPr lang="en-AU" sz="1800" dirty="0">
                <a:latin typeface="Times New Roman" panose="02020603050405020304" pitchFamily="18" charset="0"/>
                <a:cs typeface="Times New Roman" panose="02020603050405020304" pitchFamily="18" charset="0"/>
              </a:rPr>
              <a:t> will be the managing partner. However, the organogram shows the total management team. 2 supervisors under the management team or managing director.</a:t>
            </a:r>
            <a:endParaRPr lang="en-US" sz="1800" dirty="0">
              <a:latin typeface="Times New Roman" panose="02020603050405020304" pitchFamily="18" charset="0"/>
              <a:cs typeface="Times New Roman" panose="02020603050405020304" pitchFamily="18" charset="0"/>
            </a:endParaRPr>
          </a:p>
          <a:p>
            <a:r>
              <a:rPr lang="en-AU" sz="1800" b="1" dirty="0">
                <a:latin typeface="Times New Roman" panose="02020603050405020304" pitchFamily="18" charset="0"/>
                <a:cs typeface="Times New Roman" panose="02020603050405020304" pitchFamily="18" charset="0"/>
              </a:rPr>
              <a:t>Personnel </a:t>
            </a:r>
            <a:endParaRPr lang="en-US" sz="1800" b="1" dirty="0">
              <a:latin typeface="Times New Roman" panose="02020603050405020304" pitchFamily="18" charset="0"/>
              <a:cs typeface="Times New Roman" panose="02020603050405020304" pitchFamily="18" charset="0"/>
            </a:endParaRPr>
          </a:p>
          <a:p>
            <a:r>
              <a:rPr lang="en-AU" sz="1800" dirty="0">
                <a:latin typeface="Times New Roman" panose="02020603050405020304" pitchFamily="18" charset="0"/>
                <a:cs typeface="Times New Roman" panose="02020603050405020304" pitchFamily="18" charset="0"/>
              </a:rPr>
              <a:t>The beginning of the start-up will go live with total 15 staffs, under the partners. All these staffs will be recruited by the owner by a direct interview. Qualification of the supervisors must be 5 years’ experience and graduation. Other staffs will be required to have minimum 1 years’ experience and diploma level education. </a:t>
            </a:r>
            <a:endParaRPr lang="en-US" sz="1800"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0251176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EE2BD-2C60-4FE5-89E9-13B6BBCD66BA}"/>
              </a:ext>
            </a:extLst>
          </p:cNvPr>
          <p:cNvSpPr>
            <a:spLocks noGrp="1"/>
          </p:cNvSpPr>
          <p:nvPr>
            <p:ph type="title"/>
          </p:nvPr>
        </p:nvSpPr>
        <p:spPr/>
        <p:txBody>
          <a:bodyPr>
            <a:normAutofit/>
          </a:bodyPr>
          <a:lstStyle/>
          <a:p>
            <a:pPr algn="ctr"/>
            <a:r>
              <a:rPr lang="en-GB" sz="3600" b="1" u="sng" dirty="0">
                <a:latin typeface="Times New Roman" panose="02020603050405020304" pitchFamily="18" charset="0"/>
                <a:cs typeface="Times New Roman" panose="02020603050405020304" pitchFamily="18" charset="0"/>
              </a:rPr>
              <a:t>BRAND BUCKET EVENTS GANTT CHART</a:t>
            </a:r>
            <a:endParaRPr lang="en-GB" sz="3600"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D9EFF7E1-4E70-4F6C-BCFC-53BBEB078D4E}"/>
              </a:ext>
            </a:extLst>
          </p:cNvPr>
          <p:cNvGraphicFramePr>
            <a:graphicFrameLocks noGrp="1"/>
          </p:cNvGraphicFramePr>
          <p:nvPr>
            <p:ph idx="1"/>
            <p:extLst>
              <p:ext uri="{D42A27DB-BD31-4B8C-83A1-F6EECF244321}">
                <p14:modId xmlns:p14="http://schemas.microsoft.com/office/powerpoint/2010/main" val="1085025037"/>
              </p:ext>
            </p:extLst>
          </p:nvPr>
        </p:nvGraphicFramePr>
        <p:xfrm>
          <a:off x="2806706" y="2468880"/>
          <a:ext cx="8897565" cy="4057647"/>
        </p:xfrm>
        <a:graphic>
          <a:graphicData uri="http://schemas.openxmlformats.org/drawingml/2006/table">
            <a:tbl>
              <a:tblPr firstRow="1" firstCol="1" bandRow="1">
                <a:tableStyleId>{5C22544A-7EE6-4342-B048-85BDC9FD1C3A}</a:tableStyleId>
              </a:tblPr>
              <a:tblGrid>
                <a:gridCol w="3476721">
                  <a:extLst>
                    <a:ext uri="{9D8B030D-6E8A-4147-A177-3AD203B41FA5}">
                      <a16:colId xmlns:a16="http://schemas.microsoft.com/office/drawing/2014/main" val="3807201933"/>
                    </a:ext>
                  </a:extLst>
                </a:gridCol>
                <a:gridCol w="721397">
                  <a:extLst>
                    <a:ext uri="{9D8B030D-6E8A-4147-A177-3AD203B41FA5}">
                      <a16:colId xmlns:a16="http://schemas.microsoft.com/office/drawing/2014/main" val="4288774504"/>
                    </a:ext>
                  </a:extLst>
                </a:gridCol>
                <a:gridCol w="748043">
                  <a:extLst>
                    <a:ext uri="{9D8B030D-6E8A-4147-A177-3AD203B41FA5}">
                      <a16:colId xmlns:a16="http://schemas.microsoft.com/office/drawing/2014/main" val="1366329235"/>
                    </a:ext>
                  </a:extLst>
                </a:gridCol>
                <a:gridCol w="748043">
                  <a:extLst>
                    <a:ext uri="{9D8B030D-6E8A-4147-A177-3AD203B41FA5}">
                      <a16:colId xmlns:a16="http://schemas.microsoft.com/office/drawing/2014/main" val="673937590"/>
                    </a:ext>
                  </a:extLst>
                </a:gridCol>
                <a:gridCol w="748043">
                  <a:extLst>
                    <a:ext uri="{9D8B030D-6E8A-4147-A177-3AD203B41FA5}">
                      <a16:colId xmlns:a16="http://schemas.microsoft.com/office/drawing/2014/main" val="835334672"/>
                    </a:ext>
                  </a:extLst>
                </a:gridCol>
                <a:gridCol w="748043">
                  <a:extLst>
                    <a:ext uri="{9D8B030D-6E8A-4147-A177-3AD203B41FA5}">
                      <a16:colId xmlns:a16="http://schemas.microsoft.com/office/drawing/2014/main" val="1963856455"/>
                    </a:ext>
                  </a:extLst>
                </a:gridCol>
                <a:gridCol w="748043">
                  <a:extLst>
                    <a:ext uri="{9D8B030D-6E8A-4147-A177-3AD203B41FA5}">
                      <a16:colId xmlns:a16="http://schemas.microsoft.com/office/drawing/2014/main" val="3492416459"/>
                    </a:ext>
                  </a:extLst>
                </a:gridCol>
                <a:gridCol w="959232">
                  <a:extLst>
                    <a:ext uri="{9D8B030D-6E8A-4147-A177-3AD203B41FA5}">
                      <a16:colId xmlns:a16="http://schemas.microsoft.com/office/drawing/2014/main" val="2087265126"/>
                    </a:ext>
                  </a:extLst>
                </a:gridCol>
              </a:tblGrid>
              <a:tr h="268028">
                <a:tc>
                  <a:txBody>
                    <a:bodyPr/>
                    <a:lstStyle/>
                    <a:p>
                      <a:pPr algn="ctr">
                        <a:lnSpc>
                          <a:spcPct val="107000"/>
                        </a:lnSpc>
                        <a:spcAft>
                          <a:spcPts val="0"/>
                        </a:spcAft>
                      </a:pPr>
                      <a:r>
                        <a:rPr lang="en-US" sz="1400" dirty="0">
                          <a:effectLst/>
                          <a:latin typeface="Times New Roman" panose="02020603050405020304" pitchFamily="18" charset="0"/>
                          <a:cs typeface="Times New Roman" panose="02020603050405020304" pitchFamily="18" charset="0"/>
                        </a:rPr>
                        <a:t> </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a:effectLst/>
                          <a:latin typeface="Times New Roman" panose="02020603050405020304" pitchFamily="18" charset="0"/>
                          <a:cs typeface="Times New Roman" panose="02020603050405020304" pitchFamily="18" charset="0"/>
                        </a:rPr>
                        <a:t>Week 4</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a:effectLst/>
                          <a:latin typeface="Times New Roman" panose="02020603050405020304" pitchFamily="18" charset="0"/>
                          <a:cs typeface="Times New Roman" panose="02020603050405020304" pitchFamily="18" charset="0"/>
                        </a:rPr>
                        <a:t>Week 5</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a:effectLst/>
                          <a:latin typeface="Times New Roman" panose="02020603050405020304" pitchFamily="18" charset="0"/>
                          <a:cs typeface="Times New Roman" panose="02020603050405020304" pitchFamily="18" charset="0"/>
                        </a:rPr>
                        <a:t>Week 6</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a:effectLst/>
                          <a:latin typeface="Times New Roman" panose="02020603050405020304" pitchFamily="18" charset="0"/>
                          <a:cs typeface="Times New Roman" panose="02020603050405020304" pitchFamily="18" charset="0"/>
                        </a:rPr>
                        <a:t>Week 7</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a:effectLst/>
                          <a:latin typeface="Times New Roman" panose="02020603050405020304" pitchFamily="18" charset="0"/>
                          <a:cs typeface="Times New Roman" panose="02020603050405020304" pitchFamily="18" charset="0"/>
                        </a:rPr>
                        <a:t>Week 8</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a:effectLst/>
                          <a:latin typeface="Times New Roman" panose="02020603050405020304" pitchFamily="18" charset="0"/>
                          <a:cs typeface="Times New Roman" panose="02020603050405020304" pitchFamily="18" charset="0"/>
                        </a:rPr>
                        <a:t>Week 9</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US" sz="1400">
                          <a:effectLst/>
                          <a:latin typeface="Times New Roman" panose="02020603050405020304" pitchFamily="18" charset="0"/>
                          <a:cs typeface="Times New Roman" panose="02020603050405020304" pitchFamily="18" charset="0"/>
                        </a:rPr>
                        <a:t>Week 10</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78546733"/>
                  </a:ext>
                </a:extLst>
              </a:tr>
              <a:tr h="268028">
                <a:tc>
                  <a:txBody>
                    <a:bodyPr/>
                    <a:lstStyle/>
                    <a:p>
                      <a:pPr algn="ctr">
                        <a:lnSpc>
                          <a:spcPct val="107000"/>
                        </a:lnSpc>
                        <a:spcAft>
                          <a:spcPts val="0"/>
                        </a:spcAft>
                      </a:pPr>
                      <a:r>
                        <a:rPr lang="en-US" sz="1400" dirty="0">
                          <a:effectLst/>
                          <a:latin typeface="Times New Roman" panose="02020603050405020304" pitchFamily="18" charset="0"/>
                          <a:cs typeface="Times New Roman" panose="02020603050405020304" pitchFamily="18" charset="0"/>
                        </a:rPr>
                        <a:t>Section 1</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9309347"/>
                  </a:ext>
                </a:extLst>
              </a:tr>
              <a:tr h="268028">
                <a:tc>
                  <a:txBody>
                    <a:bodyPr/>
                    <a:lstStyle/>
                    <a:p>
                      <a:pPr marL="0" lvl="0" indent="0" algn="ctr">
                        <a:lnSpc>
                          <a:spcPct val="107000"/>
                        </a:lnSpc>
                        <a:spcAft>
                          <a:spcPts val="0"/>
                        </a:spcAft>
                        <a:buFont typeface="+mj-lt"/>
                        <a:buNone/>
                      </a:pPr>
                      <a:r>
                        <a:rPr lang="en-AU" sz="1400" dirty="0">
                          <a:effectLst/>
                          <a:latin typeface="Times New Roman" panose="02020603050405020304" pitchFamily="18" charset="0"/>
                          <a:cs typeface="Times New Roman" panose="02020603050405020304" pitchFamily="18" charset="0"/>
                        </a:rPr>
                        <a:t>A . Description of business and aims Nelida</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dirty="0">
                          <a:effectLst/>
                          <a:latin typeface="Times New Roman" panose="02020603050405020304" pitchFamily="18" charset="0"/>
                          <a:cs typeface="Times New Roman" panose="02020603050405020304" pitchFamily="18" charset="0"/>
                        </a:rPr>
                        <a:t>X </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dirty="0">
                          <a:effectLst/>
                          <a:latin typeface="Times New Roman" panose="02020603050405020304" pitchFamily="18" charset="0"/>
                          <a:cs typeface="Times New Roman" panose="02020603050405020304" pitchFamily="18" charset="0"/>
                        </a:rPr>
                        <a:t>X </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45149178"/>
                  </a:ext>
                </a:extLst>
              </a:tr>
              <a:tr h="268028">
                <a:tc>
                  <a:txBody>
                    <a:bodyPr/>
                    <a:lstStyle/>
                    <a:p>
                      <a:pPr marL="0" lvl="0" indent="0" algn="l">
                        <a:lnSpc>
                          <a:spcPct val="107000"/>
                        </a:lnSpc>
                        <a:spcAft>
                          <a:spcPts val="0"/>
                        </a:spcAft>
                        <a:buFont typeface="+mj-lt"/>
                        <a:buNone/>
                      </a:pPr>
                      <a:r>
                        <a:rPr lang="en-AU" sz="1400" dirty="0">
                          <a:effectLst/>
                          <a:latin typeface="Times New Roman" panose="02020603050405020304" pitchFamily="18" charset="0"/>
                          <a:cs typeface="Times New Roman" panose="02020603050405020304" pitchFamily="18" charset="0"/>
                        </a:rPr>
                        <a:t>B . Product / services Helen</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dirty="0">
                          <a:effectLst/>
                          <a:latin typeface="Times New Roman" panose="02020603050405020304" pitchFamily="18" charset="0"/>
                          <a:cs typeface="Times New Roman" panose="02020603050405020304" pitchFamily="18" charset="0"/>
                        </a:rPr>
                        <a:t>X </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14651784"/>
                  </a:ext>
                </a:extLst>
              </a:tr>
              <a:tr h="548465">
                <a:tc>
                  <a:txBody>
                    <a:bodyPr/>
                    <a:lstStyle/>
                    <a:p>
                      <a:pPr marL="0" lvl="0" indent="0" algn="ctr">
                        <a:lnSpc>
                          <a:spcPct val="107000"/>
                        </a:lnSpc>
                        <a:spcAft>
                          <a:spcPts val="0"/>
                        </a:spcAft>
                        <a:buFont typeface="+mj-lt"/>
                        <a:buNone/>
                      </a:pPr>
                      <a:r>
                        <a:rPr lang="en-AU" sz="1400" dirty="0">
                          <a:effectLst/>
                          <a:latin typeface="Times New Roman" panose="02020603050405020304" pitchFamily="18" charset="0"/>
                          <a:cs typeface="Times New Roman" panose="02020603050405020304" pitchFamily="18" charset="0"/>
                        </a:rPr>
                        <a:t>C . Market analysis</a:t>
                      </a:r>
                      <a:endParaRPr lang="en-GB" sz="1400" dirty="0">
                        <a:effectLst/>
                        <a:latin typeface="Times New Roman" panose="02020603050405020304" pitchFamily="18" charset="0"/>
                        <a:cs typeface="Times New Roman" panose="02020603050405020304" pitchFamily="18" charset="0"/>
                      </a:endParaRPr>
                    </a:p>
                    <a:p>
                      <a:pPr marL="228600" algn="ctr">
                        <a:lnSpc>
                          <a:spcPct val="107000"/>
                        </a:lnSpc>
                        <a:spcAft>
                          <a:spcPts val="0"/>
                        </a:spcAft>
                      </a:pPr>
                      <a:r>
                        <a:rPr lang="en-US" sz="1400" dirty="0">
                          <a:effectLst/>
                          <a:latin typeface="Times New Roman" panose="02020603050405020304" pitchFamily="18" charset="0"/>
                          <a:cs typeface="Times New Roman" panose="02020603050405020304" pitchFamily="18" charset="0"/>
                        </a:rPr>
                        <a:t>Hugh</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dirty="0">
                          <a:effectLst/>
                          <a:latin typeface="Times New Roman" panose="02020603050405020304" pitchFamily="18" charset="0"/>
                          <a:cs typeface="Times New Roman" panose="02020603050405020304" pitchFamily="18" charset="0"/>
                        </a:rPr>
                        <a:t>X </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18490615"/>
                  </a:ext>
                </a:extLst>
              </a:tr>
              <a:tr h="268028">
                <a:tc>
                  <a:txBody>
                    <a:bodyPr/>
                    <a:lstStyle/>
                    <a:p>
                      <a:pPr marL="0" lvl="0" indent="0" algn="ctr">
                        <a:lnSpc>
                          <a:spcPct val="107000"/>
                        </a:lnSpc>
                        <a:spcAft>
                          <a:spcPts val="0"/>
                        </a:spcAft>
                        <a:buFont typeface="+mj-lt"/>
                        <a:buNone/>
                      </a:pPr>
                      <a:r>
                        <a:rPr lang="en-AU" sz="1400" dirty="0">
                          <a:effectLst/>
                          <a:latin typeface="Times New Roman" panose="02020603050405020304" pitchFamily="18" charset="0"/>
                          <a:cs typeface="Times New Roman" panose="02020603050405020304" pitchFamily="18" charset="0"/>
                        </a:rPr>
                        <a:t>D . Marketing plans Hugh</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dirty="0">
                          <a:effectLst/>
                          <a:latin typeface="Times New Roman" panose="02020603050405020304" pitchFamily="18" charset="0"/>
                          <a:cs typeface="Times New Roman" panose="02020603050405020304" pitchFamily="18" charset="0"/>
                        </a:rPr>
                        <a:t>X </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195208610"/>
                  </a:ext>
                </a:extLst>
              </a:tr>
              <a:tr h="268028">
                <a:tc>
                  <a:txBody>
                    <a:bodyPr/>
                    <a:lstStyle/>
                    <a:p>
                      <a:pPr marL="0" lvl="0" indent="0" algn="ctr">
                        <a:lnSpc>
                          <a:spcPct val="107000"/>
                        </a:lnSpc>
                        <a:spcAft>
                          <a:spcPts val="0"/>
                        </a:spcAft>
                        <a:buFont typeface="+mj-lt"/>
                        <a:buNone/>
                      </a:pPr>
                      <a:r>
                        <a:rPr lang="en-AU" sz="1400" dirty="0">
                          <a:effectLst/>
                          <a:latin typeface="Times New Roman" panose="02020603050405020304" pitchFamily="18" charset="0"/>
                          <a:cs typeface="Times New Roman" panose="02020603050405020304" pitchFamily="18" charset="0"/>
                        </a:rPr>
                        <a:t>E . Location Hugh</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dirty="0">
                          <a:effectLst/>
                          <a:latin typeface="Times New Roman" panose="02020603050405020304" pitchFamily="18" charset="0"/>
                          <a:cs typeface="Times New Roman" panose="02020603050405020304" pitchFamily="18" charset="0"/>
                        </a:rPr>
                        <a:t>X </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50726543"/>
                  </a:ext>
                </a:extLst>
              </a:tr>
              <a:tr h="548465">
                <a:tc>
                  <a:txBody>
                    <a:bodyPr/>
                    <a:lstStyle/>
                    <a:p>
                      <a:pPr marL="0" lvl="0" indent="0" algn="ctr">
                        <a:lnSpc>
                          <a:spcPct val="107000"/>
                        </a:lnSpc>
                        <a:spcAft>
                          <a:spcPts val="0"/>
                        </a:spcAft>
                        <a:buFont typeface="+mj-lt"/>
                        <a:buNone/>
                      </a:pPr>
                      <a:r>
                        <a:rPr lang="en-AU" sz="1400" dirty="0">
                          <a:effectLst/>
                          <a:latin typeface="Times New Roman" panose="02020603050405020304" pitchFamily="18" charset="0"/>
                          <a:cs typeface="Times New Roman" panose="02020603050405020304" pitchFamily="18" charset="0"/>
                        </a:rPr>
                        <a:t>F . Competition</a:t>
                      </a:r>
                      <a:endParaRPr lang="en-GB" sz="1400" dirty="0">
                        <a:effectLst/>
                        <a:latin typeface="Times New Roman" panose="02020603050405020304" pitchFamily="18" charset="0"/>
                        <a:cs typeface="Times New Roman" panose="02020603050405020304" pitchFamily="18" charset="0"/>
                      </a:endParaRPr>
                    </a:p>
                    <a:p>
                      <a:pPr marL="457200" algn="ctr">
                        <a:lnSpc>
                          <a:spcPct val="107000"/>
                        </a:lnSpc>
                        <a:spcAft>
                          <a:spcPts val="0"/>
                        </a:spcAft>
                      </a:pPr>
                      <a:r>
                        <a:rPr lang="en-AU" sz="1400" dirty="0">
                          <a:effectLst/>
                          <a:latin typeface="Times New Roman" panose="02020603050405020304" pitchFamily="18" charset="0"/>
                          <a:cs typeface="Times New Roman" panose="02020603050405020304" pitchFamily="18" charset="0"/>
                        </a:rPr>
                        <a:t>Helen</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dirty="0">
                          <a:effectLst/>
                          <a:latin typeface="Times New Roman" panose="02020603050405020304" pitchFamily="18" charset="0"/>
                          <a:cs typeface="Times New Roman" panose="02020603050405020304" pitchFamily="18" charset="0"/>
                        </a:rPr>
                        <a:t> </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dirty="0">
                          <a:effectLst/>
                          <a:latin typeface="Times New Roman" panose="02020603050405020304" pitchFamily="18" charset="0"/>
                          <a:cs typeface="Times New Roman" panose="02020603050405020304" pitchFamily="18" charset="0"/>
                        </a:rPr>
                        <a:t> </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dirty="0">
                          <a:effectLst/>
                          <a:latin typeface="Times New Roman" panose="02020603050405020304" pitchFamily="18" charset="0"/>
                          <a:cs typeface="Times New Roman" panose="02020603050405020304" pitchFamily="18" charset="0"/>
                        </a:rPr>
                        <a:t> X</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39540132"/>
                  </a:ext>
                </a:extLst>
              </a:tr>
              <a:tr h="268028">
                <a:tc>
                  <a:txBody>
                    <a:bodyPr/>
                    <a:lstStyle/>
                    <a:p>
                      <a:pPr marL="0" lvl="0" indent="0" algn="ctr">
                        <a:lnSpc>
                          <a:spcPct val="107000"/>
                        </a:lnSpc>
                        <a:spcAft>
                          <a:spcPts val="0"/>
                        </a:spcAft>
                        <a:buFont typeface="+mj-lt"/>
                        <a:buNone/>
                      </a:pPr>
                      <a:r>
                        <a:rPr lang="en-AU" sz="1400" dirty="0">
                          <a:effectLst/>
                          <a:latin typeface="Times New Roman" panose="02020603050405020304" pitchFamily="18" charset="0"/>
                          <a:cs typeface="Times New Roman" panose="02020603050405020304" pitchFamily="18" charset="0"/>
                        </a:rPr>
                        <a:t>G . Management and operations Solomon</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dirty="0">
                          <a:effectLst/>
                          <a:latin typeface="Times New Roman" panose="02020603050405020304" pitchFamily="18" charset="0"/>
                          <a:cs typeface="Times New Roman" panose="02020603050405020304" pitchFamily="18" charset="0"/>
                        </a:rPr>
                        <a:t> </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dirty="0">
                          <a:effectLst/>
                          <a:latin typeface="Times New Roman" panose="02020603050405020304" pitchFamily="18" charset="0"/>
                          <a:cs typeface="Times New Roman" panose="02020603050405020304" pitchFamily="18" charset="0"/>
                        </a:rPr>
                        <a:t>X </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81084841"/>
                  </a:ext>
                </a:extLst>
              </a:tr>
              <a:tr h="268028">
                <a:tc>
                  <a:txBody>
                    <a:bodyPr/>
                    <a:lstStyle/>
                    <a:p>
                      <a:pPr marL="0" lvl="0" indent="0" algn="l">
                        <a:lnSpc>
                          <a:spcPct val="107000"/>
                        </a:lnSpc>
                        <a:spcAft>
                          <a:spcPts val="0"/>
                        </a:spcAft>
                        <a:buFont typeface="+mj-lt"/>
                        <a:buNone/>
                      </a:pPr>
                      <a:r>
                        <a:rPr lang="en-AU" sz="1400" dirty="0">
                          <a:effectLst/>
                          <a:latin typeface="Times New Roman" panose="02020603050405020304" pitchFamily="18" charset="0"/>
                          <a:cs typeface="Times New Roman" panose="02020603050405020304" pitchFamily="18" charset="0"/>
                        </a:rPr>
                        <a:t>H . Personnel Helen</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US" sz="1400" dirty="0">
                          <a:effectLst/>
                          <a:latin typeface="Times New Roman" panose="02020603050405020304" pitchFamily="18" charset="0"/>
                          <a:cs typeface="Times New Roman" panose="02020603050405020304" pitchFamily="18" charset="0"/>
                        </a:rPr>
                        <a:t> </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US" sz="1400" dirty="0">
                          <a:effectLst/>
                          <a:latin typeface="Times New Roman" panose="02020603050405020304" pitchFamily="18" charset="0"/>
                          <a:cs typeface="Times New Roman" panose="02020603050405020304" pitchFamily="18" charset="0"/>
                        </a:rPr>
                        <a:t> X</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86966439"/>
                  </a:ext>
                </a:extLst>
              </a:tr>
              <a:tr h="548465">
                <a:tc>
                  <a:txBody>
                    <a:bodyPr/>
                    <a:lstStyle/>
                    <a:p>
                      <a:pPr marL="342900" lvl="0" indent="-342900" algn="l">
                        <a:lnSpc>
                          <a:spcPct val="107000"/>
                        </a:lnSpc>
                        <a:spcAft>
                          <a:spcPts val="0"/>
                        </a:spcAft>
                        <a:buFont typeface="+mj-lt"/>
                        <a:buAutoNum type="alphaUcPeriod"/>
                      </a:pPr>
                      <a:r>
                        <a:rPr lang="en-AU" sz="1400" dirty="0">
                          <a:effectLst/>
                          <a:latin typeface="Times New Roman" panose="02020603050405020304" pitchFamily="18" charset="0"/>
                          <a:cs typeface="Times New Roman" panose="02020603050405020304" pitchFamily="18" charset="0"/>
                        </a:rPr>
                        <a:t>Projected financial statements</a:t>
                      </a:r>
                      <a:endParaRPr lang="en-GB" sz="1400" dirty="0">
                        <a:effectLst/>
                        <a:latin typeface="Times New Roman" panose="02020603050405020304" pitchFamily="18" charset="0"/>
                        <a:cs typeface="Times New Roman" panose="02020603050405020304" pitchFamily="18" charset="0"/>
                      </a:endParaRPr>
                    </a:p>
                    <a:p>
                      <a:pPr marL="457200" algn="l">
                        <a:lnSpc>
                          <a:spcPct val="107000"/>
                        </a:lnSpc>
                        <a:spcAft>
                          <a:spcPts val="0"/>
                        </a:spcAft>
                      </a:pPr>
                      <a:r>
                        <a:rPr lang="en-AU" sz="1400" dirty="0">
                          <a:effectLst/>
                          <a:latin typeface="Times New Roman" panose="02020603050405020304" pitchFamily="18" charset="0"/>
                          <a:cs typeface="Times New Roman" panose="02020603050405020304" pitchFamily="18" charset="0"/>
                        </a:rPr>
                        <a:t>Raj</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US" sz="1400" dirty="0">
                          <a:effectLst/>
                          <a:latin typeface="Times New Roman" panose="02020603050405020304" pitchFamily="18" charset="0"/>
                          <a:cs typeface="Times New Roman" panose="02020603050405020304" pitchFamily="18" charset="0"/>
                        </a:rPr>
                        <a:t> X</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US" sz="1400" dirty="0">
                          <a:effectLst/>
                          <a:latin typeface="Times New Roman" panose="02020603050405020304" pitchFamily="18" charset="0"/>
                          <a:cs typeface="Times New Roman" panose="02020603050405020304" pitchFamily="18" charset="0"/>
                        </a:rPr>
                        <a:t> X</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US" sz="1400" dirty="0">
                          <a:effectLst/>
                          <a:latin typeface="Times New Roman" panose="02020603050405020304" pitchFamily="18" charset="0"/>
                          <a:cs typeface="Times New Roman" panose="02020603050405020304" pitchFamily="18" charset="0"/>
                        </a:rPr>
                        <a:t> </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41899186"/>
                  </a:ext>
                </a:extLst>
              </a:tr>
              <a:tr h="268028">
                <a:tc>
                  <a:txBody>
                    <a:bodyPr/>
                    <a:lstStyle/>
                    <a:p>
                      <a:pPr marL="0" lvl="0" indent="0" algn="l">
                        <a:lnSpc>
                          <a:spcPct val="107000"/>
                        </a:lnSpc>
                        <a:spcAft>
                          <a:spcPts val="0"/>
                        </a:spcAft>
                        <a:buFont typeface="+mj-lt"/>
                        <a:buNone/>
                      </a:pPr>
                      <a:r>
                        <a:rPr lang="en-AU" sz="1400" dirty="0">
                          <a:effectLst/>
                          <a:latin typeface="Times New Roman" panose="02020603050405020304" pitchFamily="18" charset="0"/>
                          <a:cs typeface="Times New Roman" panose="02020603050405020304" pitchFamily="18" charset="0"/>
                        </a:rPr>
                        <a:t>B . Break even analysis Solomon</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US" sz="1400">
                          <a:effectLst/>
                          <a:latin typeface="Times New Roman" panose="02020603050405020304" pitchFamily="18" charset="0"/>
                          <a:cs typeface="Times New Roman" panose="02020603050405020304" pitchFamily="18" charset="0"/>
                        </a:rPr>
                        <a:t> </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US" sz="1400" dirty="0">
                          <a:effectLst/>
                          <a:latin typeface="Times New Roman" panose="02020603050405020304" pitchFamily="18" charset="0"/>
                          <a:cs typeface="Times New Roman" panose="02020603050405020304" pitchFamily="18" charset="0"/>
                        </a:rPr>
                        <a:t> X</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US" sz="1400" dirty="0">
                          <a:effectLst/>
                          <a:latin typeface="Times New Roman" panose="02020603050405020304" pitchFamily="18" charset="0"/>
                          <a:cs typeface="Times New Roman" panose="02020603050405020304" pitchFamily="18" charset="0"/>
                        </a:rPr>
                        <a:t> </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35060743"/>
                  </a:ext>
                </a:extLst>
              </a:tr>
            </a:tbl>
          </a:graphicData>
        </a:graphic>
      </p:graphicFrame>
    </p:spTree>
    <p:extLst>
      <p:ext uri="{BB962C8B-B14F-4D97-AF65-F5344CB8AC3E}">
        <p14:creationId xmlns:p14="http://schemas.microsoft.com/office/powerpoint/2010/main" val="32918667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2A5E3-EA9A-4E29-A738-91E63C91FF12}"/>
              </a:ext>
            </a:extLst>
          </p:cNvPr>
          <p:cNvSpPr>
            <a:spLocks noGrp="1"/>
          </p:cNvSpPr>
          <p:nvPr>
            <p:ph type="title"/>
          </p:nvPr>
        </p:nvSpPr>
        <p:spPr>
          <a:xfrm>
            <a:off x="2806706" y="568345"/>
            <a:ext cx="8897565" cy="1283315"/>
          </a:xfrm>
        </p:spPr>
        <p:txBody>
          <a:bodyPr>
            <a:noAutofit/>
          </a:bodyPr>
          <a:lstStyle/>
          <a:p>
            <a:pPr algn="ctr"/>
            <a:r>
              <a:rPr lang="en-GB" sz="3600" b="1" u="sng" dirty="0">
                <a:latin typeface="Times New Roman" panose="02020603050405020304" pitchFamily="18" charset="0"/>
                <a:cs typeface="Times New Roman" panose="02020603050405020304" pitchFamily="18" charset="0"/>
              </a:rPr>
              <a:t>ORGANOGRAM OF THE ORGANIZATION</a:t>
            </a:r>
            <a:endParaRPr lang="en-GB" sz="3600" dirty="0">
              <a:latin typeface="Times New Roman" panose="02020603050405020304" pitchFamily="18" charset="0"/>
              <a:cs typeface="Times New Roman" panose="02020603050405020304" pitchFamily="18" charset="0"/>
            </a:endParaRPr>
          </a:p>
        </p:txBody>
      </p:sp>
      <p:graphicFrame>
        <p:nvGraphicFramePr>
          <p:cNvPr id="7" name="Content Placeholder 6">
            <a:extLst>
              <a:ext uri="{FF2B5EF4-FFF2-40B4-BE49-F238E27FC236}">
                <a16:creationId xmlns:a16="http://schemas.microsoft.com/office/drawing/2014/main" id="{0611CB20-6668-4888-B599-00F076025C45}"/>
              </a:ext>
            </a:extLst>
          </p:cNvPr>
          <p:cNvGraphicFramePr>
            <a:graphicFrameLocks noGrp="1"/>
          </p:cNvGraphicFramePr>
          <p:nvPr>
            <p:ph idx="1"/>
            <p:extLst>
              <p:ext uri="{D42A27DB-BD31-4B8C-83A1-F6EECF244321}">
                <p14:modId xmlns:p14="http://schemas.microsoft.com/office/powerpoint/2010/main" val="57265092"/>
              </p:ext>
            </p:extLst>
          </p:nvPr>
        </p:nvGraphicFramePr>
        <p:xfrm>
          <a:off x="2933700" y="2438400"/>
          <a:ext cx="8770571" cy="365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18845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AU" b="1" dirty="0"/>
              <a:t>SWOT ANALYSIS </a:t>
            </a:r>
            <a:br>
              <a:rPr lang="en-US" dirty="0"/>
            </a:br>
            <a:endParaRPr lang="en-US" dirty="0"/>
          </a:p>
        </p:txBody>
      </p:sp>
      <p:sp>
        <p:nvSpPr>
          <p:cNvPr id="3" name="Content Placeholder 2"/>
          <p:cNvSpPr>
            <a:spLocks noGrp="1"/>
          </p:cNvSpPr>
          <p:nvPr>
            <p:ph idx="1"/>
          </p:nvPr>
        </p:nvSpPr>
        <p:spPr>
          <a:xfrm>
            <a:off x="2933700" y="2438399"/>
            <a:ext cx="8770571" cy="3909237"/>
          </a:xfrm>
        </p:spPr>
        <p:txBody>
          <a:bodyPr numCol="2">
            <a:noAutofit/>
          </a:bodyPr>
          <a:lstStyle/>
          <a:p>
            <a:r>
              <a:rPr lang="en-AU" sz="1400" b="1" u="sng" dirty="0">
                <a:latin typeface="Times New Roman" panose="02020603050405020304" pitchFamily="18" charset="0"/>
                <a:cs typeface="Times New Roman" panose="02020603050405020304" pitchFamily="18" charset="0"/>
              </a:rPr>
              <a:t>Strengths</a:t>
            </a:r>
            <a:endParaRPr lang="en-US" sz="1400" b="1" dirty="0">
              <a:latin typeface="Times New Roman" panose="02020603050405020304" pitchFamily="18" charset="0"/>
              <a:cs typeface="Times New Roman" panose="02020603050405020304" pitchFamily="18" charset="0"/>
            </a:endParaRPr>
          </a:p>
          <a:p>
            <a:r>
              <a:rPr lang="en-AU" sz="1400" dirty="0">
                <a:latin typeface="Times New Roman" panose="02020603050405020304" pitchFamily="18" charset="0"/>
                <a:cs typeface="Times New Roman" panose="02020603050405020304" pitchFamily="18" charset="0"/>
              </a:rPr>
              <a:t>Some of the strengths of this business includes –</a:t>
            </a:r>
            <a:endParaRPr lang="en-US" sz="1400" dirty="0">
              <a:latin typeface="Times New Roman" panose="02020603050405020304" pitchFamily="18" charset="0"/>
              <a:cs typeface="Times New Roman" panose="02020603050405020304" pitchFamily="18" charset="0"/>
            </a:endParaRPr>
          </a:p>
          <a:p>
            <a:pPr lvl="0"/>
            <a:r>
              <a:rPr lang="en-AU" sz="1400" dirty="0">
                <a:latin typeface="Times New Roman" panose="02020603050405020304" pitchFamily="18" charset="0"/>
                <a:cs typeface="Times New Roman" panose="02020603050405020304" pitchFamily="18" charset="0"/>
              </a:rPr>
              <a:t>Partnership size firm will generate a good amount of capital</a:t>
            </a:r>
            <a:endParaRPr lang="en-US" sz="1400" dirty="0">
              <a:latin typeface="Times New Roman" panose="02020603050405020304" pitchFamily="18" charset="0"/>
              <a:cs typeface="Times New Roman" panose="02020603050405020304" pitchFamily="18" charset="0"/>
            </a:endParaRPr>
          </a:p>
          <a:p>
            <a:pPr lvl="0"/>
            <a:r>
              <a:rPr lang="en-AU" sz="1400" dirty="0">
                <a:latin typeface="Times New Roman" panose="02020603050405020304" pitchFamily="18" charset="0"/>
                <a:cs typeface="Times New Roman" panose="02020603050405020304" pitchFamily="18" charset="0"/>
              </a:rPr>
              <a:t>Less tax burdens on small size organization </a:t>
            </a:r>
            <a:endParaRPr lang="en-US" sz="1400" dirty="0">
              <a:latin typeface="Times New Roman" panose="02020603050405020304" pitchFamily="18" charset="0"/>
              <a:cs typeface="Times New Roman" panose="02020603050405020304" pitchFamily="18" charset="0"/>
            </a:endParaRPr>
          </a:p>
          <a:p>
            <a:pPr lvl="0"/>
            <a:r>
              <a:rPr lang="en-AU" sz="1400" dirty="0">
                <a:latin typeface="Times New Roman" panose="02020603050405020304" pitchFamily="18" charset="0"/>
                <a:cs typeface="Times New Roman" panose="02020603050405020304" pitchFamily="18" charset="0"/>
              </a:rPr>
              <a:t>Ability to convince customer due to educational backgrounds</a:t>
            </a:r>
            <a:endParaRPr lang="en-US" sz="1400" dirty="0">
              <a:latin typeface="Times New Roman" panose="02020603050405020304" pitchFamily="18" charset="0"/>
              <a:cs typeface="Times New Roman" panose="02020603050405020304" pitchFamily="18" charset="0"/>
            </a:endParaRPr>
          </a:p>
          <a:p>
            <a:r>
              <a:rPr lang="en-AU" sz="1400" dirty="0">
                <a:latin typeface="Times New Roman" panose="02020603050405020304" pitchFamily="18" charset="0"/>
                <a:cs typeface="Times New Roman" panose="02020603050405020304" pitchFamily="18" charset="0"/>
              </a:rPr>
              <a:t> </a:t>
            </a:r>
            <a:r>
              <a:rPr lang="en-AU" sz="1400" b="1" u="sng" dirty="0">
                <a:latin typeface="Times New Roman" panose="02020603050405020304" pitchFamily="18" charset="0"/>
                <a:cs typeface="Times New Roman" panose="02020603050405020304" pitchFamily="18" charset="0"/>
              </a:rPr>
              <a:t>Weakness</a:t>
            </a:r>
            <a:r>
              <a:rPr lang="en-AU" sz="1400" u="sng" dirty="0">
                <a:latin typeface="Times New Roman" panose="02020603050405020304" pitchFamily="18" charset="0"/>
                <a:cs typeface="Times New Roman" panose="02020603050405020304" pitchFamily="18" charset="0"/>
              </a:rPr>
              <a:t> </a:t>
            </a:r>
            <a:endParaRPr lang="en-US" sz="1400" dirty="0">
              <a:latin typeface="Times New Roman" panose="02020603050405020304" pitchFamily="18" charset="0"/>
              <a:cs typeface="Times New Roman" panose="02020603050405020304" pitchFamily="18" charset="0"/>
            </a:endParaRPr>
          </a:p>
          <a:p>
            <a:pPr lvl="0"/>
            <a:r>
              <a:rPr lang="en-AU" sz="1400" dirty="0">
                <a:latin typeface="Times New Roman" panose="02020603050405020304" pitchFamily="18" charset="0"/>
                <a:cs typeface="Times New Roman" panose="02020603050405020304" pitchFamily="18" charset="0"/>
              </a:rPr>
              <a:t>Partnership firm often face disputes among the partners</a:t>
            </a:r>
            <a:endParaRPr lang="en-US" sz="1400" dirty="0">
              <a:latin typeface="Times New Roman" panose="02020603050405020304" pitchFamily="18" charset="0"/>
              <a:cs typeface="Times New Roman" panose="02020603050405020304" pitchFamily="18" charset="0"/>
            </a:endParaRPr>
          </a:p>
          <a:p>
            <a:pPr lvl="0"/>
            <a:r>
              <a:rPr lang="en-AU" sz="1400" dirty="0">
                <a:latin typeface="Times New Roman" panose="02020603050405020304" pitchFamily="18" charset="0"/>
                <a:cs typeface="Times New Roman" panose="02020603050405020304" pitchFamily="18" charset="0"/>
              </a:rPr>
              <a:t>Lack of managerial skills in operating businesses especially event management business</a:t>
            </a:r>
          </a:p>
          <a:p>
            <a:pPr lvl="0"/>
            <a:endParaRPr lang="en-AU" sz="1400" dirty="0">
              <a:latin typeface="Times New Roman" panose="02020603050405020304" pitchFamily="18" charset="0"/>
              <a:cs typeface="Times New Roman" panose="02020603050405020304" pitchFamily="18" charset="0"/>
            </a:endParaRPr>
          </a:p>
          <a:p>
            <a:pPr lvl="0"/>
            <a:endParaRPr lang="en-AU" sz="1400" dirty="0">
              <a:latin typeface="Times New Roman" panose="02020603050405020304" pitchFamily="18" charset="0"/>
              <a:cs typeface="Times New Roman" panose="02020603050405020304" pitchFamily="18" charset="0"/>
            </a:endParaRPr>
          </a:p>
          <a:p>
            <a:pPr lvl="0"/>
            <a:endParaRPr lang="en-US" sz="1400" dirty="0">
              <a:latin typeface="Times New Roman" panose="02020603050405020304" pitchFamily="18" charset="0"/>
              <a:cs typeface="Times New Roman" panose="02020603050405020304" pitchFamily="18" charset="0"/>
            </a:endParaRPr>
          </a:p>
          <a:p>
            <a:r>
              <a:rPr lang="en-AU" sz="1400" b="1" u="sng" dirty="0">
                <a:latin typeface="Times New Roman" panose="02020603050405020304" pitchFamily="18" charset="0"/>
                <a:cs typeface="Times New Roman" panose="02020603050405020304" pitchFamily="18" charset="0"/>
              </a:rPr>
              <a:t>Opportunities</a:t>
            </a:r>
            <a:endParaRPr lang="en-US" sz="1400" b="1" dirty="0">
              <a:latin typeface="Times New Roman" panose="02020603050405020304" pitchFamily="18" charset="0"/>
              <a:cs typeface="Times New Roman" panose="02020603050405020304" pitchFamily="18" charset="0"/>
            </a:endParaRPr>
          </a:p>
          <a:p>
            <a:pPr lvl="0"/>
            <a:r>
              <a:rPr lang="en-AU" sz="1400" dirty="0">
                <a:latin typeface="Times New Roman" panose="02020603050405020304" pitchFamily="18" charset="0"/>
                <a:cs typeface="Times New Roman" panose="02020603050405020304" pitchFamily="18" charset="0"/>
              </a:rPr>
              <a:t>Newer opportunities on increasing market</a:t>
            </a:r>
            <a:endParaRPr lang="en-US" sz="1400" dirty="0">
              <a:latin typeface="Times New Roman" panose="02020603050405020304" pitchFamily="18" charset="0"/>
              <a:cs typeface="Times New Roman" panose="02020603050405020304" pitchFamily="18" charset="0"/>
            </a:endParaRPr>
          </a:p>
          <a:p>
            <a:pPr lvl="0"/>
            <a:r>
              <a:rPr lang="en-AU" sz="1400" dirty="0">
                <a:latin typeface="Times New Roman" panose="02020603050405020304" pitchFamily="18" charset="0"/>
                <a:cs typeface="Times New Roman" panose="02020603050405020304" pitchFamily="18" charset="0"/>
              </a:rPr>
              <a:t>The festive loving races like Chinese, Indian, Bangladeshi etc. in London are included in the increasing market</a:t>
            </a:r>
            <a:endParaRPr lang="en-US" sz="1400" dirty="0">
              <a:latin typeface="Times New Roman" panose="02020603050405020304" pitchFamily="18" charset="0"/>
              <a:cs typeface="Times New Roman" panose="02020603050405020304" pitchFamily="18" charset="0"/>
            </a:endParaRPr>
          </a:p>
          <a:p>
            <a:pPr lvl="0"/>
            <a:r>
              <a:rPr lang="en-AU" sz="1400" dirty="0">
                <a:latin typeface="Times New Roman" panose="02020603050405020304" pitchFamily="18" charset="0"/>
                <a:cs typeface="Times New Roman" panose="02020603050405020304" pitchFamily="18" charset="0"/>
              </a:rPr>
              <a:t>Opportunity to expand within very short time</a:t>
            </a:r>
            <a:endParaRPr lang="en-US" sz="1400" dirty="0">
              <a:latin typeface="Times New Roman" panose="02020603050405020304" pitchFamily="18" charset="0"/>
              <a:cs typeface="Times New Roman" panose="02020603050405020304" pitchFamily="18" charset="0"/>
            </a:endParaRPr>
          </a:p>
          <a:p>
            <a:pPr lvl="0"/>
            <a:r>
              <a:rPr lang="en-AU" sz="1400" dirty="0">
                <a:latin typeface="Times New Roman" panose="02020603050405020304" pitchFamily="18" charset="0"/>
                <a:cs typeface="Times New Roman" panose="02020603050405020304" pitchFamily="18" charset="0"/>
              </a:rPr>
              <a:t>No capital in large form is required </a:t>
            </a:r>
            <a:endParaRPr lang="en-US" sz="1400" dirty="0">
              <a:latin typeface="Times New Roman" panose="02020603050405020304" pitchFamily="18" charset="0"/>
              <a:cs typeface="Times New Roman" panose="02020603050405020304" pitchFamily="18" charset="0"/>
            </a:endParaRPr>
          </a:p>
          <a:p>
            <a:r>
              <a:rPr lang="en-AU" sz="1400" b="1" u="sng" dirty="0">
                <a:latin typeface="Times New Roman" panose="02020603050405020304" pitchFamily="18" charset="0"/>
                <a:cs typeface="Times New Roman" panose="02020603050405020304" pitchFamily="18" charset="0"/>
              </a:rPr>
              <a:t>Threats</a:t>
            </a:r>
            <a:endParaRPr lang="en-US" sz="1400" b="1" dirty="0">
              <a:latin typeface="Times New Roman" panose="02020603050405020304" pitchFamily="18" charset="0"/>
              <a:cs typeface="Times New Roman" panose="02020603050405020304" pitchFamily="18" charset="0"/>
            </a:endParaRPr>
          </a:p>
          <a:p>
            <a:pPr lvl="0"/>
            <a:r>
              <a:rPr lang="en-AU" sz="1400" dirty="0">
                <a:latin typeface="Times New Roman" panose="02020603050405020304" pitchFamily="18" charset="0"/>
                <a:cs typeface="Times New Roman" panose="02020603050405020304" pitchFamily="18" charset="0"/>
              </a:rPr>
              <a:t>Strong competition from the large competitors</a:t>
            </a:r>
            <a:endParaRPr lang="en-US" sz="1400" dirty="0">
              <a:latin typeface="Times New Roman" panose="02020603050405020304" pitchFamily="18" charset="0"/>
              <a:cs typeface="Times New Roman" panose="02020603050405020304" pitchFamily="18" charset="0"/>
            </a:endParaRPr>
          </a:p>
          <a:p>
            <a:pPr lvl="0"/>
            <a:r>
              <a:rPr lang="en-AU" sz="1400" dirty="0">
                <a:latin typeface="Times New Roman" panose="02020603050405020304" pitchFamily="18" charset="0"/>
                <a:cs typeface="Times New Roman" panose="02020603050405020304" pitchFamily="18" charset="0"/>
              </a:rPr>
              <a:t>Conflict among the partners may lead to dissolution of the business </a:t>
            </a:r>
            <a:endParaRPr lang="en-US" sz="1400" dirty="0">
              <a:latin typeface="Times New Roman" panose="02020603050405020304" pitchFamily="18" charset="0"/>
              <a:cs typeface="Times New Roman" panose="02020603050405020304" pitchFamily="18" charset="0"/>
            </a:endParaRPr>
          </a:p>
          <a:p>
            <a:endParaRPr lang="en-US" sz="1200" dirty="0"/>
          </a:p>
        </p:txBody>
      </p:sp>
    </p:spTree>
    <p:extLst>
      <p:ext uri="{BB962C8B-B14F-4D97-AF65-F5344CB8AC3E}">
        <p14:creationId xmlns:p14="http://schemas.microsoft.com/office/powerpoint/2010/main" val="5226513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References</a:t>
            </a:r>
            <a:br>
              <a:rPr lang="en-US" b="1" dirty="0"/>
            </a:br>
            <a:endParaRPr lang="en-US" dirty="0"/>
          </a:p>
        </p:txBody>
      </p:sp>
      <p:sp>
        <p:nvSpPr>
          <p:cNvPr id="3" name="Content Placeholder 2"/>
          <p:cNvSpPr>
            <a:spLocks noGrp="1"/>
          </p:cNvSpPr>
          <p:nvPr>
            <p:ph idx="1"/>
          </p:nvPr>
        </p:nvSpPr>
        <p:spPr>
          <a:xfrm>
            <a:off x="2933700" y="2438400"/>
            <a:ext cx="8770571" cy="4133850"/>
          </a:xfrm>
        </p:spPr>
        <p:txBody>
          <a:bodyPr>
            <a:normAutofit/>
          </a:bodyPr>
          <a:lstStyle/>
          <a:p>
            <a:r>
              <a:rPr lang="en-AU" dirty="0">
                <a:latin typeface="Times New Roman" panose="02020603050405020304" pitchFamily="18" charset="0"/>
                <a:cs typeface="Times New Roman" panose="02020603050405020304" pitchFamily="18" charset="0"/>
              </a:rPr>
              <a:t>Beamish, P. (2013). </a:t>
            </a:r>
            <a:r>
              <a:rPr lang="en-AU" i="1" dirty="0">
                <a:latin typeface="Times New Roman" panose="02020603050405020304" pitchFamily="18" charset="0"/>
                <a:cs typeface="Times New Roman" panose="02020603050405020304" pitchFamily="18" charset="0"/>
              </a:rPr>
              <a:t>Multinational Joint Ventures in Developing Countries (RLE International Business)</a:t>
            </a:r>
            <a:r>
              <a:rPr lang="en-AU" dirty="0">
                <a:latin typeface="Times New Roman" panose="02020603050405020304" pitchFamily="18" charset="0"/>
                <a:cs typeface="Times New Roman" panose="02020603050405020304" pitchFamily="18" charset="0"/>
              </a:rPr>
              <a:t>. Hoboken: Taylor and Francis.</a:t>
            </a:r>
            <a:endParaRPr lang="en-US" dirty="0">
              <a:latin typeface="Times New Roman" panose="02020603050405020304" pitchFamily="18" charset="0"/>
              <a:cs typeface="Times New Roman" panose="02020603050405020304" pitchFamily="18" charset="0"/>
            </a:endParaRPr>
          </a:p>
          <a:p>
            <a:r>
              <a:rPr lang="en-AU" dirty="0">
                <a:latin typeface="Times New Roman" panose="02020603050405020304" pitchFamily="18" charset="0"/>
                <a:cs typeface="Times New Roman" panose="02020603050405020304" pitchFamily="18" charset="0"/>
              </a:rPr>
              <a:t>Gilbert, C. and </a:t>
            </a:r>
            <a:r>
              <a:rPr lang="en-AU" dirty="0" err="1">
                <a:latin typeface="Times New Roman" panose="02020603050405020304" pitchFamily="18" charset="0"/>
                <a:cs typeface="Times New Roman" panose="02020603050405020304" pitchFamily="18" charset="0"/>
              </a:rPr>
              <a:t>Eyring</a:t>
            </a:r>
            <a:r>
              <a:rPr lang="en-AU" dirty="0">
                <a:latin typeface="Times New Roman" panose="02020603050405020304" pitchFamily="18" charset="0"/>
                <a:cs typeface="Times New Roman" panose="02020603050405020304" pitchFamily="18" charset="0"/>
              </a:rPr>
              <a:t>, M. (2015). Beating the ODDs when the business launch a new venture. </a:t>
            </a:r>
            <a:r>
              <a:rPr lang="en-AU" i="1" dirty="0">
                <a:latin typeface="Times New Roman" panose="02020603050405020304" pitchFamily="18" charset="0"/>
                <a:cs typeface="Times New Roman" panose="02020603050405020304" pitchFamily="18" charset="0"/>
              </a:rPr>
              <a:t>IEEE Engineering Management Review</a:t>
            </a:r>
            <a:r>
              <a:rPr lang="en-AU" dirty="0">
                <a:latin typeface="Times New Roman" panose="02020603050405020304" pitchFamily="18" charset="0"/>
                <a:cs typeface="Times New Roman" panose="02020603050405020304" pitchFamily="18" charset="0"/>
              </a:rPr>
              <a:t>, 43(1), pp.22-27.</a:t>
            </a:r>
          </a:p>
          <a:p>
            <a:r>
              <a:rPr lang="en-US" dirty="0">
                <a:latin typeface="Times New Roman" panose="02020603050405020304" pitchFamily="18" charset="0"/>
                <a:cs typeface="Times New Roman" panose="02020603050405020304" pitchFamily="18" charset="0"/>
              </a:rPr>
              <a:t>Horner, D. (2017). </a:t>
            </a:r>
            <a:r>
              <a:rPr lang="en-US" i="1" dirty="0">
                <a:latin typeface="Times New Roman" panose="02020603050405020304" pitchFamily="18" charset="0"/>
                <a:cs typeface="Times New Roman" panose="02020603050405020304" pitchFamily="18" charset="0"/>
              </a:rPr>
              <a:t>Accounting for non Accountants</a:t>
            </a:r>
            <a:r>
              <a:rPr lang="en-US" dirty="0">
                <a:latin typeface="Times New Roman" panose="02020603050405020304" pitchFamily="18" charset="0"/>
                <a:cs typeface="Times New Roman" panose="02020603050405020304" pitchFamily="18" charset="0"/>
              </a:rPr>
              <a:t>. 11</a:t>
            </a:r>
            <a:r>
              <a:rPr lang="en-US" baseline="30000" dirty="0">
                <a:latin typeface="Times New Roman" panose="02020603050405020304" pitchFamily="18" charset="0"/>
                <a:cs typeface="Times New Roman" panose="02020603050405020304" pitchFamily="18" charset="0"/>
              </a:rPr>
              <a:t>th</a:t>
            </a:r>
            <a:r>
              <a:rPr lang="en-US" dirty="0">
                <a:latin typeface="Times New Roman" panose="02020603050405020304" pitchFamily="18" charset="0"/>
                <a:cs typeface="Times New Roman" panose="02020603050405020304" pitchFamily="18" charset="0"/>
              </a:rPr>
              <a:t> Ed. London: Kogan Page Ltd.</a:t>
            </a:r>
          </a:p>
          <a:p>
            <a:r>
              <a:rPr lang="en-AU" dirty="0">
                <a:latin typeface="Times New Roman" panose="02020603050405020304" pitchFamily="18" charset="0"/>
                <a:cs typeface="Times New Roman" panose="02020603050405020304" pitchFamily="18" charset="0"/>
              </a:rPr>
              <a:t>Langton, D. and Campbell, A. (2011). </a:t>
            </a:r>
            <a:r>
              <a:rPr lang="en-AU" i="1" dirty="0">
                <a:latin typeface="Times New Roman" panose="02020603050405020304" pitchFamily="18" charset="0"/>
                <a:cs typeface="Times New Roman" panose="02020603050405020304" pitchFamily="18" charset="0"/>
              </a:rPr>
              <a:t>Visual marketing</a:t>
            </a:r>
            <a:r>
              <a:rPr lang="en-AU" dirty="0">
                <a:latin typeface="Times New Roman" panose="02020603050405020304" pitchFamily="18" charset="0"/>
                <a:cs typeface="Times New Roman" panose="02020603050405020304" pitchFamily="18" charset="0"/>
              </a:rPr>
              <a:t>. Hoboken, N.J.: Wiley.</a:t>
            </a:r>
            <a:endParaRPr lang="en-US" dirty="0">
              <a:latin typeface="Times New Roman" panose="02020603050405020304" pitchFamily="18" charset="0"/>
              <a:cs typeface="Times New Roman" panose="02020603050405020304" pitchFamily="18" charset="0"/>
            </a:endParaRPr>
          </a:p>
          <a:p>
            <a:r>
              <a:rPr lang="en-AU" dirty="0">
                <a:latin typeface="Times New Roman" panose="02020603050405020304" pitchFamily="18" charset="0"/>
                <a:cs typeface="Times New Roman" panose="02020603050405020304" pitchFamily="18" charset="0"/>
              </a:rPr>
              <a:t>Mullins, J. and Walker, O. (2013). </a:t>
            </a:r>
            <a:r>
              <a:rPr lang="en-AU" i="1" dirty="0">
                <a:latin typeface="Times New Roman" panose="02020603050405020304" pitchFamily="18" charset="0"/>
                <a:cs typeface="Times New Roman" panose="02020603050405020304" pitchFamily="18" charset="0"/>
              </a:rPr>
              <a:t>Marketing management</a:t>
            </a:r>
            <a:r>
              <a:rPr lang="en-AU" dirty="0">
                <a:latin typeface="Times New Roman" panose="02020603050405020304" pitchFamily="18" charset="0"/>
                <a:cs typeface="Times New Roman" panose="02020603050405020304" pitchFamily="18" charset="0"/>
              </a:rPr>
              <a:t>. New York: McGraw-Hill.</a:t>
            </a:r>
            <a:endParaRPr lang="en-US"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2154611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DF6E7-9B03-4071-9803-4023BBA4C2FB}"/>
              </a:ext>
            </a:extLst>
          </p:cNvPr>
          <p:cNvSpPr>
            <a:spLocks noGrp="1"/>
          </p:cNvSpPr>
          <p:nvPr>
            <p:ph type="title"/>
          </p:nvPr>
        </p:nvSpPr>
        <p:spPr/>
        <p:txBody>
          <a:bodyPr>
            <a:normAutofit/>
          </a:bodyPr>
          <a:lstStyle/>
          <a:p>
            <a:pPr algn="ctr"/>
            <a:r>
              <a:rPr lang="en-GB" sz="3600" b="1" dirty="0">
                <a:latin typeface="Times New Roman" panose="02020603050405020304" pitchFamily="18" charset="0"/>
                <a:cs typeface="Times New Roman" panose="02020603050405020304" pitchFamily="18" charset="0"/>
              </a:rPr>
              <a:t>LEARNING LOG</a:t>
            </a:r>
            <a:br>
              <a:rPr lang="en-GB" sz="3600" b="1" dirty="0">
                <a:latin typeface="Times New Roman" panose="02020603050405020304" pitchFamily="18" charset="0"/>
                <a:cs typeface="Times New Roman" panose="02020603050405020304" pitchFamily="18" charset="0"/>
              </a:rPr>
            </a:br>
            <a:r>
              <a:rPr lang="en-GB" sz="3600" b="1" dirty="0">
                <a:latin typeface="Times New Roman" panose="02020603050405020304" pitchFamily="18" charset="0"/>
                <a:cs typeface="Times New Roman" panose="02020603050405020304" pitchFamily="18" charset="0"/>
              </a:rPr>
              <a:t>FOR RAJNIKANT (1605427)</a:t>
            </a:r>
          </a:p>
        </p:txBody>
      </p:sp>
      <p:sp>
        <p:nvSpPr>
          <p:cNvPr id="3" name="Content Placeholder 2">
            <a:extLst>
              <a:ext uri="{FF2B5EF4-FFF2-40B4-BE49-F238E27FC236}">
                <a16:creationId xmlns:a16="http://schemas.microsoft.com/office/drawing/2014/main" id="{F6167E69-063F-4E12-BF64-C140F05410A7}"/>
              </a:ext>
            </a:extLst>
          </p:cNvPr>
          <p:cNvSpPr>
            <a:spLocks noGrp="1"/>
          </p:cNvSpPr>
          <p:nvPr>
            <p:ph idx="1"/>
          </p:nvPr>
        </p:nvSpPr>
        <p:spPr>
          <a:xfrm>
            <a:off x="2933700" y="2438400"/>
            <a:ext cx="8770571" cy="3493770"/>
          </a:xfrm>
        </p:spPr>
        <p:txBody>
          <a:bodyPr>
            <a:normAutofit fontScale="92500" lnSpcReduction="10000"/>
          </a:bodyPr>
          <a:lstStyle/>
          <a:p>
            <a:pPr algn="just"/>
            <a:r>
              <a:rPr lang="en-AU" sz="1900" dirty="0">
                <a:latin typeface="Times New Roman" panose="02020603050405020304" pitchFamily="18" charset="0"/>
                <a:cs typeface="Times New Roman" panose="02020603050405020304" pitchFamily="18" charset="0"/>
              </a:rPr>
              <a:t>Working in a team is always challenging because every person has different attitudes and aptitudes towards solving a problem, but at the same time it is always helpful to improve interpersonal skills. work together will help to recognize inner strengths and weaknesses of a persons.</a:t>
            </a:r>
            <a:endParaRPr lang="en-GB" sz="1900" dirty="0">
              <a:latin typeface="Times New Roman" panose="02020603050405020304" pitchFamily="18" charset="0"/>
              <a:cs typeface="Times New Roman" panose="02020603050405020304" pitchFamily="18" charset="0"/>
            </a:endParaRPr>
          </a:p>
          <a:p>
            <a:pPr algn="just"/>
            <a:r>
              <a:rPr lang="en-AU" sz="1900" dirty="0">
                <a:latin typeface="Times New Roman" panose="02020603050405020304" pitchFamily="18" charset="0"/>
                <a:cs typeface="Times New Roman" panose="02020603050405020304" pitchFamily="18" charset="0"/>
              </a:rPr>
              <a:t>As an active part of a team is always helped me to develop my inter-personal skills such as listening to others and speaking with together with leading a team which are helpful throughout the life.</a:t>
            </a:r>
            <a:endParaRPr lang="en-GB" sz="1900" dirty="0">
              <a:latin typeface="Times New Roman" panose="02020603050405020304" pitchFamily="18" charset="0"/>
              <a:cs typeface="Times New Roman" panose="02020603050405020304" pitchFamily="18" charset="0"/>
            </a:endParaRPr>
          </a:p>
          <a:p>
            <a:pPr algn="just"/>
            <a:r>
              <a:rPr lang="en-AU" sz="1900" dirty="0">
                <a:latin typeface="Times New Roman" panose="02020603050405020304" pitchFamily="18" charset="0"/>
                <a:cs typeface="Times New Roman" panose="02020603050405020304" pitchFamily="18" charset="0"/>
              </a:rPr>
              <a:t>In our group work we were five members, even we have our own responsibilities we try to give enough time and efforts towards our project. </a:t>
            </a:r>
            <a:endParaRPr lang="en-GB" sz="1900" dirty="0">
              <a:latin typeface="Times New Roman" panose="02020603050405020304" pitchFamily="18" charset="0"/>
              <a:cs typeface="Times New Roman" panose="02020603050405020304" pitchFamily="18" charset="0"/>
            </a:endParaRPr>
          </a:p>
          <a:p>
            <a:pPr marL="0" indent="0" algn="just">
              <a:buNone/>
            </a:pPr>
            <a:r>
              <a:rPr lang="en-AU" sz="3300" dirty="0">
                <a:latin typeface="Times New Roman" panose="02020603050405020304" pitchFamily="18" charset="0"/>
                <a:cs typeface="Times New Roman" panose="02020603050405020304" pitchFamily="18" charset="0"/>
              </a:rPr>
              <a:t> </a:t>
            </a:r>
            <a:endParaRPr lang="en-GB" sz="33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5617326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3856E-36A0-41BE-8C38-A620769F0B61}"/>
              </a:ext>
            </a:extLst>
          </p:cNvPr>
          <p:cNvSpPr>
            <a:spLocks noGrp="1"/>
          </p:cNvSpPr>
          <p:nvPr>
            <p:ph type="title"/>
          </p:nvPr>
        </p:nvSpPr>
        <p:spPr/>
        <p:txBody>
          <a:bodyPr>
            <a:normAutofit/>
          </a:bodyPr>
          <a:lstStyle/>
          <a:p>
            <a:pPr algn="ctr"/>
            <a:r>
              <a:rPr lang="en-GB" sz="3600" b="1" dirty="0">
                <a:latin typeface="Times New Roman" panose="02020603050405020304" pitchFamily="18" charset="0"/>
                <a:cs typeface="Times New Roman" panose="02020603050405020304" pitchFamily="18" charset="0"/>
              </a:rPr>
              <a:t>LEARNING LOG</a:t>
            </a:r>
            <a:br>
              <a:rPr lang="en-GB" sz="3600" b="1" dirty="0">
                <a:latin typeface="Times New Roman" panose="02020603050405020304" pitchFamily="18" charset="0"/>
                <a:cs typeface="Times New Roman" panose="02020603050405020304" pitchFamily="18" charset="0"/>
              </a:rPr>
            </a:br>
            <a:r>
              <a:rPr lang="en-GB" sz="3600" b="1" dirty="0">
                <a:latin typeface="Times New Roman" panose="02020603050405020304" pitchFamily="18" charset="0"/>
                <a:cs typeface="Times New Roman" panose="02020603050405020304" pitchFamily="18" charset="0"/>
              </a:rPr>
              <a:t>FOR RAJNIKANT (1605427)</a:t>
            </a:r>
          </a:p>
        </p:txBody>
      </p:sp>
      <p:sp>
        <p:nvSpPr>
          <p:cNvPr id="3" name="Content Placeholder 2">
            <a:extLst>
              <a:ext uri="{FF2B5EF4-FFF2-40B4-BE49-F238E27FC236}">
                <a16:creationId xmlns:a16="http://schemas.microsoft.com/office/drawing/2014/main" id="{BA65A2BC-EA8C-48F4-B03B-6293151396FE}"/>
              </a:ext>
            </a:extLst>
          </p:cNvPr>
          <p:cNvSpPr>
            <a:spLocks noGrp="1"/>
          </p:cNvSpPr>
          <p:nvPr>
            <p:ph idx="1"/>
          </p:nvPr>
        </p:nvSpPr>
        <p:spPr>
          <a:xfrm>
            <a:off x="2933700" y="2286000"/>
            <a:ext cx="8770571" cy="4331970"/>
          </a:xfrm>
        </p:spPr>
        <p:txBody>
          <a:bodyPr>
            <a:normAutofit fontScale="85000" lnSpcReduction="20000"/>
          </a:bodyPr>
          <a:lstStyle/>
          <a:p>
            <a:pPr algn="just"/>
            <a:r>
              <a:rPr lang="en-AU" sz="2100" dirty="0">
                <a:latin typeface="Times New Roman" panose="02020603050405020304" pitchFamily="18" charset="0"/>
                <a:cs typeface="Times New Roman" panose="02020603050405020304" pitchFamily="18" charset="0"/>
              </a:rPr>
              <a:t>In group work, our task was to make a fruitful business plan for brand bucket event planning company. Particular in our group we were five members, myself as a team leader and Mr. Solomon was assisting me in financial data and break event point because We both have good mathematical and  basic accounting skills.  Mr Hugh was responsible for location and marketing department as he had good interpretation skills with market analysis  Nelida is already in the field of this kind of business so her task was to describe the business aims, description and legal document. Solomon was also actively participating in operation and management with Nelida.  Miss Helen was looking into the area of product/services , competition and personnel as she had some previous business experience. In our project and we all try to distribute our tasks equally because we all have our own responsivities and jobs at the same time in conjunction with project. </a:t>
            </a:r>
            <a:endParaRPr lang="en-GB" sz="2100" dirty="0">
              <a:latin typeface="Times New Roman" panose="02020603050405020304" pitchFamily="18" charset="0"/>
              <a:cs typeface="Times New Roman" panose="02020603050405020304" pitchFamily="18" charset="0"/>
            </a:endParaRPr>
          </a:p>
          <a:p>
            <a:pPr algn="just"/>
            <a:r>
              <a:rPr lang="en-AU" sz="2100" dirty="0">
                <a:latin typeface="Times New Roman" panose="02020603050405020304" pitchFamily="18" charset="0"/>
                <a:cs typeface="Times New Roman" panose="02020603050405020304" pitchFamily="18" charset="0"/>
              </a:rPr>
              <a:t>We have only issue to deliver the project on time is time-constrain as we have to complete our task in only six-weeks. In this six week we have to plan our project from scratch. In meetings we always have issue because most of the time at least one member was out from the meeting as we all have our own family and jobs to manage.</a:t>
            </a:r>
            <a:endParaRPr lang="en-GB" sz="21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7509164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3856E-36A0-41BE-8C38-A620769F0B61}"/>
              </a:ext>
            </a:extLst>
          </p:cNvPr>
          <p:cNvSpPr>
            <a:spLocks noGrp="1"/>
          </p:cNvSpPr>
          <p:nvPr>
            <p:ph type="title"/>
          </p:nvPr>
        </p:nvSpPr>
        <p:spPr/>
        <p:txBody>
          <a:bodyPr>
            <a:normAutofit/>
          </a:bodyPr>
          <a:lstStyle/>
          <a:p>
            <a:pPr algn="ctr"/>
            <a:r>
              <a:rPr lang="en-GB" sz="3600" b="1" dirty="0">
                <a:latin typeface="Times New Roman" panose="02020603050405020304" pitchFamily="18" charset="0"/>
                <a:cs typeface="Times New Roman" panose="02020603050405020304" pitchFamily="18" charset="0"/>
              </a:rPr>
              <a:t>LEARNING LOG</a:t>
            </a:r>
            <a:br>
              <a:rPr lang="en-GB" sz="3600" b="1" dirty="0">
                <a:latin typeface="Times New Roman" panose="02020603050405020304" pitchFamily="18" charset="0"/>
                <a:cs typeface="Times New Roman" panose="02020603050405020304" pitchFamily="18" charset="0"/>
              </a:rPr>
            </a:br>
            <a:r>
              <a:rPr lang="en-GB" sz="3600" b="1" dirty="0">
                <a:latin typeface="Times New Roman" panose="02020603050405020304" pitchFamily="18" charset="0"/>
                <a:cs typeface="Times New Roman" panose="02020603050405020304" pitchFamily="18" charset="0"/>
              </a:rPr>
              <a:t>FOR RAJNIKANT (1605427)</a:t>
            </a:r>
          </a:p>
        </p:txBody>
      </p:sp>
      <p:sp>
        <p:nvSpPr>
          <p:cNvPr id="3" name="Content Placeholder 2">
            <a:extLst>
              <a:ext uri="{FF2B5EF4-FFF2-40B4-BE49-F238E27FC236}">
                <a16:creationId xmlns:a16="http://schemas.microsoft.com/office/drawing/2014/main" id="{BA65A2BC-EA8C-48F4-B03B-6293151396FE}"/>
              </a:ext>
            </a:extLst>
          </p:cNvPr>
          <p:cNvSpPr>
            <a:spLocks noGrp="1"/>
          </p:cNvSpPr>
          <p:nvPr>
            <p:ph idx="1"/>
          </p:nvPr>
        </p:nvSpPr>
        <p:spPr>
          <a:xfrm>
            <a:off x="2933700" y="2286000"/>
            <a:ext cx="8770571" cy="4331970"/>
          </a:xfrm>
        </p:spPr>
        <p:txBody>
          <a:bodyPr>
            <a:normAutofit/>
          </a:bodyPr>
          <a:lstStyle/>
          <a:p>
            <a:pPr algn="just"/>
            <a:r>
              <a:rPr lang="en-AU" sz="1800" dirty="0">
                <a:latin typeface="Times New Roman" panose="02020603050405020304" pitchFamily="18" charset="0"/>
                <a:cs typeface="Times New Roman" panose="02020603050405020304" pitchFamily="18" charset="0"/>
              </a:rPr>
              <a:t>We have only issue to deliver the project on time is time-constrain as we have to complete our task in only six-weeks. In this six week we have to plan our project from scratch. In meetings we always have issue because most of the time at least one member was out from the meeting as we all have our own family and jobs to manage.</a:t>
            </a:r>
            <a:endParaRPr lang="en-GB" sz="1800" dirty="0">
              <a:latin typeface="Times New Roman" panose="02020603050405020304" pitchFamily="18" charset="0"/>
              <a:cs typeface="Times New Roman" panose="02020603050405020304" pitchFamily="18" charset="0"/>
            </a:endParaRPr>
          </a:p>
          <a:p>
            <a:pPr algn="just"/>
            <a:r>
              <a:rPr lang="en-AU" sz="1800" dirty="0">
                <a:latin typeface="Times New Roman" panose="02020603050405020304" pitchFamily="18" charset="0"/>
                <a:cs typeface="Times New Roman" panose="02020603050405020304" pitchFamily="18" charset="0"/>
              </a:rPr>
              <a:t>Even though we had problems with regular meeting and giving enough time to  project, we all try to give our 100 percent efforts to meet at least once a week, half an hour to review our work progress and to plan out next steps towards delivering our project on time.</a:t>
            </a:r>
            <a:endParaRPr lang="en-GB" sz="1800" dirty="0">
              <a:latin typeface="Times New Roman" panose="02020603050405020304" pitchFamily="18" charset="0"/>
              <a:cs typeface="Times New Roman" panose="02020603050405020304" pitchFamily="18" charset="0"/>
            </a:endParaRPr>
          </a:p>
          <a:p>
            <a:pPr algn="just"/>
            <a:r>
              <a:rPr lang="en-AU" sz="1800" dirty="0">
                <a:latin typeface="Times New Roman" panose="02020603050405020304" pitchFamily="18" charset="0"/>
                <a:cs typeface="Times New Roman" panose="02020603050405020304" pitchFamily="18" charset="0"/>
              </a:rPr>
              <a:t>We try to meet  once a week for even at least for half an hour to discuss our performance. </a:t>
            </a:r>
            <a:endParaRPr lang="en-GB" sz="1800" dirty="0">
              <a:latin typeface="Times New Roman" panose="02020603050405020304" pitchFamily="18" charset="0"/>
              <a:cs typeface="Times New Roman" panose="02020603050405020304" pitchFamily="18" charset="0"/>
            </a:endParaRPr>
          </a:p>
          <a:p>
            <a:pPr algn="just"/>
            <a:r>
              <a:rPr lang="en-AU" sz="1800" dirty="0">
                <a:latin typeface="Times New Roman" panose="02020603050405020304" pitchFamily="18" charset="0"/>
                <a:cs typeface="Times New Roman" panose="02020603050405020304" pitchFamily="18" charset="0"/>
              </a:rPr>
              <a:t>We often try to contact with our group members by means of mobile and WhatsApp sharing some important documents and notes regarding our project. we even form a WhatsApp group as a project name brand bucket event.</a:t>
            </a:r>
            <a:endParaRPr lang="en-GB" sz="18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54883472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3856E-36A0-41BE-8C38-A620769F0B61}"/>
              </a:ext>
            </a:extLst>
          </p:cNvPr>
          <p:cNvSpPr>
            <a:spLocks noGrp="1"/>
          </p:cNvSpPr>
          <p:nvPr>
            <p:ph type="title"/>
          </p:nvPr>
        </p:nvSpPr>
        <p:spPr/>
        <p:txBody>
          <a:bodyPr>
            <a:normAutofit/>
          </a:bodyPr>
          <a:lstStyle/>
          <a:p>
            <a:pPr algn="ctr"/>
            <a:r>
              <a:rPr lang="en-GB" sz="3600" b="1" dirty="0">
                <a:latin typeface="Times New Roman" panose="02020603050405020304" pitchFamily="18" charset="0"/>
                <a:cs typeface="Times New Roman" panose="02020603050405020304" pitchFamily="18" charset="0"/>
              </a:rPr>
              <a:t>LEARNING LOG</a:t>
            </a:r>
            <a:br>
              <a:rPr lang="en-GB" sz="3600" b="1" dirty="0">
                <a:latin typeface="Times New Roman" panose="02020603050405020304" pitchFamily="18" charset="0"/>
                <a:cs typeface="Times New Roman" panose="02020603050405020304" pitchFamily="18" charset="0"/>
              </a:rPr>
            </a:br>
            <a:r>
              <a:rPr lang="en-GB" sz="3600" b="1" dirty="0">
                <a:latin typeface="Times New Roman" panose="02020603050405020304" pitchFamily="18" charset="0"/>
                <a:cs typeface="Times New Roman" panose="02020603050405020304" pitchFamily="18" charset="0"/>
              </a:rPr>
              <a:t>FOR RAJNIKANT (1605427)</a:t>
            </a:r>
          </a:p>
        </p:txBody>
      </p:sp>
      <p:sp>
        <p:nvSpPr>
          <p:cNvPr id="3" name="Content Placeholder 2">
            <a:extLst>
              <a:ext uri="{FF2B5EF4-FFF2-40B4-BE49-F238E27FC236}">
                <a16:creationId xmlns:a16="http://schemas.microsoft.com/office/drawing/2014/main" id="{BA65A2BC-EA8C-48F4-B03B-6293151396FE}"/>
              </a:ext>
            </a:extLst>
          </p:cNvPr>
          <p:cNvSpPr>
            <a:spLocks noGrp="1"/>
          </p:cNvSpPr>
          <p:nvPr>
            <p:ph idx="1"/>
          </p:nvPr>
        </p:nvSpPr>
        <p:spPr>
          <a:xfrm>
            <a:off x="2933700" y="2286000"/>
            <a:ext cx="8770571" cy="4331970"/>
          </a:xfrm>
        </p:spPr>
        <p:txBody>
          <a:bodyPr>
            <a:normAutofit/>
          </a:bodyPr>
          <a:lstStyle/>
          <a:p>
            <a:pPr algn="just"/>
            <a:r>
              <a:rPr lang="en-AU" sz="1800" dirty="0">
                <a:latin typeface="Times New Roman" panose="02020603050405020304" pitchFamily="18" charset="0"/>
                <a:cs typeface="Times New Roman" panose="02020603050405020304" pitchFamily="18" charset="0"/>
              </a:rPr>
              <a:t>It gave us a scope to keep up to date with our work and to build up our personal relations with each group member. Sometimes it was difficult to contact each member at same time on this kind of social network since we all were working as well.</a:t>
            </a:r>
            <a:endParaRPr lang="en-GB" sz="1800" dirty="0">
              <a:latin typeface="Times New Roman" panose="02020603050405020304" pitchFamily="18" charset="0"/>
              <a:cs typeface="Times New Roman" panose="02020603050405020304" pitchFamily="18" charset="0"/>
            </a:endParaRPr>
          </a:p>
          <a:p>
            <a:pPr algn="just"/>
            <a:r>
              <a:rPr lang="en-AU" sz="1800" dirty="0">
                <a:latin typeface="Times New Roman" panose="02020603050405020304" pitchFamily="18" charset="0"/>
                <a:cs typeface="Times New Roman" panose="02020603050405020304" pitchFamily="18" charset="0"/>
              </a:rPr>
              <a:t>On some occasions we had problems with poor network to connect with each-others. As some locations are bound like undergrounds and train platforms we encounter problems with communicating. I could not contact with group for more than a week as my mobile was broken down.</a:t>
            </a:r>
            <a:endParaRPr lang="en-GB" sz="1800" dirty="0">
              <a:latin typeface="Times New Roman" panose="02020603050405020304" pitchFamily="18" charset="0"/>
              <a:cs typeface="Times New Roman" panose="02020603050405020304" pitchFamily="18" charset="0"/>
            </a:endParaRPr>
          </a:p>
          <a:p>
            <a:pPr algn="just"/>
            <a:r>
              <a:rPr lang="en-AU" sz="1800" dirty="0">
                <a:latin typeface="Times New Roman" panose="02020603050405020304" pitchFamily="18" charset="0"/>
                <a:cs typeface="Times New Roman" panose="02020603050405020304" pitchFamily="18" charset="0"/>
              </a:rPr>
              <a:t>We try to meet once a week and we use mobile and </a:t>
            </a:r>
            <a:r>
              <a:rPr lang="en-AU" sz="1800" dirty="0" err="1">
                <a:latin typeface="Times New Roman" panose="02020603050405020304" pitchFamily="18" charset="0"/>
                <a:cs typeface="Times New Roman" panose="02020603050405020304" pitchFamily="18" charset="0"/>
              </a:rPr>
              <a:t>whats</a:t>
            </a:r>
            <a:r>
              <a:rPr lang="en-AU" sz="1800" dirty="0">
                <a:latin typeface="Times New Roman" panose="02020603050405020304" pitchFamily="18" charset="0"/>
                <a:cs typeface="Times New Roman" panose="02020603050405020304" pitchFamily="18" charset="0"/>
              </a:rPr>
              <a:t>-app as our communicating option with group we did not use any online meeting network.</a:t>
            </a:r>
            <a:endParaRPr lang="en-GB" sz="18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10545830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3856E-36A0-41BE-8C38-A620769F0B61}"/>
              </a:ext>
            </a:extLst>
          </p:cNvPr>
          <p:cNvSpPr>
            <a:spLocks noGrp="1"/>
          </p:cNvSpPr>
          <p:nvPr>
            <p:ph type="title"/>
          </p:nvPr>
        </p:nvSpPr>
        <p:spPr/>
        <p:txBody>
          <a:bodyPr>
            <a:normAutofit/>
          </a:bodyPr>
          <a:lstStyle/>
          <a:p>
            <a:pPr algn="ctr"/>
            <a:r>
              <a:rPr lang="en-GB" sz="3600" b="1" dirty="0">
                <a:latin typeface="Times New Roman" panose="02020603050405020304" pitchFamily="18" charset="0"/>
                <a:cs typeface="Times New Roman" panose="02020603050405020304" pitchFamily="18" charset="0"/>
              </a:rPr>
              <a:t>LEARNING LOG</a:t>
            </a:r>
            <a:br>
              <a:rPr lang="en-GB" sz="3600" b="1" dirty="0">
                <a:latin typeface="Times New Roman" panose="02020603050405020304" pitchFamily="18" charset="0"/>
                <a:cs typeface="Times New Roman" panose="02020603050405020304" pitchFamily="18" charset="0"/>
              </a:rPr>
            </a:br>
            <a:r>
              <a:rPr lang="en-GB" sz="3600" b="1" dirty="0">
                <a:latin typeface="Times New Roman" panose="02020603050405020304" pitchFamily="18" charset="0"/>
                <a:cs typeface="Times New Roman" panose="02020603050405020304" pitchFamily="18" charset="0"/>
              </a:rPr>
              <a:t>FOR RAJNIKANT (1605427)</a:t>
            </a:r>
          </a:p>
        </p:txBody>
      </p:sp>
      <p:sp>
        <p:nvSpPr>
          <p:cNvPr id="3" name="Content Placeholder 2">
            <a:extLst>
              <a:ext uri="{FF2B5EF4-FFF2-40B4-BE49-F238E27FC236}">
                <a16:creationId xmlns:a16="http://schemas.microsoft.com/office/drawing/2014/main" id="{BA65A2BC-EA8C-48F4-B03B-6293151396FE}"/>
              </a:ext>
            </a:extLst>
          </p:cNvPr>
          <p:cNvSpPr>
            <a:spLocks noGrp="1"/>
          </p:cNvSpPr>
          <p:nvPr>
            <p:ph idx="1"/>
          </p:nvPr>
        </p:nvSpPr>
        <p:spPr>
          <a:xfrm>
            <a:off x="2933700" y="2286000"/>
            <a:ext cx="8770571" cy="4331970"/>
          </a:xfrm>
        </p:spPr>
        <p:txBody>
          <a:bodyPr>
            <a:normAutofit/>
          </a:bodyPr>
          <a:lstStyle/>
          <a:p>
            <a:pPr algn="just"/>
            <a:r>
              <a:rPr lang="en-AU" sz="1800" dirty="0">
                <a:latin typeface="Times New Roman" panose="02020603050405020304" pitchFamily="18" charset="0"/>
                <a:cs typeface="Times New Roman" panose="02020603050405020304" pitchFamily="18" charset="0"/>
              </a:rPr>
              <a:t>We divided the work based our group members personal skill and try to use that asset in our project on discussion and opinion with team member .</a:t>
            </a:r>
          </a:p>
          <a:p>
            <a:pPr algn="just"/>
            <a:r>
              <a:rPr lang="en-AU" sz="1800" dirty="0">
                <a:latin typeface="Times New Roman" panose="02020603050405020304" pitchFamily="18" charset="0"/>
                <a:cs typeface="Times New Roman" panose="02020603050405020304" pitchFamily="18" charset="0"/>
              </a:rPr>
              <a:t> Yes, we try our best to divide the work equally and fairly. I gain many skills working with people with different skills and knowledge, like communicating with group, time management, how to solve problems and conflict within the team and most important is decision making and leadership. </a:t>
            </a:r>
          </a:p>
          <a:p>
            <a:pPr algn="just"/>
            <a:r>
              <a:rPr lang="en-AU" sz="1800" dirty="0">
                <a:latin typeface="Times New Roman" panose="02020603050405020304" pitchFamily="18" charset="0"/>
                <a:cs typeface="Times New Roman" panose="02020603050405020304" pitchFamily="18" charset="0"/>
              </a:rPr>
              <a:t>It was memorable experience  working with  such experienced people like Solomon and Hugh, it offered  me a great pleasure as it enhanced my knowledge. Working in group always creates some problem regarding combination of time and other issues. However, co-operation is necessary to improve the group performance.</a:t>
            </a:r>
          </a:p>
          <a:p>
            <a:pPr algn="just"/>
            <a:r>
              <a:rPr lang="en-AU" sz="1800" dirty="0">
                <a:latin typeface="Times New Roman" panose="02020603050405020304" pitchFamily="18" charset="0"/>
                <a:cs typeface="Times New Roman" panose="02020603050405020304" pitchFamily="18" charset="0"/>
              </a:rPr>
              <a:t> For me, as a group member it turn out life-long learning experience. It helped me to gain self-confidence and improve my asset skills as I was leading a team.</a:t>
            </a:r>
            <a:endParaRPr lang="en-GB"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5940858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BE941-F7B0-4F6C-A7AC-26C074B4D4E8}"/>
              </a:ext>
            </a:extLst>
          </p:cNvPr>
          <p:cNvSpPr>
            <a:spLocks noGrp="1"/>
          </p:cNvSpPr>
          <p:nvPr>
            <p:ph type="title"/>
          </p:nvPr>
        </p:nvSpPr>
        <p:spPr/>
        <p:txBody>
          <a:bodyPr>
            <a:normAutofit/>
          </a:bodyPr>
          <a:lstStyle/>
          <a:p>
            <a:pPr algn="ctr"/>
            <a:r>
              <a:rPr lang="en-GB" sz="3600" b="1" dirty="0">
                <a:latin typeface="Times New Roman" panose="02020603050405020304" pitchFamily="18" charset="0"/>
                <a:cs typeface="Times New Roman" panose="02020603050405020304" pitchFamily="18" charset="0"/>
              </a:rPr>
              <a:t>LEARNING LOG</a:t>
            </a:r>
            <a:br>
              <a:rPr lang="en-GB" sz="3600" b="1" dirty="0">
                <a:latin typeface="Times New Roman" panose="02020603050405020304" pitchFamily="18" charset="0"/>
                <a:cs typeface="Times New Roman" panose="02020603050405020304" pitchFamily="18" charset="0"/>
              </a:rPr>
            </a:br>
            <a:r>
              <a:rPr lang="en-GB" sz="3600" b="1" dirty="0">
                <a:latin typeface="Times New Roman" panose="02020603050405020304" pitchFamily="18" charset="0"/>
                <a:cs typeface="Times New Roman" panose="02020603050405020304" pitchFamily="18" charset="0"/>
              </a:rPr>
              <a:t>FOR SOLOMON (1605412)</a:t>
            </a:r>
            <a:endParaRPr lang="en-GB" sz="3600" dirty="0"/>
          </a:p>
        </p:txBody>
      </p:sp>
      <p:sp>
        <p:nvSpPr>
          <p:cNvPr id="3" name="Content Placeholder 2">
            <a:extLst>
              <a:ext uri="{FF2B5EF4-FFF2-40B4-BE49-F238E27FC236}">
                <a16:creationId xmlns:a16="http://schemas.microsoft.com/office/drawing/2014/main" id="{4491A0D4-180D-4830-AC28-48BC8EB95F6A}"/>
              </a:ext>
            </a:extLst>
          </p:cNvPr>
          <p:cNvSpPr>
            <a:spLocks noGrp="1"/>
          </p:cNvSpPr>
          <p:nvPr>
            <p:ph idx="1"/>
          </p:nvPr>
        </p:nvSpPr>
        <p:spPr/>
        <p:txBody>
          <a:bodyPr>
            <a:normAutofit/>
          </a:bodyPr>
          <a:lstStyle/>
          <a:p>
            <a:pPr algn="just"/>
            <a:r>
              <a:rPr lang="en-AU" sz="1800" dirty="0">
                <a:latin typeface="Times New Roman" panose="02020603050405020304" pitchFamily="18" charset="0"/>
                <a:cs typeface="Times New Roman" panose="02020603050405020304" pitchFamily="18" charset="0"/>
              </a:rPr>
              <a:t>This was a great experience of working for a business plan on event management with 5 group members. It helped to learn a lot from the group work. We worked on this business plan on event management by scheduling group studies. We studied at library, class and home together. There are 5 partners. The parts of members are –Solomon: Management and operation, Break-even point, Hugh: Market analysis, SWOT analysis and Location, Nelida: Aims and objectives of the business, Description, Ownership and legal information, Helen: Product and service offered by the business, Competition and Risk Assessment Plan, </a:t>
            </a:r>
            <a:r>
              <a:rPr lang="en-AU" sz="1800" dirty="0" err="1">
                <a:latin typeface="Times New Roman" panose="02020603050405020304" pitchFamily="18" charset="0"/>
                <a:cs typeface="Times New Roman" panose="02020603050405020304" pitchFamily="18" charset="0"/>
              </a:rPr>
              <a:t>Rajnikant</a:t>
            </a:r>
            <a:r>
              <a:rPr lang="en-AU" sz="1800" dirty="0">
                <a:latin typeface="Times New Roman" panose="02020603050405020304" pitchFamily="18" charset="0"/>
                <a:cs typeface="Times New Roman" panose="02020603050405020304" pitchFamily="18" charset="0"/>
              </a:rPr>
              <a:t>: Financial Plan.</a:t>
            </a:r>
            <a:endParaRPr lang="en-GB"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9028564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FEF69-D2BC-44E2-B200-CF1CEBC8D3F6}"/>
              </a:ext>
            </a:extLst>
          </p:cNvPr>
          <p:cNvSpPr>
            <a:spLocks noGrp="1"/>
          </p:cNvSpPr>
          <p:nvPr>
            <p:ph type="title"/>
          </p:nvPr>
        </p:nvSpPr>
        <p:spPr/>
        <p:txBody>
          <a:bodyPr>
            <a:normAutofit/>
          </a:bodyPr>
          <a:lstStyle/>
          <a:p>
            <a:pPr algn="ctr"/>
            <a:r>
              <a:rPr lang="en-GB" sz="3600" b="1" dirty="0">
                <a:latin typeface="Times New Roman" panose="02020603050405020304" pitchFamily="18" charset="0"/>
                <a:cs typeface="Times New Roman" panose="02020603050405020304" pitchFamily="18" charset="0"/>
              </a:rPr>
              <a:t>LEARNING LOG</a:t>
            </a:r>
            <a:br>
              <a:rPr lang="en-GB" sz="3600" b="1" dirty="0">
                <a:latin typeface="Times New Roman" panose="02020603050405020304" pitchFamily="18" charset="0"/>
                <a:cs typeface="Times New Roman" panose="02020603050405020304" pitchFamily="18" charset="0"/>
              </a:rPr>
            </a:br>
            <a:r>
              <a:rPr lang="en-GB" sz="3600" b="1" dirty="0">
                <a:latin typeface="Times New Roman" panose="02020603050405020304" pitchFamily="18" charset="0"/>
                <a:cs typeface="Times New Roman" panose="02020603050405020304" pitchFamily="18" charset="0"/>
              </a:rPr>
              <a:t>FOR SOLOMON (1605412)</a:t>
            </a:r>
            <a:endParaRPr lang="en-GB" sz="3600" dirty="0"/>
          </a:p>
        </p:txBody>
      </p:sp>
      <p:sp>
        <p:nvSpPr>
          <p:cNvPr id="3" name="Content Placeholder 2">
            <a:extLst>
              <a:ext uri="{FF2B5EF4-FFF2-40B4-BE49-F238E27FC236}">
                <a16:creationId xmlns:a16="http://schemas.microsoft.com/office/drawing/2014/main" id="{D5FA80EA-8B73-444A-BF2C-22A9510350C7}"/>
              </a:ext>
            </a:extLst>
          </p:cNvPr>
          <p:cNvSpPr>
            <a:spLocks noGrp="1"/>
          </p:cNvSpPr>
          <p:nvPr>
            <p:ph idx="1"/>
          </p:nvPr>
        </p:nvSpPr>
        <p:spPr/>
        <p:txBody>
          <a:bodyPr>
            <a:normAutofit/>
          </a:bodyPr>
          <a:lstStyle/>
          <a:p>
            <a:pPr algn="just"/>
            <a:r>
              <a:rPr lang="en-AU" sz="1800" dirty="0">
                <a:latin typeface="Times New Roman" panose="02020603050405020304" pitchFamily="18" charset="0"/>
                <a:cs typeface="Times New Roman" panose="02020603050405020304" pitchFamily="18" charset="0"/>
              </a:rPr>
              <a:t>Nothing went wrong but the financial part was difficult. We meet frequently to study on the plan. We use Team Viewer for online calling and sharing. The Team Viewer worked well enough. There were few technical problems in meeting online, though that was managed. There were some difficulties regarding time matching. We worked together and compromised to manage that in spite of some disputes and time mismatching. There were some conflicts regarding contribution and performance. We discussed in-group and managed satisfactorily, though there were some disagreements often. We divided the work based on discussion and opinion. Yes, the division was fairly shared out. We learnt teamwork, sharing and opinion sharing. We enjoyed the process. It helped to learn teamwork and learning in-group study. I really liked the process. It can be improved if all the group members share their opinion and try to compromise for the group. </a:t>
            </a:r>
            <a:endParaRPr lang="en-GB" sz="18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41672789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C286F-599C-40E4-91D3-1B9B2F7D23BA}"/>
              </a:ext>
            </a:extLst>
          </p:cNvPr>
          <p:cNvSpPr>
            <a:spLocks noGrp="1"/>
          </p:cNvSpPr>
          <p:nvPr>
            <p:ph type="title"/>
          </p:nvPr>
        </p:nvSpPr>
        <p:spPr>
          <a:xfrm>
            <a:off x="2806706" y="568345"/>
            <a:ext cx="8897565" cy="1374755"/>
          </a:xfrm>
        </p:spPr>
        <p:txBody>
          <a:bodyPr>
            <a:normAutofit/>
          </a:bodyPr>
          <a:lstStyle/>
          <a:p>
            <a:pPr algn="ctr"/>
            <a:r>
              <a:rPr lang="en-GB" sz="3600" b="1" dirty="0">
                <a:latin typeface="Times New Roman" panose="02020603050405020304" pitchFamily="18" charset="0"/>
                <a:cs typeface="Times New Roman" panose="02020603050405020304" pitchFamily="18" charset="0"/>
              </a:rPr>
              <a:t>LEARNING LOG</a:t>
            </a:r>
            <a:br>
              <a:rPr lang="en-GB" sz="3600" b="1" dirty="0">
                <a:latin typeface="Times New Roman" panose="02020603050405020304" pitchFamily="18" charset="0"/>
                <a:cs typeface="Times New Roman" panose="02020603050405020304" pitchFamily="18" charset="0"/>
              </a:rPr>
            </a:br>
            <a:r>
              <a:rPr lang="en-GB" sz="3600" b="1" dirty="0">
                <a:latin typeface="Times New Roman" panose="02020603050405020304" pitchFamily="18" charset="0"/>
                <a:cs typeface="Times New Roman" panose="02020603050405020304" pitchFamily="18" charset="0"/>
              </a:rPr>
              <a:t>FOR NELIDA(1605433)</a:t>
            </a:r>
            <a:endParaRPr lang="en-GB" sz="3600" dirty="0"/>
          </a:p>
        </p:txBody>
      </p:sp>
      <p:sp>
        <p:nvSpPr>
          <p:cNvPr id="3" name="Content Placeholder 2">
            <a:extLst>
              <a:ext uri="{FF2B5EF4-FFF2-40B4-BE49-F238E27FC236}">
                <a16:creationId xmlns:a16="http://schemas.microsoft.com/office/drawing/2014/main" id="{E5501629-9905-47B1-9724-74D878714F4E}"/>
              </a:ext>
            </a:extLst>
          </p:cNvPr>
          <p:cNvSpPr>
            <a:spLocks noGrp="1"/>
          </p:cNvSpPr>
          <p:nvPr>
            <p:ph idx="1"/>
          </p:nvPr>
        </p:nvSpPr>
        <p:spPr>
          <a:xfrm>
            <a:off x="2933700" y="2320290"/>
            <a:ext cx="8770571" cy="4377690"/>
          </a:xfrm>
        </p:spPr>
        <p:txBody>
          <a:bodyPr>
            <a:normAutofit fontScale="62500" lnSpcReduction="20000"/>
          </a:bodyPr>
          <a:lstStyle/>
          <a:p>
            <a:pPr algn="just"/>
            <a:r>
              <a:rPr lang="en-AU" sz="2600" dirty="0">
                <a:latin typeface="Times New Roman" panose="02020603050405020304" pitchFamily="18" charset="0"/>
                <a:cs typeface="Times New Roman" panose="02020603050405020304" pitchFamily="18" charset="0"/>
              </a:rPr>
              <a:t>I was selected as a team of five to develop a business plan to do business in Wales. The members of my team are Solomon, Hugh, Helen and </a:t>
            </a:r>
            <a:r>
              <a:rPr lang="en-AU" sz="2600" dirty="0" err="1">
                <a:latin typeface="Times New Roman" panose="02020603050405020304" pitchFamily="18" charset="0"/>
                <a:cs typeface="Times New Roman" panose="02020603050405020304" pitchFamily="18" charset="0"/>
              </a:rPr>
              <a:t>Rajnikant</a:t>
            </a:r>
            <a:r>
              <a:rPr lang="en-AU" sz="2600" dirty="0">
                <a:latin typeface="Times New Roman" panose="02020603050405020304" pitchFamily="18" charset="0"/>
                <a:cs typeface="Times New Roman" panose="02020603050405020304" pitchFamily="18" charset="0"/>
              </a:rPr>
              <a:t>. Although I wanted to join my team of close friends, the management team randomly assigned me a group of five people. At first I did not participate in the decision to assign, but when I began to recognize the members of my team, this opposition gradually disappeared. I think this team is friendly and enthusiastic. After communication, I invited everyone to meet, and discuss the task. The rest of the team members did not agree and had some reservations, but I motivated them and convinced them to follow the arrangements. We define our role according to our strengths in the subject, and assign tasks to each member. The work division are given below-</a:t>
            </a:r>
            <a:endParaRPr lang="en-GB" sz="2600" dirty="0">
              <a:latin typeface="Times New Roman" panose="02020603050405020304" pitchFamily="18" charset="0"/>
              <a:cs typeface="Times New Roman" panose="02020603050405020304" pitchFamily="18" charset="0"/>
            </a:endParaRPr>
          </a:p>
          <a:p>
            <a:pPr lvl="0" algn="just"/>
            <a:r>
              <a:rPr lang="en-AU" sz="2600" b="1" dirty="0">
                <a:latin typeface="Times New Roman" panose="02020603050405020304" pitchFamily="18" charset="0"/>
                <a:cs typeface="Times New Roman" panose="02020603050405020304" pitchFamily="18" charset="0"/>
              </a:rPr>
              <a:t>Solomon:</a:t>
            </a:r>
            <a:r>
              <a:rPr lang="en-AU" sz="2600" dirty="0">
                <a:latin typeface="Times New Roman" panose="02020603050405020304" pitchFamily="18" charset="0"/>
                <a:cs typeface="Times New Roman" panose="02020603050405020304" pitchFamily="18" charset="0"/>
              </a:rPr>
              <a:t> Management and operation, Break-even point. </a:t>
            </a:r>
            <a:endParaRPr lang="en-GB" sz="2600" dirty="0">
              <a:latin typeface="Times New Roman" panose="02020603050405020304" pitchFamily="18" charset="0"/>
              <a:cs typeface="Times New Roman" panose="02020603050405020304" pitchFamily="18" charset="0"/>
            </a:endParaRPr>
          </a:p>
          <a:p>
            <a:pPr lvl="0" algn="just"/>
            <a:r>
              <a:rPr lang="en-AU" sz="2600" b="1" dirty="0">
                <a:latin typeface="Times New Roman" panose="02020603050405020304" pitchFamily="18" charset="0"/>
                <a:cs typeface="Times New Roman" panose="02020603050405020304" pitchFamily="18" charset="0"/>
              </a:rPr>
              <a:t>Hugh:</a:t>
            </a:r>
            <a:r>
              <a:rPr lang="en-AU" sz="2600" dirty="0">
                <a:latin typeface="Times New Roman" panose="02020603050405020304" pitchFamily="18" charset="0"/>
                <a:cs typeface="Times New Roman" panose="02020603050405020304" pitchFamily="18" charset="0"/>
              </a:rPr>
              <a:t> Market analysis, SWOT analysis and Location. </a:t>
            </a:r>
            <a:endParaRPr lang="en-GB" sz="2600" dirty="0">
              <a:latin typeface="Times New Roman" panose="02020603050405020304" pitchFamily="18" charset="0"/>
              <a:cs typeface="Times New Roman" panose="02020603050405020304" pitchFamily="18" charset="0"/>
            </a:endParaRPr>
          </a:p>
          <a:p>
            <a:pPr lvl="0" algn="just"/>
            <a:r>
              <a:rPr lang="en-AU" sz="2600" b="1" dirty="0">
                <a:latin typeface="Times New Roman" panose="02020603050405020304" pitchFamily="18" charset="0"/>
                <a:cs typeface="Times New Roman" panose="02020603050405020304" pitchFamily="18" charset="0"/>
              </a:rPr>
              <a:t>Nelida:</a:t>
            </a:r>
            <a:r>
              <a:rPr lang="en-AU" sz="2600" dirty="0">
                <a:latin typeface="Times New Roman" panose="02020603050405020304" pitchFamily="18" charset="0"/>
                <a:cs typeface="Times New Roman" panose="02020603050405020304" pitchFamily="18" charset="0"/>
              </a:rPr>
              <a:t> Aims and objectives of the business, Description, Ownership and legal information.</a:t>
            </a:r>
            <a:endParaRPr lang="en-GB" sz="2600" dirty="0">
              <a:latin typeface="Times New Roman" panose="02020603050405020304" pitchFamily="18" charset="0"/>
              <a:cs typeface="Times New Roman" panose="02020603050405020304" pitchFamily="18" charset="0"/>
            </a:endParaRPr>
          </a:p>
          <a:p>
            <a:pPr lvl="0" algn="just"/>
            <a:r>
              <a:rPr lang="en-AU" sz="2600" b="1" dirty="0">
                <a:latin typeface="Times New Roman" panose="02020603050405020304" pitchFamily="18" charset="0"/>
                <a:cs typeface="Times New Roman" panose="02020603050405020304" pitchFamily="18" charset="0"/>
              </a:rPr>
              <a:t>Helen:</a:t>
            </a:r>
            <a:r>
              <a:rPr lang="en-AU" sz="2600" dirty="0">
                <a:latin typeface="Times New Roman" panose="02020603050405020304" pitchFamily="18" charset="0"/>
                <a:cs typeface="Times New Roman" panose="02020603050405020304" pitchFamily="18" charset="0"/>
              </a:rPr>
              <a:t> Product and service offered by the business, Competition and Risk Assessment Plan.  </a:t>
            </a:r>
            <a:endParaRPr lang="en-GB" sz="2600" dirty="0">
              <a:latin typeface="Times New Roman" panose="02020603050405020304" pitchFamily="18" charset="0"/>
              <a:cs typeface="Times New Roman" panose="02020603050405020304" pitchFamily="18" charset="0"/>
            </a:endParaRPr>
          </a:p>
          <a:p>
            <a:pPr lvl="0" algn="just"/>
            <a:r>
              <a:rPr lang="en-AU" sz="2600" b="1" dirty="0" err="1">
                <a:latin typeface="Times New Roman" panose="02020603050405020304" pitchFamily="18" charset="0"/>
                <a:cs typeface="Times New Roman" panose="02020603050405020304" pitchFamily="18" charset="0"/>
              </a:rPr>
              <a:t>Rajnikant</a:t>
            </a:r>
            <a:r>
              <a:rPr lang="en-AU" sz="2600" b="1" dirty="0">
                <a:latin typeface="Times New Roman" panose="02020603050405020304" pitchFamily="18" charset="0"/>
                <a:cs typeface="Times New Roman" panose="02020603050405020304" pitchFamily="18" charset="0"/>
              </a:rPr>
              <a:t>:</a:t>
            </a:r>
            <a:r>
              <a:rPr lang="en-AU" sz="2600" dirty="0">
                <a:latin typeface="Times New Roman" panose="02020603050405020304" pitchFamily="18" charset="0"/>
                <a:cs typeface="Times New Roman" panose="02020603050405020304" pitchFamily="18" charset="0"/>
              </a:rPr>
              <a:t> Financial Plan. </a:t>
            </a:r>
            <a:endParaRPr lang="en-GB" sz="26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47281162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08173-E8F5-4506-BCB6-CAB252B9AF4F}"/>
              </a:ext>
            </a:extLst>
          </p:cNvPr>
          <p:cNvSpPr>
            <a:spLocks noGrp="1"/>
          </p:cNvSpPr>
          <p:nvPr>
            <p:ph type="title"/>
          </p:nvPr>
        </p:nvSpPr>
        <p:spPr>
          <a:xfrm>
            <a:off x="2806706" y="568345"/>
            <a:ext cx="8897565" cy="1294745"/>
          </a:xfrm>
        </p:spPr>
        <p:txBody>
          <a:bodyPr>
            <a:normAutofit/>
          </a:bodyPr>
          <a:lstStyle/>
          <a:p>
            <a:pPr algn="ctr"/>
            <a:r>
              <a:rPr lang="en-GB" sz="3600" b="1" dirty="0">
                <a:latin typeface="Times New Roman" panose="02020603050405020304" pitchFamily="18" charset="0"/>
                <a:cs typeface="Times New Roman" panose="02020603050405020304" pitchFamily="18" charset="0"/>
              </a:rPr>
              <a:t>LEARNING LOG</a:t>
            </a:r>
            <a:br>
              <a:rPr lang="en-GB" sz="3600" b="1" dirty="0">
                <a:latin typeface="Times New Roman" panose="02020603050405020304" pitchFamily="18" charset="0"/>
                <a:cs typeface="Times New Roman" panose="02020603050405020304" pitchFamily="18" charset="0"/>
              </a:rPr>
            </a:br>
            <a:r>
              <a:rPr lang="en-GB" sz="3600" b="1" dirty="0">
                <a:latin typeface="Times New Roman" panose="02020603050405020304" pitchFamily="18" charset="0"/>
                <a:cs typeface="Times New Roman" panose="02020603050405020304" pitchFamily="18" charset="0"/>
              </a:rPr>
              <a:t>FOR NELIDA(1605433)</a:t>
            </a:r>
            <a:endParaRPr lang="en-GB" sz="3600" dirty="0"/>
          </a:p>
        </p:txBody>
      </p:sp>
      <p:sp>
        <p:nvSpPr>
          <p:cNvPr id="3" name="Content Placeholder 2">
            <a:extLst>
              <a:ext uri="{FF2B5EF4-FFF2-40B4-BE49-F238E27FC236}">
                <a16:creationId xmlns:a16="http://schemas.microsoft.com/office/drawing/2014/main" id="{604D5688-6CF5-4FBA-893A-419A69E0C8D6}"/>
              </a:ext>
            </a:extLst>
          </p:cNvPr>
          <p:cNvSpPr>
            <a:spLocks noGrp="1"/>
          </p:cNvSpPr>
          <p:nvPr>
            <p:ph idx="1"/>
          </p:nvPr>
        </p:nvSpPr>
        <p:spPr>
          <a:xfrm>
            <a:off x="2933700" y="2217420"/>
            <a:ext cx="8770571" cy="4640580"/>
          </a:xfrm>
        </p:spPr>
        <p:txBody>
          <a:bodyPr>
            <a:normAutofit/>
          </a:bodyPr>
          <a:lstStyle/>
          <a:p>
            <a:pPr algn="just"/>
            <a:r>
              <a:rPr lang="en-AU" sz="1800" dirty="0">
                <a:latin typeface="Times New Roman" panose="02020603050405020304" pitchFamily="18" charset="0"/>
                <a:cs typeface="Times New Roman" panose="02020603050405020304" pitchFamily="18" charset="0"/>
              </a:rPr>
              <a:t>My team has established ethical and behavioural standards to provide positive synergy and create an effective environment. Although I personally do not take care of our tasks, I cooperate to help others and vice versa. I understand that team members can create synergies and that the team will be more successful. Teamwork is necessary because our goals, tasks and priorities are greater than those of each individual. Synergy and greater organizational success can arise when team members know how to work together more efficiently. I understand the importance of teamwork. I think every member of my team is very important because everyone brings unique skills, knowledge and experience. Increasing the power of each team member can lead to greater success and team results. My team members and I have safely addressed all the problems, because I knew that our collective forces could solve the problems we face. </a:t>
            </a:r>
            <a:endParaRPr lang="en-GB" sz="1800" dirty="0">
              <a:latin typeface="Times New Roman" panose="02020603050405020304" pitchFamily="18" charset="0"/>
              <a:cs typeface="Times New Roman" panose="02020603050405020304" pitchFamily="18" charset="0"/>
            </a:endParaRPr>
          </a:p>
          <a:p>
            <a:pPr algn="just"/>
            <a:r>
              <a:rPr lang="en-AU" dirty="0">
                <a:latin typeface="Times New Roman" panose="02020603050405020304" pitchFamily="18" charset="0"/>
                <a:cs typeface="Times New Roman" panose="02020603050405020304" pitchFamily="18" charset="0"/>
              </a:rPr>
              <a:t>.</a:t>
            </a:r>
            <a:endParaRPr lang="en-GB"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12965937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DD35C-69DC-4292-840D-D4E602B24013}"/>
              </a:ext>
            </a:extLst>
          </p:cNvPr>
          <p:cNvSpPr>
            <a:spLocks noGrp="1"/>
          </p:cNvSpPr>
          <p:nvPr>
            <p:ph type="title"/>
          </p:nvPr>
        </p:nvSpPr>
        <p:spPr/>
        <p:txBody>
          <a:bodyPr>
            <a:normAutofit/>
          </a:bodyPr>
          <a:lstStyle/>
          <a:p>
            <a:pPr algn="ctr"/>
            <a:r>
              <a:rPr lang="en-GB" sz="3600" b="1" dirty="0">
                <a:latin typeface="Times New Roman" panose="02020603050405020304" pitchFamily="18" charset="0"/>
                <a:cs typeface="Times New Roman" panose="02020603050405020304" pitchFamily="18" charset="0"/>
              </a:rPr>
              <a:t>LEARNING LOG</a:t>
            </a:r>
            <a:br>
              <a:rPr lang="en-GB" sz="3600" b="1" dirty="0">
                <a:latin typeface="Times New Roman" panose="02020603050405020304" pitchFamily="18" charset="0"/>
                <a:cs typeface="Times New Roman" panose="02020603050405020304" pitchFamily="18" charset="0"/>
              </a:rPr>
            </a:br>
            <a:r>
              <a:rPr lang="en-GB" sz="3600" b="1" dirty="0">
                <a:latin typeface="Times New Roman" panose="02020603050405020304" pitchFamily="18" charset="0"/>
                <a:cs typeface="Times New Roman" panose="02020603050405020304" pitchFamily="18" charset="0"/>
              </a:rPr>
              <a:t>FOR NELIDA(1605433)</a:t>
            </a:r>
            <a:endParaRPr lang="en-GB" sz="3600" dirty="0"/>
          </a:p>
        </p:txBody>
      </p:sp>
      <p:sp>
        <p:nvSpPr>
          <p:cNvPr id="3" name="Content Placeholder 2">
            <a:extLst>
              <a:ext uri="{FF2B5EF4-FFF2-40B4-BE49-F238E27FC236}">
                <a16:creationId xmlns:a16="http://schemas.microsoft.com/office/drawing/2014/main" id="{40608E15-350F-4F9A-AAC8-FCE0C4CA5CA0}"/>
              </a:ext>
            </a:extLst>
          </p:cNvPr>
          <p:cNvSpPr>
            <a:spLocks noGrp="1"/>
          </p:cNvSpPr>
          <p:nvPr>
            <p:ph idx="1"/>
          </p:nvPr>
        </p:nvSpPr>
        <p:spPr>
          <a:xfrm>
            <a:off x="2933700" y="2438400"/>
            <a:ext cx="8770571" cy="3985260"/>
          </a:xfrm>
        </p:spPr>
        <p:txBody>
          <a:bodyPr>
            <a:normAutofit/>
          </a:bodyPr>
          <a:lstStyle/>
          <a:p>
            <a:pPr algn="just"/>
            <a:r>
              <a:rPr lang="en-AU" sz="1800" dirty="0">
                <a:latin typeface="Times New Roman" panose="02020603050405020304" pitchFamily="18" charset="0"/>
                <a:cs typeface="Times New Roman" panose="02020603050405020304" pitchFamily="18" charset="0"/>
              </a:rPr>
              <a:t>Although all team members have planned their business plans and assigned tasks according to their own advantages, we still have some problems. I agree with this type of events, I want to change my method a bit. I will definitely focus on issues of time management and motivation. Other areas that need improvement are analytical skills and market assessments. Critics of the team also need some improvements. The presentation skills of each member were weak and the result was lower scores. The report seems very descriptive and team members read the report. The experience gained from this project will help improve the areas mentioned in the future.</a:t>
            </a:r>
            <a:endParaRPr lang="en-GB" sz="1800" dirty="0">
              <a:latin typeface="Times New Roman" panose="02020603050405020304" pitchFamily="18" charset="0"/>
              <a:cs typeface="Times New Roman" panose="02020603050405020304" pitchFamily="18" charset="0"/>
            </a:endParaRPr>
          </a:p>
          <a:p>
            <a:pPr algn="just"/>
            <a:r>
              <a:rPr lang="en-AU" sz="1800" dirty="0">
                <a:latin typeface="Times New Roman" panose="02020603050405020304" pitchFamily="18" charset="0"/>
                <a:cs typeface="Times New Roman" panose="02020603050405020304" pitchFamily="18" charset="0"/>
              </a:rPr>
              <a:t>There are many aspects and factors that help me improve my understanding and improve my knowledge. The seminars and lectures taught me how to research in the ideal field, what methods to choose and what methods to use. The meeting facilitated problem solving and strategic planning. They also helped me make decisions and work as a team</a:t>
            </a:r>
            <a:endParaRPr lang="en-GB" sz="1800" dirty="0"/>
          </a:p>
        </p:txBody>
      </p:sp>
    </p:spTree>
    <p:extLst>
      <p:ext uri="{BB962C8B-B14F-4D97-AF65-F5344CB8AC3E}">
        <p14:creationId xmlns:p14="http://schemas.microsoft.com/office/powerpoint/2010/main" val="251399448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4C597-B00A-4488-993A-886B284B746E}"/>
              </a:ext>
            </a:extLst>
          </p:cNvPr>
          <p:cNvSpPr>
            <a:spLocks noGrp="1"/>
          </p:cNvSpPr>
          <p:nvPr>
            <p:ph type="title"/>
          </p:nvPr>
        </p:nvSpPr>
        <p:spPr/>
        <p:txBody>
          <a:bodyPr>
            <a:normAutofit/>
          </a:bodyPr>
          <a:lstStyle/>
          <a:p>
            <a:pPr algn="ctr"/>
            <a:r>
              <a:rPr lang="en-GB" sz="3600" b="1" dirty="0">
                <a:latin typeface="Times New Roman" panose="02020603050405020304" pitchFamily="18" charset="0"/>
                <a:cs typeface="Times New Roman" panose="02020603050405020304" pitchFamily="18" charset="0"/>
              </a:rPr>
              <a:t>LEARNING LOG</a:t>
            </a:r>
            <a:br>
              <a:rPr lang="en-GB" sz="3600" b="1" dirty="0">
                <a:latin typeface="Times New Roman" panose="02020603050405020304" pitchFamily="18" charset="0"/>
                <a:cs typeface="Times New Roman" panose="02020603050405020304" pitchFamily="18" charset="0"/>
              </a:rPr>
            </a:br>
            <a:r>
              <a:rPr lang="en-GB" sz="3600" b="1" dirty="0">
                <a:latin typeface="Times New Roman" panose="02020603050405020304" pitchFamily="18" charset="0"/>
                <a:cs typeface="Times New Roman" panose="02020603050405020304" pitchFamily="18" charset="0"/>
              </a:rPr>
              <a:t>FOR HELEN(1605593)</a:t>
            </a:r>
            <a:endParaRPr lang="en-GB" sz="3600" dirty="0"/>
          </a:p>
        </p:txBody>
      </p:sp>
      <p:sp>
        <p:nvSpPr>
          <p:cNvPr id="3" name="Content Placeholder 2">
            <a:extLst>
              <a:ext uri="{FF2B5EF4-FFF2-40B4-BE49-F238E27FC236}">
                <a16:creationId xmlns:a16="http://schemas.microsoft.com/office/drawing/2014/main" id="{7002B0E1-E385-4BBD-A03F-CB2A37326CED}"/>
              </a:ext>
            </a:extLst>
          </p:cNvPr>
          <p:cNvSpPr>
            <a:spLocks noGrp="1"/>
          </p:cNvSpPr>
          <p:nvPr>
            <p:ph idx="1"/>
          </p:nvPr>
        </p:nvSpPr>
        <p:spPr/>
        <p:txBody>
          <a:bodyPr/>
          <a:lstStyle/>
          <a:p>
            <a:pPr algn="just"/>
            <a:r>
              <a:rPr lang="en-AU" sz="1800" dirty="0">
                <a:latin typeface="Times New Roman" panose="02020603050405020304" pitchFamily="18" charset="0"/>
                <a:cs typeface="Times New Roman" panose="02020603050405020304" pitchFamily="18" charset="0"/>
              </a:rPr>
              <a:t>Working on a group project on the business plan helped us to learn a lot of things. We worked on this business plan by scheduling group studies. The plan was about the event management business in London. We studied at library and class together to formulate the plan. We were 5 members in total. We divided the tasks as: </a:t>
            </a:r>
            <a:r>
              <a:rPr lang="en-AU" sz="1800" b="1" dirty="0">
                <a:latin typeface="Times New Roman" panose="02020603050405020304" pitchFamily="18" charset="0"/>
                <a:cs typeface="Times New Roman" panose="02020603050405020304" pitchFamily="18" charset="0"/>
              </a:rPr>
              <a:t>Solomon:</a:t>
            </a:r>
            <a:r>
              <a:rPr lang="en-AU" sz="1800" dirty="0">
                <a:latin typeface="Times New Roman" panose="02020603050405020304" pitchFamily="18" charset="0"/>
                <a:cs typeface="Times New Roman" panose="02020603050405020304" pitchFamily="18" charset="0"/>
              </a:rPr>
              <a:t> Management and operation, Break-even point, </a:t>
            </a:r>
            <a:r>
              <a:rPr lang="en-AU" sz="1800" b="1" dirty="0">
                <a:latin typeface="Times New Roman" panose="02020603050405020304" pitchFamily="18" charset="0"/>
                <a:cs typeface="Times New Roman" panose="02020603050405020304" pitchFamily="18" charset="0"/>
              </a:rPr>
              <a:t>Hugh:</a:t>
            </a:r>
            <a:r>
              <a:rPr lang="en-AU" sz="1800" dirty="0">
                <a:latin typeface="Times New Roman" panose="02020603050405020304" pitchFamily="18" charset="0"/>
                <a:cs typeface="Times New Roman" panose="02020603050405020304" pitchFamily="18" charset="0"/>
              </a:rPr>
              <a:t> Market analysis, SWOT analysis and Location, </a:t>
            </a:r>
            <a:r>
              <a:rPr lang="en-AU" sz="1800" b="1" dirty="0">
                <a:latin typeface="Times New Roman" panose="02020603050405020304" pitchFamily="18" charset="0"/>
                <a:cs typeface="Times New Roman" panose="02020603050405020304" pitchFamily="18" charset="0"/>
              </a:rPr>
              <a:t>Nelida:</a:t>
            </a:r>
            <a:r>
              <a:rPr lang="en-AU" sz="1800" dirty="0">
                <a:latin typeface="Times New Roman" panose="02020603050405020304" pitchFamily="18" charset="0"/>
                <a:cs typeface="Times New Roman" panose="02020603050405020304" pitchFamily="18" charset="0"/>
              </a:rPr>
              <a:t> Aims and objectives of the business, Description, Ownership and legal information, </a:t>
            </a:r>
            <a:r>
              <a:rPr lang="en-AU" sz="1800" b="1" dirty="0">
                <a:latin typeface="Times New Roman" panose="02020603050405020304" pitchFamily="18" charset="0"/>
                <a:cs typeface="Times New Roman" panose="02020603050405020304" pitchFamily="18" charset="0"/>
              </a:rPr>
              <a:t>Helen:</a:t>
            </a:r>
            <a:r>
              <a:rPr lang="en-AU" sz="1800" dirty="0">
                <a:latin typeface="Times New Roman" panose="02020603050405020304" pitchFamily="18" charset="0"/>
                <a:cs typeface="Times New Roman" panose="02020603050405020304" pitchFamily="18" charset="0"/>
              </a:rPr>
              <a:t> Product and service offered by the business, Competition and Risk Assessment Plan, </a:t>
            </a:r>
            <a:r>
              <a:rPr lang="en-AU" sz="1800" b="1" dirty="0" err="1">
                <a:latin typeface="Times New Roman" panose="02020603050405020304" pitchFamily="18" charset="0"/>
                <a:cs typeface="Times New Roman" panose="02020603050405020304" pitchFamily="18" charset="0"/>
              </a:rPr>
              <a:t>Rajnikant</a:t>
            </a:r>
            <a:r>
              <a:rPr lang="en-AU" sz="1800" b="1" dirty="0">
                <a:latin typeface="Times New Roman" panose="02020603050405020304" pitchFamily="18" charset="0"/>
                <a:cs typeface="Times New Roman" panose="02020603050405020304" pitchFamily="18" charset="0"/>
              </a:rPr>
              <a:t>:</a:t>
            </a:r>
            <a:r>
              <a:rPr lang="en-AU" sz="1800" dirty="0">
                <a:latin typeface="Times New Roman" panose="02020603050405020304" pitchFamily="18" charset="0"/>
                <a:cs typeface="Times New Roman" panose="02020603050405020304" pitchFamily="18" charset="0"/>
              </a:rPr>
              <a:t> Financial Plan. </a:t>
            </a:r>
            <a:endParaRPr lang="en-GB" sz="18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04578843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E4193-3F60-4589-9410-25DE520E2591}"/>
              </a:ext>
            </a:extLst>
          </p:cNvPr>
          <p:cNvSpPr>
            <a:spLocks noGrp="1"/>
          </p:cNvSpPr>
          <p:nvPr>
            <p:ph type="title"/>
          </p:nvPr>
        </p:nvSpPr>
        <p:spPr/>
        <p:txBody>
          <a:bodyPr>
            <a:normAutofit/>
          </a:bodyPr>
          <a:lstStyle/>
          <a:p>
            <a:pPr algn="ctr"/>
            <a:r>
              <a:rPr lang="en-GB" sz="3600" b="1" dirty="0">
                <a:latin typeface="Times New Roman" panose="02020603050405020304" pitchFamily="18" charset="0"/>
                <a:cs typeface="Times New Roman" panose="02020603050405020304" pitchFamily="18" charset="0"/>
              </a:rPr>
              <a:t>LEARNING LOG</a:t>
            </a:r>
            <a:br>
              <a:rPr lang="en-GB" sz="3600" b="1" dirty="0">
                <a:latin typeface="Times New Roman" panose="02020603050405020304" pitchFamily="18" charset="0"/>
                <a:cs typeface="Times New Roman" panose="02020603050405020304" pitchFamily="18" charset="0"/>
              </a:rPr>
            </a:br>
            <a:r>
              <a:rPr lang="en-GB" sz="3600" b="1" dirty="0">
                <a:latin typeface="Times New Roman" panose="02020603050405020304" pitchFamily="18" charset="0"/>
                <a:cs typeface="Times New Roman" panose="02020603050405020304" pitchFamily="18" charset="0"/>
              </a:rPr>
              <a:t>FOR HELEN(1605593)</a:t>
            </a:r>
            <a:endParaRPr lang="en-GB" sz="3600" dirty="0"/>
          </a:p>
        </p:txBody>
      </p:sp>
      <p:sp>
        <p:nvSpPr>
          <p:cNvPr id="3" name="Content Placeholder 2">
            <a:extLst>
              <a:ext uri="{FF2B5EF4-FFF2-40B4-BE49-F238E27FC236}">
                <a16:creationId xmlns:a16="http://schemas.microsoft.com/office/drawing/2014/main" id="{11337003-8149-4814-9E36-04310F7C6B0A}"/>
              </a:ext>
            </a:extLst>
          </p:cNvPr>
          <p:cNvSpPr>
            <a:spLocks noGrp="1"/>
          </p:cNvSpPr>
          <p:nvPr>
            <p:ph idx="1"/>
          </p:nvPr>
        </p:nvSpPr>
        <p:spPr/>
        <p:txBody>
          <a:bodyPr>
            <a:normAutofit/>
          </a:bodyPr>
          <a:lstStyle/>
          <a:p>
            <a:pPr algn="just"/>
            <a:r>
              <a:rPr lang="en-AU" sz="1800" dirty="0">
                <a:latin typeface="Times New Roman" panose="02020603050405020304" pitchFamily="18" charset="0"/>
                <a:cs typeface="Times New Roman" panose="02020603050405020304" pitchFamily="18" charset="0"/>
              </a:rPr>
              <a:t>I worked on the Product and service offered by the business, Competition and Risk Assessment on the plan. To do my part, I did research on the market and the competitors. There were few technical problems in meeting online, though that was managed. There were some difficulties regarding time matching. We worked together and compromised to manage that in spite of some disputes and time mismatching. There were some conflicts regarding contribution and performance. We discussed in group and managed satisfactorily, though there were some disagreements often. We divided the work based on discussion and opinion. Yes, the division was fairly shared out.  We learnt team work, sharing and opinion sharing. We enjoyed the process of learning through group work. Developing the business plan was difficult yet a challenging task for me. Moreover, the group work helped me to learn about teamwork and cooperation.  </a:t>
            </a:r>
            <a:endParaRPr lang="en-GB" sz="18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62484388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69DED-6E72-4F04-A09F-B3CEF082EF71}"/>
              </a:ext>
            </a:extLst>
          </p:cNvPr>
          <p:cNvSpPr>
            <a:spLocks noGrp="1"/>
          </p:cNvSpPr>
          <p:nvPr>
            <p:ph type="title"/>
          </p:nvPr>
        </p:nvSpPr>
        <p:spPr/>
        <p:txBody>
          <a:bodyPr>
            <a:normAutofit/>
          </a:bodyPr>
          <a:lstStyle/>
          <a:p>
            <a:pPr algn="ctr"/>
            <a:r>
              <a:rPr lang="en-GB" sz="3600" b="1" dirty="0">
                <a:latin typeface="Times New Roman" panose="02020603050405020304" pitchFamily="18" charset="0"/>
                <a:cs typeface="Times New Roman" panose="02020603050405020304" pitchFamily="18" charset="0"/>
              </a:rPr>
              <a:t>LEARNING LOG</a:t>
            </a:r>
            <a:br>
              <a:rPr lang="en-GB" sz="3600" b="1" dirty="0">
                <a:latin typeface="Times New Roman" panose="02020603050405020304" pitchFamily="18" charset="0"/>
                <a:cs typeface="Times New Roman" panose="02020603050405020304" pitchFamily="18" charset="0"/>
              </a:rPr>
            </a:br>
            <a:r>
              <a:rPr lang="en-GB" sz="3600" b="1" dirty="0">
                <a:latin typeface="Times New Roman" panose="02020603050405020304" pitchFamily="18" charset="0"/>
                <a:cs typeface="Times New Roman" panose="02020603050405020304" pitchFamily="18" charset="0"/>
              </a:rPr>
              <a:t>FOR HUGH(1605399)</a:t>
            </a:r>
            <a:endParaRPr lang="en-GB" sz="3600" dirty="0"/>
          </a:p>
        </p:txBody>
      </p:sp>
      <p:sp>
        <p:nvSpPr>
          <p:cNvPr id="3" name="Content Placeholder 2">
            <a:extLst>
              <a:ext uri="{FF2B5EF4-FFF2-40B4-BE49-F238E27FC236}">
                <a16:creationId xmlns:a16="http://schemas.microsoft.com/office/drawing/2014/main" id="{9E2437D7-5FAE-49A9-9E8B-3AFE4F531BBC}"/>
              </a:ext>
            </a:extLst>
          </p:cNvPr>
          <p:cNvSpPr>
            <a:spLocks noGrp="1"/>
          </p:cNvSpPr>
          <p:nvPr>
            <p:ph idx="1"/>
          </p:nvPr>
        </p:nvSpPr>
        <p:spPr/>
        <p:txBody>
          <a:bodyPr>
            <a:normAutofit/>
          </a:bodyPr>
          <a:lstStyle/>
          <a:p>
            <a:pPr algn="just"/>
            <a:r>
              <a:rPr lang="en-AU" sz="1800" dirty="0">
                <a:latin typeface="Times New Roman" panose="02020603050405020304" pitchFamily="18" charset="0"/>
                <a:cs typeface="Times New Roman" panose="02020603050405020304" pitchFamily="18" charset="0"/>
              </a:rPr>
              <a:t>We enjoyed this experience of working for a Business Plan on Event Management with 4 group members with me. It helped to learn a lot from the group work. We worked on this Business Plan on Event Management by scheduling group studies. We studied at library, class and home together. The work division among us is as - Solomon: Management and operation, Break-even point, Hugh:</a:t>
            </a:r>
            <a:r>
              <a:rPr lang="en-AU" sz="1800" u="sng" dirty="0">
                <a:latin typeface="Times New Roman" panose="02020603050405020304" pitchFamily="18" charset="0"/>
                <a:cs typeface="Times New Roman" panose="02020603050405020304" pitchFamily="18" charset="0"/>
              </a:rPr>
              <a:t> </a:t>
            </a:r>
            <a:r>
              <a:rPr lang="en-AU" sz="1800" dirty="0">
                <a:latin typeface="Times New Roman" panose="02020603050405020304" pitchFamily="18" charset="0"/>
                <a:cs typeface="Times New Roman" panose="02020603050405020304" pitchFamily="18" charset="0"/>
              </a:rPr>
              <a:t>Market analysis, SWOT analysis and Location, Nelida: Aims and objectives of the business, Description, Ownership and legal information, Helen: Product and service offered by the business, Competition and Risk Assessment Plan, </a:t>
            </a:r>
            <a:r>
              <a:rPr lang="en-AU" sz="1800" dirty="0" err="1">
                <a:latin typeface="Times New Roman" panose="02020603050405020304" pitchFamily="18" charset="0"/>
                <a:cs typeface="Times New Roman" panose="02020603050405020304" pitchFamily="18" charset="0"/>
              </a:rPr>
              <a:t>Rajnikant</a:t>
            </a:r>
            <a:r>
              <a:rPr lang="en-AU" sz="1800" dirty="0">
                <a:latin typeface="Times New Roman" panose="02020603050405020304" pitchFamily="18" charset="0"/>
                <a:cs typeface="Times New Roman" panose="02020603050405020304" pitchFamily="18" charset="0"/>
              </a:rPr>
              <a:t>: Financial Plan. </a:t>
            </a:r>
            <a:endParaRPr lang="en-GB"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2702074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B0A73-9C5C-48EE-9435-CA797A4DBFCC}"/>
              </a:ext>
            </a:extLst>
          </p:cNvPr>
          <p:cNvSpPr>
            <a:spLocks noGrp="1"/>
          </p:cNvSpPr>
          <p:nvPr>
            <p:ph type="title"/>
          </p:nvPr>
        </p:nvSpPr>
        <p:spPr/>
        <p:txBody>
          <a:bodyPr>
            <a:normAutofit/>
          </a:bodyPr>
          <a:lstStyle/>
          <a:p>
            <a:pPr algn="ctr"/>
            <a:r>
              <a:rPr lang="en-GB" sz="3600" b="1" dirty="0">
                <a:latin typeface="Times New Roman" panose="02020603050405020304" pitchFamily="18" charset="0"/>
                <a:cs typeface="Times New Roman" panose="02020603050405020304" pitchFamily="18" charset="0"/>
              </a:rPr>
              <a:t>LEARNING LOG</a:t>
            </a:r>
            <a:br>
              <a:rPr lang="en-GB" sz="3600" b="1" dirty="0">
                <a:latin typeface="Times New Roman" panose="02020603050405020304" pitchFamily="18" charset="0"/>
                <a:cs typeface="Times New Roman" panose="02020603050405020304" pitchFamily="18" charset="0"/>
              </a:rPr>
            </a:br>
            <a:r>
              <a:rPr lang="en-GB" sz="3600" b="1" dirty="0">
                <a:latin typeface="Times New Roman" panose="02020603050405020304" pitchFamily="18" charset="0"/>
                <a:cs typeface="Times New Roman" panose="02020603050405020304" pitchFamily="18" charset="0"/>
              </a:rPr>
              <a:t>FOR HUGH(1605399)</a:t>
            </a:r>
            <a:endParaRPr lang="en-GB" sz="3600" dirty="0"/>
          </a:p>
        </p:txBody>
      </p:sp>
      <p:sp>
        <p:nvSpPr>
          <p:cNvPr id="3" name="Content Placeholder 2">
            <a:extLst>
              <a:ext uri="{FF2B5EF4-FFF2-40B4-BE49-F238E27FC236}">
                <a16:creationId xmlns:a16="http://schemas.microsoft.com/office/drawing/2014/main" id="{F216C2D2-CB4A-4A62-BC24-D8C95ABEB985}"/>
              </a:ext>
            </a:extLst>
          </p:cNvPr>
          <p:cNvSpPr>
            <a:spLocks noGrp="1"/>
          </p:cNvSpPr>
          <p:nvPr>
            <p:ph idx="1"/>
          </p:nvPr>
        </p:nvSpPr>
        <p:spPr>
          <a:xfrm>
            <a:off x="2933700" y="2438400"/>
            <a:ext cx="8770571" cy="4019550"/>
          </a:xfrm>
        </p:spPr>
        <p:txBody>
          <a:bodyPr>
            <a:normAutofit fontScale="77500" lnSpcReduction="20000"/>
          </a:bodyPr>
          <a:lstStyle/>
          <a:p>
            <a:pPr algn="just"/>
            <a:r>
              <a:rPr lang="en-AU" sz="2100" dirty="0">
                <a:latin typeface="Times New Roman" panose="02020603050405020304" pitchFamily="18" charset="0"/>
                <a:cs typeface="Times New Roman" panose="02020603050405020304" pitchFamily="18" charset="0"/>
              </a:rPr>
              <a:t>Among 5 members, I worked on the market analysis, SWOT analysis and location of the business. Planning on these market issues required knowledge on the marketing and marketing planning. And nothing went wrong. The understanding among the team member went really well. We faced some problems but we solved those immediately.  We meet sometimes but that was not enough. We had to use Skype to complete our discussion. There was problem too. We faced some net problems while communicating with the team members. Some members didn’t manage time to come online as well because of their job. But some how we had to manage to complete the presentation. We developed our understanding over the team members in order to ensure good performance. Before the understanding among the team members we had some problem. Everyone didn’t share their opinion and didn’t happy with the division of the work. But with the help of good commination we solved those problems and divide the work according to weakness and strength. The good understanding helped us to develop the plan better. The identification of the marketing analysis and components were difficult and required some analysis. However, with the help of other team members, I successfully solved the market analysis, SWOT analysis and completed my parts in the plan. I really enjoyed the overall process. But I dint happy with the time. The time was really short for us. If we had enough time we could do it better.</a:t>
            </a:r>
            <a:endParaRPr lang="en-GB" sz="21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254365090"/>
      </p:ext>
    </p:extLst>
  </p:cSld>
  <p:clrMapOvr>
    <a:masterClrMapping/>
  </p:clrMapOvr>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E1217"/>
      </a:dk2>
      <a:lt2>
        <a:srgbClr val="FAFDFD"/>
      </a:lt2>
      <a:accent1>
        <a:srgbClr val="78475D"/>
      </a:accent1>
      <a:accent2>
        <a:srgbClr val="A7D068"/>
      </a:accent2>
      <a:accent3>
        <a:srgbClr val="78C5CF"/>
      </a:accent3>
      <a:accent4>
        <a:srgbClr val="D36E88"/>
      </a:accent4>
      <a:accent5>
        <a:srgbClr val="D3C588"/>
      </a:accent5>
      <a:accent6>
        <a:srgbClr val="ED9E57"/>
      </a:accent6>
      <a:hlink>
        <a:srgbClr val="78C5CF"/>
      </a:hlink>
      <a:folHlink>
        <a:srgbClr val="D36E88"/>
      </a:folHlink>
    </a:clrScheme>
    <a:fontScheme name="Feathered">
      <a:majorFont>
        <a:latin typeface="Century Schoolbook"/>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E2D42CFC-65DC-41E3-8961-A8E5A2991312}"/>
    </a:ext>
  </a:extLst>
</a:theme>
</file>

<file path=ppt/theme/theme2.xml><?xml version="1.0" encoding="utf-8"?>
<a:theme xmlns:a="http://schemas.openxmlformats.org/drawingml/2006/main" name="1_Feathered">
  <a:themeElements>
    <a:clrScheme name="Feathered">
      <a:dk1>
        <a:sysClr val="windowText" lastClr="000000"/>
      </a:dk1>
      <a:lt1>
        <a:sysClr val="window" lastClr="FFFFFF"/>
      </a:lt1>
      <a:dk2>
        <a:srgbClr val="1E1217"/>
      </a:dk2>
      <a:lt2>
        <a:srgbClr val="FAFDFD"/>
      </a:lt2>
      <a:accent1>
        <a:srgbClr val="78475D"/>
      </a:accent1>
      <a:accent2>
        <a:srgbClr val="A7D068"/>
      </a:accent2>
      <a:accent3>
        <a:srgbClr val="78C5CF"/>
      </a:accent3>
      <a:accent4>
        <a:srgbClr val="D36E88"/>
      </a:accent4>
      <a:accent5>
        <a:srgbClr val="D3C588"/>
      </a:accent5>
      <a:accent6>
        <a:srgbClr val="ED9E57"/>
      </a:accent6>
      <a:hlink>
        <a:srgbClr val="78C5CF"/>
      </a:hlink>
      <a:folHlink>
        <a:srgbClr val="D36E88"/>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E2D42CFC-65DC-41E3-8961-A8E5A2991312}"/>
    </a:ext>
  </a:extLst>
</a:theme>
</file>

<file path=ppt/theme/theme3.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docProps/app.xml><?xml version="1.0" encoding="utf-8"?>
<Properties xmlns="http://schemas.openxmlformats.org/officeDocument/2006/extended-properties" xmlns:vt="http://schemas.openxmlformats.org/officeDocument/2006/docPropsVTypes">
  <Template>TM04033937[[fn=Vapor Trail]]</Template>
  <TotalTime>776</TotalTime>
  <Words>4866</Words>
  <Application>Microsoft Office PowerPoint</Application>
  <PresentationFormat>Widescreen</PresentationFormat>
  <Paragraphs>487</Paragraphs>
  <Slides>47</Slides>
  <Notes>0</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47</vt:i4>
      </vt:variant>
    </vt:vector>
  </HeadingPairs>
  <TitlesOfParts>
    <vt:vector size="56" baseType="lpstr">
      <vt:lpstr>Arial</vt:lpstr>
      <vt:lpstr>Calibri</vt:lpstr>
      <vt:lpstr>Century Gothic</vt:lpstr>
      <vt:lpstr>Century Schoolbook</vt:lpstr>
      <vt:lpstr>Corbel</vt:lpstr>
      <vt:lpstr>Times New Roman</vt:lpstr>
      <vt:lpstr>Feathered</vt:lpstr>
      <vt:lpstr>1_Feathered</vt:lpstr>
      <vt:lpstr>Vapor Trail</vt:lpstr>
      <vt:lpstr>Presentation on a Business Plan of</vt:lpstr>
      <vt:lpstr>                SKILLS FOR WORK PLACE</vt:lpstr>
      <vt:lpstr>STATEMENT OF CONFIRMATION OF AUTHENTICITY </vt:lpstr>
      <vt:lpstr>TABLE OF CONTENTS</vt:lpstr>
      <vt:lpstr>INTRODUCTION </vt:lpstr>
      <vt:lpstr>AIMS AND OBJECTIVES OF THE BUSINESS</vt:lpstr>
      <vt:lpstr>AIMS AND OBJECTIVES OF THE BUSINESS</vt:lpstr>
      <vt:lpstr>DESCRIPTION OF THE BUSINESS  </vt:lpstr>
      <vt:lpstr>PRODUCTS / SERVICES</vt:lpstr>
      <vt:lpstr> LEGAL FORMATION  </vt:lpstr>
      <vt:lpstr>MARKET ANALYSIS </vt:lpstr>
      <vt:lpstr>MARKET ANALYSIS </vt:lpstr>
      <vt:lpstr>MARKETING PLAN </vt:lpstr>
      <vt:lpstr>MARKETING PLAN </vt:lpstr>
      <vt:lpstr>MARKETING PLAN</vt:lpstr>
      <vt:lpstr>LOCATION  </vt:lpstr>
      <vt:lpstr>MARKET COMPETITORS  </vt:lpstr>
      <vt:lpstr>MARKET COMPETITORS </vt:lpstr>
      <vt:lpstr>RISK ASSESSMENT PLAN </vt:lpstr>
      <vt:lpstr>SALES FORECAST </vt:lpstr>
      <vt:lpstr>FINANCIAL DATA</vt:lpstr>
      <vt:lpstr>PROJECTED CASH-FLOW STATEMENT</vt:lpstr>
      <vt:lpstr>PROJECTED INCOME STATEMENT FOR THE FIRST YEAR</vt:lpstr>
      <vt:lpstr>BALANCE SHEET FOR 1ST YEAR</vt:lpstr>
      <vt:lpstr>BALANCE SHEET FOR 1ST YEAR CONTINUE</vt:lpstr>
      <vt:lpstr>BREAK-EVEN POINT</vt:lpstr>
      <vt:lpstr>BREAK-EVEN POINT</vt:lpstr>
      <vt:lpstr>MANAGEMENT AND ORGANIZATION</vt:lpstr>
      <vt:lpstr>MANAGEMENT TEAM</vt:lpstr>
      <vt:lpstr>BRAND BUCKET EVENTS GANTT CHART</vt:lpstr>
      <vt:lpstr>ORGANOGRAM OF THE ORGANIZATION</vt:lpstr>
      <vt:lpstr>SWOT ANALYSIS  </vt:lpstr>
      <vt:lpstr>References </vt:lpstr>
      <vt:lpstr>LEARNING LOG FOR RAJNIKANT (1605427)</vt:lpstr>
      <vt:lpstr>LEARNING LOG FOR RAJNIKANT (1605427)</vt:lpstr>
      <vt:lpstr>LEARNING LOG FOR RAJNIKANT (1605427)</vt:lpstr>
      <vt:lpstr>LEARNING LOG FOR RAJNIKANT (1605427)</vt:lpstr>
      <vt:lpstr>LEARNING LOG FOR RAJNIKANT (1605427)</vt:lpstr>
      <vt:lpstr>LEARNING LOG FOR SOLOMON (1605412)</vt:lpstr>
      <vt:lpstr>LEARNING LOG FOR SOLOMON (1605412)</vt:lpstr>
      <vt:lpstr>LEARNING LOG FOR NELIDA(1605433)</vt:lpstr>
      <vt:lpstr>LEARNING LOG FOR NELIDA(1605433)</vt:lpstr>
      <vt:lpstr>LEARNING LOG FOR NELIDA(1605433)</vt:lpstr>
      <vt:lpstr>LEARNING LOG FOR HELEN(1605593)</vt:lpstr>
      <vt:lpstr>LEARNING LOG FOR HELEN(1605593)</vt:lpstr>
      <vt:lpstr>LEARNING LOG FOR HUGH(1605399)</vt:lpstr>
      <vt:lpstr>LEARNING LOG FOR HUGH(1605399)</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pathway 2</dc:title>
  <dc:creator>r parmar</dc:creator>
  <cp:lastModifiedBy>r parmar</cp:lastModifiedBy>
  <cp:revision>74</cp:revision>
  <dcterms:created xsi:type="dcterms:W3CDTF">2018-03-09T16:08:47Z</dcterms:created>
  <dcterms:modified xsi:type="dcterms:W3CDTF">2018-04-27T12:14:41Z</dcterms:modified>
</cp:coreProperties>
</file>