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9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F98B8C-2063-4257-8E86-052B435B6410}" type="datetimeFigureOut">
              <a:rPr lang="en-GB" smtClean="0"/>
              <a:t>24/11/2015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36945-BE58-4B82-9EAF-D8A749DC695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1437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Expectations- Must do a shadow</a:t>
            </a:r>
            <a:r>
              <a:rPr lang="en-GB" smtClean="0"/>
              <a:t>, 1 other </a:t>
            </a:r>
            <a:r>
              <a:rPr lang="en-GB" dirty="0" smtClean="0"/>
              <a:t>and definitely a conditioned rally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36945-BE58-4B82-9EAF-D8A749DC6959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58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Expectations- Must do a shadow, 2 others and definitely a </a:t>
            </a:r>
            <a:r>
              <a:rPr lang="en-GB" smtClean="0"/>
              <a:t>conditioned rally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36945-BE58-4B82-9EAF-D8A749DC6959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58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Expectations- Must do a shadow, 2 others and definitely a </a:t>
            </a:r>
            <a:r>
              <a:rPr lang="en-GB" smtClean="0"/>
              <a:t>conditioned rally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36945-BE58-4B82-9EAF-D8A749DC695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958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24/11/2015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24/11/2015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24/11/2015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24/11/2015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24/11/2015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24/11/2015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24/11/2015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24/11/2015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7EF19A5F-9B0D-4C8D-B492-7E9635DE0EAE}" type="datetimeFigureOut">
              <a:rPr lang="en-GB" smtClean="0"/>
              <a:t>24/11/2015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24/11/2015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F19A5F-9B0D-4C8D-B492-7E9635DE0EAE}" type="datetimeFigureOut">
              <a:rPr lang="en-GB" smtClean="0"/>
              <a:t>24/11/2015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EF19A5F-9B0D-4C8D-B492-7E9635DE0EAE}" type="datetimeFigureOut">
              <a:rPr lang="en-GB" smtClean="0"/>
              <a:t>24/11/2015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8EC5195-7AAA-4B52-91A8-930F7362668D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60375" y="160338"/>
            <a:ext cx="8296473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BADMINTON</a:t>
            </a:r>
            <a:endParaRPr lang="en-US" sz="8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73702" y="1767006"/>
            <a:ext cx="7729808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u="sng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Today</a:t>
            </a:r>
          </a:p>
          <a:p>
            <a:pPr algn="ctr"/>
            <a:r>
              <a:rPr lang="en-US" sz="36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1-How to coach a shot</a:t>
            </a:r>
          </a:p>
          <a:p>
            <a:pPr algn="ctr"/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2- Umpiring and the rules of the game</a:t>
            </a:r>
          </a:p>
          <a:p>
            <a:pPr algn="ctr"/>
            <a:r>
              <a:rPr lang="en-US" sz="3600" b="1" u="sng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Next week</a:t>
            </a:r>
          </a:p>
          <a:p>
            <a:pPr algn="ctr"/>
            <a:r>
              <a:rPr lang="en-US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Umpire a festival </a:t>
            </a:r>
            <a:endParaRPr lang="en-US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341321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5" y="160338"/>
            <a:ext cx="8296473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How to coach a shot?</a:t>
            </a:r>
          </a:p>
          <a:p>
            <a:pPr algn="ctr"/>
            <a:endParaRPr lang="en-US" sz="6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Select the shot</a:t>
            </a:r>
          </a:p>
          <a:p>
            <a:r>
              <a:rPr lang="en-US" sz="4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</a:t>
            </a:r>
            <a:r>
              <a:rPr lang="en-US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earn some technical points</a:t>
            </a:r>
          </a:p>
          <a:p>
            <a:r>
              <a:rPr lang="en-US" sz="48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Design activity progressions </a:t>
            </a:r>
            <a:endParaRPr lang="en-US" sz="4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592882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5" y="160338"/>
            <a:ext cx="8296473" cy="44012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Shots today:</a:t>
            </a:r>
          </a:p>
          <a:p>
            <a:pPr algn="ctr"/>
            <a:endParaRPr lang="en-US" sz="6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en-US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Forehand Overhead Clear</a:t>
            </a:r>
          </a:p>
          <a:p>
            <a:pPr algn="ctr"/>
            <a:r>
              <a:rPr lang="en-US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Backhand overhead </a:t>
            </a:r>
            <a:r>
              <a:rPr lang="en-US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clear</a:t>
            </a:r>
          </a:p>
          <a:p>
            <a:pPr algn="ctr"/>
            <a:r>
              <a:rPr lang="en-US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Drop Shot</a:t>
            </a:r>
          </a:p>
          <a:p>
            <a:pPr algn="ctr"/>
            <a:r>
              <a:rPr lang="en-US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Smash</a:t>
            </a:r>
          </a:p>
        </p:txBody>
      </p:sp>
    </p:spTree>
    <p:extLst>
      <p:ext uri="{BB962C8B-B14F-4D97-AF65-F5344CB8AC3E}">
        <p14:creationId xmlns:p14="http://schemas.microsoft.com/office/powerpoint/2010/main" val="33624091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5" y="160338"/>
            <a:ext cx="8296473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Technical points:</a:t>
            </a:r>
          </a:p>
          <a:p>
            <a:pPr algn="ctr"/>
            <a:endParaRPr lang="en-US" sz="6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en-US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What is the grip?</a:t>
            </a:r>
          </a:p>
          <a:p>
            <a:pPr algn="ctr"/>
            <a:r>
              <a:rPr lang="en-US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Why play the shot?</a:t>
            </a:r>
          </a:p>
          <a:p>
            <a:pPr algn="ctr"/>
            <a:r>
              <a:rPr lang="en-US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Breaking the technique down</a:t>
            </a:r>
          </a:p>
          <a:p>
            <a:pPr algn="ctr"/>
            <a:r>
              <a:rPr lang="en-US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	</a:t>
            </a:r>
            <a:r>
              <a:rPr lang="en-US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Learn it- you will have to demo</a:t>
            </a:r>
          </a:p>
          <a:p>
            <a:pPr algn="ctr"/>
            <a:r>
              <a:rPr lang="en-US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4-6 small points to remember </a:t>
            </a:r>
          </a:p>
        </p:txBody>
      </p:sp>
    </p:spTree>
    <p:extLst>
      <p:ext uri="{BB962C8B-B14F-4D97-AF65-F5344CB8AC3E}">
        <p14:creationId xmlns:p14="http://schemas.microsoft.com/office/powerpoint/2010/main" val="34489530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5" y="160338"/>
            <a:ext cx="8296473" cy="54476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Activity progressions:</a:t>
            </a:r>
          </a:p>
          <a:p>
            <a:pPr algn="ctr"/>
            <a:endParaRPr lang="en-US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Throwing- throw shuttles to a partner to mimic shot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Shadow- Coach shadows the shot without hitting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Shadow then hit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Target practice- Mark an area for shuttles to land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One hit work- One feed one shot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Hit then hit- Serve then shot / start again</a:t>
            </a:r>
          </a:p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Conditioned rally – make sure it flows</a:t>
            </a:r>
          </a:p>
          <a:p>
            <a:pPr algn="ctr"/>
            <a:endParaRPr lang="en-US" sz="28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21544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5" y="160338"/>
            <a:ext cx="8296473" cy="50167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The Rules:</a:t>
            </a:r>
          </a:p>
          <a:p>
            <a:pPr algn="ctr"/>
            <a:endParaRPr lang="en-US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Court dimensions-</a:t>
            </a:r>
          </a:p>
          <a:p>
            <a:endParaRPr lang="en-US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Singles- Thin and long at all times</a:t>
            </a:r>
          </a:p>
          <a:p>
            <a:endParaRPr lang="en-US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Doubles- Serve- short and fat during play full court</a:t>
            </a:r>
          </a:p>
          <a:p>
            <a:endParaRPr lang="en-US" sz="2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Serving- shuttle must be hit below waist height- (lowest part of your ribcage)  and across court. </a:t>
            </a:r>
          </a:p>
        </p:txBody>
      </p:sp>
    </p:spTree>
    <p:extLst>
      <p:ext uri="{BB962C8B-B14F-4D97-AF65-F5344CB8AC3E}">
        <p14:creationId xmlns:p14="http://schemas.microsoft.com/office/powerpoint/2010/main" val="8227035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Image result for UWTS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5373216"/>
            <a:ext cx="2938038" cy="115716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60375" y="160338"/>
            <a:ext cx="8296473" cy="45858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The Rules:</a:t>
            </a:r>
          </a:p>
          <a:p>
            <a:pPr algn="ctr"/>
            <a:endParaRPr lang="en-US" sz="36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Cant touch the net at any time- body or racket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Double hit not allowed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If it hits a person the other person/team wins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On the line is in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The person / team winning the point serves next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Serve even from the right / odd from the left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2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Umpire must call the score after every point</a:t>
            </a:r>
          </a:p>
        </p:txBody>
      </p:sp>
    </p:spTree>
    <p:extLst>
      <p:ext uri="{BB962C8B-B14F-4D97-AF65-F5344CB8AC3E}">
        <p14:creationId xmlns:p14="http://schemas.microsoft.com/office/powerpoint/2010/main" val="39954456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49</TotalTime>
  <Words>259</Words>
  <Application>Microsoft Office PowerPoint</Application>
  <PresentationFormat>On-screen Show (4:3)</PresentationFormat>
  <Paragraphs>57</Paragraphs>
  <Slides>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Arial</vt:lpstr>
      <vt:lpstr>Calibri</vt:lpstr>
      <vt:lpstr>Corbel</vt:lpstr>
      <vt:lpstr>Wingdings</vt:lpstr>
      <vt:lpstr>Wingdings 2</vt:lpstr>
      <vt:lpstr>Wingdings 3</vt:lpstr>
      <vt:lpstr>Module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 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Thomas</dc:creator>
  <cp:lastModifiedBy>Andrew Thomas</cp:lastModifiedBy>
  <cp:revision>9</cp:revision>
  <dcterms:created xsi:type="dcterms:W3CDTF">2015-11-12T12:40:24Z</dcterms:created>
  <dcterms:modified xsi:type="dcterms:W3CDTF">2015-11-24T15:35:43Z</dcterms:modified>
</cp:coreProperties>
</file>