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8" r:id="rId3"/>
    <p:sldId id="259" r:id="rId4"/>
    <p:sldId id="274" r:id="rId5"/>
    <p:sldId id="265" r:id="rId6"/>
    <p:sldId id="267" r:id="rId7"/>
    <p:sldId id="268" r:id="rId8"/>
    <p:sldId id="269" r:id="rId9"/>
    <p:sldId id="270" r:id="rId10"/>
    <p:sldId id="266" r:id="rId11"/>
    <p:sldId id="271" r:id="rId12"/>
    <p:sldId id="272" r:id="rId13"/>
    <p:sldId id="273" r:id="rId14"/>
    <p:sldId id="275" r:id="rId15"/>
    <p:sldId id="277" r:id="rId16"/>
    <p:sldId id="279"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94660"/>
  </p:normalViewPr>
  <p:slideViewPr>
    <p:cSldViewPr snapToGrid="0">
      <p:cViewPr varScale="1">
        <p:scale>
          <a:sx n="66" d="100"/>
          <a:sy n="66" d="100"/>
        </p:scale>
        <p:origin x="6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image" Target="../media/image7.jpg"/></Relationships>
</file>

<file path=ppt/diagrams/_rels/data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image" Target="../media/image23.jpeg"/><Relationship Id="rId5" Type="http://schemas.openxmlformats.org/officeDocument/2006/relationships/image" Target="../media/image27.png"/><Relationship Id="rId4" Type="http://schemas.openxmlformats.org/officeDocument/2006/relationships/image" Target="../media/image26.jpg"/></Relationships>
</file>

<file path=ppt/diagrams/_rels/drawing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image" Target="../media/image7.jpg"/></Relationships>
</file>

<file path=ppt/diagrams/_rels/drawing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image" Target="../media/image23.jpeg"/><Relationship Id="rId5" Type="http://schemas.openxmlformats.org/officeDocument/2006/relationships/image" Target="../media/image27.png"/><Relationship Id="rId4" Type="http://schemas.openxmlformats.org/officeDocument/2006/relationships/image" Target="../media/image26.jpg"/></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AA927F-B0CA-4DFF-B242-D6634606E437}" type="doc">
      <dgm:prSet loTypeId="urn:microsoft.com/office/officeart/2005/8/layout/hierarchy3" loCatId="hierarchy" qsTypeId="urn:microsoft.com/office/officeart/2005/8/quickstyle/simple2" qsCatId="simple" csTypeId="urn:microsoft.com/office/officeart/2005/8/colors/accent3_3" csCatId="accent3" phldr="1"/>
      <dgm:spPr/>
      <dgm:t>
        <a:bodyPr/>
        <a:lstStyle/>
        <a:p>
          <a:endParaRPr lang="en-GB"/>
        </a:p>
      </dgm:t>
    </dgm:pt>
    <dgm:pt modelId="{5150D7CE-5A1D-44B4-A64E-0B2C6AF3B267}">
      <dgm:prSet/>
      <dgm:spPr/>
      <dgm:t>
        <a:bodyPr/>
        <a:lstStyle/>
        <a:p>
          <a:r>
            <a:rPr lang="en-GB" dirty="0"/>
            <a:t>The first lesson we done was a JISC discovery tool.</a:t>
          </a:r>
        </a:p>
      </dgm:t>
    </dgm:pt>
    <dgm:pt modelId="{C4AE1CCB-03FD-46F0-9D3D-D83073B16421}" type="parTrans" cxnId="{6A4E2582-CE7C-49BC-A74D-F8B462623E0A}">
      <dgm:prSet/>
      <dgm:spPr/>
      <dgm:t>
        <a:bodyPr/>
        <a:lstStyle/>
        <a:p>
          <a:endParaRPr lang="en-GB"/>
        </a:p>
      </dgm:t>
    </dgm:pt>
    <dgm:pt modelId="{ED967CED-12E3-4F43-9565-43EDBEDC0105}" type="sibTrans" cxnId="{6A4E2582-CE7C-49BC-A74D-F8B462623E0A}">
      <dgm:prSet/>
      <dgm:spPr/>
      <dgm:t>
        <a:bodyPr/>
        <a:lstStyle/>
        <a:p>
          <a:endParaRPr lang="en-GB"/>
        </a:p>
      </dgm:t>
    </dgm:pt>
    <dgm:pt modelId="{E5F78993-138D-458B-AA50-2F3DD816A494}">
      <dgm:prSet/>
      <dgm:spPr/>
      <dgm:t>
        <a:bodyPr/>
        <a:lstStyle/>
        <a:p>
          <a:r>
            <a:rPr lang="en-GB" dirty="0"/>
            <a:t>This showed me my current digital skill levels</a:t>
          </a:r>
        </a:p>
      </dgm:t>
    </dgm:pt>
    <dgm:pt modelId="{48C13A2D-92CC-4ECE-BEA8-35FBDB7F32B6}" type="parTrans" cxnId="{A86D8F30-B074-4C84-BC59-41666F809932}">
      <dgm:prSet/>
      <dgm:spPr/>
      <dgm:t>
        <a:bodyPr/>
        <a:lstStyle/>
        <a:p>
          <a:endParaRPr lang="en-GB"/>
        </a:p>
      </dgm:t>
    </dgm:pt>
    <dgm:pt modelId="{85A8D601-1928-45B7-9D33-39751711FE19}" type="sibTrans" cxnId="{A86D8F30-B074-4C84-BC59-41666F809932}">
      <dgm:prSet/>
      <dgm:spPr/>
      <dgm:t>
        <a:bodyPr/>
        <a:lstStyle/>
        <a:p>
          <a:endParaRPr lang="en-GB"/>
        </a:p>
      </dgm:t>
    </dgm:pt>
    <dgm:pt modelId="{BD4D0251-3D54-4FEC-9CFA-A93217300FE2}">
      <dgm:prSet/>
      <dgm:spPr/>
      <dgm:t>
        <a:bodyPr/>
        <a:lstStyle/>
        <a:p>
          <a:r>
            <a:rPr lang="en-GB"/>
            <a:t>Build my confidence in digital task </a:t>
          </a:r>
        </a:p>
      </dgm:t>
    </dgm:pt>
    <dgm:pt modelId="{290B9302-B61E-4571-BFF8-79AFE7F53CD1}" type="parTrans" cxnId="{FE32EB1E-9C53-4D22-8726-3D521A98DEE6}">
      <dgm:prSet/>
      <dgm:spPr/>
      <dgm:t>
        <a:bodyPr/>
        <a:lstStyle/>
        <a:p>
          <a:endParaRPr lang="en-GB"/>
        </a:p>
      </dgm:t>
    </dgm:pt>
    <dgm:pt modelId="{A129291F-D8B6-4C0E-AEF3-F112B7CF5F66}" type="sibTrans" cxnId="{FE32EB1E-9C53-4D22-8726-3D521A98DEE6}">
      <dgm:prSet/>
      <dgm:spPr/>
      <dgm:t>
        <a:bodyPr/>
        <a:lstStyle/>
        <a:p>
          <a:endParaRPr lang="en-GB"/>
        </a:p>
      </dgm:t>
    </dgm:pt>
    <dgm:pt modelId="{40FBA11C-0CDF-4A0F-B200-846FB411ACC2}">
      <dgm:prSet/>
      <dgm:spPr/>
      <dgm:t>
        <a:bodyPr/>
        <a:lstStyle/>
        <a:p>
          <a:r>
            <a:rPr lang="en-GB"/>
            <a:t>Track my progress over time </a:t>
          </a:r>
        </a:p>
      </dgm:t>
    </dgm:pt>
    <dgm:pt modelId="{30F8A8A4-18C6-4AAE-8078-F4ADBDF60912}" type="parTrans" cxnId="{476C53DE-308A-4523-BA49-9C996380E049}">
      <dgm:prSet/>
      <dgm:spPr/>
      <dgm:t>
        <a:bodyPr/>
        <a:lstStyle/>
        <a:p>
          <a:endParaRPr lang="en-GB"/>
        </a:p>
      </dgm:t>
    </dgm:pt>
    <dgm:pt modelId="{6AE759E7-F05F-4EE5-BCFB-0AAE73BCB9A0}" type="sibTrans" cxnId="{476C53DE-308A-4523-BA49-9C996380E049}">
      <dgm:prSet/>
      <dgm:spPr/>
      <dgm:t>
        <a:bodyPr/>
        <a:lstStyle/>
        <a:p>
          <a:endParaRPr lang="en-GB"/>
        </a:p>
      </dgm:t>
    </dgm:pt>
    <dgm:pt modelId="{C0993296-9AA8-4203-A2FA-834541EF1809}">
      <dgm:prSet/>
      <dgm:spPr/>
      <dgm:t>
        <a:bodyPr/>
        <a:lstStyle/>
        <a:p>
          <a:r>
            <a:rPr lang="en-GB" dirty="0"/>
            <a:t>I had general knowledge of using different digital tools </a:t>
          </a:r>
        </a:p>
      </dgm:t>
    </dgm:pt>
    <dgm:pt modelId="{3C734E9C-9061-4A11-83B4-BB3C94E3D45F}" type="parTrans" cxnId="{2D4B7C46-62C7-4488-9BC1-5977C962C18F}">
      <dgm:prSet/>
      <dgm:spPr/>
      <dgm:t>
        <a:bodyPr/>
        <a:lstStyle/>
        <a:p>
          <a:endParaRPr lang="en-GB"/>
        </a:p>
      </dgm:t>
    </dgm:pt>
    <dgm:pt modelId="{CE88B277-6662-40CF-8E82-F53698080E92}" type="sibTrans" cxnId="{2D4B7C46-62C7-4488-9BC1-5977C962C18F}">
      <dgm:prSet/>
      <dgm:spPr/>
      <dgm:t>
        <a:bodyPr/>
        <a:lstStyle/>
        <a:p>
          <a:endParaRPr lang="en-GB"/>
        </a:p>
      </dgm:t>
    </dgm:pt>
    <dgm:pt modelId="{57372AD7-4631-473C-A7BC-D70B14B3743B}">
      <dgm:prSet/>
      <dgm:spPr/>
      <dgm:t>
        <a:bodyPr/>
        <a:lstStyle/>
        <a:p>
          <a:r>
            <a:rPr lang="en-GB" dirty="0"/>
            <a:t>But doing this course this has helped me learn so much more and my confidence using tools  </a:t>
          </a:r>
        </a:p>
      </dgm:t>
    </dgm:pt>
    <dgm:pt modelId="{4FA7828E-95EF-492C-9111-FC12B9E32F60}" type="parTrans" cxnId="{3035F9BC-BB04-421E-A6EB-F85A09071B03}">
      <dgm:prSet/>
      <dgm:spPr/>
      <dgm:t>
        <a:bodyPr/>
        <a:lstStyle/>
        <a:p>
          <a:endParaRPr lang="en-GB"/>
        </a:p>
      </dgm:t>
    </dgm:pt>
    <dgm:pt modelId="{DBDC0090-69B5-46C6-B9B2-786F4D5C1AE1}" type="sibTrans" cxnId="{3035F9BC-BB04-421E-A6EB-F85A09071B03}">
      <dgm:prSet/>
      <dgm:spPr/>
      <dgm:t>
        <a:bodyPr/>
        <a:lstStyle/>
        <a:p>
          <a:endParaRPr lang="en-GB"/>
        </a:p>
      </dgm:t>
    </dgm:pt>
    <dgm:pt modelId="{01C21DF4-8B87-4431-A3FB-8D294850E5A5}" type="pres">
      <dgm:prSet presAssocID="{61AA927F-B0CA-4DFF-B242-D6634606E437}" presName="diagram" presStyleCnt="0">
        <dgm:presLayoutVars>
          <dgm:chPref val="1"/>
          <dgm:dir/>
          <dgm:animOne val="branch"/>
          <dgm:animLvl val="lvl"/>
          <dgm:resizeHandles/>
        </dgm:presLayoutVars>
      </dgm:prSet>
      <dgm:spPr/>
    </dgm:pt>
    <dgm:pt modelId="{C99E3CEC-85BD-4170-B6B1-DDB034FF4236}" type="pres">
      <dgm:prSet presAssocID="{5150D7CE-5A1D-44B4-A64E-0B2C6AF3B267}" presName="root" presStyleCnt="0"/>
      <dgm:spPr/>
    </dgm:pt>
    <dgm:pt modelId="{8260C72E-C196-48AC-A72D-646552D467D1}" type="pres">
      <dgm:prSet presAssocID="{5150D7CE-5A1D-44B4-A64E-0B2C6AF3B267}" presName="rootComposite" presStyleCnt="0"/>
      <dgm:spPr/>
    </dgm:pt>
    <dgm:pt modelId="{69844B57-9292-4385-B90D-9BEEC97CDA98}" type="pres">
      <dgm:prSet presAssocID="{5150D7CE-5A1D-44B4-A64E-0B2C6AF3B267}" presName="rootText" presStyleLbl="node1" presStyleIdx="0" presStyleCnt="6" custScaleY="229303"/>
      <dgm:spPr/>
    </dgm:pt>
    <dgm:pt modelId="{73ADE27D-5A9C-4EB2-B553-A6BD48827B32}" type="pres">
      <dgm:prSet presAssocID="{5150D7CE-5A1D-44B4-A64E-0B2C6AF3B267}" presName="rootConnector" presStyleLbl="node1" presStyleIdx="0" presStyleCnt="6"/>
      <dgm:spPr/>
    </dgm:pt>
    <dgm:pt modelId="{BA2B00AB-E314-44ED-9D37-44947D75F321}" type="pres">
      <dgm:prSet presAssocID="{5150D7CE-5A1D-44B4-A64E-0B2C6AF3B267}" presName="childShape" presStyleCnt="0"/>
      <dgm:spPr/>
    </dgm:pt>
    <dgm:pt modelId="{D07DA192-C629-4A1D-B1A2-80DA19904394}" type="pres">
      <dgm:prSet presAssocID="{E5F78993-138D-458B-AA50-2F3DD816A494}" presName="root" presStyleCnt="0"/>
      <dgm:spPr/>
    </dgm:pt>
    <dgm:pt modelId="{AEF84955-1452-4875-B4DC-80D4F57463FC}" type="pres">
      <dgm:prSet presAssocID="{E5F78993-138D-458B-AA50-2F3DD816A494}" presName="rootComposite" presStyleCnt="0"/>
      <dgm:spPr/>
    </dgm:pt>
    <dgm:pt modelId="{D4C4CC19-7166-4745-BAF1-607CCDBC321B}" type="pres">
      <dgm:prSet presAssocID="{E5F78993-138D-458B-AA50-2F3DD816A494}" presName="rootText" presStyleLbl="node1" presStyleIdx="1" presStyleCnt="6" custScaleY="342561"/>
      <dgm:spPr/>
    </dgm:pt>
    <dgm:pt modelId="{5FCAF16D-1F04-4CD8-8C07-4D166CE1BE8C}" type="pres">
      <dgm:prSet presAssocID="{E5F78993-138D-458B-AA50-2F3DD816A494}" presName="rootConnector" presStyleLbl="node1" presStyleIdx="1" presStyleCnt="6"/>
      <dgm:spPr/>
    </dgm:pt>
    <dgm:pt modelId="{B174EBC7-4B79-4E21-AAAF-EC9CF084289B}" type="pres">
      <dgm:prSet presAssocID="{E5F78993-138D-458B-AA50-2F3DD816A494}" presName="childShape" presStyleCnt="0"/>
      <dgm:spPr/>
    </dgm:pt>
    <dgm:pt modelId="{FDB0E8D9-A9DA-4F4E-A117-6A3723572BD5}" type="pres">
      <dgm:prSet presAssocID="{BD4D0251-3D54-4FEC-9CFA-A93217300FE2}" presName="root" presStyleCnt="0"/>
      <dgm:spPr/>
    </dgm:pt>
    <dgm:pt modelId="{585425BA-8539-4FFD-912C-F30DDA76E95E}" type="pres">
      <dgm:prSet presAssocID="{BD4D0251-3D54-4FEC-9CFA-A93217300FE2}" presName="rootComposite" presStyleCnt="0"/>
      <dgm:spPr/>
    </dgm:pt>
    <dgm:pt modelId="{F7D80E6F-F7D2-498A-B87A-EC833CECE866}" type="pres">
      <dgm:prSet presAssocID="{BD4D0251-3D54-4FEC-9CFA-A93217300FE2}" presName="rootText" presStyleLbl="node1" presStyleIdx="2" presStyleCnt="6" custScaleY="181680" custLinFactY="45196" custLinFactNeighborX="2588" custLinFactNeighborY="100000"/>
      <dgm:spPr/>
    </dgm:pt>
    <dgm:pt modelId="{5AD4A3DE-0DAA-44E0-B263-89754A9B7A89}" type="pres">
      <dgm:prSet presAssocID="{BD4D0251-3D54-4FEC-9CFA-A93217300FE2}" presName="rootConnector" presStyleLbl="node1" presStyleIdx="2" presStyleCnt="6"/>
      <dgm:spPr/>
    </dgm:pt>
    <dgm:pt modelId="{F46B277E-BE5D-4544-8716-34CA455D9B8F}" type="pres">
      <dgm:prSet presAssocID="{BD4D0251-3D54-4FEC-9CFA-A93217300FE2}" presName="childShape" presStyleCnt="0"/>
      <dgm:spPr/>
    </dgm:pt>
    <dgm:pt modelId="{F89D3D90-593B-40E5-9969-EF530A0D7D06}" type="pres">
      <dgm:prSet presAssocID="{40FBA11C-0CDF-4A0F-B200-846FB411ACC2}" presName="root" presStyleCnt="0"/>
      <dgm:spPr/>
    </dgm:pt>
    <dgm:pt modelId="{5A0B340E-BCFA-40E7-955E-0C05A7C24413}" type="pres">
      <dgm:prSet presAssocID="{40FBA11C-0CDF-4A0F-B200-846FB411ACC2}" presName="rootComposite" presStyleCnt="0"/>
      <dgm:spPr/>
    </dgm:pt>
    <dgm:pt modelId="{24025121-BE32-4687-98B1-31DED3EAB630}" type="pres">
      <dgm:prSet presAssocID="{40FBA11C-0CDF-4A0F-B200-846FB411ACC2}" presName="rootText" presStyleLbl="node1" presStyleIdx="3" presStyleCnt="6" custScaleY="303122"/>
      <dgm:spPr/>
    </dgm:pt>
    <dgm:pt modelId="{F5459293-825B-408B-B668-E3FC71FB8C57}" type="pres">
      <dgm:prSet presAssocID="{40FBA11C-0CDF-4A0F-B200-846FB411ACC2}" presName="rootConnector" presStyleLbl="node1" presStyleIdx="3" presStyleCnt="6"/>
      <dgm:spPr/>
    </dgm:pt>
    <dgm:pt modelId="{F04FE980-4290-4AB6-A1D3-1CBB285C7DE2}" type="pres">
      <dgm:prSet presAssocID="{40FBA11C-0CDF-4A0F-B200-846FB411ACC2}" presName="childShape" presStyleCnt="0"/>
      <dgm:spPr/>
    </dgm:pt>
    <dgm:pt modelId="{D3FBB7F7-B293-458A-AAE3-55E992749590}" type="pres">
      <dgm:prSet presAssocID="{C0993296-9AA8-4203-A2FA-834541EF1809}" presName="root" presStyleCnt="0"/>
      <dgm:spPr/>
    </dgm:pt>
    <dgm:pt modelId="{0964D956-5F59-4E1D-B3AD-490EDB8E1877}" type="pres">
      <dgm:prSet presAssocID="{C0993296-9AA8-4203-A2FA-834541EF1809}" presName="rootComposite" presStyleCnt="0"/>
      <dgm:spPr/>
    </dgm:pt>
    <dgm:pt modelId="{DFF2D103-5496-4EB9-AD7B-8B064CDDE641}" type="pres">
      <dgm:prSet presAssocID="{C0993296-9AA8-4203-A2FA-834541EF1809}" presName="rootText" presStyleLbl="node1" presStyleIdx="4" presStyleCnt="6" custScaleY="261713"/>
      <dgm:spPr/>
    </dgm:pt>
    <dgm:pt modelId="{B83E971C-40C1-4316-AA50-81077BD724F5}" type="pres">
      <dgm:prSet presAssocID="{C0993296-9AA8-4203-A2FA-834541EF1809}" presName="rootConnector" presStyleLbl="node1" presStyleIdx="4" presStyleCnt="6"/>
      <dgm:spPr/>
    </dgm:pt>
    <dgm:pt modelId="{80EC05E1-6D8B-4F0E-A18D-65B4EDB217B5}" type="pres">
      <dgm:prSet presAssocID="{C0993296-9AA8-4203-A2FA-834541EF1809}" presName="childShape" presStyleCnt="0"/>
      <dgm:spPr/>
    </dgm:pt>
    <dgm:pt modelId="{7E1BE9D6-8750-4DC9-AEFB-5FAFAC1FD589}" type="pres">
      <dgm:prSet presAssocID="{57372AD7-4631-473C-A7BC-D70B14B3743B}" presName="root" presStyleCnt="0"/>
      <dgm:spPr/>
    </dgm:pt>
    <dgm:pt modelId="{28BA0A46-AF7D-4A23-A125-3BAEEA028048}" type="pres">
      <dgm:prSet presAssocID="{57372AD7-4631-473C-A7BC-D70B14B3743B}" presName="rootComposite" presStyleCnt="0"/>
      <dgm:spPr/>
    </dgm:pt>
    <dgm:pt modelId="{591F98DF-0DEB-4597-B30A-438E3278B9EA}" type="pres">
      <dgm:prSet presAssocID="{57372AD7-4631-473C-A7BC-D70B14B3743B}" presName="rootText" presStyleLbl="node1" presStyleIdx="5" presStyleCnt="6" custScaleY="349708"/>
      <dgm:spPr/>
    </dgm:pt>
    <dgm:pt modelId="{F99B9ADC-30A4-4018-973F-2BDD1D7B825C}" type="pres">
      <dgm:prSet presAssocID="{57372AD7-4631-473C-A7BC-D70B14B3743B}" presName="rootConnector" presStyleLbl="node1" presStyleIdx="5" presStyleCnt="6"/>
      <dgm:spPr/>
    </dgm:pt>
    <dgm:pt modelId="{C126B894-9822-49C7-860D-1AE15F303B5E}" type="pres">
      <dgm:prSet presAssocID="{57372AD7-4631-473C-A7BC-D70B14B3743B}" presName="childShape" presStyleCnt="0"/>
      <dgm:spPr/>
    </dgm:pt>
  </dgm:ptLst>
  <dgm:cxnLst>
    <dgm:cxn modelId="{B10B781E-53EE-48B9-ACC6-514A434F625A}" type="presOf" srcId="{40FBA11C-0CDF-4A0F-B200-846FB411ACC2}" destId="{F5459293-825B-408B-B668-E3FC71FB8C57}" srcOrd="1" destOrd="0" presId="urn:microsoft.com/office/officeart/2005/8/layout/hierarchy3"/>
    <dgm:cxn modelId="{FE32EB1E-9C53-4D22-8726-3D521A98DEE6}" srcId="{61AA927F-B0CA-4DFF-B242-D6634606E437}" destId="{BD4D0251-3D54-4FEC-9CFA-A93217300FE2}" srcOrd="2" destOrd="0" parTransId="{290B9302-B61E-4571-BFF8-79AFE7F53CD1}" sibTransId="{A129291F-D8B6-4C0E-AEF3-F112B7CF5F66}"/>
    <dgm:cxn modelId="{A86D8F30-B074-4C84-BC59-41666F809932}" srcId="{61AA927F-B0CA-4DFF-B242-D6634606E437}" destId="{E5F78993-138D-458B-AA50-2F3DD816A494}" srcOrd="1" destOrd="0" parTransId="{48C13A2D-92CC-4ECE-BEA8-35FBDB7F32B6}" sibTransId="{85A8D601-1928-45B7-9D33-39751711FE19}"/>
    <dgm:cxn modelId="{2D4B7C46-62C7-4488-9BC1-5977C962C18F}" srcId="{61AA927F-B0CA-4DFF-B242-D6634606E437}" destId="{C0993296-9AA8-4203-A2FA-834541EF1809}" srcOrd="4" destOrd="0" parTransId="{3C734E9C-9061-4A11-83B4-BB3C94E3D45F}" sibTransId="{CE88B277-6662-40CF-8E82-F53698080E92}"/>
    <dgm:cxn modelId="{E5969C6C-B0DB-4F00-BEE7-4E875F3A1174}" type="presOf" srcId="{57372AD7-4631-473C-A7BC-D70B14B3743B}" destId="{F99B9ADC-30A4-4018-973F-2BDD1D7B825C}" srcOrd="1" destOrd="0" presId="urn:microsoft.com/office/officeart/2005/8/layout/hierarchy3"/>
    <dgm:cxn modelId="{E2D1E46C-26B2-42BF-8015-089FF24FEC13}" type="presOf" srcId="{C0993296-9AA8-4203-A2FA-834541EF1809}" destId="{DFF2D103-5496-4EB9-AD7B-8B064CDDE641}" srcOrd="0" destOrd="0" presId="urn:microsoft.com/office/officeart/2005/8/layout/hierarchy3"/>
    <dgm:cxn modelId="{918DFC4C-3092-4C7B-A84F-56ED4153FED2}" type="presOf" srcId="{61AA927F-B0CA-4DFF-B242-D6634606E437}" destId="{01C21DF4-8B87-4431-A3FB-8D294850E5A5}" srcOrd="0" destOrd="0" presId="urn:microsoft.com/office/officeart/2005/8/layout/hierarchy3"/>
    <dgm:cxn modelId="{B516F47D-551D-496D-A616-50B3129680DB}" type="presOf" srcId="{5150D7CE-5A1D-44B4-A64E-0B2C6AF3B267}" destId="{69844B57-9292-4385-B90D-9BEEC97CDA98}" srcOrd="0" destOrd="0" presId="urn:microsoft.com/office/officeart/2005/8/layout/hierarchy3"/>
    <dgm:cxn modelId="{63F98F7E-2493-488D-9295-53B870380BBE}" type="presOf" srcId="{BD4D0251-3D54-4FEC-9CFA-A93217300FE2}" destId="{5AD4A3DE-0DAA-44E0-B263-89754A9B7A89}" srcOrd="1" destOrd="0" presId="urn:microsoft.com/office/officeart/2005/8/layout/hierarchy3"/>
    <dgm:cxn modelId="{6A4E2582-CE7C-49BC-A74D-F8B462623E0A}" srcId="{61AA927F-B0CA-4DFF-B242-D6634606E437}" destId="{5150D7CE-5A1D-44B4-A64E-0B2C6AF3B267}" srcOrd="0" destOrd="0" parTransId="{C4AE1CCB-03FD-46F0-9D3D-D83073B16421}" sibTransId="{ED967CED-12E3-4F43-9565-43EDBEDC0105}"/>
    <dgm:cxn modelId="{235EA085-88B7-4783-9EB3-B572D91FB736}" type="presOf" srcId="{5150D7CE-5A1D-44B4-A64E-0B2C6AF3B267}" destId="{73ADE27D-5A9C-4EB2-B553-A6BD48827B32}" srcOrd="1" destOrd="0" presId="urn:microsoft.com/office/officeart/2005/8/layout/hierarchy3"/>
    <dgm:cxn modelId="{2472BB9C-BB38-4F34-8868-73887C1ABC54}" type="presOf" srcId="{E5F78993-138D-458B-AA50-2F3DD816A494}" destId="{5FCAF16D-1F04-4CD8-8C07-4D166CE1BE8C}" srcOrd="1" destOrd="0" presId="urn:microsoft.com/office/officeart/2005/8/layout/hierarchy3"/>
    <dgm:cxn modelId="{3774B3A2-763C-4C35-9691-BDAD6C01F429}" type="presOf" srcId="{E5F78993-138D-458B-AA50-2F3DD816A494}" destId="{D4C4CC19-7166-4745-BAF1-607CCDBC321B}" srcOrd="0" destOrd="0" presId="urn:microsoft.com/office/officeart/2005/8/layout/hierarchy3"/>
    <dgm:cxn modelId="{13F6E9AA-80E6-4D77-BEB2-9EB8B04D707A}" type="presOf" srcId="{BD4D0251-3D54-4FEC-9CFA-A93217300FE2}" destId="{F7D80E6F-F7D2-498A-B87A-EC833CECE866}" srcOrd="0" destOrd="0" presId="urn:microsoft.com/office/officeart/2005/8/layout/hierarchy3"/>
    <dgm:cxn modelId="{60CF80BC-97E6-4725-9499-BAF5BD20991E}" type="presOf" srcId="{40FBA11C-0CDF-4A0F-B200-846FB411ACC2}" destId="{24025121-BE32-4687-98B1-31DED3EAB630}" srcOrd="0" destOrd="0" presId="urn:microsoft.com/office/officeart/2005/8/layout/hierarchy3"/>
    <dgm:cxn modelId="{3035F9BC-BB04-421E-A6EB-F85A09071B03}" srcId="{61AA927F-B0CA-4DFF-B242-D6634606E437}" destId="{57372AD7-4631-473C-A7BC-D70B14B3743B}" srcOrd="5" destOrd="0" parTransId="{4FA7828E-95EF-492C-9111-FC12B9E32F60}" sibTransId="{DBDC0090-69B5-46C6-B9B2-786F4D5C1AE1}"/>
    <dgm:cxn modelId="{E10720CD-3237-4396-B4CF-B504FE3469F9}" type="presOf" srcId="{57372AD7-4631-473C-A7BC-D70B14B3743B}" destId="{591F98DF-0DEB-4597-B30A-438E3278B9EA}" srcOrd="0" destOrd="0" presId="urn:microsoft.com/office/officeart/2005/8/layout/hierarchy3"/>
    <dgm:cxn modelId="{476C53DE-308A-4523-BA49-9C996380E049}" srcId="{61AA927F-B0CA-4DFF-B242-D6634606E437}" destId="{40FBA11C-0CDF-4A0F-B200-846FB411ACC2}" srcOrd="3" destOrd="0" parTransId="{30F8A8A4-18C6-4AAE-8078-F4ADBDF60912}" sibTransId="{6AE759E7-F05F-4EE5-BCFB-0AAE73BCB9A0}"/>
    <dgm:cxn modelId="{640812DF-CDCC-4ABE-A95E-257B541B1ACE}" type="presOf" srcId="{C0993296-9AA8-4203-A2FA-834541EF1809}" destId="{B83E971C-40C1-4316-AA50-81077BD724F5}" srcOrd="1" destOrd="0" presId="urn:microsoft.com/office/officeart/2005/8/layout/hierarchy3"/>
    <dgm:cxn modelId="{84C71A0E-11AF-44C8-8A97-33FF36943A8B}" type="presParOf" srcId="{01C21DF4-8B87-4431-A3FB-8D294850E5A5}" destId="{C99E3CEC-85BD-4170-B6B1-DDB034FF4236}" srcOrd="0" destOrd="0" presId="urn:microsoft.com/office/officeart/2005/8/layout/hierarchy3"/>
    <dgm:cxn modelId="{20D3F065-35BF-43A9-A037-7DFDD996977B}" type="presParOf" srcId="{C99E3CEC-85BD-4170-B6B1-DDB034FF4236}" destId="{8260C72E-C196-48AC-A72D-646552D467D1}" srcOrd="0" destOrd="0" presId="urn:microsoft.com/office/officeart/2005/8/layout/hierarchy3"/>
    <dgm:cxn modelId="{522E0224-D630-4FC5-AC68-719B9EAD8F88}" type="presParOf" srcId="{8260C72E-C196-48AC-A72D-646552D467D1}" destId="{69844B57-9292-4385-B90D-9BEEC97CDA98}" srcOrd="0" destOrd="0" presId="urn:microsoft.com/office/officeart/2005/8/layout/hierarchy3"/>
    <dgm:cxn modelId="{C736B6C0-30A5-46F3-BDD1-E919FAC15D93}" type="presParOf" srcId="{8260C72E-C196-48AC-A72D-646552D467D1}" destId="{73ADE27D-5A9C-4EB2-B553-A6BD48827B32}" srcOrd="1" destOrd="0" presId="urn:microsoft.com/office/officeart/2005/8/layout/hierarchy3"/>
    <dgm:cxn modelId="{B874B0DE-875D-412A-9A6F-2CA819BD92FB}" type="presParOf" srcId="{C99E3CEC-85BD-4170-B6B1-DDB034FF4236}" destId="{BA2B00AB-E314-44ED-9D37-44947D75F321}" srcOrd="1" destOrd="0" presId="urn:microsoft.com/office/officeart/2005/8/layout/hierarchy3"/>
    <dgm:cxn modelId="{819487E7-73B0-41E9-9183-F39D60FF1BA1}" type="presParOf" srcId="{01C21DF4-8B87-4431-A3FB-8D294850E5A5}" destId="{D07DA192-C629-4A1D-B1A2-80DA19904394}" srcOrd="1" destOrd="0" presId="urn:microsoft.com/office/officeart/2005/8/layout/hierarchy3"/>
    <dgm:cxn modelId="{D452D0EA-569A-425E-9D16-4B720FCE4749}" type="presParOf" srcId="{D07DA192-C629-4A1D-B1A2-80DA19904394}" destId="{AEF84955-1452-4875-B4DC-80D4F57463FC}" srcOrd="0" destOrd="0" presId="urn:microsoft.com/office/officeart/2005/8/layout/hierarchy3"/>
    <dgm:cxn modelId="{4FC91204-2797-4AD4-BF61-760BC4CF07C7}" type="presParOf" srcId="{AEF84955-1452-4875-B4DC-80D4F57463FC}" destId="{D4C4CC19-7166-4745-BAF1-607CCDBC321B}" srcOrd="0" destOrd="0" presId="urn:microsoft.com/office/officeart/2005/8/layout/hierarchy3"/>
    <dgm:cxn modelId="{E166FBC5-DFE5-4AFB-AEB7-CCDFE1AB49B7}" type="presParOf" srcId="{AEF84955-1452-4875-B4DC-80D4F57463FC}" destId="{5FCAF16D-1F04-4CD8-8C07-4D166CE1BE8C}" srcOrd="1" destOrd="0" presId="urn:microsoft.com/office/officeart/2005/8/layout/hierarchy3"/>
    <dgm:cxn modelId="{A1F9587E-624A-4F80-8D9F-E377A3C1E485}" type="presParOf" srcId="{D07DA192-C629-4A1D-B1A2-80DA19904394}" destId="{B174EBC7-4B79-4E21-AAAF-EC9CF084289B}" srcOrd="1" destOrd="0" presId="urn:microsoft.com/office/officeart/2005/8/layout/hierarchy3"/>
    <dgm:cxn modelId="{001D37DC-E234-407D-A071-F2F34B51D955}" type="presParOf" srcId="{01C21DF4-8B87-4431-A3FB-8D294850E5A5}" destId="{FDB0E8D9-A9DA-4F4E-A117-6A3723572BD5}" srcOrd="2" destOrd="0" presId="urn:microsoft.com/office/officeart/2005/8/layout/hierarchy3"/>
    <dgm:cxn modelId="{BF862082-4559-49E3-BB9F-9EA702C331C5}" type="presParOf" srcId="{FDB0E8D9-A9DA-4F4E-A117-6A3723572BD5}" destId="{585425BA-8539-4FFD-912C-F30DDA76E95E}" srcOrd="0" destOrd="0" presId="urn:microsoft.com/office/officeart/2005/8/layout/hierarchy3"/>
    <dgm:cxn modelId="{6D7469C6-F47E-4C3C-9054-6F722C28889F}" type="presParOf" srcId="{585425BA-8539-4FFD-912C-F30DDA76E95E}" destId="{F7D80E6F-F7D2-498A-B87A-EC833CECE866}" srcOrd="0" destOrd="0" presId="urn:microsoft.com/office/officeart/2005/8/layout/hierarchy3"/>
    <dgm:cxn modelId="{E76FFA3A-EF7F-4061-9132-C6B802D37ABD}" type="presParOf" srcId="{585425BA-8539-4FFD-912C-F30DDA76E95E}" destId="{5AD4A3DE-0DAA-44E0-B263-89754A9B7A89}" srcOrd="1" destOrd="0" presId="urn:microsoft.com/office/officeart/2005/8/layout/hierarchy3"/>
    <dgm:cxn modelId="{ABCEC0A5-E5A1-47C9-B4E6-3E0D13E21C43}" type="presParOf" srcId="{FDB0E8D9-A9DA-4F4E-A117-6A3723572BD5}" destId="{F46B277E-BE5D-4544-8716-34CA455D9B8F}" srcOrd="1" destOrd="0" presId="urn:microsoft.com/office/officeart/2005/8/layout/hierarchy3"/>
    <dgm:cxn modelId="{9CE2689E-DF69-447A-8C64-CBCC39ED696B}" type="presParOf" srcId="{01C21DF4-8B87-4431-A3FB-8D294850E5A5}" destId="{F89D3D90-593B-40E5-9969-EF530A0D7D06}" srcOrd="3" destOrd="0" presId="urn:microsoft.com/office/officeart/2005/8/layout/hierarchy3"/>
    <dgm:cxn modelId="{8BC59C8E-0E0F-48D5-A650-31D7149C7BE6}" type="presParOf" srcId="{F89D3D90-593B-40E5-9969-EF530A0D7D06}" destId="{5A0B340E-BCFA-40E7-955E-0C05A7C24413}" srcOrd="0" destOrd="0" presId="urn:microsoft.com/office/officeart/2005/8/layout/hierarchy3"/>
    <dgm:cxn modelId="{726DE229-0F2F-433D-BEFC-7581272D74E8}" type="presParOf" srcId="{5A0B340E-BCFA-40E7-955E-0C05A7C24413}" destId="{24025121-BE32-4687-98B1-31DED3EAB630}" srcOrd="0" destOrd="0" presId="urn:microsoft.com/office/officeart/2005/8/layout/hierarchy3"/>
    <dgm:cxn modelId="{39B2C2BD-FF37-4E60-9AF9-5262F5F752C3}" type="presParOf" srcId="{5A0B340E-BCFA-40E7-955E-0C05A7C24413}" destId="{F5459293-825B-408B-B668-E3FC71FB8C57}" srcOrd="1" destOrd="0" presId="urn:microsoft.com/office/officeart/2005/8/layout/hierarchy3"/>
    <dgm:cxn modelId="{624862D8-12BE-49C8-AEA2-81CCF233BFB1}" type="presParOf" srcId="{F89D3D90-593B-40E5-9969-EF530A0D7D06}" destId="{F04FE980-4290-4AB6-A1D3-1CBB285C7DE2}" srcOrd="1" destOrd="0" presId="urn:microsoft.com/office/officeart/2005/8/layout/hierarchy3"/>
    <dgm:cxn modelId="{302B4948-34BC-40D7-AC27-93E7C3406401}" type="presParOf" srcId="{01C21DF4-8B87-4431-A3FB-8D294850E5A5}" destId="{D3FBB7F7-B293-458A-AAE3-55E992749590}" srcOrd="4" destOrd="0" presId="urn:microsoft.com/office/officeart/2005/8/layout/hierarchy3"/>
    <dgm:cxn modelId="{0257313C-AC5D-4D60-9FF7-9FE6D018DEC7}" type="presParOf" srcId="{D3FBB7F7-B293-458A-AAE3-55E992749590}" destId="{0964D956-5F59-4E1D-B3AD-490EDB8E1877}" srcOrd="0" destOrd="0" presId="urn:microsoft.com/office/officeart/2005/8/layout/hierarchy3"/>
    <dgm:cxn modelId="{6D1CA384-8697-4BA8-8866-973F345D9970}" type="presParOf" srcId="{0964D956-5F59-4E1D-B3AD-490EDB8E1877}" destId="{DFF2D103-5496-4EB9-AD7B-8B064CDDE641}" srcOrd="0" destOrd="0" presId="urn:microsoft.com/office/officeart/2005/8/layout/hierarchy3"/>
    <dgm:cxn modelId="{3F2DA115-BB4C-4600-A267-E926E5DABC0C}" type="presParOf" srcId="{0964D956-5F59-4E1D-B3AD-490EDB8E1877}" destId="{B83E971C-40C1-4316-AA50-81077BD724F5}" srcOrd="1" destOrd="0" presId="urn:microsoft.com/office/officeart/2005/8/layout/hierarchy3"/>
    <dgm:cxn modelId="{A4C18C56-1871-420C-A05D-888FB3F4042B}" type="presParOf" srcId="{D3FBB7F7-B293-458A-AAE3-55E992749590}" destId="{80EC05E1-6D8B-4F0E-A18D-65B4EDB217B5}" srcOrd="1" destOrd="0" presId="urn:microsoft.com/office/officeart/2005/8/layout/hierarchy3"/>
    <dgm:cxn modelId="{1EE22880-9BCD-4CD9-BA28-41D46106B00A}" type="presParOf" srcId="{01C21DF4-8B87-4431-A3FB-8D294850E5A5}" destId="{7E1BE9D6-8750-4DC9-AEFB-5FAFAC1FD589}" srcOrd="5" destOrd="0" presId="urn:microsoft.com/office/officeart/2005/8/layout/hierarchy3"/>
    <dgm:cxn modelId="{0600FA85-C44B-4DBC-836A-6ACAE66C93DD}" type="presParOf" srcId="{7E1BE9D6-8750-4DC9-AEFB-5FAFAC1FD589}" destId="{28BA0A46-AF7D-4A23-A125-3BAEEA028048}" srcOrd="0" destOrd="0" presId="urn:microsoft.com/office/officeart/2005/8/layout/hierarchy3"/>
    <dgm:cxn modelId="{60C7D784-ECBD-4DA7-AD4D-061B49A39B77}" type="presParOf" srcId="{28BA0A46-AF7D-4A23-A125-3BAEEA028048}" destId="{591F98DF-0DEB-4597-B30A-438E3278B9EA}" srcOrd="0" destOrd="0" presId="urn:microsoft.com/office/officeart/2005/8/layout/hierarchy3"/>
    <dgm:cxn modelId="{A98136B5-2827-4891-9AE3-450AEA6DDBB5}" type="presParOf" srcId="{28BA0A46-AF7D-4A23-A125-3BAEEA028048}" destId="{F99B9ADC-30A4-4018-973F-2BDD1D7B825C}" srcOrd="1" destOrd="0" presId="urn:microsoft.com/office/officeart/2005/8/layout/hierarchy3"/>
    <dgm:cxn modelId="{6F7B6C9D-DB2D-45F9-9513-E2F10013D845}" type="presParOf" srcId="{7E1BE9D6-8750-4DC9-AEFB-5FAFAC1FD589}" destId="{C126B894-9822-49C7-860D-1AE15F303B5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888A77-3115-47C5-BEE4-F8C68E24E829}"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559AA963-CDA5-49ED-B824-C05AA84638F2}">
      <dgm:prSet/>
      <dgm:spPr/>
      <dgm:t>
        <a:bodyPr/>
        <a:lstStyle/>
        <a:p>
          <a:r>
            <a:rPr lang="en-GB"/>
            <a:t>Emails are such an amazing way to communicate they send within minutes there are different functions on emails, you can cc other people in the email to make a chain of emails, so everyone </a:t>
          </a:r>
        </a:p>
      </dgm:t>
    </dgm:pt>
    <dgm:pt modelId="{E8CEB0FE-A779-415A-B9F2-AFC3F9DDB76E}" type="parTrans" cxnId="{DD4C72AA-AA01-456F-96D6-4BAE2B73B88D}">
      <dgm:prSet/>
      <dgm:spPr/>
      <dgm:t>
        <a:bodyPr/>
        <a:lstStyle/>
        <a:p>
          <a:endParaRPr lang="en-GB"/>
        </a:p>
      </dgm:t>
    </dgm:pt>
    <dgm:pt modelId="{E79A61B8-9AB0-4B5A-B105-E2564FFA684A}" type="sibTrans" cxnId="{DD4C72AA-AA01-456F-96D6-4BAE2B73B88D}">
      <dgm:prSet/>
      <dgm:spPr/>
      <dgm:t>
        <a:bodyPr/>
        <a:lstStyle/>
        <a:p>
          <a:endParaRPr lang="en-GB"/>
        </a:p>
      </dgm:t>
    </dgm:pt>
    <dgm:pt modelId="{1B34AE61-63D5-4160-A85E-20850F9852F1}">
      <dgm:prSet/>
      <dgm:spPr/>
      <dgm:t>
        <a:bodyPr/>
        <a:lstStyle/>
        <a:p>
          <a:r>
            <a:rPr lang="en-GB"/>
            <a:t>If you would like to send a private email with BCC function with out other people seeing that it is attached to the CC in an email.</a:t>
          </a:r>
        </a:p>
      </dgm:t>
    </dgm:pt>
    <dgm:pt modelId="{3E3589D5-9424-4B3B-A70D-1DAC792B109E}" type="parTrans" cxnId="{FC94B29F-E4CF-4BCE-A434-71EBB423CDE8}">
      <dgm:prSet/>
      <dgm:spPr/>
      <dgm:t>
        <a:bodyPr/>
        <a:lstStyle/>
        <a:p>
          <a:endParaRPr lang="en-GB"/>
        </a:p>
      </dgm:t>
    </dgm:pt>
    <dgm:pt modelId="{FBC5F835-BD0B-471A-B868-592CA38BC1E6}" type="sibTrans" cxnId="{FC94B29F-E4CF-4BCE-A434-71EBB423CDE8}">
      <dgm:prSet/>
      <dgm:spPr/>
      <dgm:t>
        <a:bodyPr/>
        <a:lstStyle/>
        <a:p>
          <a:endParaRPr lang="en-GB"/>
        </a:p>
      </dgm:t>
    </dgm:pt>
    <dgm:pt modelId="{C003B2A6-F9BB-43E2-95F7-CCA3E26B0EC3}">
      <dgm:prSet/>
      <dgm:spPr/>
      <dgm:t>
        <a:bodyPr/>
        <a:lstStyle/>
        <a:p>
          <a:r>
            <a:rPr lang="en-GB"/>
            <a:t>You can add dairy dates and meetings into the Calander as a planner also send invites people to join a Microsoft team meeting </a:t>
          </a:r>
        </a:p>
      </dgm:t>
    </dgm:pt>
    <dgm:pt modelId="{F3B3CEA0-19B4-49F6-9DF1-31D13F0B0131}" type="parTrans" cxnId="{6AF31780-21E5-4F17-9D50-59F8B66B8CBE}">
      <dgm:prSet/>
      <dgm:spPr/>
      <dgm:t>
        <a:bodyPr/>
        <a:lstStyle/>
        <a:p>
          <a:endParaRPr lang="en-GB"/>
        </a:p>
      </dgm:t>
    </dgm:pt>
    <dgm:pt modelId="{7ED46ED9-E7DE-4B44-95A7-2FA16C024F53}" type="sibTrans" cxnId="{6AF31780-21E5-4F17-9D50-59F8B66B8CBE}">
      <dgm:prSet/>
      <dgm:spPr/>
      <dgm:t>
        <a:bodyPr/>
        <a:lstStyle/>
        <a:p>
          <a:endParaRPr lang="en-GB"/>
        </a:p>
      </dgm:t>
    </dgm:pt>
    <dgm:pt modelId="{58B14A09-FDDE-4EE9-9173-49AFCC0C66EB}" type="pres">
      <dgm:prSet presAssocID="{EE888A77-3115-47C5-BEE4-F8C68E24E829}" presName="linearFlow" presStyleCnt="0">
        <dgm:presLayoutVars>
          <dgm:dir/>
          <dgm:resizeHandles val="exact"/>
        </dgm:presLayoutVars>
      </dgm:prSet>
      <dgm:spPr/>
    </dgm:pt>
    <dgm:pt modelId="{DE445A24-0114-43BC-BC60-D6277929F602}" type="pres">
      <dgm:prSet presAssocID="{559AA963-CDA5-49ED-B824-C05AA84638F2}" presName="composite" presStyleCnt="0"/>
      <dgm:spPr/>
    </dgm:pt>
    <dgm:pt modelId="{1BE6FF80-6B7E-4622-BF10-491BC2B0ED30}" type="pres">
      <dgm:prSet presAssocID="{559AA963-CDA5-49ED-B824-C05AA84638F2}" presName="imgShp" presStyleLbl="fgImgPlace1" presStyleIdx="0" presStyleCnt="3"/>
      <dgm:spPr>
        <a:blipFill>
          <a:blip xmlns:r="http://schemas.openxmlformats.org/officeDocument/2006/relationships" r:embed="rId1"/>
          <a:srcRect/>
          <a:stretch>
            <a:fillRect l="-25000" r="-25000"/>
          </a:stretch>
        </a:blipFill>
      </dgm:spPr>
    </dgm:pt>
    <dgm:pt modelId="{EFF6A694-B04C-414A-8030-E5964315EC54}" type="pres">
      <dgm:prSet presAssocID="{559AA963-CDA5-49ED-B824-C05AA84638F2}" presName="txShp" presStyleLbl="node1" presStyleIdx="0" presStyleCnt="3">
        <dgm:presLayoutVars>
          <dgm:bulletEnabled val="1"/>
        </dgm:presLayoutVars>
      </dgm:prSet>
      <dgm:spPr/>
    </dgm:pt>
    <dgm:pt modelId="{1F9E9D7B-68C9-4E21-8015-52909F997F41}" type="pres">
      <dgm:prSet presAssocID="{E79A61B8-9AB0-4B5A-B105-E2564FFA684A}" presName="spacing" presStyleCnt="0"/>
      <dgm:spPr/>
    </dgm:pt>
    <dgm:pt modelId="{7892A0DB-CA7B-4338-9B07-05D0CDBF18D0}" type="pres">
      <dgm:prSet presAssocID="{1B34AE61-63D5-4160-A85E-20850F9852F1}" presName="composite" presStyleCnt="0"/>
      <dgm:spPr/>
    </dgm:pt>
    <dgm:pt modelId="{EAD696A6-CB18-49AE-96AF-B30597189FDC}" type="pres">
      <dgm:prSet presAssocID="{1B34AE61-63D5-4160-A85E-20850F9852F1}" presName="imgShp" presStyleLbl="fgImgPlace1" presStyleIdx="1" presStyleCnt="3"/>
      <dgm:spPr>
        <a:blipFill>
          <a:blip xmlns:r="http://schemas.openxmlformats.org/officeDocument/2006/relationships" r:embed="rId2"/>
          <a:srcRect/>
          <a:stretch>
            <a:fillRect l="-17000" r="-17000"/>
          </a:stretch>
        </a:blipFill>
      </dgm:spPr>
    </dgm:pt>
    <dgm:pt modelId="{ADC20DBE-8303-4131-A353-81B62D415FE3}" type="pres">
      <dgm:prSet presAssocID="{1B34AE61-63D5-4160-A85E-20850F9852F1}" presName="txShp" presStyleLbl="node1" presStyleIdx="1" presStyleCnt="3">
        <dgm:presLayoutVars>
          <dgm:bulletEnabled val="1"/>
        </dgm:presLayoutVars>
      </dgm:prSet>
      <dgm:spPr/>
    </dgm:pt>
    <dgm:pt modelId="{CF14FB97-3572-4E1F-9BDB-6EBE1105C787}" type="pres">
      <dgm:prSet presAssocID="{FBC5F835-BD0B-471A-B868-592CA38BC1E6}" presName="spacing" presStyleCnt="0"/>
      <dgm:spPr/>
    </dgm:pt>
    <dgm:pt modelId="{31E2AD21-4031-46CC-9742-3E265BF10BF5}" type="pres">
      <dgm:prSet presAssocID="{C003B2A6-F9BB-43E2-95F7-CCA3E26B0EC3}" presName="composite" presStyleCnt="0"/>
      <dgm:spPr/>
    </dgm:pt>
    <dgm:pt modelId="{47B33844-ACAB-4F72-B046-D72C45BEC637}" type="pres">
      <dgm:prSet presAssocID="{C003B2A6-F9BB-43E2-95F7-CCA3E26B0EC3}" presName="imgShp" presStyleLbl="fgImgPlace1" presStyleIdx="2" presStyleCnt="3"/>
      <dgm:spPr>
        <a:blipFill>
          <a:blip xmlns:r="http://schemas.openxmlformats.org/officeDocument/2006/relationships" r:embed="rId3"/>
          <a:srcRect/>
          <a:stretch>
            <a:fillRect l="-20000" r="-20000"/>
          </a:stretch>
        </a:blipFill>
      </dgm:spPr>
    </dgm:pt>
    <dgm:pt modelId="{31ADBFFB-5735-4B83-860B-E2E75CF61928}" type="pres">
      <dgm:prSet presAssocID="{C003B2A6-F9BB-43E2-95F7-CCA3E26B0EC3}" presName="txShp" presStyleLbl="node1" presStyleIdx="2" presStyleCnt="3">
        <dgm:presLayoutVars>
          <dgm:bulletEnabled val="1"/>
        </dgm:presLayoutVars>
      </dgm:prSet>
      <dgm:spPr/>
    </dgm:pt>
  </dgm:ptLst>
  <dgm:cxnLst>
    <dgm:cxn modelId="{99B6176E-97DB-4B3D-8B4F-096A30F9F183}" type="presOf" srcId="{1B34AE61-63D5-4160-A85E-20850F9852F1}" destId="{ADC20DBE-8303-4131-A353-81B62D415FE3}" srcOrd="0" destOrd="0" presId="urn:microsoft.com/office/officeart/2005/8/layout/vList3"/>
    <dgm:cxn modelId="{9C19455A-597A-4B92-A9FA-785247CC2D23}" type="presOf" srcId="{C003B2A6-F9BB-43E2-95F7-CCA3E26B0EC3}" destId="{31ADBFFB-5735-4B83-860B-E2E75CF61928}" srcOrd="0" destOrd="0" presId="urn:microsoft.com/office/officeart/2005/8/layout/vList3"/>
    <dgm:cxn modelId="{6AF31780-21E5-4F17-9D50-59F8B66B8CBE}" srcId="{EE888A77-3115-47C5-BEE4-F8C68E24E829}" destId="{C003B2A6-F9BB-43E2-95F7-CCA3E26B0EC3}" srcOrd="2" destOrd="0" parTransId="{F3B3CEA0-19B4-49F6-9DF1-31D13F0B0131}" sibTransId="{7ED46ED9-E7DE-4B44-95A7-2FA16C024F53}"/>
    <dgm:cxn modelId="{FC94B29F-E4CF-4BCE-A434-71EBB423CDE8}" srcId="{EE888A77-3115-47C5-BEE4-F8C68E24E829}" destId="{1B34AE61-63D5-4160-A85E-20850F9852F1}" srcOrd="1" destOrd="0" parTransId="{3E3589D5-9424-4B3B-A70D-1DAC792B109E}" sibTransId="{FBC5F835-BD0B-471A-B868-592CA38BC1E6}"/>
    <dgm:cxn modelId="{DD4C72AA-AA01-456F-96D6-4BAE2B73B88D}" srcId="{EE888A77-3115-47C5-BEE4-F8C68E24E829}" destId="{559AA963-CDA5-49ED-B824-C05AA84638F2}" srcOrd="0" destOrd="0" parTransId="{E8CEB0FE-A779-415A-B9F2-AFC3F9DDB76E}" sibTransId="{E79A61B8-9AB0-4B5A-B105-E2564FFA684A}"/>
    <dgm:cxn modelId="{1D20B2E4-7499-47B2-B9DD-E8AD70D39F1C}" type="presOf" srcId="{559AA963-CDA5-49ED-B824-C05AA84638F2}" destId="{EFF6A694-B04C-414A-8030-E5964315EC54}" srcOrd="0" destOrd="0" presId="urn:microsoft.com/office/officeart/2005/8/layout/vList3"/>
    <dgm:cxn modelId="{BECE18F3-7853-4722-B90C-6076A13E59E0}" type="presOf" srcId="{EE888A77-3115-47C5-BEE4-F8C68E24E829}" destId="{58B14A09-FDDE-4EE9-9173-49AFCC0C66EB}" srcOrd="0" destOrd="0" presId="urn:microsoft.com/office/officeart/2005/8/layout/vList3"/>
    <dgm:cxn modelId="{8117B1A7-1064-4A19-82AB-48A9942D3516}" type="presParOf" srcId="{58B14A09-FDDE-4EE9-9173-49AFCC0C66EB}" destId="{DE445A24-0114-43BC-BC60-D6277929F602}" srcOrd="0" destOrd="0" presId="urn:microsoft.com/office/officeart/2005/8/layout/vList3"/>
    <dgm:cxn modelId="{6F362DFB-A42C-468D-87FD-CFB1E8F97DAB}" type="presParOf" srcId="{DE445A24-0114-43BC-BC60-D6277929F602}" destId="{1BE6FF80-6B7E-4622-BF10-491BC2B0ED30}" srcOrd="0" destOrd="0" presId="urn:microsoft.com/office/officeart/2005/8/layout/vList3"/>
    <dgm:cxn modelId="{F3848F9F-E387-4AC7-8710-782391CBDEF3}" type="presParOf" srcId="{DE445A24-0114-43BC-BC60-D6277929F602}" destId="{EFF6A694-B04C-414A-8030-E5964315EC54}" srcOrd="1" destOrd="0" presId="urn:microsoft.com/office/officeart/2005/8/layout/vList3"/>
    <dgm:cxn modelId="{AC8358CD-7507-4665-B833-F53552CA7872}" type="presParOf" srcId="{58B14A09-FDDE-4EE9-9173-49AFCC0C66EB}" destId="{1F9E9D7B-68C9-4E21-8015-52909F997F41}" srcOrd="1" destOrd="0" presId="urn:microsoft.com/office/officeart/2005/8/layout/vList3"/>
    <dgm:cxn modelId="{FBB73DAF-8D10-49F9-81B7-628E44F5E591}" type="presParOf" srcId="{58B14A09-FDDE-4EE9-9173-49AFCC0C66EB}" destId="{7892A0DB-CA7B-4338-9B07-05D0CDBF18D0}" srcOrd="2" destOrd="0" presId="urn:microsoft.com/office/officeart/2005/8/layout/vList3"/>
    <dgm:cxn modelId="{EBF903C4-BF9C-4BC0-B408-3FC9A569EBBA}" type="presParOf" srcId="{7892A0DB-CA7B-4338-9B07-05D0CDBF18D0}" destId="{EAD696A6-CB18-49AE-96AF-B30597189FDC}" srcOrd="0" destOrd="0" presId="urn:microsoft.com/office/officeart/2005/8/layout/vList3"/>
    <dgm:cxn modelId="{090D5D6E-4D4F-4DFB-A971-5EA9F65CA628}" type="presParOf" srcId="{7892A0DB-CA7B-4338-9B07-05D0CDBF18D0}" destId="{ADC20DBE-8303-4131-A353-81B62D415FE3}" srcOrd="1" destOrd="0" presId="urn:microsoft.com/office/officeart/2005/8/layout/vList3"/>
    <dgm:cxn modelId="{645E809F-F1E0-4B3D-BD56-593FD856D92E}" type="presParOf" srcId="{58B14A09-FDDE-4EE9-9173-49AFCC0C66EB}" destId="{CF14FB97-3572-4E1F-9BDB-6EBE1105C787}" srcOrd="3" destOrd="0" presId="urn:microsoft.com/office/officeart/2005/8/layout/vList3"/>
    <dgm:cxn modelId="{F4D6ACF7-FD6D-401B-9CC6-2C41EC40D136}" type="presParOf" srcId="{58B14A09-FDDE-4EE9-9173-49AFCC0C66EB}" destId="{31E2AD21-4031-46CC-9742-3E265BF10BF5}" srcOrd="4" destOrd="0" presId="urn:microsoft.com/office/officeart/2005/8/layout/vList3"/>
    <dgm:cxn modelId="{349D44BB-FDCC-409E-8987-B6ABC8051390}" type="presParOf" srcId="{31E2AD21-4031-46CC-9742-3E265BF10BF5}" destId="{47B33844-ACAB-4F72-B046-D72C45BEC637}" srcOrd="0" destOrd="0" presId="urn:microsoft.com/office/officeart/2005/8/layout/vList3"/>
    <dgm:cxn modelId="{7DFFC35E-02BA-41A5-86F6-4A38997A821D}" type="presParOf" srcId="{31E2AD21-4031-46CC-9742-3E265BF10BF5}" destId="{31ADBFFB-5735-4B83-860B-E2E75CF61928}"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2B2C2E-FB06-4194-87C0-553DA126D6BE}"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GB"/>
        </a:p>
      </dgm:t>
    </dgm:pt>
    <dgm:pt modelId="{1F74522F-F59F-449F-8136-893F3821E301}">
      <dgm:prSet/>
      <dgm:spPr/>
      <dgm:t>
        <a:bodyPr/>
        <a:lstStyle/>
        <a:p>
          <a:r>
            <a:rPr lang="en-GB" dirty="0"/>
            <a:t>AI is a simulation of human intelligence progress by machines especially computer systems (Techtarget,2023)</a:t>
          </a:r>
        </a:p>
      </dgm:t>
    </dgm:pt>
    <dgm:pt modelId="{EB09741F-6E66-441C-BBD2-C969EB180DC4}" type="parTrans" cxnId="{A793C97F-5D38-49B9-B020-86B9EEE2E162}">
      <dgm:prSet/>
      <dgm:spPr/>
      <dgm:t>
        <a:bodyPr/>
        <a:lstStyle/>
        <a:p>
          <a:endParaRPr lang="en-GB"/>
        </a:p>
      </dgm:t>
    </dgm:pt>
    <dgm:pt modelId="{BA929579-4C9A-4CEB-9555-477716EF9089}" type="sibTrans" cxnId="{A793C97F-5D38-49B9-B020-86B9EEE2E162}">
      <dgm:prSet/>
      <dgm:spPr/>
      <dgm:t>
        <a:bodyPr/>
        <a:lstStyle/>
        <a:p>
          <a:endParaRPr lang="en-GB"/>
        </a:p>
      </dgm:t>
    </dgm:pt>
    <dgm:pt modelId="{EDCD1B0E-63F6-4427-8A06-540EC81E5F3D}">
      <dgm:prSet/>
      <dgm:spPr/>
      <dgm:t>
        <a:bodyPr/>
        <a:lstStyle/>
        <a:p>
          <a:r>
            <a:rPr lang="en-GB"/>
            <a:t>AI has several different platforms eg ChatGPT</a:t>
          </a:r>
        </a:p>
      </dgm:t>
    </dgm:pt>
    <dgm:pt modelId="{051EED3A-3350-4633-85D7-7E741E018B53}" type="parTrans" cxnId="{C6BB15C8-03E3-433C-88E3-29FB28B23BB9}">
      <dgm:prSet/>
      <dgm:spPr/>
      <dgm:t>
        <a:bodyPr/>
        <a:lstStyle/>
        <a:p>
          <a:endParaRPr lang="en-GB"/>
        </a:p>
      </dgm:t>
    </dgm:pt>
    <dgm:pt modelId="{B2B714E8-F496-4678-9699-D178A35BCB15}" type="sibTrans" cxnId="{C6BB15C8-03E3-433C-88E3-29FB28B23BB9}">
      <dgm:prSet/>
      <dgm:spPr/>
      <dgm:t>
        <a:bodyPr/>
        <a:lstStyle/>
        <a:p>
          <a:endParaRPr lang="en-GB"/>
        </a:p>
      </dgm:t>
    </dgm:pt>
    <dgm:pt modelId="{7797828C-7259-4407-9F31-E0915A21E4AD}">
      <dgm:prSet/>
      <dgm:spPr/>
      <dgm:t>
        <a:bodyPr/>
        <a:lstStyle/>
        <a:p>
          <a:r>
            <a:rPr lang="en-GB"/>
            <a:t>By using ChatGPT there are a lot of Pro’s and Con’s which everyone needs t be aware of.</a:t>
          </a:r>
        </a:p>
      </dgm:t>
    </dgm:pt>
    <dgm:pt modelId="{5E64E5C1-9139-48AE-99EE-D5A9A10D5854}" type="parTrans" cxnId="{790CA17C-7B17-425F-B414-F139798F0E4F}">
      <dgm:prSet/>
      <dgm:spPr/>
      <dgm:t>
        <a:bodyPr/>
        <a:lstStyle/>
        <a:p>
          <a:endParaRPr lang="en-GB"/>
        </a:p>
      </dgm:t>
    </dgm:pt>
    <dgm:pt modelId="{5F153263-77AC-43BD-B81E-B78027886281}" type="sibTrans" cxnId="{790CA17C-7B17-425F-B414-F139798F0E4F}">
      <dgm:prSet/>
      <dgm:spPr/>
      <dgm:t>
        <a:bodyPr/>
        <a:lstStyle/>
        <a:p>
          <a:endParaRPr lang="en-GB"/>
        </a:p>
      </dgm:t>
    </dgm:pt>
    <dgm:pt modelId="{2D2838EB-DD65-41FD-9894-1617375A4145}" type="pres">
      <dgm:prSet presAssocID="{8B2B2C2E-FB06-4194-87C0-553DA126D6BE}" presName="Name0" presStyleCnt="0">
        <dgm:presLayoutVars>
          <dgm:chPref val="3"/>
          <dgm:dir/>
          <dgm:animLvl val="lvl"/>
          <dgm:resizeHandles/>
        </dgm:presLayoutVars>
      </dgm:prSet>
      <dgm:spPr/>
    </dgm:pt>
    <dgm:pt modelId="{A8D19AA6-6A2F-4A8F-A94E-A0660F1C8DF0}" type="pres">
      <dgm:prSet presAssocID="{1F74522F-F59F-449F-8136-893F3821E301}" presName="horFlow" presStyleCnt="0"/>
      <dgm:spPr/>
    </dgm:pt>
    <dgm:pt modelId="{23697D76-1F96-4E76-8A15-422910F588A6}" type="pres">
      <dgm:prSet presAssocID="{1F74522F-F59F-449F-8136-893F3821E301}" presName="bigChev" presStyleLbl="node1" presStyleIdx="0" presStyleCnt="3"/>
      <dgm:spPr/>
    </dgm:pt>
    <dgm:pt modelId="{5B7D5D92-B5FD-49ED-8DD8-C83E80604133}" type="pres">
      <dgm:prSet presAssocID="{1F74522F-F59F-449F-8136-893F3821E301}" presName="vSp" presStyleCnt="0"/>
      <dgm:spPr/>
    </dgm:pt>
    <dgm:pt modelId="{F7EC00E3-C818-4C8E-B73E-D27A5CF7C7FB}" type="pres">
      <dgm:prSet presAssocID="{EDCD1B0E-63F6-4427-8A06-540EC81E5F3D}" presName="horFlow" presStyleCnt="0"/>
      <dgm:spPr/>
    </dgm:pt>
    <dgm:pt modelId="{B57073F0-C7D3-41AE-9B5B-899B743A69B7}" type="pres">
      <dgm:prSet presAssocID="{EDCD1B0E-63F6-4427-8A06-540EC81E5F3D}" presName="bigChev" presStyleLbl="node1" presStyleIdx="1" presStyleCnt="3"/>
      <dgm:spPr/>
    </dgm:pt>
    <dgm:pt modelId="{5DB3DED6-480F-46FE-8106-80D97135B729}" type="pres">
      <dgm:prSet presAssocID="{EDCD1B0E-63F6-4427-8A06-540EC81E5F3D}" presName="vSp" presStyleCnt="0"/>
      <dgm:spPr/>
    </dgm:pt>
    <dgm:pt modelId="{BE058573-C752-4260-A7F4-B81F9F2811D7}" type="pres">
      <dgm:prSet presAssocID="{7797828C-7259-4407-9F31-E0915A21E4AD}" presName="horFlow" presStyleCnt="0"/>
      <dgm:spPr/>
    </dgm:pt>
    <dgm:pt modelId="{034F41AE-DE5C-4879-A018-7D76ED2C86D1}" type="pres">
      <dgm:prSet presAssocID="{7797828C-7259-4407-9F31-E0915A21E4AD}" presName="bigChev" presStyleLbl="node1" presStyleIdx="2" presStyleCnt="3"/>
      <dgm:spPr/>
    </dgm:pt>
  </dgm:ptLst>
  <dgm:cxnLst>
    <dgm:cxn modelId="{3DA2A924-2025-4DE8-8690-EE98D9FC0679}" type="presOf" srcId="{1F74522F-F59F-449F-8136-893F3821E301}" destId="{23697D76-1F96-4E76-8A15-422910F588A6}" srcOrd="0" destOrd="0" presId="urn:microsoft.com/office/officeart/2005/8/layout/lProcess3"/>
    <dgm:cxn modelId="{0D9DFD35-F268-4044-B582-FDA19D5EBFA0}" type="presOf" srcId="{EDCD1B0E-63F6-4427-8A06-540EC81E5F3D}" destId="{B57073F0-C7D3-41AE-9B5B-899B743A69B7}" srcOrd="0" destOrd="0" presId="urn:microsoft.com/office/officeart/2005/8/layout/lProcess3"/>
    <dgm:cxn modelId="{75536263-0914-412D-A0DE-16CA7DCC028A}" type="presOf" srcId="{8B2B2C2E-FB06-4194-87C0-553DA126D6BE}" destId="{2D2838EB-DD65-41FD-9894-1617375A4145}" srcOrd="0" destOrd="0" presId="urn:microsoft.com/office/officeart/2005/8/layout/lProcess3"/>
    <dgm:cxn modelId="{790CA17C-7B17-425F-B414-F139798F0E4F}" srcId="{8B2B2C2E-FB06-4194-87C0-553DA126D6BE}" destId="{7797828C-7259-4407-9F31-E0915A21E4AD}" srcOrd="2" destOrd="0" parTransId="{5E64E5C1-9139-48AE-99EE-D5A9A10D5854}" sibTransId="{5F153263-77AC-43BD-B81E-B78027886281}"/>
    <dgm:cxn modelId="{A793C97F-5D38-49B9-B020-86B9EEE2E162}" srcId="{8B2B2C2E-FB06-4194-87C0-553DA126D6BE}" destId="{1F74522F-F59F-449F-8136-893F3821E301}" srcOrd="0" destOrd="0" parTransId="{EB09741F-6E66-441C-BBD2-C969EB180DC4}" sibTransId="{BA929579-4C9A-4CEB-9555-477716EF9089}"/>
    <dgm:cxn modelId="{B7A5329E-E752-480C-B377-72945D2C655F}" type="presOf" srcId="{7797828C-7259-4407-9F31-E0915A21E4AD}" destId="{034F41AE-DE5C-4879-A018-7D76ED2C86D1}" srcOrd="0" destOrd="0" presId="urn:microsoft.com/office/officeart/2005/8/layout/lProcess3"/>
    <dgm:cxn modelId="{C6BB15C8-03E3-433C-88E3-29FB28B23BB9}" srcId="{8B2B2C2E-FB06-4194-87C0-553DA126D6BE}" destId="{EDCD1B0E-63F6-4427-8A06-540EC81E5F3D}" srcOrd="1" destOrd="0" parTransId="{051EED3A-3350-4633-85D7-7E741E018B53}" sibTransId="{B2B714E8-F496-4678-9699-D178A35BCB15}"/>
    <dgm:cxn modelId="{61F2CA2F-B34D-48E2-9352-2699256DCDC0}" type="presParOf" srcId="{2D2838EB-DD65-41FD-9894-1617375A4145}" destId="{A8D19AA6-6A2F-4A8F-A94E-A0660F1C8DF0}" srcOrd="0" destOrd="0" presId="urn:microsoft.com/office/officeart/2005/8/layout/lProcess3"/>
    <dgm:cxn modelId="{8D20E706-CC1F-4614-AEF1-352401522AF7}" type="presParOf" srcId="{A8D19AA6-6A2F-4A8F-A94E-A0660F1C8DF0}" destId="{23697D76-1F96-4E76-8A15-422910F588A6}" srcOrd="0" destOrd="0" presId="urn:microsoft.com/office/officeart/2005/8/layout/lProcess3"/>
    <dgm:cxn modelId="{5EE1CD9F-9BCB-43B5-AB40-E09D619C8A6A}" type="presParOf" srcId="{2D2838EB-DD65-41FD-9894-1617375A4145}" destId="{5B7D5D92-B5FD-49ED-8DD8-C83E80604133}" srcOrd="1" destOrd="0" presId="urn:microsoft.com/office/officeart/2005/8/layout/lProcess3"/>
    <dgm:cxn modelId="{1C25BA5C-0A18-43CE-9D4F-1CB2BD7005EA}" type="presParOf" srcId="{2D2838EB-DD65-41FD-9894-1617375A4145}" destId="{F7EC00E3-C818-4C8E-B73E-D27A5CF7C7FB}" srcOrd="2" destOrd="0" presId="urn:microsoft.com/office/officeart/2005/8/layout/lProcess3"/>
    <dgm:cxn modelId="{1CC51AA4-A2CE-4CCD-82A1-67C6BCB529C9}" type="presParOf" srcId="{F7EC00E3-C818-4C8E-B73E-D27A5CF7C7FB}" destId="{B57073F0-C7D3-41AE-9B5B-899B743A69B7}" srcOrd="0" destOrd="0" presId="urn:microsoft.com/office/officeart/2005/8/layout/lProcess3"/>
    <dgm:cxn modelId="{6291B780-2803-4977-9D49-A40CB4141C69}" type="presParOf" srcId="{2D2838EB-DD65-41FD-9894-1617375A4145}" destId="{5DB3DED6-480F-46FE-8106-80D97135B729}" srcOrd="3" destOrd="0" presId="urn:microsoft.com/office/officeart/2005/8/layout/lProcess3"/>
    <dgm:cxn modelId="{5BCC4775-D858-4FD2-97D6-9422F59E3247}" type="presParOf" srcId="{2D2838EB-DD65-41FD-9894-1617375A4145}" destId="{BE058573-C752-4260-A7F4-B81F9F2811D7}" srcOrd="4" destOrd="0" presId="urn:microsoft.com/office/officeart/2005/8/layout/lProcess3"/>
    <dgm:cxn modelId="{975BF20F-41E1-4960-8B60-D4D859CA4563}" type="presParOf" srcId="{BE058573-C752-4260-A7F4-B81F9F2811D7}" destId="{034F41AE-DE5C-4879-A018-7D76ED2C86D1}"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6D8073-61CF-432C-8CAF-BF670D77AF34}" type="doc">
      <dgm:prSet loTypeId="urn:microsoft.com/office/officeart/2005/8/layout/arrow5" loCatId="relationship" qsTypeId="urn:microsoft.com/office/officeart/2005/8/quickstyle/simple2" qsCatId="simple" csTypeId="urn:microsoft.com/office/officeart/2005/8/colors/accent0_3" csCatId="mainScheme" phldr="1"/>
      <dgm:spPr/>
      <dgm:t>
        <a:bodyPr/>
        <a:lstStyle/>
        <a:p>
          <a:endParaRPr lang="en-GB"/>
        </a:p>
      </dgm:t>
    </dgm:pt>
    <dgm:pt modelId="{5CDE7C8F-DD5C-4DD1-B2EE-9F86188F4BF7}">
      <dgm:prSet/>
      <dgm:spPr/>
      <dgm:t>
        <a:bodyPr/>
        <a:lstStyle/>
        <a:p>
          <a:r>
            <a:rPr lang="en-GB"/>
            <a:t>PRO’S  -- FREE TO USE, ITS QUICK, HELPS WITH PROBLEM SOLOVING AND SO MUCH MORE </a:t>
          </a:r>
        </a:p>
      </dgm:t>
    </dgm:pt>
    <dgm:pt modelId="{60242825-340E-4806-9962-97CA4C6564FE}" type="parTrans" cxnId="{23415D26-32B0-46D5-84CB-77F3E8E91794}">
      <dgm:prSet/>
      <dgm:spPr/>
      <dgm:t>
        <a:bodyPr/>
        <a:lstStyle/>
        <a:p>
          <a:endParaRPr lang="en-GB"/>
        </a:p>
      </dgm:t>
    </dgm:pt>
    <dgm:pt modelId="{92D9FB52-EB15-4A6B-9BF7-520C71D704E1}" type="sibTrans" cxnId="{23415D26-32B0-46D5-84CB-77F3E8E91794}">
      <dgm:prSet/>
      <dgm:spPr/>
      <dgm:t>
        <a:bodyPr/>
        <a:lstStyle/>
        <a:p>
          <a:endParaRPr lang="en-GB"/>
        </a:p>
      </dgm:t>
    </dgm:pt>
    <dgm:pt modelId="{B0108C6C-D7AC-48D3-8354-F3B6626E8A22}">
      <dgm:prSet/>
      <dgm:spPr/>
      <dgm:t>
        <a:bodyPr/>
        <a:lstStyle/>
        <a:p>
          <a:r>
            <a:rPr lang="en-GB" dirty="0"/>
            <a:t>CON’S -IT CAN GENERATE INCORRECT INFORMATION, LIMITES INFORMATION FROM 2021, THIS IS WHY YOU MUST ALWAYS MKE SURE YOU LOOK THAT THE INFORMATION IS RELIABKE AND CREDITABLE  </a:t>
          </a:r>
        </a:p>
      </dgm:t>
    </dgm:pt>
    <dgm:pt modelId="{9097F4C9-6078-471F-857A-1FBCFE8EDBCB}" type="parTrans" cxnId="{115BC668-A32B-4B73-A8FD-223787BAFA38}">
      <dgm:prSet/>
      <dgm:spPr/>
      <dgm:t>
        <a:bodyPr/>
        <a:lstStyle/>
        <a:p>
          <a:endParaRPr lang="en-GB"/>
        </a:p>
      </dgm:t>
    </dgm:pt>
    <dgm:pt modelId="{5B6022FD-29E3-4716-A5D2-697F86CFBCC4}" type="sibTrans" cxnId="{115BC668-A32B-4B73-A8FD-223787BAFA38}">
      <dgm:prSet/>
      <dgm:spPr/>
      <dgm:t>
        <a:bodyPr/>
        <a:lstStyle/>
        <a:p>
          <a:endParaRPr lang="en-GB"/>
        </a:p>
      </dgm:t>
    </dgm:pt>
    <dgm:pt modelId="{F10D8B85-10D7-49B2-B92A-5DE3D9D416C8}" type="pres">
      <dgm:prSet presAssocID="{016D8073-61CF-432C-8CAF-BF670D77AF34}" presName="diagram" presStyleCnt="0">
        <dgm:presLayoutVars>
          <dgm:dir/>
          <dgm:resizeHandles val="exact"/>
        </dgm:presLayoutVars>
      </dgm:prSet>
      <dgm:spPr/>
    </dgm:pt>
    <dgm:pt modelId="{406406F4-5F90-41B4-AC01-9F63F0BFE487}" type="pres">
      <dgm:prSet presAssocID="{5CDE7C8F-DD5C-4DD1-B2EE-9F86188F4BF7}" presName="arrow" presStyleLbl="node1" presStyleIdx="0" presStyleCnt="2">
        <dgm:presLayoutVars>
          <dgm:bulletEnabled val="1"/>
        </dgm:presLayoutVars>
      </dgm:prSet>
      <dgm:spPr/>
    </dgm:pt>
    <dgm:pt modelId="{5145116D-CA97-4E2D-B698-F4D640FD4DD9}" type="pres">
      <dgm:prSet presAssocID="{B0108C6C-D7AC-48D3-8354-F3B6626E8A22}" presName="arrow" presStyleLbl="node1" presStyleIdx="1" presStyleCnt="2">
        <dgm:presLayoutVars>
          <dgm:bulletEnabled val="1"/>
        </dgm:presLayoutVars>
      </dgm:prSet>
      <dgm:spPr/>
    </dgm:pt>
  </dgm:ptLst>
  <dgm:cxnLst>
    <dgm:cxn modelId="{C28D6904-0D63-4BDA-AB8D-276A812321BB}" type="presOf" srcId="{B0108C6C-D7AC-48D3-8354-F3B6626E8A22}" destId="{5145116D-CA97-4E2D-B698-F4D640FD4DD9}" srcOrd="0" destOrd="0" presId="urn:microsoft.com/office/officeart/2005/8/layout/arrow5"/>
    <dgm:cxn modelId="{23415D26-32B0-46D5-84CB-77F3E8E91794}" srcId="{016D8073-61CF-432C-8CAF-BF670D77AF34}" destId="{5CDE7C8F-DD5C-4DD1-B2EE-9F86188F4BF7}" srcOrd="0" destOrd="0" parTransId="{60242825-340E-4806-9962-97CA4C6564FE}" sibTransId="{92D9FB52-EB15-4A6B-9BF7-520C71D704E1}"/>
    <dgm:cxn modelId="{3B492C3B-8C14-4708-A82E-865A27B839F2}" type="presOf" srcId="{5CDE7C8F-DD5C-4DD1-B2EE-9F86188F4BF7}" destId="{406406F4-5F90-41B4-AC01-9F63F0BFE487}" srcOrd="0" destOrd="0" presId="urn:microsoft.com/office/officeart/2005/8/layout/arrow5"/>
    <dgm:cxn modelId="{115BC668-A32B-4B73-A8FD-223787BAFA38}" srcId="{016D8073-61CF-432C-8CAF-BF670D77AF34}" destId="{B0108C6C-D7AC-48D3-8354-F3B6626E8A22}" srcOrd="1" destOrd="0" parTransId="{9097F4C9-6078-471F-857A-1FBCFE8EDBCB}" sibTransId="{5B6022FD-29E3-4716-A5D2-697F86CFBCC4}"/>
    <dgm:cxn modelId="{2045BAB5-DB33-43C9-8FC9-B31903C74055}" type="presOf" srcId="{016D8073-61CF-432C-8CAF-BF670D77AF34}" destId="{F10D8B85-10D7-49B2-B92A-5DE3D9D416C8}" srcOrd="0" destOrd="0" presId="urn:microsoft.com/office/officeart/2005/8/layout/arrow5"/>
    <dgm:cxn modelId="{50FF743C-0B69-4389-A509-71C767CE2D30}" type="presParOf" srcId="{F10D8B85-10D7-49B2-B92A-5DE3D9D416C8}" destId="{406406F4-5F90-41B4-AC01-9F63F0BFE487}" srcOrd="0" destOrd="0" presId="urn:microsoft.com/office/officeart/2005/8/layout/arrow5"/>
    <dgm:cxn modelId="{A97550EC-87FE-426D-98CB-2FB046ED85F6}" type="presParOf" srcId="{F10D8B85-10D7-49B2-B92A-5DE3D9D416C8}" destId="{5145116D-CA97-4E2D-B698-F4D640FD4DD9}" srcOrd="1" destOrd="0" presId="urn:microsoft.com/office/officeart/2005/8/layout/arrow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8A8FAF-D1B2-4CAD-AA40-BCCE4000FEE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12CD8A3-7F5F-47E7-9BFB-7407E6C86869}">
      <dgm:prSet/>
      <dgm:spPr/>
      <dgm:t>
        <a:bodyPr/>
        <a:lstStyle/>
        <a:p>
          <a:r>
            <a:rPr lang="en-GB" baseline="0" dirty="0"/>
            <a:t>DATA / GPDR</a:t>
          </a:r>
          <a:br>
            <a:rPr lang="en-GB" baseline="0" dirty="0"/>
          </a:br>
          <a:r>
            <a:rPr lang="en-GB" baseline="0" dirty="0"/>
            <a:t>MAKING INFORMATION SAFE </a:t>
          </a:r>
          <a:endParaRPr lang="en-GB" dirty="0"/>
        </a:p>
      </dgm:t>
    </dgm:pt>
    <dgm:pt modelId="{75642805-7F90-41C0-84A1-A2334AB54DC5}" type="parTrans" cxnId="{64B467A6-5314-4EF4-B7A3-AC54B05174A5}">
      <dgm:prSet/>
      <dgm:spPr/>
      <dgm:t>
        <a:bodyPr/>
        <a:lstStyle/>
        <a:p>
          <a:endParaRPr lang="en-GB"/>
        </a:p>
      </dgm:t>
    </dgm:pt>
    <dgm:pt modelId="{37A34A47-FC98-4629-84DC-3868329EF4D4}" type="sibTrans" cxnId="{64B467A6-5314-4EF4-B7A3-AC54B05174A5}">
      <dgm:prSet/>
      <dgm:spPr/>
      <dgm:t>
        <a:bodyPr/>
        <a:lstStyle/>
        <a:p>
          <a:endParaRPr lang="en-GB"/>
        </a:p>
      </dgm:t>
    </dgm:pt>
    <dgm:pt modelId="{0C8C6799-35F3-442C-9502-8CEA24D7422C}" type="pres">
      <dgm:prSet presAssocID="{178A8FAF-D1B2-4CAD-AA40-BCCE4000FEE2}" presName="linear" presStyleCnt="0">
        <dgm:presLayoutVars>
          <dgm:animLvl val="lvl"/>
          <dgm:resizeHandles val="exact"/>
        </dgm:presLayoutVars>
      </dgm:prSet>
      <dgm:spPr/>
    </dgm:pt>
    <dgm:pt modelId="{AC9572C7-0213-4ECC-AF08-75105472A605}" type="pres">
      <dgm:prSet presAssocID="{112CD8A3-7F5F-47E7-9BFB-7407E6C86869}" presName="parentText" presStyleLbl="node1" presStyleIdx="0" presStyleCnt="1">
        <dgm:presLayoutVars>
          <dgm:chMax val="0"/>
          <dgm:bulletEnabled val="1"/>
        </dgm:presLayoutVars>
      </dgm:prSet>
      <dgm:spPr/>
    </dgm:pt>
  </dgm:ptLst>
  <dgm:cxnLst>
    <dgm:cxn modelId="{7FCD5A16-87AA-43C3-A360-3DA8C0CBB97E}" type="presOf" srcId="{178A8FAF-D1B2-4CAD-AA40-BCCE4000FEE2}" destId="{0C8C6799-35F3-442C-9502-8CEA24D7422C}" srcOrd="0" destOrd="0" presId="urn:microsoft.com/office/officeart/2005/8/layout/vList2"/>
    <dgm:cxn modelId="{2C9D6771-AED6-41B2-8E0E-1C4598F0C577}" type="presOf" srcId="{112CD8A3-7F5F-47E7-9BFB-7407E6C86869}" destId="{AC9572C7-0213-4ECC-AF08-75105472A605}" srcOrd="0" destOrd="0" presId="urn:microsoft.com/office/officeart/2005/8/layout/vList2"/>
    <dgm:cxn modelId="{64B467A6-5314-4EF4-B7A3-AC54B05174A5}" srcId="{178A8FAF-D1B2-4CAD-AA40-BCCE4000FEE2}" destId="{112CD8A3-7F5F-47E7-9BFB-7407E6C86869}" srcOrd="0" destOrd="0" parTransId="{75642805-7F90-41C0-84A1-A2334AB54DC5}" sibTransId="{37A34A47-FC98-4629-84DC-3868329EF4D4}"/>
    <dgm:cxn modelId="{D60177E6-2790-4B4E-A60F-D2E7117EB0FF}" type="presParOf" srcId="{0C8C6799-35F3-442C-9502-8CEA24D7422C}" destId="{AC9572C7-0213-4ECC-AF08-75105472A60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A13966-DCD5-4847-B107-677BFCD04D19}"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BEADF48-AE14-43E7-9291-9BD04FD8C34C}">
      <dgm:prSet/>
      <dgm:spPr/>
      <dgm:t>
        <a:bodyPr/>
        <a:lstStyle/>
        <a:p>
          <a:r>
            <a:rPr lang="en-US"/>
            <a:t>WITH DATA PROTECTION</a:t>
          </a:r>
          <a:endParaRPr lang="en-GB"/>
        </a:p>
      </dgm:t>
    </dgm:pt>
    <dgm:pt modelId="{B38A614B-51F7-45CE-9C58-07D620E32FB0}" type="parTrans" cxnId="{246C3B24-B0AE-450A-860F-E7C1F27954AC}">
      <dgm:prSet/>
      <dgm:spPr/>
      <dgm:t>
        <a:bodyPr/>
        <a:lstStyle/>
        <a:p>
          <a:endParaRPr lang="en-GB"/>
        </a:p>
      </dgm:t>
    </dgm:pt>
    <dgm:pt modelId="{2639F669-6940-4505-8F78-D3FF50F10D20}" type="sibTrans" cxnId="{246C3B24-B0AE-450A-860F-E7C1F27954AC}">
      <dgm:prSet/>
      <dgm:spPr/>
      <dgm:t>
        <a:bodyPr/>
        <a:lstStyle/>
        <a:p>
          <a:endParaRPr lang="en-GB"/>
        </a:p>
      </dgm:t>
    </dgm:pt>
    <dgm:pt modelId="{61917CEB-E2E1-4F08-9796-F8CEA71BB19B}">
      <dgm:prSet/>
      <dgm:spPr/>
      <dgm:t>
        <a:bodyPr/>
        <a:lstStyle/>
        <a:p>
          <a:r>
            <a:rPr lang="en-US"/>
            <a:t>PROTECTING YOURSELF FROM FRAUD </a:t>
          </a:r>
          <a:endParaRPr lang="en-GB"/>
        </a:p>
      </dgm:t>
    </dgm:pt>
    <dgm:pt modelId="{746C1769-FC32-429C-95E7-939CA7D8346D}" type="parTrans" cxnId="{4D727010-9DA9-4A9C-B68C-38A4349C3CAD}">
      <dgm:prSet/>
      <dgm:spPr/>
      <dgm:t>
        <a:bodyPr/>
        <a:lstStyle/>
        <a:p>
          <a:endParaRPr lang="en-GB"/>
        </a:p>
      </dgm:t>
    </dgm:pt>
    <dgm:pt modelId="{0FFB876B-A1EC-4C48-95F6-72C306C1C53E}" type="sibTrans" cxnId="{4D727010-9DA9-4A9C-B68C-38A4349C3CAD}">
      <dgm:prSet/>
      <dgm:spPr/>
      <dgm:t>
        <a:bodyPr/>
        <a:lstStyle/>
        <a:p>
          <a:endParaRPr lang="en-GB"/>
        </a:p>
      </dgm:t>
    </dgm:pt>
    <dgm:pt modelId="{82249444-52B4-4C9D-AB62-F36DB8E54FC3}">
      <dgm:prSet/>
      <dgm:spPr/>
      <dgm:t>
        <a:bodyPr/>
        <a:lstStyle/>
        <a:p>
          <a:r>
            <a:rPr lang="en-US"/>
            <a:t>HOW EASY IT IS TO GET PEOPLE’S INFORMATION ON THE INTERNET </a:t>
          </a:r>
          <a:endParaRPr lang="en-GB"/>
        </a:p>
      </dgm:t>
    </dgm:pt>
    <dgm:pt modelId="{1118EB3B-FEEF-4C29-A44C-D104BDB72924}" type="parTrans" cxnId="{1DC13609-3FC2-44DE-B334-8B0989FF7FD7}">
      <dgm:prSet/>
      <dgm:spPr/>
      <dgm:t>
        <a:bodyPr/>
        <a:lstStyle/>
        <a:p>
          <a:endParaRPr lang="en-GB"/>
        </a:p>
      </dgm:t>
    </dgm:pt>
    <dgm:pt modelId="{5216D8C6-E640-4115-8144-B40B328C8B4B}" type="sibTrans" cxnId="{1DC13609-3FC2-44DE-B334-8B0989FF7FD7}">
      <dgm:prSet/>
      <dgm:spPr/>
      <dgm:t>
        <a:bodyPr/>
        <a:lstStyle/>
        <a:p>
          <a:endParaRPr lang="en-GB"/>
        </a:p>
      </dgm:t>
    </dgm:pt>
    <dgm:pt modelId="{86031E2C-C503-4398-A7DD-13657926DF71}" type="pres">
      <dgm:prSet presAssocID="{6EA13966-DCD5-4847-B107-677BFCD04D19}" presName="Name0" presStyleCnt="0">
        <dgm:presLayoutVars>
          <dgm:chMax val="7"/>
          <dgm:dir/>
          <dgm:animLvl val="lvl"/>
          <dgm:resizeHandles val="exact"/>
        </dgm:presLayoutVars>
      </dgm:prSet>
      <dgm:spPr/>
    </dgm:pt>
    <dgm:pt modelId="{1D71424D-9A59-4ADC-BA3B-384763F086DE}" type="pres">
      <dgm:prSet presAssocID="{BBEADF48-AE14-43E7-9291-9BD04FD8C34C}" presName="circle1" presStyleLbl="node1" presStyleIdx="0" presStyleCnt="3"/>
      <dgm:spPr/>
    </dgm:pt>
    <dgm:pt modelId="{9BB6956D-E223-4A08-9FAF-98DC3C79BA24}" type="pres">
      <dgm:prSet presAssocID="{BBEADF48-AE14-43E7-9291-9BD04FD8C34C}" presName="space" presStyleCnt="0"/>
      <dgm:spPr/>
    </dgm:pt>
    <dgm:pt modelId="{73143C41-60B8-458F-A008-48A69A1EB958}" type="pres">
      <dgm:prSet presAssocID="{BBEADF48-AE14-43E7-9291-9BD04FD8C34C}" presName="rect1" presStyleLbl="alignAcc1" presStyleIdx="0" presStyleCnt="3"/>
      <dgm:spPr/>
    </dgm:pt>
    <dgm:pt modelId="{4C0F8F55-0C56-44D7-8622-8C5ECB0C79E3}" type="pres">
      <dgm:prSet presAssocID="{61917CEB-E2E1-4F08-9796-F8CEA71BB19B}" presName="vertSpace2" presStyleLbl="node1" presStyleIdx="0" presStyleCnt="3"/>
      <dgm:spPr/>
    </dgm:pt>
    <dgm:pt modelId="{E5846E75-14B4-4E93-AC4B-262E5F0C29D3}" type="pres">
      <dgm:prSet presAssocID="{61917CEB-E2E1-4F08-9796-F8CEA71BB19B}" presName="circle2" presStyleLbl="node1" presStyleIdx="1" presStyleCnt="3"/>
      <dgm:spPr/>
    </dgm:pt>
    <dgm:pt modelId="{D1641054-E224-486B-93F3-24EDC880FD27}" type="pres">
      <dgm:prSet presAssocID="{61917CEB-E2E1-4F08-9796-F8CEA71BB19B}" presName="rect2" presStyleLbl="alignAcc1" presStyleIdx="1" presStyleCnt="3"/>
      <dgm:spPr/>
    </dgm:pt>
    <dgm:pt modelId="{64C23AB2-4B83-4D91-B5B5-34F59B98E9E3}" type="pres">
      <dgm:prSet presAssocID="{82249444-52B4-4C9D-AB62-F36DB8E54FC3}" presName="vertSpace3" presStyleLbl="node1" presStyleIdx="1" presStyleCnt="3"/>
      <dgm:spPr/>
    </dgm:pt>
    <dgm:pt modelId="{5AC0E3D3-0F91-4079-AE16-FFF93570AE90}" type="pres">
      <dgm:prSet presAssocID="{82249444-52B4-4C9D-AB62-F36DB8E54FC3}" presName="circle3" presStyleLbl="node1" presStyleIdx="2" presStyleCnt="3"/>
      <dgm:spPr/>
    </dgm:pt>
    <dgm:pt modelId="{5FDF29FA-7793-4953-BDC1-C9E7A05CD9B7}" type="pres">
      <dgm:prSet presAssocID="{82249444-52B4-4C9D-AB62-F36DB8E54FC3}" presName="rect3" presStyleLbl="alignAcc1" presStyleIdx="2" presStyleCnt="3"/>
      <dgm:spPr/>
    </dgm:pt>
    <dgm:pt modelId="{4DB83DA2-C6D2-45B5-BC3A-0E0DB0C2D7EB}" type="pres">
      <dgm:prSet presAssocID="{BBEADF48-AE14-43E7-9291-9BD04FD8C34C}" presName="rect1ParTxNoCh" presStyleLbl="alignAcc1" presStyleIdx="2" presStyleCnt="3">
        <dgm:presLayoutVars>
          <dgm:chMax val="1"/>
          <dgm:bulletEnabled val="1"/>
        </dgm:presLayoutVars>
      </dgm:prSet>
      <dgm:spPr/>
    </dgm:pt>
    <dgm:pt modelId="{A353BA84-3ED7-4689-AC07-F989E3C8D38A}" type="pres">
      <dgm:prSet presAssocID="{61917CEB-E2E1-4F08-9796-F8CEA71BB19B}" presName="rect2ParTxNoCh" presStyleLbl="alignAcc1" presStyleIdx="2" presStyleCnt="3">
        <dgm:presLayoutVars>
          <dgm:chMax val="1"/>
          <dgm:bulletEnabled val="1"/>
        </dgm:presLayoutVars>
      </dgm:prSet>
      <dgm:spPr/>
    </dgm:pt>
    <dgm:pt modelId="{F9D24C2C-AF2A-4A3D-91EB-3AC8C977C490}" type="pres">
      <dgm:prSet presAssocID="{82249444-52B4-4C9D-AB62-F36DB8E54FC3}" presName="rect3ParTxNoCh" presStyleLbl="alignAcc1" presStyleIdx="2" presStyleCnt="3">
        <dgm:presLayoutVars>
          <dgm:chMax val="1"/>
          <dgm:bulletEnabled val="1"/>
        </dgm:presLayoutVars>
      </dgm:prSet>
      <dgm:spPr/>
    </dgm:pt>
  </dgm:ptLst>
  <dgm:cxnLst>
    <dgm:cxn modelId="{1DC13609-3FC2-44DE-B334-8B0989FF7FD7}" srcId="{6EA13966-DCD5-4847-B107-677BFCD04D19}" destId="{82249444-52B4-4C9D-AB62-F36DB8E54FC3}" srcOrd="2" destOrd="0" parTransId="{1118EB3B-FEEF-4C29-A44C-D104BDB72924}" sibTransId="{5216D8C6-E640-4115-8144-B40B328C8B4B}"/>
    <dgm:cxn modelId="{4D727010-9DA9-4A9C-B68C-38A4349C3CAD}" srcId="{6EA13966-DCD5-4847-B107-677BFCD04D19}" destId="{61917CEB-E2E1-4F08-9796-F8CEA71BB19B}" srcOrd="1" destOrd="0" parTransId="{746C1769-FC32-429C-95E7-939CA7D8346D}" sibTransId="{0FFB876B-A1EC-4C48-95F6-72C306C1C53E}"/>
    <dgm:cxn modelId="{9FE33C13-3088-4DC2-A957-BECD2EB79523}" type="presOf" srcId="{82249444-52B4-4C9D-AB62-F36DB8E54FC3}" destId="{5FDF29FA-7793-4953-BDC1-C9E7A05CD9B7}" srcOrd="0" destOrd="0" presId="urn:microsoft.com/office/officeart/2005/8/layout/target3"/>
    <dgm:cxn modelId="{0A59DC1C-851D-4A3E-ADB8-3BD161A5495D}" type="presOf" srcId="{61917CEB-E2E1-4F08-9796-F8CEA71BB19B}" destId="{D1641054-E224-486B-93F3-24EDC880FD27}" srcOrd="0" destOrd="0" presId="urn:microsoft.com/office/officeart/2005/8/layout/target3"/>
    <dgm:cxn modelId="{246C3B24-B0AE-450A-860F-E7C1F27954AC}" srcId="{6EA13966-DCD5-4847-B107-677BFCD04D19}" destId="{BBEADF48-AE14-43E7-9291-9BD04FD8C34C}" srcOrd="0" destOrd="0" parTransId="{B38A614B-51F7-45CE-9C58-07D620E32FB0}" sibTransId="{2639F669-6940-4505-8F78-D3FF50F10D20}"/>
    <dgm:cxn modelId="{E2E7C973-2A6A-407D-A566-E9E9547DEB52}" type="presOf" srcId="{61917CEB-E2E1-4F08-9796-F8CEA71BB19B}" destId="{A353BA84-3ED7-4689-AC07-F989E3C8D38A}" srcOrd="1" destOrd="0" presId="urn:microsoft.com/office/officeart/2005/8/layout/target3"/>
    <dgm:cxn modelId="{187129A6-8812-4746-9B81-4B312A31424F}" type="presOf" srcId="{BBEADF48-AE14-43E7-9291-9BD04FD8C34C}" destId="{73143C41-60B8-458F-A008-48A69A1EB958}" srcOrd="0" destOrd="0" presId="urn:microsoft.com/office/officeart/2005/8/layout/target3"/>
    <dgm:cxn modelId="{348BD5CE-54D0-461B-ADE6-B18BB4F0B3D3}" type="presOf" srcId="{6EA13966-DCD5-4847-B107-677BFCD04D19}" destId="{86031E2C-C503-4398-A7DD-13657926DF71}" srcOrd="0" destOrd="0" presId="urn:microsoft.com/office/officeart/2005/8/layout/target3"/>
    <dgm:cxn modelId="{D3AB1DD9-1D69-479E-99BD-388C0E97364D}" type="presOf" srcId="{82249444-52B4-4C9D-AB62-F36DB8E54FC3}" destId="{F9D24C2C-AF2A-4A3D-91EB-3AC8C977C490}" srcOrd="1" destOrd="0" presId="urn:microsoft.com/office/officeart/2005/8/layout/target3"/>
    <dgm:cxn modelId="{2A57ACDE-301D-449A-824B-23DE1437082E}" type="presOf" srcId="{BBEADF48-AE14-43E7-9291-9BD04FD8C34C}" destId="{4DB83DA2-C6D2-45B5-BC3A-0E0DB0C2D7EB}" srcOrd="1" destOrd="0" presId="urn:microsoft.com/office/officeart/2005/8/layout/target3"/>
    <dgm:cxn modelId="{FDB635EA-34AC-4EDC-9214-EE18237567AA}" type="presParOf" srcId="{86031E2C-C503-4398-A7DD-13657926DF71}" destId="{1D71424D-9A59-4ADC-BA3B-384763F086DE}" srcOrd="0" destOrd="0" presId="urn:microsoft.com/office/officeart/2005/8/layout/target3"/>
    <dgm:cxn modelId="{C4881576-E099-45AA-AE67-563786BC27EE}" type="presParOf" srcId="{86031E2C-C503-4398-A7DD-13657926DF71}" destId="{9BB6956D-E223-4A08-9FAF-98DC3C79BA24}" srcOrd="1" destOrd="0" presId="urn:microsoft.com/office/officeart/2005/8/layout/target3"/>
    <dgm:cxn modelId="{B8AE11D2-8D30-4FE0-8264-12FC2908239D}" type="presParOf" srcId="{86031E2C-C503-4398-A7DD-13657926DF71}" destId="{73143C41-60B8-458F-A008-48A69A1EB958}" srcOrd="2" destOrd="0" presId="urn:microsoft.com/office/officeart/2005/8/layout/target3"/>
    <dgm:cxn modelId="{40AD7FF8-CD19-4F59-9EDB-9C866309E744}" type="presParOf" srcId="{86031E2C-C503-4398-A7DD-13657926DF71}" destId="{4C0F8F55-0C56-44D7-8622-8C5ECB0C79E3}" srcOrd="3" destOrd="0" presId="urn:microsoft.com/office/officeart/2005/8/layout/target3"/>
    <dgm:cxn modelId="{330CDFF2-5498-44EE-9718-8847DF8E26B4}" type="presParOf" srcId="{86031E2C-C503-4398-A7DD-13657926DF71}" destId="{E5846E75-14B4-4E93-AC4B-262E5F0C29D3}" srcOrd="4" destOrd="0" presId="urn:microsoft.com/office/officeart/2005/8/layout/target3"/>
    <dgm:cxn modelId="{AE6752D2-ED47-42DB-B92B-3F608B38B170}" type="presParOf" srcId="{86031E2C-C503-4398-A7DD-13657926DF71}" destId="{D1641054-E224-486B-93F3-24EDC880FD27}" srcOrd="5" destOrd="0" presId="urn:microsoft.com/office/officeart/2005/8/layout/target3"/>
    <dgm:cxn modelId="{F5065D5F-D944-4100-9438-48BF4C446C78}" type="presParOf" srcId="{86031E2C-C503-4398-A7DD-13657926DF71}" destId="{64C23AB2-4B83-4D91-B5B5-34F59B98E9E3}" srcOrd="6" destOrd="0" presId="urn:microsoft.com/office/officeart/2005/8/layout/target3"/>
    <dgm:cxn modelId="{F0D80D10-6392-4E0C-82A7-A18B10074946}" type="presParOf" srcId="{86031E2C-C503-4398-A7DD-13657926DF71}" destId="{5AC0E3D3-0F91-4079-AE16-FFF93570AE90}" srcOrd="7" destOrd="0" presId="urn:microsoft.com/office/officeart/2005/8/layout/target3"/>
    <dgm:cxn modelId="{F3497725-011A-4176-BC75-DB32E77F97BC}" type="presParOf" srcId="{86031E2C-C503-4398-A7DD-13657926DF71}" destId="{5FDF29FA-7793-4953-BDC1-C9E7A05CD9B7}" srcOrd="8" destOrd="0" presId="urn:microsoft.com/office/officeart/2005/8/layout/target3"/>
    <dgm:cxn modelId="{8916DE49-3725-42FC-AF54-F67D4B09BA76}" type="presParOf" srcId="{86031E2C-C503-4398-A7DD-13657926DF71}" destId="{4DB83DA2-C6D2-45B5-BC3A-0E0DB0C2D7EB}" srcOrd="9" destOrd="0" presId="urn:microsoft.com/office/officeart/2005/8/layout/target3"/>
    <dgm:cxn modelId="{BE6D54B5-C04B-48F9-B6EE-DA808CD36000}" type="presParOf" srcId="{86031E2C-C503-4398-A7DD-13657926DF71}" destId="{A353BA84-3ED7-4689-AC07-F989E3C8D38A}" srcOrd="10" destOrd="0" presId="urn:microsoft.com/office/officeart/2005/8/layout/target3"/>
    <dgm:cxn modelId="{F3F62B44-0E2E-4118-ADD2-B519B0D603C9}" type="presParOf" srcId="{86031E2C-C503-4398-A7DD-13657926DF71}" destId="{F9D24C2C-AF2A-4A3D-91EB-3AC8C977C490}" srcOrd="11"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3CC9A7-6884-494F-B39E-E3487A791160}"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BB013D2C-17B5-41BC-98F2-0DA98224DF4B}">
      <dgm:prSet/>
      <dgm:spPr/>
      <dgm:t>
        <a:bodyPr/>
        <a:lstStyle/>
        <a:p>
          <a:r>
            <a:rPr lang="en-GB"/>
            <a:t>Microsoft has so many different features you can use to help with digital skills.</a:t>
          </a:r>
        </a:p>
      </dgm:t>
    </dgm:pt>
    <dgm:pt modelId="{F3B084C4-60A9-4C82-9E21-82A663898806}" type="parTrans" cxnId="{5D33BEAC-72AE-449C-9E41-0D44396A1D6D}">
      <dgm:prSet/>
      <dgm:spPr/>
      <dgm:t>
        <a:bodyPr/>
        <a:lstStyle/>
        <a:p>
          <a:endParaRPr lang="en-GB"/>
        </a:p>
      </dgm:t>
    </dgm:pt>
    <dgm:pt modelId="{BE8D0258-0DA5-4714-8AA7-986BCD4C4AF8}" type="sibTrans" cxnId="{5D33BEAC-72AE-449C-9E41-0D44396A1D6D}">
      <dgm:prSet/>
      <dgm:spPr/>
      <dgm:t>
        <a:bodyPr/>
        <a:lstStyle/>
        <a:p>
          <a:endParaRPr lang="en-GB"/>
        </a:p>
      </dgm:t>
    </dgm:pt>
    <dgm:pt modelId="{13FBC066-BDDE-4843-838C-83BF3EE9BE5F}">
      <dgm:prSet/>
      <dgm:spPr/>
      <dgm:t>
        <a:bodyPr/>
        <a:lstStyle/>
        <a:p>
          <a:r>
            <a:rPr lang="en-GB"/>
            <a:t>From automatic saving of work </a:t>
          </a:r>
        </a:p>
      </dgm:t>
    </dgm:pt>
    <dgm:pt modelId="{7BF93C69-0F7A-4563-821D-E8B6DD888E80}" type="parTrans" cxnId="{0B42D546-7E4B-468D-85FC-FBFE053A0ED7}">
      <dgm:prSet/>
      <dgm:spPr/>
      <dgm:t>
        <a:bodyPr/>
        <a:lstStyle/>
        <a:p>
          <a:endParaRPr lang="en-GB"/>
        </a:p>
      </dgm:t>
    </dgm:pt>
    <dgm:pt modelId="{7CC8C5B5-D3B2-4670-9086-3064FD69D079}" type="sibTrans" cxnId="{0B42D546-7E4B-468D-85FC-FBFE053A0ED7}">
      <dgm:prSet/>
      <dgm:spPr/>
      <dgm:t>
        <a:bodyPr/>
        <a:lstStyle/>
        <a:p>
          <a:endParaRPr lang="en-GB"/>
        </a:p>
      </dgm:t>
    </dgm:pt>
    <dgm:pt modelId="{284C6591-F1D5-46B6-B2B5-7F607FCBAEAF}">
      <dgm:prSet/>
      <dgm:spPr/>
      <dgm:t>
        <a:bodyPr/>
        <a:lstStyle/>
        <a:p>
          <a:r>
            <a:rPr lang="en-GB"/>
            <a:t>Professional writing templates </a:t>
          </a:r>
        </a:p>
      </dgm:t>
    </dgm:pt>
    <dgm:pt modelId="{168B9987-AFD8-4702-A28D-43973640726D}" type="parTrans" cxnId="{9CE78F19-4303-4E15-B709-F26E8A151E72}">
      <dgm:prSet/>
      <dgm:spPr/>
      <dgm:t>
        <a:bodyPr/>
        <a:lstStyle/>
        <a:p>
          <a:endParaRPr lang="en-GB"/>
        </a:p>
      </dgm:t>
    </dgm:pt>
    <dgm:pt modelId="{2D1E409D-142B-499E-BFBD-74DA64D070F4}" type="sibTrans" cxnId="{9CE78F19-4303-4E15-B709-F26E8A151E72}">
      <dgm:prSet/>
      <dgm:spPr/>
      <dgm:t>
        <a:bodyPr/>
        <a:lstStyle/>
        <a:p>
          <a:endParaRPr lang="en-GB"/>
        </a:p>
      </dgm:t>
    </dgm:pt>
    <dgm:pt modelId="{A56A40A7-F18F-4CBD-9F77-446F68508AC8}">
      <dgm:prSet/>
      <dgm:spPr/>
      <dgm:t>
        <a:bodyPr/>
        <a:lstStyle/>
        <a:p>
          <a:r>
            <a:rPr lang="en-GB"/>
            <a:t>Automatic updates </a:t>
          </a:r>
        </a:p>
      </dgm:t>
    </dgm:pt>
    <dgm:pt modelId="{6692A5A3-B847-463D-A888-8D1EB417480C}" type="parTrans" cxnId="{F37E4803-0906-43BD-A950-724FB633DF7B}">
      <dgm:prSet/>
      <dgm:spPr/>
      <dgm:t>
        <a:bodyPr/>
        <a:lstStyle/>
        <a:p>
          <a:endParaRPr lang="en-GB"/>
        </a:p>
      </dgm:t>
    </dgm:pt>
    <dgm:pt modelId="{D47AB7B2-CA1E-4ED9-B3F3-DF471547E0C6}" type="sibTrans" cxnId="{F37E4803-0906-43BD-A950-724FB633DF7B}">
      <dgm:prSet/>
      <dgm:spPr/>
      <dgm:t>
        <a:bodyPr/>
        <a:lstStyle/>
        <a:p>
          <a:endParaRPr lang="en-GB"/>
        </a:p>
      </dgm:t>
    </dgm:pt>
    <dgm:pt modelId="{23E8B340-1D2E-49D1-891D-E9775AB59984}">
      <dgm:prSet/>
      <dgm:spPr/>
      <dgm:t>
        <a:bodyPr/>
        <a:lstStyle/>
        <a:p>
          <a:r>
            <a:rPr lang="en-GB"/>
            <a:t>built in security features </a:t>
          </a:r>
        </a:p>
      </dgm:t>
    </dgm:pt>
    <dgm:pt modelId="{F077F501-5F17-4E19-9FF9-2B28345AA550}" type="parTrans" cxnId="{9AA0E306-D665-4BB8-A7E7-651BCC7172CD}">
      <dgm:prSet/>
      <dgm:spPr/>
      <dgm:t>
        <a:bodyPr/>
        <a:lstStyle/>
        <a:p>
          <a:endParaRPr lang="en-GB"/>
        </a:p>
      </dgm:t>
    </dgm:pt>
    <dgm:pt modelId="{35436E20-E546-4C32-A1DF-962559FC17E1}" type="sibTrans" cxnId="{9AA0E306-D665-4BB8-A7E7-651BCC7172CD}">
      <dgm:prSet/>
      <dgm:spPr/>
      <dgm:t>
        <a:bodyPr/>
        <a:lstStyle/>
        <a:p>
          <a:endParaRPr lang="en-GB"/>
        </a:p>
      </dgm:t>
    </dgm:pt>
    <dgm:pt modelId="{6E74AE5B-2F3C-4EF7-9D68-FC5F29B48987}" type="pres">
      <dgm:prSet presAssocID="{BD3CC9A7-6884-494F-B39E-E3487A791160}" presName="cycle" presStyleCnt="0">
        <dgm:presLayoutVars>
          <dgm:dir/>
          <dgm:resizeHandles val="exact"/>
        </dgm:presLayoutVars>
      </dgm:prSet>
      <dgm:spPr/>
    </dgm:pt>
    <dgm:pt modelId="{F1E213B5-697B-49D8-903F-EA3B96D4DE4D}" type="pres">
      <dgm:prSet presAssocID="{BB013D2C-17B5-41BC-98F2-0DA98224DF4B}" presName="node" presStyleLbl="node1" presStyleIdx="0" presStyleCnt="5">
        <dgm:presLayoutVars>
          <dgm:bulletEnabled val="1"/>
        </dgm:presLayoutVars>
      </dgm:prSet>
      <dgm:spPr/>
    </dgm:pt>
    <dgm:pt modelId="{BA3B3DDF-E5F8-479B-A978-D3BA03D92EA1}" type="pres">
      <dgm:prSet presAssocID="{BE8D0258-0DA5-4714-8AA7-986BCD4C4AF8}" presName="sibTrans" presStyleLbl="sibTrans2D1" presStyleIdx="0" presStyleCnt="5"/>
      <dgm:spPr/>
    </dgm:pt>
    <dgm:pt modelId="{005082B3-D298-4326-9AD5-FAA55B206080}" type="pres">
      <dgm:prSet presAssocID="{BE8D0258-0DA5-4714-8AA7-986BCD4C4AF8}" presName="connectorText" presStyleLbl="sibTrans2D1" presStyleIdx="0" presStyleCnt="5"/>
      <dgm:spPr/>
    </dgm:pt>
    <dgm:pt modelId="{E7EBFCB9-BB16-49AA-9B0F-79FDBC679728}" type="pres">
      <dgm:prSet presAssocID="{13FBC066-BDDE-4843-838C-83BF3EE9BE5F}" presName="node" presStyleLbl="node1" presStyleIdx="1" presStyleCnt="5">
        <dgm:presLayoutVars>
          <dgm:bulletEnabled val="1"/>
        </dgm:presLayoutVars>
      </dgm:prSet>
      <dgm:spPr/>
    </dgm:pt>
    <dgm:pt modelId="{AC7BFC44-F7C4-420E-9BD4-3F133CB3BB8B}" type="pres">
      <dgm:prSet presAssocID="{7CC8C5B5-D3B2-4670-9086-3064FD69D079}" presName="sibTrans" presStyleLbl="sibTrans2D1" presStyleIdx="1" presStyleCnt="5"/>
      <dgm:spPr/>
    </dgm:pt>
    <dgm:pt modelId="{C96F93C9-5134-4AC9-BA82-88FD0F4778CB}" type="pres">
      <dgm:prSet presAssocID="{7CC8C5B5-D3B2-4670-9086-3064FD69D079}" presName="connectorText" presStyleLbl="sibTrans2D1" presStyleIdx="1" presStyleCnt="5"/>
      <dgm:spPr/>
    </dgm:pt>
    <dgm:pt modelId="{E836668B-ACC9-4644-94A5-E03F0F41B0E8}" type="pres">
      <dgm:prSet presAssocID="{284C6591-F1D5-46B6-B2B5-7F607FCBAEAF}" presName="node" presStyleLbl="node1" presStyleIdx="2" presStyleCnt="5">
        <dgm:presLayoutVars>
          <dgm:bulletEnabled val="1"/>
        </dgm:presLayoutVars>
      </dgm:prSet>
      <dgm:spPr/>
    </dgm:pt>
    <dgm:pt modelId="{9C3BD60B-D4AD-44EA-916B-CEA9E3A3A1FE}" type="pres">
      <dgm:prSet presAssocID="{2D1E409D-142B-499E-BFBD-74DA64D070F4}" presName="sibTrans" presStyleLbl="sibTrans2D1" presStyleIdx="2" presStyleCnt="5"/>
      <dgm:spPr/>
    </dgm:pt>
    <dgm:pt modelId="{8E163501-CF79-42F8-B3B1-437CD8791781}" type="pres">
      <dgm:prSet presAssocID="{2D1E409D-142B-499E-BFBD-74DA64D070F4}" presName="connectorText" presStyleLbl="sibTrans2D1" presStyleIdx="2" presStyleCnt="5"/>
      <dgm:spPr/>
    </dgm:pt>
    <dgm:pt modelId="{D96AEDE4-E062-46B4-A73D-00C42AA389DE}" type="pres">
      <dgm:prSet presAssocID="{A56A40A7-F18F-4CBD-9F77-446F68508AC8}" presName="node" presStyleLbl="node1" presStyleIdx="3" presStyleCnt="5">
        <dgm:presLayoutVars>
          <dgm:bulletEnabled val="1"/>
        </dgm:presLayoutVars>
      </dgm:prSet>
      <dgm:spPr/>
    </dgm:pt>
    <dgm:pt modelId="{0D7A7C80-F000-49F7-996F-2FC05A52DAD5}" type="pres">
      <dgm:prSet presAssocID="{D47AB7B2-CA1E-4ED9-B3F3-DF471547E0C6}" presName="sibTrans" presStyleLbl="sibTrans2D1" presStyleIdx="3" presStyleCnt="5"/>
      <dgm:spPr/>
    </dgm:pt>
    <dgm:pt modelId="{5728B14B-04E8-424B-9FB7-547C98E20678}" type="pres">
      <dgm:prSet presAssocID="{D47AB7B2-CA1E-4ED9-B3F3-DF471547E0C6}" presName="connectorText" presStyleLbl="sibTrans2D1" presStyleIdx="3" presStyleCnt="5"/>
      <dgm:spPr/>
    </dgm:pt>
    <dgm:pt modelId="{FDC6F66A-CE18-4ED1-A306-75FA2693A888}" type="pres">
      <dgm:prSet presAssocID="{23E8B340-1D2E-49D1-891D-E9775AB59984}" presName="node" presStyleLbl="node1" presStyleIdx="4" presStyleCnt="5">
        <dgm:presLayoutVars>
          <dgm:bulletEnabled val="1"/>
        </dgm:presLayoutVars>
      </dgm:prSet>
      <dgm:spPr/>
    </dgm:pt>
    <dgm:pt modelId="{2BE8C2EE-E6E0-40BC-96D1-3DD9A6ADABC6}" type="pres">
      <dgm:prSet presAssocID="{35436E20-E546-4C32-A1DF-962559FC17E1}" presName="sibTrans" presStyleLbl="sibTrans2D1" presStyleIdx="4" presStyleCnt="5"/>
      <dgm:spPr/>
    </dgm:pt>
    <dgm:pt modelId="{423E876C-EB01-4B40-8668-76F061FFDC87}" type="pres">
      <dgm:prSet presAssocID="{35436E20-E546-4C32-A1DF-962559FC17E1}" presName="connectorText" presStyleLbl="sibTrans2D1" presStyleIdx="4" presStyleCnt="5"/>
      <dgm:spPr/>
    </dgm:pt>
  </dgm:ptLst>
  <dgm:cxnLst>
    <dgm:cxn modelId="{F37E4803-0906-43BD-A950-724FB633DF7B}" srcId="{BD3CC9A7-6884-494F-B39E-E3487A791160}" destId="{A56A40A7-F18F-4CBD-9F77-446F68508AC8}" srcOrd="3" destOrd="0" parTransId="{6692A5A3-B847-463D-A888-8D1EB417480C}" sibTransId="{D47AB7B2-CA1E-4ED9-B3F3-DF471547E0C6}"/>
    <dgm:cxn modelId="{9AA0E306-D665-4BB8-A7E7-651BCC7172CD}" srcId="{BD3CC9A7-6884-494F-B39E-E3487A791160}" destId="{23E8B340-1D2E-49D1-891D-E9775AB59984}" srcOrd="4" destOrd="0" parTransId="{F077F501-5F17-4E19-9FF9-2B28345AA550}" sibTransId="{35436E20-E546-4C32-A1DF-962559FC17E1}"/>
    <dgm:cxn modelId="{6C494F08-FFBB-4045-903E-784FDE486307}" type="presOf" srcId="{13FBC066-BDDE-4843-838C-83BF3EE9BE5F}" destId="{E7EBFCB9-BB16-49AA-9B0F-79FDBC679728}" srcOrd="0" destOrd="0" presId="urn:microsoft.com/office/officeart/2005/8/layout/cycle2"/>
    <dgm:cxn modelId="{9CE78F19-4303-4E15-B709-F26E8A151E72}" srcId="{BD3CC9A7-6884-494F-B39E-E3487A791160}" destId="{284C6591-F1D5-46B6-B2B5-7F607FCBAEAF}" srcOrd="2" destOrd="0" parTransId="{168B9987-AFD8-4702-A28D-43973640726D}" sibTransId="{2D1E409D-142B-499E-BFBD-74DA64D070F4}"/>
    <dgm:cxn modelId="{38023727-CEDD-492C-BB07-9925CA446376}" type="presOf" srcId="{2D1E409D-142B-499E-BFBD-74DA64D070F4}" destId="{9C3BD60B-D4AD-44EA-916B-CEA9E3A3A1FE}" srcOrd="0" destOrd="0" presId="urn:microsoft.com/office/officeart/2005/8/layout/cycle2"/>
    <dgm:cxn modelId="{32370430-526E-452C-BEDC-B074F4C38935}" type="presOf" srcId="{BD3CC9A7-6884-494F-B39E-E3487A791160}" destId="{6E74AE5B-2F3C-4EF7-9D68-FC5F29B48987}" srcOrd="0" destOrd="0" presId="urn:microsoft.com/office/officeart/2005/8/layout/cycle2"/>
    <dgm:cxn modelId="{EC30733E-98B7-45CD-91D7-5E534A4D8AF1}" type="presOf" srcId="{7CC8C5B5-D3B2-4670-9086-3064FD69D079}" destId="{C96F93C9-5134-4AC9-BA82-88FD0F4778CB}" srcOrd="1" destOrd="0" presId="urn:microsoft.com/office/officeart/2005/8/layout/cycle2"/>
    <dgm:cxn modelId="{B47F2A5F-E04F-4390-A7AD-9AF5A32EB960}" type="presOf" srcId="{D47AB7B2-CA1E-4ED9-B3F3-DF471547E0C6}" destId="{0D7A7C80-F000-49F7-996F-2FC05A52DAD5}" srcOrd="0" destOrd="0" presId="urn:microsoft.com/office/officeart/2005/8/layout/cycle2"/>
    <dgm:cxn modelId="{0B42D546-7E4B-468D-85FC-FBFE053A0ED7}" srcId="{BD3CC9A7-6884-494F-B39E-E3487A791160}" destId="{13FBC066-BDDE-4843-838C-83BF3EE9BE5F}" srcOrd="1" destOrd="0" parTransId="{7BF93C69-0F7A-4563-821D-E8B6DD888E80}" sibTransId="{7CC8C5B5-D3B2-4670-9086-3064FD69D079}"/>
    <dgm:cxn modelId="{044A2647-7134-49CA-84D2-49007C89E9DF}" type="presOf" srcId="{2D1E409D-142B-499E-BFBD-74DA64D070F4}" destId="{8E163501-CF79-42F8-B3B1-437CD8791781}" srcOrd="1" destOrd="0" presId="urn:microsoft.com/office/officeart/2005/8/layout/cycle2"/>
    <dgm:cxn modelId="{0E3D9E51-12D2-4439-B9CE-F13FC1DE015C}" type="presOf" srcId="{35436E20-E546-4C32-A1DF-962559FC17E1}" destId="{2BE8C2EE-E6E0-40BC-96D1-3DD9A6ADABC6}" srcOrd="0" destOrd="0" presId="urn:microsoft.com/office/officeart/2005/8/layout/cycle2"/>
    <dgm:cxn modelId="{0500FE54-3661-4A73-BC02-71B9B2430B1E}" type="presOf" srcId="{BE8D0258-0DA5-4714-8AA7-986BCD4C4AF8}" destId="{005082B3-D298-4326-9AD5-FAA55B206080}" srcOrd="1" destOrd="0" presId="urn:microsoft.com/office/officeart/2005/8/layout/cycle2"/>
    <dgm:cxn modelId="{CB444F77-D174-4443-AC55-C5F4A58C1870}" type="presOf" srcId="{35436E20-E546-4C32-A1DF-962559FC17E1}" destId="{423E876C-EB01-4B40-8668-76F061FFDC87}" srcOrd="1" destOrd="0" presId="urn:microsoft.com/office/officeart/2005/8/layout/cycle2"/>
    <dgm:cxn modelId="{B0889879-E12E-4553-A3C1-4E4DD209B3F4}" type="presOf" srcId="{BE8D0258-0DA5-4714-8AA7-986BCD4C4AF8}" destId="{BA3B3DDF-E5F8-479B-A978-D3BA03D92EA1}" srcOrd="0" destOrd="0" presId="urn:microsoft.com/office/officeart/2005/8/layout/cycle2"/>
    <dgm:cxn modelId="{5B6A7A7E-E825-41AE-B3D9-60A5D86A8BB9}" type="presOf" srcId="{BB013D2C-17B5-41BC-98F2-0DA98224DF4B}" destId="{F1E213B5-697B-49D8-903F-EA3B96D4DE4D}" srcOrd="0" destOrd="0" presId="urn:microsoft.com/office/officeart/2005/8/layout/cycle2"/>
    <dgm:cxn modelId="{5D33BEAC-72AE-449C-9E41-0D44396A1D6D}" srcId="{BD3CC9A7-6884-494F-B39E-E3487A791160}" destId="{BB013D2C-17B5-41BC-98F2-0DA98224DF4B}" srcOrd="0" destOrd="0" parTransId="{F3B084C4-60A9-4C82-9E21-82A663898806}" sibTransId="{BE8D0258-0DA5-4714-8AA7-986BCD4C4AF8}"/>
    <dgm:cxn modelId="{5B757FB8-04AE-4669-A0F6-18D7F980184E}" type="presOf" srcId="{284C6591-F1D5-46B6-B2B5-7F607FCBAEAF}" destId="{E836668B-ACC9-4644-94A5-E03F0F41B0E8}" srcOrd="0" destOrd="0" presId="urn:microsoft.com/office/officeart/2005/8/layout/cycle2"/>
    <dgm:cxn modelId="{4C170DBA-74D7-47C6-886A-2EEED7432F4D}" type="presOf" srcId="{D47AB7B2-CA1E-4ED9-B3F3-DF471547E0C6}" destId="{5728B14B-04E8-424B-9FB7-547C98E20678}" srcOrd="1" destOrd="0" presId="urn:microsoft.com/office/officeart/2005/8/layout/cycle2"/>
    <dgm:cxn modelId="{B685EECE-9D2D-4C1A-90AE-221DAC5CA836}" type="presOf" srcId="{A56A40A7-F18F-4CBD-9F77-446F68508AC8}" destId="{D96AEDE4-E062-46B4-A73D-00C42AA389DE}" srcOrd="0" destOrd="0" presId="urn:microsoft.com/office/officeart/2005/8/layout/cycle2"/>
    <dgm:cxn modelId="{F86963EA-55B2-442E-A7B5-C4EAA13B1835}" type="presOf" srcId="{7CC8C5B5-D3B2-4670-9086-3064FD69D079}" destId="{AC7BFC44-F7C4-420E-9BD4-3F133CB3BB8B}" srcOrd="0" destOrd="0" presId="urn:microsoft.com/office/officeart/2005/8/layout/cycle2"/>
    <dgm:cxn modelId="{573835F7-E02E-4F06-998A-471180E1105B}" type="presOf" srcId="{23E8B340-1D2E-49D1-891D-E9775AB59984}" destId="{FDC6F66A-CE18-4ED1-A306-75FA2693A888}" srcOrd="0" destOrd="0" presId="urn:microsoft.com/office/officeart/2005/8/layout/cycle2"/>
    <dgm:cxn modelId="{AB215DC0-B6BA-4820-A437-F9E3EDFCABC6}" type="presParOf" srcId="{6E74AE5B-2F3C-4EF7-9D68-FC5F29B48987}" destId="{F1E213B5-697B-49D8-903F-EA3B96D4DE4D}" srcOrd="0" destOrd="0" presId="urn:microsoft.com/office/officeart/2005/8/layout/cycle2"/>
    <dgm:cxn modelId="{716F3D05-C1FC-4D40-B796-8D1F9CF19BE5}" type="presParOf" srcId="{6E74AE5B-2F3C-4EF7-9D68-FC5F29B48987}" destId="{BA3B3DDF-E5F8-479B-A978-D3BA03D92EA1}" srcOrd="1" destOrd="0" presId="urn:microsoft.com/office/officeart/2005/8/layout/cycle2"/>
    <dgm:cxn modelId="{E7FE0285-48A3-4FCC-B3F5-E7137F9ADC6D}" type="presParOf" srcId="{BA3B3DDF-E5F8-479B-A978-D3BA03D92EA1}" destId="{005082B3-D298-4326-9AD5-FAA55B206080}" srcOrd="0" destOrd="0" presId="urn:microsoft.com/office/officeart/2005/8/layout/cycle2"/>
    <dgm:cxn modelId="{58E1661C-2406-41BC-9420-1EBF514E6DA3}" type="presParOf" srcId="{6E74AE5B-2F3C-4EF7-9D68-FC5F29B48987}" destId="{E7EBFCB9-BB16-49AA-9B0F-79FDBC679728}" srcOrd="2" destOrd="0" presId="urn:microsoft.com/office/officeart/2005/8/layout/cycle2"/>
    <dgm:cxn modelId="{9EFE590B-6679-40B8-B6DC-8ACEC7327635}" type="presParOf" srcId="{6E74AE5B-2F3C-4EF7-9D68-FC5F29B48987}" destId="{AC7BFC44-F7C4-420E-9BD4-3F133CB3BB8B}" srcOrd="3" destOrd="0" presId="urn:microsoft.com/office/officeart/2005/8/layout/cycle2"/>
    <dgm:cxn modelId="{ED87F101-3C29-4262-A107-20395986969D}" type="presParOf" srcId="{AC7BFC44-F7C4-420E-9BD4-3F133CB3BB8B}" destId="{C96F93C9-5134-4AC9-BA82-88FD0F4778CB}" srcOrd="0" destOrd="0" presId="urn:microsoft.com/office/officeart/2005/8/layout/cycle2"/>
    <dgm:cxn modelId="{222487D3-B0A3-47B0-AC80-537BC184222E}" type="presParOf" srcId="{6E74AE5B-2F3C-4EF7-9D68-FC5F29B48987}" destId="{E836668B-ACC9-4644-94A5-E03F0F41B0E8}" srcOrd="4" destOrd="0" presId="urn:microsoft.com/office/officeart/2005/8/layout/cycle2"/>
    <dgm:cxn modelId="{536E5F64-7659-42CD-95B4-1CC5CA8B8055}" type="presParOf" srcId="{6E74AE5B-2F3C-4EF7-9D68-FC5F29B48987}" destId="{9C3BD60B-D4AD-44EA-916B-CEA9E3A3A1FE}" srcOrd="5" destOrd="0" presId="urn:microsoft.com/office/officeart/2005/8/layout/cycle2"/>
    <dgm:cxn modelId="{DFBF9A18-5D2D-4609-BDC4-1F770D92E8D9}" type="presParOf" srcId="{9C3BD60B-D4AD-44EA-916B-CEA9E3A3A1FE}" destId="{8E163501-CF79-42F8-B3B1-437CD8791781}" srcOrd="0" destOrd="0" presId="urn:microsoft.com/office/officeart/2005/8/layout/cycle2"/>
    <dgm:cxn modelId="{2662E0FE-80C5-4A6E-A92C-BB569858F70C}" type="presParOf" srcId="{6E74AE5B-2F3C-4EF7-9D68-FC5F29B48987}" destId="{D96AEDE4-E062-46B4-A73D-00C42AA389DE}" srcOrd="6" destOrd="0" presId="urn:microsoft.com/office/officeart/2005/8/layout/cycle2"/>
    <dgm:cxn modelId="{4D530C4E-7456-4DD9-BB3A-76969B5A9C52}" type="presParOf" srcId="{6E74AE5B-2F3C-4EF7-9D68-FC5F29B48987}" destId="{0D7A7C80-F000-49F7-996F-2FC05A52DAD5}" srcOrd="7" destOrd="0" presId="urn:microsoft.com/office/officeart/2005/8/layout/cycle2"/>
    <dgm:cxn modelId="{5BCD73CE-057A-45E9-A88F-C834675C0D84}" type="presParOf" srcId="{0D7A7C80-F000-49F7-996F-2FC05A52DAD5}" destId="{5728B14B-04E8-424B-9FB7-547C98E20678}" srcOrd="0" destOrd="0" presId="urn:microsoft.com/office/officeart/2005/8/layout/cycle2"/>
    <dgm:cxn modelId="{147E988E-0027-4A75-A40E-7314AF4BAF87}" type="presParOf" srcId="{6E74AE5B-2F3C-4EF7-9D68-FC5F29B48987}" destId="{FDC6F66A-CE18-4ED1-A306-75FA2693A888}" srcOrd="8" destOrd="0" presId="urn:microsoft.com/office/officeart/2005/8/layout/cycle2"/>
    <dgm:cxn modelId="{565EBA81-0773-445E-A6AD-BF7B1043627F}" type="presParOf" srcId="{6E74AE5B-2F3C-4EF7-9D68-FC5F29B48987}" destId="{2BE8C2EE-E6E0-40BC-96D1-3DD9A6ADABC6}" srcOrd="9" destOrd="0" presId="urn:microsoft.com/office/officeart/2005/8/layout/cycle2"/>
    <dgm:cxn modelId="{120B3432-E2D8-48A8-A911-C1D234A54548}" type="presParOf" srcId="{2BE8C2EE-E6E0-40BC-96D1-3DD9A6ADABC6}" destId="{423E876C-EB01-4B40-8668-76F061FFDC87}" srcOrd="0" destOrd="0" presId="urn:microsoft.com/office/officeart/2005/8/layout/cycle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0254A2-4846-4BDB-95B9-EB4CB118B00E}"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GB"/>
        </a:p>
      </dgm:t>
    </dgm:pt>
    <dgm:pt modelId="{B942E025-4927-45B2-9F7F-A042E7335E20}">
      <dgm:prSet/>
      <dgm:spPr/>
      <dgm:t>
        <a:bodyPr/>
        <a:lstStyle/>
        <a:p>
          <a:r>
            <a:rPr lang="en-GB"/>
            <a:t>This was such a Hugh eye opener as I had never used PowerPoint before but  now, I can add a</a:t>
          </a:r>
        </a:p>
      </dgm:t>
    </dgm:pt>
    <dgm:pt modelId="{4985137A-986A-4C61-BEE7-C6A8BB4011E6}" type="parTrans" cxnId="{CE4EB155-A9F7-46A9-88A7-1CF3D5A7FF83}">
      <dgm:prSet/>
      <dgm:spPr/>
      <dgm:t>
        <a:bodyPr/>
        <a:lstStyle/>
        <a:p>
          <a:endParaRPr lang="en-GB"/>
        </a:p>
      </dgm:t>
    </dgm:pt>
    <dgm:pt modelId="{30022928-A42B-4A32-B71E-AB46D22BAF50}" type="sibTrans" cxnId="{CE4EB155-A9F7-46A9-88A7-1CF3D5A7FF83}">
      <dgm:prSet/>
      <dgm:spPr/>
      <dgm:t>
        <a:bodyPr/>
        <a:lstStyle/>
        <a:p>
          <a:endParaRPr lang="en-GB"/>
        </a:p>
      </dgm:t>
    </dgm:pt>
    <dgm:pt modelId="{B851AEA8-6796-4602-AB8E-FF23EF0400EA}">
      <dgm:prSet/>
      <dgm:spPr/>
      <dgm:t>
        <a:bodyPr/>
        <a:lstStyle/>
        <a:p>
          <a:r>
            <a:rPr lang="en-GB"/>
            <a:t>Voice over’s  </a:t>
          </a:r>
        </a:p>
      </dgm:t>
    </dgm:pt>
    <dgm:pt modelId="{F4A0553E-3622-40AE-9138-154BAF118D60}" type="parTrans" cxnId="{AB3E37A2-4741-4719-B6CA-9ECACBAB0D13}">
      <dgm:prSet/>
      <dgm:spPr/>
      <dgm:t>
        <a:bodyPr/>
        <a:lstStyle/>
        <a:p>
          <a:endParaRPr lang="en-GB"/>
        </a:p>
      </dgm:t>
    </dgm:pt>
    <dgm:pt modelId="{1E85600B-8656-4E60-9EB5-A0C681D7595D}" type="sibTrans" cxnId="{AB3E37A2-4741-4719-B6CA-9ECACBAB0D13}">
      <dgm:prSet/>
      <dgm:spPr/>
      <dgm:t>
        <a:bodyPr/>
        <a:lstStyle/>
        <a:p>
          <a:endParaRPr lang="en-GB"/>
        </a:p>
      </dgm:t>
    </dgm:pt>
    <dgm:pt modelId="{DA2E7B49-E35F-4877-86FC-4472CD0D81B5}">
      <dgm:prSet/>
      <dgm:spPr/>
      <dgm:t>
        <a:bodyPr/>
        <a:lstStyle/>
        <a:p>
          <a:r>
            <a:rPr lang="en-GB"/>
            <a:t>Music </a:t>
          </a:r>
        </a:p>
      </dgm:t>
    </dgm:pt>
    <dgm:pt modelId="{10B2B18D-FC80-49A4-9A68-630E20AE1C72}" type="parTrans" cxnId="{41600A00-DAB0-4EAD-8DAF-3B8D33EC3587}">
      <dgm:prSet/>
      <dgm:spPr/>
      <dgm:t>
        <a:bodyPr/>
        <a:lstStyle/>
        <a:p>
          <a:endParaRPr lang="en-GB"/>
        </a:p>
      </dgm:t>
    </dgm:pt>
    <dgm:pt modelId="{F32B5E1E-7EF1-479D-83AE-C9592BCCE74B}" type="sibTrans" cxnId="{41600A00-DAB0-4EAD-8DAF-3B8D33EC3587}">
      <dgm:prSet/>
      <dgm:spPr/>
      <dgm:t>
        <a:bodyPr/>
        <a:lstStyle/>
        <a:p>
          <a:endParaRPr lang="en-GB"/>
        </a:p>
      </dgm:t>
    </dgm:pt>
    <dgm:pt modelId="{7B7E41E6-F409-43F3-8B15-3821DDA14124}">
      <dgm:prSet/>
      <dgm:spPr/>
      <dgm:t>
        <a:bodyPr/>
        <a:lstStyle/>
        <a:p>
          <a:r>
            <a:rPr lang="en-GB"/>
            <a:t>Add picture’s</a:t>
          </a:r>
        </a:p>
      </dgm:t>
    </dgm:pt>
    <dgm:pt modelId="{F4B24957-37CA-4660-9E3B-D6FBA588AF1C}" type="parTrans" cxnId="{6AA77542-3424-43A4-BF3A-D0728756996B}">
      <dgm:prSet/>
      <dgm:spPr/>
      <dgm:t>
        <a:bodyPr/>
        <a:lstStyle/>
        <a:p>
          <a:endParaRPr lang="en-GB"/>
        </a:p>
      </dgm:t>
    </dgm:pt>
    <dgm:pt modelId="{4F7A17DD-2D48-48A3-A419-8210B72B6682}" type="sibTrans" cxnId="{6AA77542-3424-43A4-BF3A-D0728756996B}">
      <dgm:prSet/>
      <dgm:spPr/>
      <dgm:t>
        <a:bodyPr/>
        <a:lstStyle/>
        <a:p>
          <a:endParaRPr lang="en-GB"/>
        </a:p>
      </dgm:t>
    </dgm:pt>
    <dgm:pt modelId="{DCC5F8CB-9A95-46CC-8E08-443F04EABA5C}">
      <dgm:prSet/>
      <dgm:spPr/>
      <dgm:t>
        <a:bodyPr/>
        <a:lstStyle/>
        <a:p>
          <a:r>
            <a:rPr lang="en-GB"/>
            <a:t>Add a Video </a:t>
          </a:r>
        </a:p>
      </dgm:t>
    </dgm:pt>
    <dgm:pt modelId="{045E47C8-781D-40BE-BD5D-1C15718C5267}" type="parTrans" cxnId="{2F9BAD6A-5765-48CB-AFCF-688ACAD2E0C6}">
      <dgm:prSet/>
      <dgm:spPr/>
      <dgm:t>
        <a:bodyPr/>
        <a:lstStyle/>
        <a:p>
          <a:endParaRPr lang="en-GB"/>
        </a:p>
      </dgm:t>
    </dgm:pt>
    <dgm:pt modelId="{7FAE8A48-633E-43EA-BF6F-0379CA9D8558}" type="sibTrans" cxnId="{2F9BAD6A-5765-48CB-AFCF-688ACAD2E0C6}">
      <dgm:prSet/>
      <dgm:spPr/>
      <dgm:t>
        <a:bodyPr/>
        <a:lstStyle/>
        <a:p>
          <a:endParaRPr lang="en-GB"/>
        </a:p>
      </dgm:t>
    </dgm:pt>
    <dgm:pt modelId="{5A5F7550-5CAA-4C8A-A9AD-52A45DB38DD9}">
      <dgm:prSet/>
      <dgm:spPr/>
      <dgm:t>
        <a:bodyPr/>
        <a:lstStyle/>
        <a:p>
          <a:r>
            <a:rPr lang="en-GB"/>
            <a:t>And all different features power point is an amazing tool when you no how to use it it will be very creative for me in the future to use for work </a:t>
          </a:r>
        </a:p>
      </dgm:t>
    </dgm:pt>
    <dgm:pt modelId="{1C915CFF-478F-4744-BD41-E383ACFEB1E5}" type="parTrans" cxnId="{A15A11E8-9D01-4827-ADB0-4DBF614C1C34}">
      <dgm:prSet/>
      <dgm:spPr/>
      <dgm:t>
        <a:bodyPr/>
        <a:lstStyle/>
        <a:p>
          <a:endParaRPr lang="en-GB"/>
        </a:p>
      </dgm:t>
    </dgm:pt>
    <dgm:pt modelId="{FA30ED66-E27F-44E3-8EA2-F1BD00F124F8}" type="sibTrans" cxnId="{A15A11E8-9D01-4827-ADB0-4DBF614C1C34}">
      <dgm:prSet/>
      <dgm:spPr/>
      <dgm:t>
        <a:bodyPr/>
        <a:lstStyle/>
        <a:p>
          <a:endParaRPr lang="en-GB"/>
        </a:p>
      </dgm:t>
    </dgm:pt>
    <dgm:pt modelId="{24EA3E4F-C3E9-4BFC-9326-2BB40A6698B4}" type="pres">
      <dgm:prSet presAssocID="{220254A2-4846-4BDB-95B9-EB4CB118B00E}" presName="diagram" presStyleCnt="0">
        <dgm:presLayoutVars>
          <dgm:dir/>
          <dgm:animLvl val="lvl"/>
          <dgm:resizeHandles val="exact"/>
        </dgm:presLayoutVars>
      </dgm:prSet>
      <dgm:spPr/>
    </dgm:pt>
    <dgm:pt modelId="{C94A56E5-6025-476B-9F6A-963EF478B66E}" type="pres">
      <dgm:prSet presAssocID="{B942E025-4927-45B2-9F7F-A042E7335E20}" presName="compNode" presStyleCnt="0"/>
      <dgm:spPr/>
    </dgm:pt>
    <dgm:pt modelId="{1E597946-CCD4-4340-946D-925E2C17FB04}" type="pres">
      <dgm:prSet presAssocID="{B942E025-4927-45B2-9F7F-A042E7335E20}" presName="childRect" presStyleLbl="bgAcc1" presStyleIdx="0" presStyleCnt="6">
        <dgm:presLayoutVars>
          <dgm:bulletEnabled val="1"/>
        </dgm:presLayoutVars>
      </dgm:prSet>
      <dgm:spPr/>
    </dgm:pt>
    <dgm:pt modelId="{980B193A-876A-4F5E-BDAC-1D5919E2FE8B}" type="pres">
      <dgm:prSet presAssocID="{B942E025-4927-45B2-9F7F-A042E7335E20}" presName="parentText" presStyleLbl="node1" presStyleIdx="0" presStyleCnt="0">
        <dgm:presLayoutVars>
          <dgm:chMax val="0"/>
          <dgm:bulletEnabled val="1"/>
        </dgm:presLayoutVars>
      </dgm:prSet>
      <dgm:spPr/>
    </dgm:pt>
    <dgm:pt modelId="{9A19831C-DC2E-405D-8CD5-D07159B07FB3}" type="pres">
      <dgm:prSet presAssocID="{B942E025-4927-45B2-9F7F-A042E7335E20}" presName="parentRect" presStyleLbl="alignNode1" presStyleIdx="0" presStyleCnt="6"/>
      <dgm:spPr/>
    </dgm:pt>
    <dgm:pt modelId="{E7BA79FF-8919-4CA9-BFE2-64A51FF60C32}" type="pres">
      <dgm:prSet presAssocID="{B942E025-4927-45B2-9F7F-A042E7335E20}" presName="adorn" presStyleLbl="fgAccFollowNode1" presStyleIdx="0" presStyleCnt="6"/>
      <dgm:spPr>
        <a:blipFill>
          <a:blip xmlns:r="http://schemas.openxmlformats.org/officeDocument/2006/relationships" r:embed="rId1"/>
          <a:srcRect/>
          <a:stretch>
            <a:fillRect l="-39000" r="-39000"/>
          </a:stretch>
        </a:blipFill>
      </dgm:spPr>
    </dgm:pt>
    <dgm:pt modelId="{239AC325-0EA6-4850-8170-8C45AB11256D}" type="pres">
      <dgm:prSet presAssocID="{30022928-A42B-4A32-B71E-AB46D22BAF50}" presName="sibTrans" presStyleLbl="sibTrans2D1" presStyleIdx="0" presStyleCnt="0"/>
      <dgm:spPr/>
    </dgm:pt>
    <dgm:pt modelId="{2DCC8942-DEA6-467D-892B-DE43E257FFA9}" type="pres">
      <dgm:prSet presAssocID="{B851AEA8-6796-4602-AB8E-FF23EF0400EA}" presName="compNode" presStyleCnt="0"/>
      <dgm:spPr/>
    </dgm:pt>
    <dgm:pt modelId="{ACD3CB4B-8835-480B-A2F7-26620B2A19B0}" type="pres">
      <dgm:prSet presAssocID="{B851AEA8-6796-4602-AB8E-FF23EF0400EA}" presName="childRect" presStyleLbl="bgAcc1" presStyleIdx="1" presStyleCnt="6">
        <dgm:presLayoutVars>
          <dgm:bulletEnabled val="1"/>
        </dgm:presLayoutVars>
      </dgm:prSet>
      <dgm:spPr/>
    </dgm:pt>
    <dgm:pt modelId="{3DC8E16D-78BD-443C-B2D7-D8F01BC468E8}" type="pres">
      <dgm:prSet presAssocID="{B851AEA8-6796-4602-AB8E-FF23EF0400EA}" presName="parentText" presStyleLbl="node1" presStyleIdx="0" presStyleCnt="0">
        <dgm:presLayoutVars>
          <dgm:chMax val="0"/>
          <dgm:bulletEnabled val="1"/>
        </dgm:presLayoutVars>
      </dgm:prSet>
      <dgm:spPr/>
    </dgm:pt>
    <dgm:pt modelId="{D8911571-9AFD-4664-B965-DBE387F4012F}" type="pres">
      <dgm:prSet presAssocID="{B851AEA8-6796-4602-AB8E-FF23EF0400EA}" presName="parentRect" presStyleLbl="alignNode1" presStyleIdx="1" presStyleCnt="6"/>
      <dgm:spPr/>
    </dgm:pt>
    <dgm:pt modelId="{79336288-0E2A-4B94-AFC2-CF5E4D1DB24A}" type="pres">
      <dgm:prSet presAssocID="{B851AEA8-6796-4602-AB8E-FF23EF0400EA}" presName="adorn" presStyleLbl="fgAccFollowNode1" presStyleIdx="1" presStyleCnt="6"/>
      <dgm:spPr>
        <a:blipFill>
          <a:blip xmlns:r="http://schemas.openxmlformats.org/officeDocument/2006/relationships" r:embed="rId2"/>
          <a:srcRect/>
          <a:stretch>
            <a:fillRect/>
          </a:stretch>
        </a:blipFill>
      </dgm:spPr>
    </dgm:pt>
    <dgm:pt modelId="{B5C436A5-71FB-40DD-84CC-05F09109BE33}" type="pres">
      <dgm:prSet presAssocID="{1E85600B-8656-4E60-9EB5-A0C681D7595D}" presName="sibTrans" presStyleLbl="sibTrans2D1" presStyleIdx="0" presStyleCnt="0"/>
      <dgm:spPr/>
    </dgm:pt>
    <dgm:pt modelId="{3125DE27-56D7-4D59-8E14-2C0B1192720A}" type="pres">
      <dgm:prSet presAssocID="{DA2E7B49-E35F-4877-86FC-4472CD0D81B5}" presName="compNode" presStyleCnt="0"/>
      <dgm:spPr/>
    </dgm:pt>
    <dgm:pt modelId="{D5CC0D43-4DBF-4BD6-A181-3FF757DEE293}" type="pres">
      <dgm:prSet presAssocID="{DA2E7B49-E35F-4877-86FC-4472CD0D81B5}" presName="childRect" presStyleLbl="bgAcc1" presStyleIdx="2" presStyleCnt="6">
        <dgm:presLayoutVars>
          <dgm:bulletEnabled val="1"/>
        </dgm:presLayoutVars>
      </dgm:prSet>
      <dgm:spPr/>
    </dgm:pt>
    <dgm:pt modelId="{E75070FA-B895-4FC1-BF21-BAC5CE2FC5E7}" type="pres">
      <dgm:prSet presAssocID="{DA2E7B49-E35F-4877-86FC-4472CD0D81B5}" presName="parentText" presStyleLbl="node1" presStyleIdx="0" presStyleCnt="0">
        <dgm:presLayoutVars>
          <dgm:chMax val="0"/>
          <dgm:bulletEnabled val="1"/>
        </dgm:presLayoutVars>
      </dgm:prSet>
      <dgm:spPr/>
    </dgm:pt>
    <dgm:pt modelId="{76C055F6-B5D8-473E-B11B-970280FE0224}" type="pres">
      <dgm:prSet presAssocID="{DA2E7B49-E35F-4877-86FC-4472CD0D81B5}" presName="parentRect" presStyleLbl="alignNode1" presStyleIdx="2" presStyleCnt="6"/>
      <dgm:spPr/>
    </dgm:pt>
    <dgm:pt modelId="{F6DC1D1C-3FFE-46B7-B235-CCAB15AAD85E}" type="pres">
      <dgm:prSet presAssocID="{DA2E7B49-E35F-4877-86FC-4472CD0D81B5}" presName="adorn" presStyleLbl="fgAccFollowNode1" presStyleIdx="2" presStyleCnt="6"/>
      <dgm:spPr>
        <a:blipFill>
          <a:blip xmlns:r="http://schemas.openxmlformats.org/officeDocument/2006/relationships" r:embed="rId3"/>
          <a:srcRect/>
          <a:stretch>
            <a:fillRect l="-25000" r="-25000"/>
          </a:stretch>
        </a:blipFill>
      </dgm:spPr>
    </dgm:pt>
    <dgm:pt modelId="{455B6904-551F-44A9-9195-D8456C60553B}" type="pres">
      <dgm:prSet presAssocID="{F32B5E1E-7EF1-479D-83AE-C9592BCCE74B}" presName="sibTrans" presStyleLbl="sibTrans2D1" presStyleIdx="0" presStyleCnt="0"/>
      <dgm:spPr/>
    </dgm:pt>
    <dgm:pt modelId="{A16BF80A-6E9D-445B-8410-64C536B49133}" type="pres">
      <dgm:prSet presAssocID="{7B7E41E6-F409-43F3-8B15-3821DDA14124}" presName="compNode" presStyleCnt="0"/>
      <dgm:spPr/>
    </dgm:pt>
    <dgm:pt modelId="{7EB94017-7704-4DD5-B957-3E423B2A0F06}" type="pres">
      <dgm:prSet presAssocID="{7B7E41E6-F409-43F3-8B15-3821DDA14124}" presName="childRect" presStyleLbl="bgAcc1" presStyleIdx="3" presStyleCnt="6">
        <dgm:presLayoutVars>
          <dgm:bulletEnabled val="1"/>
        </dgm:presLayoutVars>
      </dgm:prSet>
      <dgm:spPr/>
    </dgm:pt>
    <dgm:pt modelId="{84F0638A-2E76-4F90-9B38-379108E415C6}" type="pres">
      <dgm:prSet presAssocID="{7B7E41E6-F409-43F3-8B15-3821DDA14124}" presName="parentText" presStyleLbl="node1" presStyleIdx="0" presStyleCnt="0">
        <dgm:presLayoutVars>
          <dgm:chMax val="0"/>
          <dgm:bulletEnabled val="1"/>
        </dgm:presLayoutVars>
      </dgm:prSet>
      <dgm:spPr/>
    </dgm:pt>
    <dgm:pt modelId="{48B78AD0-CDA5-44AF-AE23-AE46CB0C70E7}" type="pres">
      <dgm:prSet presAssocID="{7B7E41E6-F409-43F3-8B15-3821DDA14124}" presName="parentRect" presStyleLbl="alignNode1" presStyleIdx="3" presStyleCnt="6"/>
      <dgm:spPr/>
    </dgm:pt>
    <dgm:pt modelId="{6B4DD3E6-25CA-473C-A27A-811111A22409}" type="pres">
      <dgm:prSet presAssocID="{7B7E41E6-F409-43F3-8B15-3821DDA14124}" presName="adorn" presStyleLbl="fgAccFollowNode1" presStyleIdx="3" presStyleCnt="6"/>
      <dgm:spPr>
        <a:blipFill>
          <a:blip xmlns:r="http://schemas.openxmlformats.org/officeDocument/2006/relationships" r:embed="rId4"/>
          <a:srcRect/>
          <a:stretch>
            <a:fillRect l="-17000" r="-17000"/>
          </a:stretch>
        </a:blipFill>
      </dgm:spPr>
    </dgm:pt>
    <dgm:pt modelId="{3527A8F7-79AC-4D59-A9F2-26135D3BD900}" type="pres">
      <dgm:prSet presAssocID="{4F7A17DD-2D48-48A3-A419-8210B72B6682}" presName="sibTrans" presStyleLbl="sibTrans2D1" presStyleIdx="0" presStyleCnt="0"/>
      <dgm:spPr/>
    </dgm:pt>
    <dgm:pt modelId="{BC06A008-176F-4CAF-97A1-EF27D9698667}" type="pres">
      <dgm:prSet presAssocID="{DCC5F8CB-9A95-46CC-8E08-443F04EABA5C}" presName="compNode" presStyleCnt="0"/>
      <dgm:spPr/>
    </dgm:pt>
    <dgm:pt modelId="{92F891B7-64F4-4906-9438-0188E052E94F}" type="pres">
      <dgm:prSet presAssocID="{DCC5F8CB-9A95-46CC-8E08-443F04EABA5C}" presName="childRect" presStyleLbl="bgAcc1" presStyleIdx="4" presStyleCnt="6">
        <dgm:presLayoutVars>
          <dgm:bulletEnabled val="1"/>
        </dgm:presLayoutVars>
      </dgm:prSet>
      <dgm:spPr/>
    </dgm:pt>
    <dgm:pt modelId="{71553E58-F66E-4F99-ACA9-5508BBFAEC94}" type="pres">
      <dgm:prSet presAssocID="{DCC5F8CB-9A95-46CC-8E08-443F04EABA5C}" presName="parentText" presStyleLbl="node1" presStyleIdx="0" presStyleCnt="0">
        <dgm:presLayoutVars>
          <dgm:chMax val="0"/>
          <dgm:bulletEnabled val="1"/>
        </dgm:presLayoutVars>
      </dgm:prSet>
      <dgm:spPr/>
    </dgm:pt>
    <dgm:pt modelId="{BA4B31E6-235D-4AAB-A8E9-22D58E8E8333}" type="pres">
      <dgm:prSet presAssocID="{DCC5F8CB-9A95-46CC-8E08-443F04EABA5C}" presName="parentRect" presStyleLbl="alignNode1" presStyleIdx="4" presStyleCnt="6"/>
      <dgm:spPr/>
    </dgm:pt>
    <dgm:pt modelId="{10FE9A57-DDE7-4013-89BE-FC62EE979546}" type="pres">
      <dgm:prSet presAssocID="{DCC5F8CB-9A95-46CC-8E08-443F04EABA5C}" presName="adorn" presStyleLbl="fgAccFollowNode1" presStyleIdx="4" presStyleCnt="6"/>
      <dgm:spPr>
        <a:blipFill>
          <a:blip xmlns:r="http://schemas.openxmlformats.org/officeDocument/2006/relationships" r:embed="rId5"/>
          <a:srcRect/>
          <a:stretch>
            <a:fillRect/>
          </a:stretch>
        </a:blipFill>
      </dgm:spPr>
    </dgm:pt>
    <dgm:pt modelId="{D777570B-E555-4EAC-BC30-D00F0BEF6B7B}" type="pres">
      <dgm:prSet presAssocID="{7FAE8A48-633E-43EA-BF6F-0379CA9D8558}" presName="sibTrans" presStyleLbl="sibTrans2D1" presStyleIdx="0" presStyleCnt="0"/>
      <dgm:spPr/>
    </dgm:pt>
    <dgm:pt modelId="{710AB0CC-4D7D-47EF-A094-EE0DA2602481}" type="pres">
      <dgm:prSet presAssocID="{5A5F7550-5CAA-4C8A-A9AD-52A45DB38DD9}" presName="compNode" presStyleCnt="0"/>
      <dgm:spPr/>
    </dgm:pt>
    <dgm:pt modelId="{6AAEAF6B-E392-40B0-A276-E21732DE52CE}" type="pres">
      <dgm:prSet presAssocID="{5A5F7550-5CAA-4C8A-A9AD-52A45DB38DD9}" presName="childRect" presStyleLbl="bgAcc1" presStyleIdx="5" presStyleCnt="6">
        <dgm:presLayoutVars>
          <dgm:bulletEnabled val="1"/>
        </dgm:presLayoutVars>
      </dgm:prSet>
      <dgm:spPr/>
    </dgm:pt>
    <dgm:pt modelId="{B302E5F0-5714-4054-BFBD-BC52FF9AF6B7}" type="pres">
      <dgm:prSet presAssocID="{5A5F7550-5CAA-4C8A-A9AD-52A45DB38DD9}" presName="parentText" presStyleLbl="node1" presStyleIdx="0" presStyleCnt="0">
        <dgm:presLayoutVars>
          <dgm:chMax val="0"/>
          <dgm:bulletEnabled val="1"/>
        </dgm:presLayoutVars>
      </dgm:prSet>
      <dgm:spPr/>
    </dgm:pt>
    <dgm:pt modelId="{CC4C0D74-991E-43AB-80E5-2D50B5AC33DC}" type="pres">
      <dgm:prSet presAssocID="{5A5F7550-5CAA-4C8A-A9AD-52A45DB38DD9}" presName="parentRect" presStyleLbl="alignNode1" presStyleIdx="5" presStyleCnt="6"/>
      <dgm:spPr/>
    </dgm:pt>
    <dgm:pt modelId="{1DFD6291-E4BB-486D-8A64-DAAAED6E91CF}" type="pres">
      <dgm:prSet presAssocID="{5A5F7550-5CAA-4C8A-A9AD-52A45DB38DD9}" presName="adorn" presStyleLbl="fgAccFollowNode1" presStyleIdx="5" presStyleCnt="6"/>
      <dgm:spPr>
        <a:blipFill>
          <a:blip xmlns:r="http://schemas.openxmlformats.org/officeDocument/2006/relationships"/>
          <a:srcRect/>
          <a:stretch>
            <a:fillRect/>
          </a:stretch>
        </a:blipFill>
      </dgm:spPr>
    </dgm:pt>
  </dgm:ptLst>
  <dgm:cxnLst>
    <dgm:cxn modelId="{41600A00-DAB0-4EAD-8DAF-3B8D33EC3587}" srcId="{220254A2-4846-4BDB-95B9-EB4CB118B00E}" destId="{DA2E7B49-E35F-4877-86FC-4472CD0D81B5}" srcOrd="2" destOrd="0" parTransId="{10B2B18D-FC80-49A4-9A68-630E20AE1C72}" sibTransId="{F32B5E1E-7EF1-479D-83AE-C9592BCCE74B}"/>
    <dgm:cxn modelId="{4B0ED301-F413-44FF-8F10-77FE528B7A2C}" type="presOf" srcId="{7FAE8A48-633E-43EA-BF6F-0379CA9D8558}" destId="{D777570B-E555-4EAC-BC30-D00F0BEF6B7B}" srcOrd="0" destOrd="0" presId="urn:microsoft.com/office/officeart/2005/8/layout/bList2"/>
    <dgm:cxn modelId="{8CD83110-21A1-4B6A-9279-A98C2A6D9C93}" type="presOf" srcId="{B851AEA8-6796-4602-AB8E-FF23EF0400EA}" destId="{D8911571-9AFD-4664-B965-DBE387F4012F}" srcOrd="1" destOrd="0" presId="urn:microsoft.com/office/officeart/2005/8/layout/bList2"/>
    <dgm:cxn modelId="{12C9D71D-702F-4539-968C-92EE1666B8C3}" type="presOf" srcId="{5A5F7550-5CAA-4C8A-A9AD-52A45DB38DD9}" destId="{B302E5F0-5714-4054-BFBD-BC52FF9AF6B7}" srcOrd="0" destOrd="0" presId="urn:microsoft.com/office/officeart/2005/8/layout/bList2"/>
    <dgm:cxn modelId="{EB023329-E93E-4FDA-AE4E-73DC53729EE6}" type="presOf" srcId="{5A5F7550-5CAA-4C8A-A9AD-52A45DB38DD9}" destId="{CC4C0D74-991E-43AB-80E5-2D50B5AC33DC}" srcOrd="1" destOrd="0" presId="urn:microsoft.com/office/officeart/2005/8/layout/bList2"/>
    <dgm:cxn modelId="{E292D540-E1DB-4321-8838-09C238D7C0D7}" type="presOf" srcId="{7B7E41E6-F409-43F3-8B15-3821DDA14124}" destId="{84F0638A-2E76-4F90-9B38-379108E415C6}" srcOrd="0" destOrd="0" presId="urn:microsoft.com/office/officeart/2005/8/layout/bList2"/>
    <dgm:cxn modelId="{6AA77542-3424-43A4-BF3A-D0728756996B}" srcId="{220254A2-4846-4BDB-95B9-EB4CB118B00E}" destId="{7B7E41E6-F409-43F3-8B15-3821DDA14124}" srcOrd="3" destOrd="0" parTransId="{F4B24957-37CA-4660-9E3B-D6FBA588AF1C}" sibTransId="{4F7A17DD-2D48-48A3-A419-8210B72B6682}"/>
    <dgm:cxn modelId="{053A974A-5D8F-448B-B179-6032459E028F}" type="presOf" srcId="{220254A2-4846-4BDB-95B9-EB4CB118B00E}" destId="{24EA3E4F-C3E9-4BFC-9326-2BB40A6698B4}" srcOrd="0" destOrd="0" presId="urn:microsoft.com/office/officeart/2005/8/layout/bList2"/>
    <dgm:cxn modelId="{2F9BAD6A-5765-48CB-AFCF-688ACAD2E0C6}" srcId="{220254A2-4846-4BDB-95B9-EB4CB118B00E}" destId="{DCC5F8CB-9A95-46CC-8E08-443F04EABA5C}" srcOrd="4" destOrd="0" parTransId="{045E47C8-781D-40BE-BD5D-1C15718C5267}" sibTransId="{7FAE8A48-633E-43EA-BF6F-0379CA9D8558}"/>
    <dgm:cxn modelId="{CF539F6D-8F33-4120-BE2C-8E01D78B042F}" type="presOf" srcId="{DCC5F8CB-9A95-46CC-8E08-443F04EABA5C}" destId="{71553E58-F66E-4F99-ACA9-5508BBFAEC94}" srcOrd="0" destOrd="0" presId="urn:microsoft.com/office/officeart/2005/8/layout/bList2"/>
    <dgm:cxn modelId="{CE4EB155-A9F7-46A9-88A7-1CF3D5A7FF83}" srcId="{220254A2-4846-4BDB-95B9-EB4CB118B00E}" destId="{B942E025-4927-45B2-9F7F-A042E7335E20}" srcOrd="0" destOrd="0" parTransId="{4985137A-986A-4C61-BEE7-C6A8BB4011E6}" sibTransId="{30022928-A42B-4A32-B71E-AB46D22BAF50}"/>
    <dgm:cxn modelId="{0DF88357-4637-4544-98A2-31789AD06B2A}" type="presOf" srcId="{DCC5F8CB-9A95-46CC-8E08-443F04EABA5C}" destId="{BA4B31E6-235D-4AAB-A8E9-22D58E8E8333}" srcOrd="1" destOrd="0" presId="urn:microsoft.com/office/officeart/2005/8/layout/bList2"/>
    <dgm:cxn modelId="{6CE70B7D-F0FB-470C-89F2-D1314865308D}" type="presOf" srcId="{DA2E7B49-E35F-4877-86FC-4472CD0D81B5}" destId="{76C055F6-B5D8-473E-B11B-970280FE0224}" srcOrd="1" destOrd="0" presId="urn:microsoft.com/office/officeart/2005/8/layout/bList2"/>
    <dgm:cxn modelId="{88E6DE84-3F16-4BB9-896D-B1D25E9DA0DD}" type="presOf" srcId="{B942E025-4927-45B2-9F7F-A042E7335E20}" destId="{9A19831C-DC2E-405D-8CD5-D07159B07FB3}" srcOrd="1" destOrd="0" presId="urn:microsoft.com/office/officeart/2005/8/layout/bList2"/>
    <dgm:cxn modelId="{753A3890-D615-4932-81CE-EECF8276BCE8}" type="presOf" srcId="{B942E025-4927-45B2-9F7F-A042E7335E20}" destId="{980B193A-876A-4F5E-BDAC-1D5919E2FE8B}" srcOrd="0" destOrd="0" presId="urn:microsoft.com/office/officeart/2005/8/layout/bList2"/>
    <dgm:cxn modelId="{AB3E37A2-4741-4719-B6CA-9ECACBAB0D13}" srcId="{220254A2-4846-4BDB-95B9-EB4CB118B00E}" destId="{B851AEA8-6796-4602-AB8E-FF23EF0400EA}" srcOrd="1" destOrd="0" parTransId="{F4A0553E-3622-40AE-9138-154BAF118D60}" sibTransId="{1E85600B-8656-4E60-9EB5-A0C681D7595D}"/>
    <dgm:cxn modelId="{DECC75AB-7C43-4ACA-941C-694141A4A05F}" type="presOf" srcId="{30022928-A42B-4A32-B71E-AB46D22BAF50}" destId="{239AC325-0EA6-4850-8170-8C45AB11256D}" srcOrd="0" destOrd="0" presId="urn:microsoft.com/office/officeart/2005/8/layout/bList2"/>
    <dgm:cxn modelId="{23EC4CE3-978C-4284-8920-7A3BB2FA75B1}" type="presOf" srcId="{7B7E41E6-F409-43F3-8B15-3821DDA14124}" destId="{48B78AD0-CDA5-44AF-AE23-AE46CB0C70E7}" srcOrd="1" destOrd="0" presId="urn:microsoft.com/office/officeart/2005/8/layout/bList2"/>
    <dgm:cxn modelId="{A15A11E8-9D01-4827-ADB0-4DBF614C1C34}" srcId="{220254A2-4846-4BDB-95B9-EB4CB118B00E}" destId="{5A5F7550-5CAA-4C8A-A9AD-52A45DB38DD9}" srcOrd="5" destOrd="0" parTransId="{1C915CFF-478F-4744-BD41-E383ACFEB1E5}" sibTransId="{FA30ED66-E27F-44E3-8EA2-F1BD00F124F8}"/>
    <dgm:cxn modelId="{6193E5ED-DC09-4A48-B07A-62C610159C08}" type="presOf" srcId="{1E85600B-8656-4E60-9EB5-A0C681D7595D}" destId="{B5C436A5-71FB-40DD-84CC-05F09109BE33}" srcOrd="0" destOrd="0" presId="urn:microsoft.com/office/officeart/2005/8/layout/bList2"/>
    <dgm:cxn modelId="{39835CEF-649A-4928-B797-FAEB75B25C31}" type="presOf" srcId="{DA2E7B49-E35F-4877-86FC-4472CD0D81B5}" destId="{E75070FA-B895-4FC1-BF21-BAC5CE2FC5E7}" srcOrd="0" destOrd="0" presId="urn:microsoft.com/office/officeart/2005/8/layout/bList2"/>
    <dgm:cxn modelId="{7A4376F6-4336-406B-A554-3FE681E07C6C}" type="presOf" srcId="{F32B5E1E-7EF1-479D-83AE-C9592BCCE74B}" destId="{455B6904-551F-44A9-9195-D8456C60553B}" srcOrd="0" destOrd="0" presId="urn:microsoft.com/office/officeart/2005/8/layout/bList2"/>
    <dgm:cxn modelId="{92E5F6F7-1C7F-47E1-9430-0AC69581F29A}" type="presOf" srcId="{4F7A17DD-2D48-48A3-A419-8210B72B6682}" destId="{3527A8F7-79AC-4D59-A9F2-26135D3BD900}" srcOrd="0" destOrd="0" presId="urn:microsoft.com/office/officeart/2005/8/layout/bList2"/>
    <dgm:cxn modelId="{55213BFE-1B08-42D9-87AE-AEC919B9AE5F}" type="presOf" srcId="{B851AEA8-6796-4602-AB8E-FF23EF0400EA}" destId="{3DC8E16D-78BD-443C-B2D7-D8F01BC468E8}" srcOrd="0" destOrd="0" presId="urn:microsoft.com/office/officeart/2005/8/layout/bList2"/>
    <dgm:cxn modelId="{AE058285-A504-4BC3-B3F4-066F341E7228}" type="presParOf" srcId="{24EA3E4F-C3E9-4BFC-9326-2BB40A6698B4}" destId="{C94A56E5-6025-476B-9F6A-963EF478B66E}" srcOrd="0" destOrd="0" presId="urn:microsoft.com/office/officeart/2005/8/layout/bList2"/>
    <dgm:cxn modelId="{11887C4D-75E1-4F6A-9250-9A0786C73256}" type="presParOf" srcId="{C94A56E5-6025-476B-9F6A-963EF478B66E}" destId="{1E597946-CCD4-4340-946D-925E2C17FB04}" srcOrd="0" destOrd="0" presId="urn:microsoft.com/office/officeart/2005/8/layout/bList2"/>
    <dgm:cxn modelId="{9690A4F1-391B-4F91-96A6-47CF2D0FD460}" type="presParOf" srcId="{C94A56E5-6025-476B-9F6A-963EF478B66E}" destId="{980B193A-876A-4F5E-BDAC-1D5919E2FE8B}" srcOrd="1" destOrd="0" presId="urn:microsoft.com/office/officeart/2005/8/layout/bList2"/>
    <dgm:cxn modelId="{A6454A19-BEE0-4346-9AA6-71F3B80BB037}" type="presParOf" srcId="{C94A56E5-6025-476B-9F6A-963EF478B66E}" destId="{9A19831C-DC2E-405D-8CD5-D07159B07FB3}" srcOrd="2" destOrd="0" presId="urn:microsoft.com/office/officeart/2005/8/layout/bList2"/>
    <dgm:cxn modelId="{52C3C9E7-BF7A-4D09-BF69-6D84EA02DE3D}" type="presParOf" srcId="{C94A56E5-6025-476B-9F6A-963EF478B66E}" destId="{E7BA79FF-8919-4CA9-BFE2-64A51FF60C32}" srcOrd="3" destOrd="0" presId="urn:microsoft.com/office/officeart/2005/8/layout/bList2"/>
    <dgm:cxn modelId="{7791CFFF-A82C-4103-AE9F-380455B42D35}" type="presParOf" srcId="{24EA3E4F-C3E9-4BFC-9326-2BB40A6698B4}" destId="{239AC325-0EA6-4850-8170-8C45AB11256D}" srcOrd="1" destOrd="0" presId="urn:microsoft.com/office/officeart/2005/8/layout/bList2"/>
    <dgm:cxn modelId="{35616309-A0A6-47C8-9B5E-E799056CA80D}" type="presParOf" srcId="{24EA3E4F-C3E9-4BFC-9326-2BB40A6698B4}" destId="{2DCC8942-DEA6-467D-892B-DE43E257FFA9}" srcOrd="2" destOrd="0" presId="urn:microsoft.com/office/officeart/2005/8/layout/bList2"/>
    <dgm:cxn modelId="{3C2BFFD1-8632-4D27-83E9-A084E2B0B7A1}" type="presParOf" srcId="{2DCC8942-DEA6-467D-892B-DE43E257FFA9}" destId="{ACD3CB4B-8835-480B-A2F7-26620B2A19B0}" srcOrd="0" destOrd="0" presId="urn:microsoft.com/office/officeart/2005/8/layout/bList2"/>
    <dgm:cxn modelId="{3B39C4B7-9BC9-4359-AF73-19BEDCB7595B}" type="presParOf" srcId="{2DCC8942-DEA6-467D-892B-DE43E257FFA9}" destId="{3DC8E16D-78BD-443C-B2D7-D8F01BC468E8}" srcOrd="1" destOrd="0" presId="urn:microsoft.com/office/officeart/2005/8/layout/bList2"/>
    <dgm:cxn modelId="{134DC322-32AB-4D5E-B3C6-A19EEA2D98A9}" type="presParOf" srcId="{2DCC8942-DEA6-467D-892B-DE43E257FFA9}" destId="{D8911571-9AFD-4664-B965-DBE387F4012F}" srcOrd="2" destOrd="0" presId="urn:microsoft.com/office/officeart/2005/8/layout/bList2"/>
    <dgm:cxn modelId="{C2651B5A-144A-4EE7-93FF-1B60A96039D3}" type="presParOf" srcId="{2DCC8942-DEA6-467D-892B-DE43E257FFA9}" destId="{79336288-0E2A-4B94-AFC2-CF5E4D1DB24A}" srcOrd="3" destOrd="0" presId="urn:microsoft.com/office/officeart/2005/8/layout/bList2"/>
    <dgm:cxn modelId="{CA5F510D-0388-4942-809E-EFFAFEF72C28}" type="presParOf" srcId="{24EA3E4F-C3E9-4BFC-9326-2BB40A6698B4}" destId="{B5C436A5-71FB-40DD-84CC-05F09109BE33}" srcOrd="3" destOrd="0" presId="urn:microsoft.com/office/officeart/2005/8/layout/bList2"/>
    <dgm:cxn modelId="{E4493DB4-1DC7-4FE9-8413-6C5D67F95514}" type="presParOf" srcId="{24EA3E4F-C3E9-4BFC-9326-2BB40A6698B4}" destId="{3125DE27-56D7-4D59-8E14-2C0B1192720A}" srcOrd="4" destOrd="0" presId="urn:microsoft.com/office/officeart/2005/8/layout/bList2"/>
    <dgm:cxn modelId="{AC2C4450-02FC-4E89-BEFA-5041E5EB8F46}" type="presParOf" srcId="{3125DE27-56D7-4D59-8E14-2C0B1192720A}" destId="{D5CC0D43-4DBF-4BD6-A181-3FF757DEE293}" srcOrd="0" destOrd="0" presId="urn:microsoft.com/office/officeart/2005/8/layout/bList2"/>
    <dgm:cxn modelId="{850CD75B-D741-47C3-99EE-9710B5B45E5E}" type="presParOf" srcId="{3125DE27-56D7-4D59-8E14-2C0B1192720A}" destId="{E75070FA-B895-4FC1-BF21-BAC5CE2FC5E7}" srcOrd="1" destOrd="0" presId="urn:microsoft.com/office/officeart/2005/8/layout/bList2"/>
    <dgm:cxn modelId="{FDA2B51D-E95C-493B-B9F0-D85444A35473}" type="presParOf" srcId="{3125DE27-56D7-4D59-8E14-2C0B1192720A}" destId="{76C055F6-B5D8-473E-B11B-970280FE0224}" srcOrd="2" destOrd="0" presId="urn:microsoft.com/office/officeart/2005/8/layout/bList2"/>
    <dgm:cxn modelId="{31F809FC-0DF6-4045-AFBE-CCB3D0F2940D}" type="presParOf" srcId="{3125DE27-56D7-4D59-8E14-2C0B1192720A}" destId="{F6DC1D1C-3FFE-46B7-B235-CCAB15AAD85E}" srcOrd="3" destOrd="0" presId="urn:microsoft.com/office/officeart/2005/8/layout/bList2"/>
    <dgm:cxn modelId="{B96439B7-22F6-4F85-8D12-1729120F2DDA}" type="presParOf" srcId="{24EA3E4F-C3E9-4BFC-9326-2BB40A6698B4}" destId="{455B6904-551F-44A9-9195-D8456C60553B}" srcOrd="5" destOrd="0" presId="urn:microsoft.com/office/officeart/2005/8/layout/bList2"/>
    <dgm:cxn modelId="{3DC1FB3D-50F5-41E5-855E-648114E25393}" type="presParOf" srcId="{24EA3E4F-C3E9-4BFC-9326-2BB40A6698B4}" destId="{A16BF80A-6E9D-445B-8410-64C536B49133}" srcOrd="6" destOrd="0" presId="urn:microsoft.com/office/officeart/2005/8/layout/bList2"/>
    <dgm:cxn modelId="{C29A89A3-8E9E-4288-BD6E-EA917BFFFF1E}" type="presParOf" srcId="{A16BF80A-6E9D-445B-8410-64C536B49133}" destId="{7EB94017-7704-4DD5-B957-3E423B2A0F06}" srcOrd="0" destOrd="0" presId="urn:microsoft.com/office/officeart/2005/8/layout/bList2"/>
    <dgm:cxn modelId="{C3759391-9DAC-470F-A11A-97DE47C4D1A2}" type="presParOf" srcId="{A16BF80A-6E9D-445B-8410-64C536B49133}" destId="{84F0638A-2E76-4F90-9B38-379108E415C6}" srcOrd="1" destOrd="0" presId="urn:microsoft.com/office/officeart/2005/8/layout/bList2"/>
    <dgm:cxn modelId="{B3EFEB5A-9EAA-499F-ABD3-2896A5886AB8}" type="presParOf" srcId="{A16BF80A-6E9D-445B-8410-64C536B49133}" destId="{48B78AD0-CDA5-44AF-AE23-AE46CB0C70E7}" srcOrd="2" destOrd="0" presId="urn:microsoft.com/office/officeart/2005/8/layout/bList2"/>
    <dgm:cxn modelId="{A9CB2E82-19B3-4E21-B3B8-162A14CCDEA6}" type="presParOf" srcId="{A16BF80A-6E9D-445B-8410-64C536B49133}" destId="{6B4DD3E6-25CA-473C-A27A-811111A22409}" srcOrd="3" destOrd="0" presId="urn:microsoft.com/office/officeart/2005/8/layout/bList2"/>
    <dgm:cxn modelId="{60BC646D-1303-419F-9F77-DF5B00ADFAD7}" type="presParOf" srcId="{24EA3E4F-C3E9-4BFC-9326-2BB40A6698B4}" destId="{3527A8F7-79AC-4D59-A9F2-26135D3BD900}" srcOrd="7" destOrd="0" presId="urn:microsoft.com/office/officeart/2005/8/layout/bList2"/>
    <dgm:cxn modelId="{902A3C77-0EBD-4515-B91D-DF5D997DD837}" type="presParOf" srcId="{24EA3E4F-C3E9-4BFC-9326-2BB40A6698B4}" destId="{BC06A008-176F-4CAF-97A1-EF27D9698667}" srcOrd="8" destOrd="0" presId="urn:microsoft.com/office/officeart/2005/8/layout/bList2"/>
    <dgm:cxn modelId="{9301D1CF-E0A9-4304-A85D-8099749CD6BB}" type="presParOf" srcId="{BC06A008-176F-4CAF-97A1-EF27D9698667}" destId="{92F891B7-64F4-4906-9438-0188E052E94F}" srcOrd="0" destOrd="0" presId="urn:microsoft.com/office/officeart/2005/8/layout/bList2"/>
    <dgm:cxn modelId="{9136A652-DA13-445B-81F2-B7727E7F1718}" type="presParOf" srcId="{BC06A008-176F-4CAF-97A1-EF27D9698667}" destId="{71553E58-F66E-4F99-ACA9-5508BBFAEC94}" srcOrd="1" destOrd="0" presId="urn:microsoft.com/office/officeart/2005/8/layout/bList2"/>
    <dgm:cxn modelId="{23106FA5-B84A-4654-945C-696E7DAAD6F1}" type="presParOf" srcId="{BC06A008-176F-4CAF-97A1-EF27D9698667}" destId="{BA4B31E6-235D-4AAB-A8E9-22D58E8E8333}" srcOrd="2" destOrd="0" presId="urn:microsoft.com/office/officeart/2005/8/layout/bList2"/>
    <dgm:cxn modelId="{1E2A1548-68A7-48EE-B709-31424CC0BC48}" type="presParOf" srcId="{BC06A008-176F-4CAF-97A1-EF27D9698667}" destId="{10FE9A57-DDE7-4013-89BE-FC62EE979546}" srcOrd="3" destOrd="0" presId="urn:microsoft.com/office/officeart/2005/8/layout/bList2"/>
    <dgm:cxn modelId="{8B468AFA-696F-404B-84B4-841C749B9B08}" type="presParOf" srcId="{24EA3E4F-C3E9-4BFC-9326-2BB40A6698B4}" destId="{D777570B-E555-4EAC-BC30-D00F0BEF6B7B}" srcOrd="9" destOrd="0" presId="urn:microsoft.com/office/officeart/2005/8/layout/bList2"/>
    <dgm:cxn modelId="{5D278302-EB22-4B75-89C3-010BC9DCEC26}" type="presParOf" srcId="{24EA3E4F-C3E9-4BFC-9326-2BB40A6698B4}" destId="{710AB0CC-4D7D-47EF-A094-EE0DA2602481}" srcOrd="10" destOrd="0" presId="urn:microsoft.com/office/officeart/2005/8/layout/bList2"/>
    <dgm:cxn modelId="{27285483-83D6-45C6-917F-B5D4F6204560}" type="presParOf" srcId="{710AB0CC-4D7D-47EF-A094-EE0DA2602481}" destId="{6AAEAF6B-E392-40B0-A276-E21732DE52CE}" srcOrd="0" destOrd="0" presId="urn:microsoft.com/office/officeart/2005/8/layout/bList2"/>
    <dgm:cxn modelId="{3440B82E-6053-42C7-B02B-63884D237CC3}" type="presParOf" srcId="{710AB0CC-4D7D-47EF-A094-EE0DA2602481}" destId="{B302E5F0-5714-4054-BFBD-BC52FF9AF6B7}" srcOrd="1" destOrd="0" presId="urn:microsoft.com/office/officeart/2005/8/layout/bList2"/>
    <dgm:cxn modelId="{2B34201A-4333-40E8-A00E-1A0FF7C662EC}" type="presParOf" srcId="{710AB0CC-4D7D-47EF-A094-EE0DA2602481}" destId="{CC4C0D74-991E-43AB-80E5-2D50B5AC33DC}" srcOrd="2" destOrd="0" presId="urn:microsoft.com/office/officeart/2005/8/layout/bList2"/>
    <dgm:cxn modelId="{A4006D58-332E-4427-926C-C914CD1737C3}" type="presParOf" srcId="{710AB0CC-4D7D-47EF-A094-EE0DA2602481}" destId="{1DFD6291-E4BB-486D-8A64-DAAAED6E91CF}"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B6C3431-31D6-4F9F-A81E-651073F1FFB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3FA15CA-8B17-403D-AD2F-6A8EC311C809}">
      <dgm:prSet/>
      <dgm:spPr/>
      <dgm:t>
        <a:bodyPr/>
        <a:lstStyle/>
        <a:p>
          <a:r>
            <a:rPr lang="en-GB" baseline="0"/>
            <a:t>Excel</a:t>
          </a:r>
          <a:endParaRPr lang="en-GB"/>
        </a:p>
      </dgm:t>
    </dgm:pt>
    <dgm:pt modelId="{86BE611E-83CA-4AE5-B5DE-02E25E7F2CA5}" type="parTrans" cxnId="{6746DE4E-36D8-4DE4-85AB-F68F5D28903F}">
      <dgm:prSet/>
      <dgm:spPr/>
      <dgm:t>
        <a:bodyPr/>
        <a:lstStyle/>
        <a:p>
          <a:endParaRPr lang="en-GB"/>
        </a:p>
      </dgm:t>
    </dgm:pt>
    <dgm:pt modelId="{A79BE5F9-7F1A-40D4-B04D-944CF0D34DEB}" type="sibTrans" cxnId="{6746DE4E-36D8-4DE4-85AB-F68F5D28903F}">
      <dgm:prSet/>
      <dgm:spPr/>
      <dgm:t>
        <a:bodyPr/>
        <a:lstStyle/>
        <a:p>
          <a:endParaRPr lang="en-GB"/>
        </a:p>
      </dgm:t>
    </dgm:pt>
    <dgm:pt modelId="{ECDA3D3E-AF6E-4461-BC41-6104CD0FD95E}" type="pres">
      <dgm:prSet presAssocID="{BB6C3431-31D6-4F9F-A81E-651073F1FFB4}" presName="linear" presStyleCnt="0">
        <dgm:presLayoutVars>
          <dgm:animLvl val="lvl"/>
          <dgm:resizeHandles val="exact"/>
        </dgm:presLayoutVars>
      </dgm:prSet>
      <dgm:spPr/>
    </dgm:pt>
    <dgm:pt modelId="{286602B0-A13A-41B8-94DC-C9BFBF9ED365}" type="pres">
      <dgm:prSet presAssocID="{B3FA15CA-8B17-403D-AD2F-6A8EC311C809}" presName="parentText" presStyleLbl="node1" presStyleIdx="0" presStyleCnt="1">
        <dgm:presLayoutVars>
          <dgm:chMax val="0"/>
          <dgm:bulletEnabled val="1"/>
        </dgm:presLayoutVars>
      </dgm:prSet>
      <dgm:spPr/>
    </dgm:pt>
  </dgm:ptLst>
  <dgm:cxnLst>
    <dgm:cxn modelId="{A39EA060-2D97-4AFB-B545-FDE54502E412}" type="presOf" srcId="{BB6C3431-31D6-4F9F-A81E-651073F1FFB4}" destId="{ECDA3D3E-AF6E-4461-BC41-6104CD0FD95E}" srcOrd="0" destOrd="0" presId="urn:microsoft.com/office/officeart/2005/8/layout/vList2"/>
    <dgm:cxn modelId="{6746DE4E-36D8-4DE4-85AB-F68F5D28903F}" srcId="{BB6C3431-31D6-4F9F-A81E-651073F1FFB4}" destId="{B3FA15CA-8B17-403D-AD2F-6A8EC311C809}" srcOrd="0" destOrd="0" parTransId="{86BE611E-83CA-4AE5-B5DE-02E25E7F2CA5}" sibTransId="{A79BE5F9-7F1A-40D4-B04D-944CF0D34DEB}"/>
    <dgm:cxn modelId="{46C97472-936D-4587-B38D-D73430A81985}" type="presOf" srcId="{B3FA15CA-8B17-403D-AD2F-6A8EC311C809}" destId="{286602B0-A13A-41B8-94DC-C9BFBF9ED365}" srcOrd="0" destOrd="0" presId="urn:microsoft.com/office/officeart/2005/8/layout/vList2"/>
    <dgm:cxn modelId="{C7A1002B-B0AD-4BC5-A369-9C90353D8CFA}" type="presParOf" srcId="{ECDA3D3E-AF6E-4461-BC41-6104CD0FD95E}" destId="{286602B0-A13A-41B8-94DC-C9BFBF9ED36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31C70CE-14F8-4122-9095-0883FCBBA872}"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A4577F52-BBEF-4D04-BA50-9697E171AB50}">
      <dgm:prSet/>
      <dgm:spPr/>
      <dgm:t>
        <a:bodyPr/>
        <a:lstStyle/>
        <a:p>
          <a:r>
            <a:rPr lang="en-GB"/>
            <a:t>I WAS REALLY WORRIED ABOUT LEARNING EXCEL </a:t>
          </a:r>
        </a:p>
      </dgm:t>
    </dgm:pt>
    <dgm:pt modelId="{E3B07A02-460A-48AA-B900-50827BBBABF7}" type="parTrans" cxnId="{FBFB496B-FA53-437E-938A-EF137EA6396C}">
      <dgm:prSet/>
      <dgm:spPr/>
      <dgm:t>
        <a:bodyPr/>
        <a:lstStyle/>
        <a:p>
          <a:endParaRPr lang="en-GB"/>
        </a:p>
      </dgm:t>
    </dgm:pt>
    <dgm:pt modelId="{1B7CCD1E-BEB9-49EB-820F-7CC18719C513}" type="sibTrans" cxnId="{FBFB496B-FA53-437E-938A-EF137EA6396C}">
      <dgm:prSet/>
      <dgm:spPr/>
      <dgm:t>
        <a:bodyPr/>
        <a:lstStyle/>
        <a:p>
          <a:endParaRPr lang="en-GB"/>
        </a:p>
      </dgm:t>
    </dgm:pt>
    <dgm:pt modelId="{D30C94F0-9350-4A5C-84C0-781B58F1DA44}">
      <dgm:prSet/>
      <dgm:spPr/>
      <dgm:t>
        <a:bodyPr/>
        <a:lstStyle/>
        <a:p>
          <a:r>
            <a:rPr lang="en-GB"/>
            <a:t>EXCEL HAS ALWAYS BEEN A STRUGGLE FOR MYSELF </a:t>
          </a:r>
        </a:p>
      </dgm:t>
    </dgm:pt>
    <dgm:pt modelId="{3339E84F-715A-409C-BAFC-AD91C68D207B}" type="parTrans" cxnId="{CDA75571-6B69-4BB9-8BD7-5A75AB9F71C9}">
      <dgm:prSet/>
      <dgm:spPr/>
      <dgm:t>
        <a:bodyPr/>
        <a:lstStyle/>
        <a:p>
          <a:endParaRPr lang="en-GB"/>
        </a:p>
      </dgm:t>
    </dgm:pt>
    <dgm:pt modelId="{7C18A95E-712B-4507-AA33-6B38B87F63E9}" type="sibTrans" cxnId="{CDA75571-6B69-4BB9-8BD7-5A75AB9F71C9}">
      <dgm:prSet/>
      <dgm:spPr/>
      <dgm:t>
        <a:bodyPr/>
        <a:lstStyle/>
        <a:p>
          <a:endParaRPr lang="en-GB"/>
        </a:p>
      </dgm:t>
    </dgm:pt>
    <dgm:pt modelId="{E0EC4EDF-7D96-4626-8D78-34ABA360DAB4}">
      <dgm:prSet/>
      <dgm:spPr/>
      <dgm:t>
        <a:bodyPr/>
        <a:lstStyle/>
        <a:p>
          <a:r>
            <a:rPr lang="en-GB"/>
            <a:t>I REALLY ENJOYED DOING EXCEL AND LEARNING ALL THE CODES TO LEARN HOW TO D SPREADSHEETS.</a:t>
          </a:r>
        </a:p>
      </dgm:t>
    </dgm:pt>
    <dgm:pt modelId="{2C98DABD-C5E4-4199-A082-0F1C66882CCE}" type="parTrans" cxnId="{D840E299-E204-4AC7-9903-7CE073997466}">
      <dgm:prSet/>
      <dgm:spPr/>
      <dgm:t>
        <a:bodyPr/>
        <a:lstStyle/>
        <a:p>
          <a:endParaRPr lang="en-GB"/>
        </a:p>
      </dgm:t>
    </dgm:pt>
    <dgm:pt modelId="{25975C0B-35FD-40F3-B6BC-E4B9AC066CFF}" type="sibTrans" cxnId="{D840E299-E204-4AC7-9903-7CE073997466}">
      <dgm:prSet/>
      <dgm:spPr/>
      <dgm:t>
        <a:bodyPr/>
        <a:lstStyle/>
        <a:p>
          <a:endParaRPr lang="en-GB"/>
        </a:p>
      </dgm:t>
    </dgm:pt>
    <dgm:pt modelId="{928F2D96-4382-4461-9481-8CE3EDD58AAF}">
      <dgm:prSet/>
      <dgm:spPr/>
      <dgm:t>
        <a:bodyPr/>
        <a:lstStyle/>
        <a:p>
          <a:r>
            <a:rPr lang="en-GB"/>
            <a:t>THIS TOOL I WILL DEFUNTALLY BEING USING IN THE FUTURE </a:t>
          </a:r>
        </a:p>
      </dgm:t>
    </dgm:pt>
    <dgm:pt modelId="{DD9A43E6-B635-4BBD-9135-57A08890C378}" type="parTrans" cxnId="{1AB291C7-0497-4011-B892-46857E2FFDB9}">
      <dgm:prSet/>
      <dgm:spPr/>
      <dgm:t>
        <a:bodyPr/>
        <a:lstStyle/>
        <a:p>
          <a:endParaRPr lang="en-GB"/>
        </a:p>
      </dgm:t>
    </dgm:pt>
    <dgm:pt modelId="{F8733F0A-64B3-40D5-AB8D-277A6F29CCA6}" type="sibTrans" cxnId="{1AB291C7-0497-4011-B892-46857E2FFDB9}">
      <dgm:prSet/>
      <dgm:spPr/>
      <dgm:t>
        <a:bodyPr/>
        <a:lstStyle/>
        <a:p>
          <a:endParaRPr lang="en-GB"/>
        </a:p>
      </dgm:t>
    </dgm:pt>
    <dgm:pt modelId="{113F24A9-8C2D-4398-A3CE-8528A3954AF7}" type="pres">
      <dgm:prSet presAssocID="{731C70CE-14F8-4122-9095-0883FCBBA872}" presName="compositeShape" presStyleCnt="0">
        <dgm:presLayoutVars>
          <dgm:chMax val="7"/>
          <dgm:dir/>
          <dgm:resizeHandles val="exact"/>
        </dgm:presLayoutVars>
      </dgm:prSet>
      <dgm:spPr/>
    </dgm:pt>
    <dgm:pt modelId="{5AFCE56B-FC02-42B9-B1A0-359EF63A32A1}" type="pres">
      <dgm:prSet presAssocID="{A4577F52-BBEF-4D04-BA50-9697E171AB50}" presName="circ1" presStyleLbl="vennNode1" presStyleIdx="0" presStyleCnt="4"/>
      <dgm:spPr/>
    </dgm:pt>
    <dgm:pt modelId="{B2D90CF5-71F1-409C-8A48-E5CE5F395BB0}" type="pres">
      <dgm:prSet presAssocID="{A4577F52-BBEF-4D04-BA50-9697E171AB50}" presName="circ1Tx" presStyleLbl="revTx" presStyleIdx="0" presStyleCnt="0">
        <dgm:presLayoutVars>
          <dgm:chMax val="0"/>
          <dgm:chPref val="0"/>
          <dgm:bulletEnabled val="1"/>
        </dgm:presLayoutVars>
      </dgm:prSet>
      <dgm:spPr/>
    </dgm:pt>
    <dgm:pt modelId="{E560A23D-5C4A-4D46-AE50-57B346D1A617}" type="pres">
      <dgm:prSet presAssocID="{D30C94F0-9350-4A5C-84C0-781B58F1DA44}" presName="circ2" presStyleLbl="vennNode1" presStyleIdx="1" presStyleCnt="4"/>
      <dgm:spPr/>
    </dgm:pt>
    <dgm:pt modelId="{D9BAF8C8-C933-4952-AD04-F6B9998B13D2}" type="pres">
      <dgm:prSet presAssocID="{D30C94F0-9350-4A5C-84C0-781B58F1DA44}" presName="circ2Tx" presStyleLbl="revTx" presStyleIdx="0" presStyleCnt="0">
        <dgm:presLayoutVars>
          <dgm:chMax val="0"/>
          <dgm:chPref val="0"/>
          <dgm:bulletEnabled val="1"/>
        </dgm:presLayoutVars>
      </dgm:prSet>
      <dgm:spPr/>
    </dgm:pt>
    <dgm:pt modelId="{B2D4810A-B3FB-49BA-9EB1-648CCFCC8D9D}" type="pres">
      <dgm:prSet presAssocID="{E0EC4EDF-7D96-4626-8D78-34ABA360DAB4}" presName="circ3" presStyleLbl="vennNode1" presStyleIdx="2" presStyleCnt="4"/>
      <dgm:spPr/>
    </dgm:pt>
    <dgm:pt modelId="{E7C96C04-778F-4217-B8D1-6BC9A4977C67}" type="pres">
      <dgm:prSet presAssocID="{E0EC4EDF-7D96-4626-8D78-34ABA360DAB4}" presName="circ3Tx" presStyleLbl="revTx" presStyleIdx="0" presStyleCnt="0">
        <dgm:presLayoutVars>
          <dgm:chMax val="0"/>
          <dgm:chPref val="0"/>
          <dgm:bulletEnabled val="1"/>
        </dgm:presLayoutVars>
      </dgm:prSet>
      <dgm:spPr/>
    </dgm:pt>
    <dgm:pt modelId="{F9FAFA90-8A12-4643-8B35-176D89778C28}" type="pres">
      <dgm:prSet presAssocID="{928F2D96-4382-4461-9481-8CE3EDD58AAF}" presName="circ4" presStyleLbl="vennNode1" presStyleIdx="3" presStyleCnt="4"/>
      <dgm:spPr/>
    </dgm:pt>
    <dgm:pt modelId="{D8FD22B3-26F9-4275-A6F0-F8BB14AED4FF}" type="pres">
      <dgm:prSet presAssocID="{928F2D96-4382-4461-9481-8CE3EDD58AAF}" presName="circ4Tx" presStyleLbl="revTx" presStyleIdx="0" presStyleCnt="0">
        <dgm:presLayoutVars>
          <dgm:chMax val="0"/>
          <dgm:chPref val="0"/>
          <dgm:bulletEnabled val="1"/>
        </dgm:presLayoutVars>
      </dgm:prSet>
      <dgm:spPr/>
    </dgm:pt>
  </dgm:ptLst>
  <dgm:cxnLst>
    <dgm:cxn modelId="{C21D9A09-45C7-4561-B842-EC455467B5D6}" type="presOf" srcId="{731C70CE-14F8-4122-9095-0883FCBBA872}" destId="{113F24A9-8C2D-4398-A3CE-8528A3954AF7}" srcOrd="0" destOrd="0" presId="urn:microsoft.com/office/officeart/2005/8/layout/venn1"/>
    <dgm:cxn modelId="{86FDAD0D-1DF9-478E-B411-0FFF2B31348F}" type="presOf" srcId="{928F2D96-4382-4461-9481-8CE3EDD58AAF}" destId="{F9FAFA90-8A12-4643-8B35-176D89778C28}" srcOrd="0" destOrd="0" presId="urn:microsoft.com/office/officeart/2005/8/layout/venn1"/>
    <dgm:cxn modelId="{C686532F-A1AC-46AD-820D-3077CDEF8C3F}" type="presOf" srcId="{D30C94F0-9350-4A5C-84C0-781B58F1DA44}" destId="{E560A23D-5C4A-4D46-AE50-57B346D1A617}" srcOrd="0" destOrd="0" presId="urn:microsoft.com/office/officeart/2005/8/layout/venn1"/>
    <dgm:cxn modelId="{8555633B-8A75-45BA-A9D6-076431B74F74}" type="presOf" srcId="{A4577F52-BBEF-4D04-BA50-9697E171AB50}" destId="{5AFCE56B-FC02-42B9-B1A0-359EF63A32A1}" srcOrd="0" destOrd="0" presId="urn:microsoft.com/office/officeart/2005/8/layout/venn1"/>
    <dgm:cxn modelId="{1B7ED263-F848-4323-BB88-060BFFA411E5}" type="presOf" srcId="{E0EC4EDF-7D96-4626-8D78-34ABA360DAB4}" destId="{B2D4810A-B3FB-49BA-9EB1-648CCFCC8D9D}" srcOrd="0" destOrd="0" presId="urn:microsoft.com/office/officeart/2005/8/layout/venn1"/>
    <dgm:cxn modelId="{F7149245-3525-4CC9-AD69-A2C3DF02BB31}" type="presOf" srcId="{928F2D96-4382-4461-9481-8CE3EDD58AAF}" destId="{D8FD22B3-26F9-4275-A6F0-F8BB14AED4FF}" srcOrd="1" destOrd="0" presId="urn:microsoft.com/office/officeart/2005/8/layout/venn1"/>
    <dgm:cxn modelId="{7E621D6B-1217-4CF8-9674-A306C36F8819}" type="presOf" srcId="{E0EC4EDF-7D96-4626-8D78-34ABA360DAB4}" destId="{E7C96C04-778F-4217-B8D1-6BC9A4977C67}" srcOrd="1" destOrd="0" presId="urn:microsoft.com/office/officeart/2005/8/layout/venn1"/>
    <dgm:cxn modelId="{FBFB496B-FA53-437E-938A-EF137EA6396C}" srcId="{731C70CE-14F8-4122-9095-0883FCBBA872}" destId="{A4577F52-BBEF-4D04-BA50-9697E171AB50}" srcOrd="0" destOrd="0" parTransId="{E3B07A02-460A-48AA-B900-50827BBBABF7}" sibTransId="{1B7CCD1E-BEB9-49EB-820F-7CC18719C513}"/>
    <dgm:cxn modelId="{CDA75571-6B69-4BB9-8BD7-5A75AB9F71C9}" srcId="{731C70CE-14F8-4122-9095-0883FCBBA872}" destId="{D30C94F0-9350-4A5C-84C0-781B58F1DA44}" srcOrd="1" destOrd="0" parTransId="{3339E84F-715A-409C-BAFC-AD91C68D207B}" sibTransId="{7C18A95E-712B-4507-AA33-6B38B87F63E9}"/>
    <dgm:cxn modelId="{D840E299-E204-4AC7-9903-7CE073997466}" srcId="{731C70CE-14F8-4122-9095-0883FCBBA872}" destId="{E0EC4EDF-7D96-4626-8D78-34ABA360DAB4}" srcOrd="2" destOrd="0" parTransId="{2C98DABD-C5E4-4199-A082-0F1C66882CCE}" sibTransId="{25975C0B-35FD-40F3-B6BC-E4B9AC066CFF}"/>
    <dgm:cxn modelId="{6A0817BB-2306-416F-903C-985540B84EFC}" type="presOf" srcId="{D30C94F0-9350-4A5C-84C0-781B58F1DA44}" destId="{D9BAF8C8-C933-4952-AD04-F6B9998B13D2}" srcOrd="1" destOrd="0" presId="urn:microsoft.com/office/officeart/2005/8/layout/venn1"/>
    <dgm:cxn modelId="{1AB291C7-0497-4011-B892-46857E2FFDB9}" srcId="{731C70CE-14F8-4122-9095-0883FCBBA872}" destId="{928F2D96-4382-4461-9481-8CE3EDD58AAF}" srcOrd="3" destOrd="0" parTransId="{DD9A43E6-B635-4BBD-9135-57A08890C378}" sibTransId="{F8733F0A-64B3-40D5-AB8D-277A6F29CCA6}"/>
    <dgm:cxn modelId="{641CA1EB-6573-4BDD-AEF6-02F0C898CCE7}" type="presOf" srcId="{A4577F52-BBEF-4D04-BA50-9697E171AB50}" destId="{B2D90CF5-71F1-409C-8A48-E5CE5F395BB0}" srcOrd="1" destOrd="0" presId="urn:microsoft.com/office/officeart/2005/8/layout/venn1"/>
    <dgm:cxn modelId="{D396E4FD-81DB-4DD0-ACB0-D0BCD725DCF4}" type="presParOf" srcId="{113F24A9-8C2D-4398-A3CE-8528A3954AF7}" destId="{5AFCE56B-FC02-42B9-B1A0-359EF63A32A1}" srcOrd="0" destOrd="0" presId="urn:microsoft.com/office/officeart/2005/8/layout/venn1"/>
    <dgm:cxn modelId="{EE94945B-5FAA-4E31-A837-F84427E09504}" type="presParOf" srcId="{113F24A9-8C2D-4398-A3CE-8528A3954AF7}" destId="{B2D90CF5-71F1-409C-8A48-E5CE5F395BB0}" srcOrd="1" destOrd="0" presId="urn:microsoft.com/office/officeart/2005/8/layout/venn1"/>
    <dgm:cxn modelId="{E884EDC0-60B0-4D0B-8A9D-7319FEF22C44}" type="presParOf" srcId="{113F24A9-8C2D-4398-A3CE-8528A3954AF7}" destId="{E560A23D-5C4A-4D46-AE50-57B346D1A617}" srcOrd="2" destOrd="0" presId="urn:microsoft.com/office/officeart/2005/8/layout/venn1"/>
    <dgm:cxn modelId="{B32F3D26-F667-4F19-9AE4-E8F7B0200595}" type="presParOf" srcId="{113F24A9-8C2D-4398-A3CE-8528A3954AF7}" destId="{D9BAF8C8-C933-4952-AD04-F6B9998B13D2}" srcOrd="3" destOrd="0" presId="urn:microsoft.com/office/officeart/2005/8/layout/venn1"/>
    <dgm:cxn modelId="{C3334D43-3E3A-48E6-83AE-76D0BCCFB5B0}" type="presParOf" srcId="{113F24A9-8C2D-4398-A3CE-8528A3954AF7}" destId="{B2D4810A-B3FB-49BA-9EB1-648CCFCC8D9D}" srcOrd="4" destOrd="0" presId="urn:microsoft.com/office/officeart/2005/8/layout/venn1"/>
    <dgm:cxn modelId="{3622491F-DCCD-40EB-8374-F9B102DEC074}" type="presParOf" srcId="{113F24A9-8C2D-4398-A3CE-8528A3954AF7}" destId="{E7C96C04-778F-4217-B8D1-6BC9A4977C67}" srcOrd="5" destOrd="0" presId="urn:microsoft.com/office/officeart/2005/8/layout/venn1"/>
    <dgm:cxn modelId="{DCAA564F-282D-4C2C-8CF0-8E17A43C051B}" type="presParOf" srcId="{113F24A9-8C2D-4398-A3CE-8528A3954AF7}" destId="{F9FAFA90-8A12-4643-8B35-176D89778C28}" srcOrd="6" destOrd="0" presId="urn:microsoft.com/office/officeart/2005/8/layout/venn1"/>
    <dgm:cxn modelId="{9D3612C7-238D-4E9F-8D02-04DB8250FDD2}" type="presParOf" srcId="{113F24A9-8C2D-4398-A3CE-8528A3954AF7}" destId="{D8FD22B3-26F9-4275-A6F0-F8BB14AED4FF}" srcOrd="7"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9DACFBB-A63E-4DAB-8FCB-747B7D3B4520}" type="doc">
      <dgm:prSet loTypeId="urn:microsoft.com/office/officeart/2005/8/layout/hProcess11" loCatId="process" qsTypeId="urn:microsoft.com/office/officeart/2005/8/quickstyle/simple1" qsCatId="simple" csTypeId="urn:microsoft.com/office/officeart/2005/8/colors/accent2_2" csCatId="accent2" phldr="1"/>
      <dgm:spPr/>
      <dgm:t>
        <a:bodyPr/>
        <a:lstStyle/>
        <a:p>
          <a:endParaRPr lang="en-GB"/>
        </a:p>
      </dgm:t>
    </dgm:pt>
    <dgm:pt modelId="{A3C1D2F8-3EBD-426D-BC7A-8E77CB7A23DD}">
      <dgm:prSet/>
      <dgm:spPr/>
      <dgm:t>
        <a:bodyPr/>
        <a:lstStyle/>
        <a:p>
          <a:r>
            <a:rPr lang="en-US" dirty="0"/>
            <a:t>THIS WAS COMPLELY NEW TO ME BUT THIS WILL BE A GREAT TOOL, TO USE FOR MY BUSINESS </a:t>
          </a:r>
          <a:endParaRPr lang="en-GB" dirty="0"/>
        </a:p>
      </dgm:t>
    </dgm:pt>
    <dgm:pt modelId="{3D233819-45C1-4815-B2A6-DB1A40DF5E04}" type="parTrans" cxnId="{D668F892-7767-46D0-B40F-28A8EDF5999C}">
      <dgm:prSet/>
      <dgm:spPr/>
      <dgm:t>
        <a:bodyPr/>
        <a:lstStyle/>
        <a:p>
          <a:endParaRPr lang="en-GB"/>
        </a:p>
      </dgm:t>
    </dgm:pt>
    <dgm:pt modelId="{FE212390-D9E5-4544-ACAC-463D892D059B}" type="sibTrans" cxnId="{D668F892-7767-46D0-B40F-28A8EDF5999C}">
      <dgm:prSet/>
      <dgm:spPr/>
      <dgm:t>
        <a:bodyPr/>
        <a:lstStyle/>
        <a:p>
          <a:endParaRPr lang="en-GB"/>
        </a:p>
      </dgm:t>
    </dgm:pt>
    <dgm:pt modelId="{ACF48085-EE1B-410D-8DDA-63C6F38F842C}">
      <dgm:prSet/>
      <dgm:spPr/>
      <dgm:t>
        <a:bodyPr/>
        <a:lstStyle/>
        <a:p>
          <a:r>
            <a:rPr lang="en-US"/>
            <a:t>THIS WILL HELP ME SEND QUESTIONAIRE TO MY CLIENTS AND THEIR FAMILY </a:t>
          </a:r>
          <a:endParaRPr lang="en-GB"/>
        </a:p>
      </dgm:t>
    </dgm:pt>
    <dgm:pt modelId="{F8F951CE-C0D9-4E05-9EC8-FEAD29B08256}" type="parTrans" cxnId="{AC7E05BC-5ACF-456F-937F-A975FAA0465B}">
      <dgm:prSet/>
      <dgm:spPr/>
      <dgm:t>
        <a:bodyPr/>
        <a:lstStyle/>
        <a:p>
          <a:endParaRPr lang="en-GB"/>
        </a:p>
      </dgm:t>
    </dgm:pt>
    <dgm:pt modelId="{8A550BEB-0CA9-4B3A-974E-B5D73DA809C8}" type="sibTrans" cxnId="{AC7E05BC-5ACF-456F-937F-A975FAA0465B}">
      <dgm:prSet/>
      <dgm:spPr/>
      <dgm:t>
        <a:bodyPr/>
        <a:lstStyle/>
        <a:p>
          <a:endParaRPr lang="en-GB"/>
        </a:p>
      </dgm:t>
    </dgm:pt>
    <dgm:pt modelId="{3767D79E-6F0F-4FD7-B50B-4D7F1BBBB1E9}">
      <dgm:prSet/>
      <dgm:spPr/>
      <dgm:t>
        <a:bodyPr/>
        <a:lstStyle/>
        <a:p>
          <a:r>
            <a:rPr lang="en-US"/>
            <a:t>THIS WILL BE GREAT FOR FEEDBACK ON HOW MY COMPANY IS PERFORMING </a:t>
          </a:r>
          <a:endParaRPr lang="en-GB"/>
        </a:p>
      </dgm:t>
    </dgm:pt>
    <dgm:pt modelId="{35C5465E-1A1F-40CA-9C3A-640F41828907}" type="parTrans" cxnId="{FFA94F51-B613-4FDF-8D0B-3D19D720C730}">
      <dgm:prSet/>
      <dgm:spPr/>
      <dgm:t>
        <a:bodyPr/>
        <a:lstStyle/>
        <a:p>
          <a:endParaRPr lang="en-GB"/>
        </a:p>
      </dgm:t>
    </dgm:pt>
    <dgm:pt modelId="{D0902BF9-999B-4895-A3D9-B359EED8DE8D}" type="sibTrans" cxnId="{FFA94F51-B613-4FDF-8D0B-3D19D720C730}">
      <dgm:prSet/>
      <dgm:spPr/>
      <dgm:t>
        <a:bodyPr/>
        <a:lstStyle/>
        <a:p>
          <a:endParaRPr lang="en-GB"/>
        </a:p>
      </dgm:t>
    </dgm:pt>
    <dgm:pt modelId="{E32EE5BC-C7F4-4227-A7D1-2FB7DD8BFE09}" type="pres">
      <dgm:prSet presAssocID="{69DACFBB-A63E-4DAB-8FCB-747B7D3B4520}" presName="Name0" presStyleCnt="0">
        <dgm:presLayoutVars>
          <dgm:dir/>
          <dgm:resizeHandles val="exact"/>
        </dgm:presLayoutVars>
      </dgm:prSet>
      <dgm:spPr/>
    </dgm:pt>
    <dgm:pt modelId="{548011D2-0F1D-4BDF-864E-E8983AE5DFAE}" type="pres">
      <dgm:prSet presAssocID="{69DACFBB-A63E-4DAB-8FCB-747B7D3B4520}" presName="arrow" presStyleLbl="bgShp" presStyleIdx="0" presStyleCnt="1"/>
      <dgm:spPr/>
    </dgm:pt>
    <dgm:pt modelId="{8DE59A13-4461-4333-9DD9-CE1B6A8B3E87}" type="pres">
      <dgm:prSet presAssocID="{69DACFBB-A63E-4DAB-8FCB-747B7D3B4520}" presName="points" presStyleCnt="0"/>
      <dgm:spPr/>
    </dgm:pt>
    <dgm:pt modelId="{E80191BC-CF85-4F4C-A381-3E64BDC5AB9E}" type="pres">
      <dgm:prSet presAssocID="{A3C1D2F8-3EBD-426D-BC7A-8E77CB7A23DD}" presName="compositeA" presStyleCnt="0"/>
      <dgm:spPr/>
    </dgm:pt>
    <dgm:pt modelId="{ECAF0EC5-8CF7-4CB7-8EFD-9755587B387B}" type="pres">
      <dgm:prSet presAssocID="{A3C1D2F8-3EBD-426D-BC7A-8E77CB7A23DD}" presName="textA" presStyleLbl="revTx" presStyleIdx="0" presStyleCnt="3">
        <dgm:presLayoutVars>
          <dgm:bulletEnabled val="1"/>
        </dgm:presLayoutVars>
      </dgm:prSet>
      <dgm:spPr/>
    </dgm:pt>
    <dgm:pt modelId="{01E0386B-994E-4CFB-93DE-CCA5BD5A7050}" type="pres">
      <dgm:prSet presAssocID="{A3C1D2F8-3EBD-426D-BC7A-8E77CB7A23DD}" presName="circleA" presStyleLbl="node1" presStyleIdx="0" presStyleCnt="3"/>
      <dgm:spPr/>
    </dgm:pt>
    <dgm:pt modelId="{416DDB90-27A5-45CC-A707-728E49EA8FD7}" type="pres">
      <dgm:prSet presAssocID="{A3C1D2F8-3EBD-426D-BC7A-8E77CB7A23DD}" presName="spaceA" presStyleCnt="0"/>
      <dgm:spPr/>
    </dgm:pt>
    <dgm:pt modelId="{D53CBA2A-64DA-402D-84E9-1D1631F456CF}" type="pres">
      <dgm:prSet presAssocID="{FE212390-D9E5-4544-ACAC-463D892D059B}" presName="space" presStyleCnt="0"/>
      <dgm:spPr/>
    </dgm:pt>
    <dgm:pt modelId="{160D6BE8-7A0F-4009-BF09-A31ABCC3CBFD}" type="pres">
      <dgm:prSet presAssocID="{ACF48085-EE1B-410D-8DDA-63C6F38F842C}" presName="compositeB" presStyleCnt="0"/>
      <dgm:spPr/>
    </dgm:pt>
    <dgm:pt modelId="{19C454D3-5986-41DF-80AE-75D5DF12F520}" type="pres">
      <dgm:prSet presAssocID="{ACF48085-EE1B-410D-8DDA-63C6F38F842C}" presName="textB" presStyleLbl="revTx" presStyleIdx="1" presStyleCnt="3">
        <dgm:presLayoutVars>
          <dgm:bulletEnabled val="1"/>
        </dgm:presLayoutVars>
      </dgm:prSet>
      <dgm:spPr/>
    </dgm:pt>
    <dgm:pt modelId="{0F8797C4-22F4-4457-B5DF-6EB8B8570488}" type="pres">
      <dgm:prSet presAssocID="{ACF48085-EE1B-410D-8DDA-63C6F38F842C}" presName="circleB" presStyleLbl="node1" presStyleIdx="1" presStyleCnt="3"/>
      <dgm:spPr/>
    </dgm:pt>
    <dgm:pt modelId="{17D65746-84CF-4196-9AE3-B446D33D3F0F}" type="pres">
      <dgm:prSet presAssocID="{ACF48085-EE1B-410D-8DDA-63C6F38F842C}" presName="spaceB" presStyleCnt="0"/>
      <dgm:spPr/>
    </dgm:pt>
    <dgm:pt modelId="{D5F00987-1DD5-4FCE-9835-2ECA616947DE}" type="pres">
      <dgm:prSet presAssocID="{8A550BEB-0CA9-4B3A-974E-B5D73DA809C8}" presName="space" presStyleCnt="0"/>
      <dgm:spPr/>
    </dgm:pt>
    <dgm:pt modelId="{14BE3CE1-1B2D-4AEA-BF9D-47A388E6D91D}" type="pres">
      <dgm:prSet presAssocID="{3767D79E-6F0F-4FD7-B50B-4D7F1BBBB1E9}" presName="compositeA" presStyleCnt="0"/>
      <dgm:spPr/>
    </dgm:pt>
    <dgm:pt modelId="{B52FB565-D94F-49F9-82B6-66CF926863A9}" type="pres">
      <dgm:prSet presAssocID="{3767D79E-6F0F-4FD7-B50B-4D7F1BBBB1E9}" presName="textA" presStyleLbl="revTx" presStyleIdx="2" presStyleCnt="3">
        <dgm:presLayoutVars>
          <dgm:bulletEnabled val="1"/>
        </dgm:presLayoutVars>
      </dgm:prSet>
      <dgm:spPr/>
    </dgm:pt>
    <dgm:pt modelId="{9C1F5F3B-0B00-42A8-960D-9EB22DD500B6}" type="pres">
      <dgm:prSet presAssocID="{3767D79E-6F0F-4FD7-B50B-4D7F1BBBB1E9}" presName="circleA" presStyleLbl="node1" presStyleIdx="2" presStyleCnt="3"/>
      <dgm:spPr/>
    </dgm:pt>
    <dgm:pt modelId="{DF6D3B20-9C0D-4602-9D15-EE8B99FA370A}" type="pres">
      <dgm:prSet presAssocID="{3767D79E-6F0F-4FD7-B50B-4D7F1BBBB1E9}" presName="spaceA" presStyleCnt="0"/>
      <dgm:spPr/>
    </dgm:pt>
  </dgm:ptLst>
  <dgm:cxnLst>
    <dgm:cxn modelId="{1CE47E05-545B-40B7-B9C6-4102FB480C5D}" type="presOf" srcId="{3767D79E-6F0F-4FD7-B50B-4D7F1BBBB1E9}" destId="{B52FB565-D94F-49F9-82B6-66CF926863A9}" srcOrd="0" destOrd="0" presId="urn:microsoft.com/office/officeart/2005/8/layout/hProcess11"/>
    <dgm:cxn modelId="{AFFD9917-F1B1-4F9E-A04F-5BBBABDEC46D}" type="presOf" srcId="{69DACFBB-A63E-4DAB-8FCB-747B7D3B4520}" destId="{E32EE5BC-C7F4-4227-A7D1-2FB7DD8BFE09}" srcOrd="0" destOrd="0" presId="urn:microsoft.com/office/officeart/2005/8/layout/hProcess11"/>
    <dgm:cxn modelId="{46B3555B-BDCB-4333-8C2F-3D8D3F25C25C}" type="presOf" srcId="{A3C1D2F8-3EBD-426D-BC7A-8E77CB7A23DD}" destId="{ECAF0EC5-8CF7-4CB7-8EFD-9755587B387B}" srcOrd="0" destOrd="0" presId="urn:microsoft.com/office/officeart/2005/8/layout/hProcess11"/>
    <dgm:cxn modelId="{FFA94F51-B613-4FDF-8D0B-3D19D720C730}" srcId="{69DACFBB-A63E-4DAB-8FCB-747B7D3B4520}" destId="{3767D79E-6F0F-4FD7-B50B-4D7F1BBBB1E9}" srcOrd="2" destOrd="0" parTransId="{35C5465E-1A1F-40CA-9C3A-640F41828907}" sibTransId="{D0902BF9-999B-4895-A3D9-B359EED8DE8D}"/>
    <dgm:cxn modelId="{1BE3457C-E71F-4452-A5D6-B3C580595B05}" type="presOf" srcId="{ACF48085-EE1B-410D-8DDA-63C6F38F842C}" destId="{19C454D3-5986-41DF-80AE-75D5DF12F520}" srcOrd="0" destOrd="0" presId="urn:microsoft.com/office/officeart/2005/8/layout/hProcess11"/>
    <dgm:cxn modelId="{D668F892-7767-46D0-B40F-28A8EDF5999C}" srcId="{69DACFBB-A63E-4DAB-8FCB-747B7D3B4520}" destId="{A3C1D2F8-3EBD-426D-BC7A-8E77CB7A23DD}" srcOrd="0" destOrd="0" parTransId="{3D233819-45C1-4815-B2A6-DB1A40DF5E04}" sibTransId="{FE212390-D9E5-4544-ACAC-463D892D059B}"/>
    <dgm:cxn modelId="{AC7E05BC-5ACF-456F-937F-A975FAA0465B}" srcId="{69DACFBB-A63E-4DAB-8FCB-747B7D3B4520}" destId="{ACF48085-EE1B-410D-8DDA-63C6F38F842C}" srcOrd="1" destOrd="0" parTransId="{F8F951CE-C0D9-4E05-9EC8-FEAD29B08256}" sibTransId="{8A550BEB-0CA9-4B3A-974E-B5D73DA809C8}"/>
    <dgm:cxn modelId="{5A5E484E-4469-4ABD-85C5-4D67C59AE280}" type="presParOf" srcId="{E32EE5BC-C7F4-4227-A7D1-2FB7DD8BFE09}" destId="{548011D2-0F1D-4BDF-864E-E8983AE5DFAE}" srcOrd="0" destOrd="0" presId="urn:microsoft.com/office/officeart/2005/8/layout/hProcess11"/>
    <dgm:cxn modelId="{E3F33D4F-5105-4A2A-A047-8899537FDA59}" type="presParOf" srcId="{E32EE5BC-C7F4-4227-A7D1-2FB7DD8BFE09}" destId="{8DE59A13-4461-4333-9DD9-CE1B6A8B3E87}" srcOrd="1" destOrd="0" presId="urn:microsoft.com/office/officeart/2005/8/layout/hProcess11"/>
    <dgm:cxn modelId="{EE7706BA-FE80-4CDD-8985-686DFD6A2A83}" type="presParOf" srcId="{8DE59A13-4461-4333-9DD9-CE1B6A8B3E87}" destId="{E80191BC-CF85-4F4C-A381-3E64BDC5AB9E}" srcOrd="0" destOrd="0" presId="urn:microsoft.com/office/officeart/2005/8/layout/hProcess11"/>
    <dgm:cxn modelId="{416F4FF4-65AB-489C-A3D3-624C86F231A3}" type="presParOf" srcId="{E80191BC-CF85-4F4C-A381-3E64BDC5AB9E}" destId="{ECAF0EC5-8CF7-4CB7-8EFD-9755587B387B}" srcOrd="0" destOrd="0" presId="urn:microsoft.com/office/officeart/2005/8/layout/hProcess11"/>
    <dgm:cxn modelId="{8252C80D-07BC-4748-85B6-4171F2907863}" type="presParOf" srcId="{E80191BC-CF85-4F4C-A381-3E64BDC5AB9E}" destId="{01E0386B-994E-4CFB-93DE-CCA5BD5A7050}" srcOrd="1" destOrd="0" presId="urn:microsoft.com/office/officeart/2005/8/layout/hProcess11"/>
    <dgm:cxn modelId="{5004F3CF-7593-47D7-BE36-3A96208FEB8C}" type="presParOf" srcId="{E80191BC-CF85-4F4C-A381-3E64BDC5AB9E}" destId="{416DDB90-27A5-45CC-A707-728E49EA8FD7}" srcOrd="2" destOrd="0" presId="urn:microsoft.com/office/officeart/2005/8/layout/hProcess11"/>
    <dgm:cxn modelId="{D035CA28-8105-40B6-B481-56E935C9E585}" type="presParOf" srcId="{8DE59A13-4461-4333-9DD9-CE1B6A8B3E87}" destId="{D53CBA2A-64DA-402D-84E9-1D1631F456CF}" srcOrd="1" destOrd="0" presId="urn:microsoft.com/office/officeart/2005/8/layout/hProcess11"/>
    <dgm:cxn modelId="{AC83BA1B-A812-4060-9179-E3D5BBD2E17E}" type="presParOf" srcId="{8DE59A13-4461-4333-9DD9-CE1B6A8B3E87}" destId="{160D6BE8-7A0F-4009-BF09-A31ABCC3CBFD}" srcOrd="2" destOrd="0" presId="urn:microsoft.com/office/officeart/2005/8/layout/hProcess11"/>
    <dgm:cxn modelId="{820DAD95-CE4F-40F6-B58B-6875A8803D4C}" type="presParOf" srcId="{160D6BE8-7A0F-4009-BF09-A31ABCC3CBFD}" destId="{19C454D3-5986-41DF-80AE-75D5DF12F520}" srcOrd="0" destOrd="0" presId="urn:microsoft.com/office/officeart/2005/8/layout/hProcess11"/>
    <dgm:cxn modelId="{3E89752B-B524-435C-8866-4B3C7138A45C}" type="presParOf" srcId="{160D6BE8-7A0F-4009-BF09-A31ABCC3CBFD}" destId="{0F8797C4-22F4-4457-B5DF-6EB8B8570488}" srcOrd="1" destOrd="0" presId="urn:microsoft.com/office/officeart/2005/8/layout/hProcess11"/>
    <dgm:cxn modelId="{7026C63E-F678-4408-BF8F-E2B5AA031E1F}" type="presParOf" srcId="{160D6BE8-7A0F-4009-BF09-A31ABCC3CBFD}" destId="{17D65746-84CF-4196-9AE3-B446D33D3F0F}" srcOrd="2" destOrd="0" presId="urn:microsoft.com/office/officeart/2005/8/layout/hProcess11"/>
    <dgm:cxn modelId="{D9AA1785-44F2-4C20-A9BC-89A7AA09F3EE}" type="presParOf" srcId="{8DE59A13-4461-4333-9DD9-CE1B6A8B3E87}" destId="{D5F00987-1DD5-4FCE-9835-2ECA616947DE}" srcOrd="3" destOrd="0" presId="urn:microsoft.com/office/officeart/2005/8/layout/hProcess11"/>
    <dgm:cxn modelId="{B512E74E-DD3E-42CE-9D92-63A842F9CCBC}" type="presParOf" srcId="{8DE59A13-4461-4333-9DD9-CE1B6A8B3E87}" destId="{14BE3CE1-1B2D-4AEA-BF9D-47A388E6D91D}" srcOrd="4" destOrd="0" presId="urn:microsoft.com/office/officeart/2005/8/layout/hProcess11"/>
    <dgm:cxn modelId="{56B956B1-46C8-4A1B-AC2A-40318B5919B7}" type="presParOf" srcId="{14BE3CE1-1B2D-4AEA-BF9D-47A388E6D91D}" destId="{B52FB565-D94F-49F9-82B6-66CF926863A9}" srcOrd="0" destOrd="0" presId="urn:microsoft.com/office/officeart/2005/8/layout/hProcess11"/>
    <dgm:cxn modelId="{2E6C5B79-59A6-4416-81D6-CFC6F209F88B}" type="presParOf" srcId="{14BE3CE1-1B2D-4AEA-BF9D-47A388E6D91D}" destId="{9C1F5F3B-0B00-42A8-960D-9EB22DD500B6}" srcOrd="1" destOrd="0" presId="urn:microsoft.com/office/officeart/2005/8/layout/hProcess11"/>
    <dgm:cxn modelId="{9F606644-EF98-43B8-9C73-268852373372}" type="presParOf" srcId="{14BE3CE1-1B2D-4AEA-BF9D-47A388E6D91D}" destId="{DF6D3B20-9C0D-4602-9D15-EE8B99FA370A}"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30C9AD-269E-4DB5-81B7-213208693C91}" type="doc">
      <dgm:prSet loTypeId="urn:microsoft.com/office/officeart/2005/8/layout/hProcess9" loCatId="process" qsTypeId="urn:microsoft.com/office/officeart/2005/8/quickstyle/simple1" qsCatId="simple" csTypeId="urn:microsoft.com/office/officeart/2005/8/colors/colorful2" csCatId="colorful" phldr="1"/>
      <dgm:spPr/>
      <dgm:t>
        <a:bodyPr/>
        <a:lstStyle/>
        <a:p>
          <a:endParaRPr lang="en-GB"/>
        </a:p>
      </dgm:t>
    </dgm:pt>
    <dgm:pt modelId="{66F45BFD-6A36-4052-95C6-0DA0A0127576}">
      <dgm:prSet/>
      <dgm:spPr/>
      <dgm:t>
        <a:bodyPr/>
        <a:lstStyle/>
        <a:p>
          <a:r>
            <a:rPr lang="en-GB" b="1"/>
            <a:t>I HAVE DONE A FEW QUESTIONS ON HOW I DONE ON MY PRESENTATION TODAY.</a:t>
          </a:r>
          <a:endParaRPr lang="en-GB"/>
        </a:p>
      </dgm:t>
    </dgm:pt>
    <dgm:pt modelId="{A51EF000-4D93-46C3-B502-164AFB50A4CE}" type="parTrans" cxnId="{2B87D144-F022-48E6-B240-23ED9ED200FA}">
      <dgm:prSet/>
      <dgm:spPr/>
      <dgm:t>
        <a:bodyPr/>
        <a:lstStyle/>
        <a:p>
          <a:endParaRPr lang="en-GB"/>
        </a:p>
      </dgm:t>
    </dgm:pt>
    <dgm:pt modelId="{452B93B8-5162-452A-9F88-C3A965880263}" type="sibTrans" cxnId="{2B87D144-F022-48E6-B240-23ED9ED200FA}">
      <dgm:prSet/>
      <dgm:spPr/>
      <dgm:t>
        <a:bodyPr/>
        <a:lstStyle/>
        <a:p>
          <a:endParaRPr lang="en-GB"/>
        </a:p>
      </dgm:t>
    </dgm:pt>
    <dgm:pt modelId="{7A055079-07D2-4B1E-8EAC-DA963C13F658}">
      <dgm:prSet/>
      <dgm:spPr/>
      <dgm:t>
        <a:bodyPr/>
        <a:lstStyle/>
        <a:p>
          <a:r>
            <a:rPr lang="en-GB" b="1"/>
            <a:t>IF YOU WOULD PLEASE SCAN THE QR CODE AND HAVE ALOOK,</a:t>
          </a:r>
          <a:endParaRPr lang="en-GB"/>
        </a:p>
      </dgm:t>
    </dgm:pt>
    <dgm:pt modelId="{19DF7D23-3008-447A-B4D6-9A0FBCE175F0}" type="parTrans" cxnId="{913242CC-71CD-4CFD-A524-1F2845949771}">
      <dgm:prSet/>
      <dgm:spPr/>
      <dgm:t>
        <a:bodyPr/>
        <a:lstStyle/>
        <a:p>
          <a:endParaRPr lang="en-GB"/>
        </a:p>
      </dgm:t>
    </dgm:pt>
    <dgm:pt modelId="{DBA8D811-3E41-48A7-AEA1-A004806D3695}" type="sibTrans" cxnId="{913242CC-71CD-4CFD-A524-1F2845949771}">
      <dgm:prSet/>
      <dgm:spPr/>
      <dgm:t>
        <a:bodyPr/>
        <a:lstStyle/>
        <a:p>
          <a:endParaRPr lang="en-GB"/>
        </a:p>
      </dgm:t>
    </dgm:pt>
    <dgm:pt modelId="{38BC830A-B327-4F37-B62B-AF81C91C53BA}">
      <dgm:prSet/>
      <dgm:spPr/>
      <dgm:t>
        <a:bodyPr/>
        <a:lstStyle/>
        <a:p>
          <a:r>
            <a:rPr lang="en-GB" b="1"/>
            <a:t>I WOULD BE REALY GRATEFUL FOR YOUR TIME IN DOING THIS </a:t>
          </a:r>
          <a:endParaRPr lang="en-GB"/>
        </a:p>
      </dgm:t>
    </dgm:pt>
    <dgm:pt modelId="{61ADF2D3-F825-4E41-8BFC-8B67B36DB595}" type="parTrans" cxnId="{E215DCC5-6E9D-4582-B0DE-1B5FDFA2B6F2}">
      <dgm:prSet/>
      <dgm:spPr/>
      <dgm:t>
        <a:bodyPr/>
        <a:lstStyle/>
        <a:p>
          <a:endParaRPr lang="en-GB"/>
        </a:p>
      </dgm:t>
    </dgm:pt>
    <dgm:pt modelId="{AF007718-4F36-4DAE-979B-048F418C35AD}" type="sibTrans" cxnId="{E215DCC5-6E9D-4582-B0DE-1B5FDFA2B6F2}">
      <dgm:prSet/>
      <dgm:spPr/>
      <dgm:t>
        <a:bodyPr/>
        <a:lstStyle/>
        <a:p>
          <a:endParaRPr lang="en-GB"/>
        </a:p>
      </dgm:t>
    </dgm:pt>
    <dgm:pt modelId="{B7940982-E115-4413-999F-D44216796741}">
      <dgm:prSet/>
      <dgm:spPr/>
      <dgm:t>
        <a:bodyPr/>
        <a:lstStyle/>
        <a:p>
          <a:r>
            <a:rPr lang="en-GB" b="1"/>
            <a:t>THANK YOU ALL FOR WTACHING MY PRESENTATION </a:t>
          </a:r>
          <a:endParaRPr lang="en-GB"/>
        </a:p>
      </dgm:t>
    </dgm:pt>
    <dgm:pt modelId="{82D63432-5C67-42FD-9354-6C765BECD932}" type="parTrans" cxnId="{8BD6548F-5191-428D-BF0A-D71C1B2808B6}">
      <dgm:prSet/>
      <dgm:spPr/>
      <dgm:t>
        <a:bodyPr/>
        <a:lstStyle/>
        <a:p>
          <a:endParaRPr lang="en-GB"/>
        </a:p>
      </dgm:t>
    </dgm:pt>
    <dgm:pt modelId="{0E56D9D7-EFD4-4D32-B3FD-509C695E3F46}" type="sibTrans" cxnId="{8BD6548F-5191-428D-BF0A-D71C1B2808B6}">
      <dgm:prSet/>
      <dgm:spPr/>
      <dgm:t>
        <a:bodyPr/>
        <a:lstStyle/>
        <a:p>
          <a:endParaRPr lang="en-GB"/>
        </a:p>
      </dgm:t>
    </dgm:pt>
    <dgm:pt modelId="{D0221FBA-0648-4921-87B4-C5ACD0A94DB3}" type="pres">
      <dgm:prSet presAssocID="{3830C9AD-269E-4DB5-81B7-213208693C91}" presName="CompostProcess" presStyleCnt="0">
        <dgm:presLayoutVars>
          <dgm:dir/>
          <dgm:resizeHandles val="exact"/>
        </dgm:presLayoutVars>
      </dgm:prSet>
      <dgm:spPr/>
    </dgm:pt>
    <dgm:pt modelId="{A0DF974D-C6F3-48C9-A81D-99C852365D2C}" type="pres">
      <dgm:prSet presAssocID="{3830C9AD-269E-4DB5-81B7-213208693C91}" presName="arrow" presStyleLbl="bgShp" presStyleIdx="0" presStyleCnt="1"/>
      <dgm:spPr/>
    </dgm:pt>
    <dgm:pt modelId="{2197118F-2A20-44C0-99FF-2D0A8C563FC7}" type="pres">
      <dgm:prSet presAssocID="{3830C9AD-269E-4DB5-81B7-213208693C91}" presName="linearProcess" presStyleCnt="0"/>
      <dgm:spPr/>
    </dgm:pt>
    <dgm:pt modelId="{CD402B96-2560-48B8-AD05-C635ECEBC67B}" type="pres">
      <dgm:prSet presAssocID="{66F45BFD-6A36-4052-95C6-0DA0A0127576}" presName="textNode" presStyleLbl="node1" presStyleIdx="0" presStyleCnt="4">
        <dgm:presLayoutVars>
          <dgm:bulletEnabled val="1"/>
        </dgm:presLayoutVars>
      </dgm:prSet>
      <dgm:spPr/>
    </dgm:pt>
    <dgm:pt modelId="{63155B26-28C7-43F4-9B36-4ECA05248A0D}" type="pres">
      <dgm:prSet presAssocID="{452B93B8-5162-452A-9F88-C3A965880263}" presName="sibTrans" presStyleCnt="0"/>
      <dgm:spPr/>
    </dgm:pt>
    <dgm:pt modelId="{F4241043-E8AB-4E2E-8518-4FE9DD8BA9A5}" type="pres">
      <dgm:prSet presAssocID="{7A055079-07D2-4B1E-8EAC-DA963C13F658}" presName="textNode" presStyleLbl="node1" presStyleIdx="1" presStyleCnt="4">
        <dgm:presLayoutVars>
          <dgm:bulletEnabled val="1"/>
        </dgm:presLayoutVars>
      </dgm:prSet>
      <dgm:spPr/>
    </dgm:pt>
    <dgm:pt modelId="{7DAB691C-067A-403F-9FC0-3038F504A00E}" type="pres">
      <dgm:prSet presAssocID="{DBA8D811-3E41-48A7-AEA1-A004806D3695}" presName="sibTrans" presStyleCnt="0"/>
      <dgm:spPr/>
    </dgm:pt>
    <dgm:pt modelId="{81AD53D5-894B-4A08-98D1-872D8ACE10EC}" type="pres">
      <dgm:prSet presAssocID="{38BC830A-B327-4F37-B62B-AF81C91C53BA}" presName="textNode" presStyleLbl="node1" presStyleIdx="2" presStyleCnt="4">
        <dgm:presLayoutVars>
          <dgm:bulletEnabled val="1"/>
        </dgm:presLayoutVars>
      </dgm:prSet>
      <dgm:spPr/>
    </dgm:pt>
    <dgm:pt modelId="{5A068356-06ED-42B1-A759-8034EB478D5C}" type="pres">
      <dgm:prSet presAssocID="{AF007718-4F36-4DAE-979B-048F418C35AD}" presName="sibTrans" presStyleCnt="0"/>
      <dgm:spPr/>
    </dgm:pt>
    <dgm:pt modelId="{751C3BB3-2C17-4C1B-83D4-4A7CD77C3322}" type="pres">
      <dgm:prSet presAssocID="{B7940982-E115-4413-999F-D44216796741}" presName="textNode" presStyleLbl="node1" presStyleIdx="3" presStyleCnt="4">
        <dgm:presLayoutVars>
          <dgm:bulletEnabled val="1"/>
        </dgm:presLayoutVars>
      </dgm:prSet>
      <dgm:spPr/>
    </dgm:pt>
  </dgm:ptLst>
  <dgm:cxnLst>
    <dgm:cxn modelId="{7F7B3C13-CA30-4ACE-A3DE-0AEDC29E5F3F}" type="presOf" srcId="{3830C9AD-269E-4DB5-81B7-213208693C91}" destId="{D0221FBA-0648-4921-87B4-C5ACD0A94DB3}" srcOrd="0" destOrd="0" presId="urn:microsoft.com/office/officeart/2005/8/layout/hProcess9"/>
    <dgm:cxn modelId="{D35C6D5F-1300-4BF7-8217-8EECAB02E761}" type="presOf" srcId="{B7940982-E115-4413-999F-D44216796741}" destId="{751C3BB3-2C17-4C1B-83D4-4A7CD77C3322}" srcOrd="0" destOrd="0" presId="urn:microsoft.com/office/officeart/2005/8/layout/hProcess9"/>
    <dgm:cxn modelId="{2B87D144-F022-48E6-B240-23ED9ED200FA}" srcId="{3830C9AD-269E-4DB5-81B7-213208693C91}" destId="{66F45BFD-6A36-4052-95C6-0DA0A0127576}" srcOrd="0" destOrd="0" parTransId="{A51EF000-4D93-46C3-B502-164AFB50A4CE}" sibTransId="{452B93B8-5162-452A-9F88-C3A965880263}"/>
    <dgm:cxn modelId="{8BD6548F-5191-428D-BF0A-D71C1B2808B6}" srcId="{3830C9AD-269E-4DB5-81B7-213208693C91}" destId="{B7940982-E115-4413-999F-D44216796741}" srcOrd="3" destOrd="0" parTransId="{82D63432-5C67-42FD-9354-6C765BECD932}" sibTransId="{0E56D9D7-EFD4-4D32-B3FD-509C695E3F46}"/>
    <dgm:cxn modelId="{E215DCC5-6E9D-4582-B0DE-1B5FDFA2B6F2}" srcId="{3830C9AD-269E-4DB5-81B7-213208693C91}" destId="{38BC830A-B327-4F37-B62B-AF81C91C53BA}" srcOrd="2" destOrd="0" parTransId="{61ADF2D3-F825-4E41-8BFC-8B67B36DB595}" sibTransId="{AF007718-4F36-4DAE-979B-048F418C35AD}"/>
    <dgm:cxn modelId="{913242CC-71CD-4CFD-A524-1F2845949771}" srcId="{3830C9AD-269E-4DB5-81B7-213208693C91}" destId="{7A055079-07D2-4B1E-8EAC-DA963C13F658}" srcOrd="1" destOrd="0" parTransId="{19DF7D23-3008-447A-B4D6-9A0FBCE175F0}" sibTransId="{DBA8D811-3E41-48A7-AEA1-A004806D3695}"/>
    <dgm:cxn modelId="{5709B5E7-40FC-4293-A149-F3BAC47409A0}" type="presOf" srcId="{38BC830A-B327-4F37-B62B-AF81C91C53BA}" destId="{81AD53D5-894B-4A08-98D1-872D8ACE10EC}" srcOrd="0" destOrd="0" presId="urn:microsoft.com/office/officeart/2005/8/layout/hProcess9"/>
    <dgm:cxn modelId="{03BEA0EA-D5C0-4F58-8E48-29D29EC64A79}" type="presOf" srcId="{7A055079-07D2-4B1E-8EAC-DA963C13F658}" destId="{F4241043-E8AB-4E2E-8518-4FE9DD8BA9A5}" srcOrd="0" destOrd="0" presId="urn:microsoft.com/office/officeart/2005/8/layout/hProcess9"/>
    <dgm:cxn modelId="{7EAF8AF8-5E7B-43A9-AD79-53F9E187C4D6}" type="presOf" srcId="{66F45BFD-6A36-4052-95C6-0DA0A0127576}" destId="{CD402B96-2560-48B8-AD05-C635ECEBC67B}" srcOrd="0" destOrd="0" presId="urn:microsoft.com/office/officeart/2005/8/layout/hProcess9"/>
    <dgm:cxn modelId="{202DCECC-E246-4BC3-BC04-902B615AA46D}" type="presParOf" srcId="{D0221FBA-0648-4921-87B4-C5ACD0A94DB3}" destId="{A0DF974D-C6F3-48C9-A81D-99C852365D2C}" srcOrd="0" destOrd="0" presId="urn:microsoft.com/office/officeart/2005/8/layout/hProcess9"/>
    <dgm:cxn modelId="{ADFF5924-4F9E-4FD7-8251-9EDA7F6407D2}" type="presParOf" srcId="{D0221FBA-0648-4921-87B4-C5ACD0A94DB3}" destId="{2197118F-2A20-44C0-99FF-2D0A8C563FC7}" srcOrd="1" destOrd="0" presId="urn:microsoft.com/office/officeart/2005/8/layout/hProcess9"/>
    <dgm:cxn modelId="{FB6F32D4-8893-4FB9-8F87-C66790368ED1}" type="presParOf" srcId="{2197118F-2A20-44C0-99FF-2D0A8C563FC7}" destId="{CD402B96-2560-48B8-AD05-C635ECEBC67B}" srcOrd="0" destOrd="0" presId="urn:microsoft.com/office/officeart/2005/8/layout/hProcess9"/>
    <dgm:cxn modelId="{370FEAC9-6297-4031-B536-4982DD70F727}" type="presParOf" srcId="{2197118F-2A20-44C0-99FF-2D0A8C563FC7}" destId="{63155B26-28C7-43F4-9B36-4ECA05248A0D}" srcOrd="1" destOrd="0" presId="urn:microsoft.com/office/officeart/2005/8/layout/hProcess9"/>
    <dgm:cxn modelId="{247F6F15-EA84-431D-BB64-EBF22777DC1E}" type="presParOf" srcId="{2197118F-2A20-44C0-99FF-2D0A8C563FC7}" destId="{F4241043-E8AB-4E2E-8518-4FE9DD8BA9A5}" srcOrd="2" destOrd="0" presId="urn:microsoft.com/office/officeart/2005/8/layout/hProcess9"/>
    <dgm:cxn modelId="{994347ED-AD57-4D56-990E-302B34E1CE60}" type="presParOf" srcId="{2197118F-2A20-44C0-99FF-2D0A8C563FC7}" destId="{7DAB691C-067A-403F-9FC0-3038F504A00E}" srcOrd="3" destOrd="0" presId="urn:microsoft.com/office/officeart/2005/8/layout/hProcess9"/>
    <dgm:cxn modelId="{3E11DA17-B9DD-4CCA-A03C-750BB697C5EF}" type="presParOf" srcId="{2197118F-2A20-44C0-99FF-2D0A8C563FC7}" destId="{81AD53D5-894B-4A08-98D1-872D8ACE10EC}" srcOrd="4" destOrd="0" presId="urn:microsoft.com/office/officeart/2005/8/layout/hProcess9"/>
    <dgm:cxn modelId="{6DEEC419-FFA9-472A-BDE4-9E0DC8E29A74}" type="presParOf" srcId="{2197118F-2A20-44C0-99FF-2D0A8C563FC7}" destId="{5A068356-06ED-42B1-A759-8034EB478D5C}" srcOrd="5" destOrd="0" presId="urn:microsoft.com/office/officeart/2005/8/layout/hProcess9"/>
    <dgm:cxn modelId="{3FBAFBD8-1066-47DB-AB4E-CB89EF97FB20}" type="presParOf" srcId="{2197118F-2A20-44C0-99FF-2D0A8C563FC7}" destId="{751C3BB3-2C17-4C1B-83D4-4A7CD77C3322}"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44B57-9292-4385-B90D-9BEEC97CDA98}">
      <dsp:nvSpPr>
        <dsp:cNvPr id="0" name=""/>
        <dsp:cNvSpPr/>
      </dsp:nvSpPr>
      <dsp:spPr>
        <a:xfrm>
          <a:off x="6480" y="956984"/>
          <a:ext cx="1044257" cy="1197257"/>
        </a:xfrm>
        <a:prstGeom prst="roundRect">
          <a:avLst>
            <a:gd name="adj" fmla="val 10000"/>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The first lesson we done was a JISC discovery tool.</a:t>
          </a:r>
        </a:p>
      </dsp:txBody>
      <dsp:txXfrm>
        <a:off x="37065" y="987569"/>
        <a:ext cx="983087" cy="1136087"/>
      </dsp:txXfrm>
    </dsp:sp>
    <dsp:sp modelId="{D4C4CC19-7166-4745-BAF1-607CCDBC321B}">
      <dsp:nvSpPr>
        <dsp:cNvPr id="0" name=""/>
        <dsp:cNvSpPr/>
      </dsp:nvSpPr>
      <dsp:spPr>
        <a:xfrm>
          <a:off x="1311802" y="956984"/>
          <a:ext cx="1044257" cy="1788609"/>
        </a:xfrm>
        <a:prstGeom prst="roundRect">
          <a:avLst>
            <a:gd name="adj" fmla="val 10000"/>
          </a:avLst>
        </a:prstGeom>
        <a:solidFill>
          <a:schemeClr val="accent3">
            <a:shade val="80000"/>
            <a:hueOff val="27743"/>
            <a:satOff val="-1824"/>
            <a:lumOff val="576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This showed me my current digital skill levels</a:t>
          </a:r>
        </a:p>
      </dsp:txBody>
      <dsp:txXfrm>
        <a:off x="1342387" y="987569"/>
        <a:ext cx="983087" cy="1727439"/>
      </dsp:txXfrm>
    </dsp:sp>
    <dsp:sp modelId="{F7D80E6F-F7D2-498A-B87A-EC833CECE866}">
      <dsp:nvSpPr>
        <dsp:cNvPr id="0" name=""/>
        <dsp:cNvSpPr/>
      </dsp:nvSpPr>
      <dsp:spPr>
        <a:xfrm>
          <a:off x="2644149" y="1715095"/>
          <a:ext cx="1044257" cy="948603"/>
        </a:xfrm>
        <a:prstGeom prst="roundRect">
          <a:avLst>
            <a:gd name="adj" fmla="val 10000"/>
          </a:avLst>
        </a:prstGeom>
        <a:solidFill>
          <a:schemeClr val="accent3">
            <a:shade val="80000"/>
            <a:hueOff val="55486"/>
            <a:satOff val="-3648"/>
            <a:lumOff val="1153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Build my confidence in digital task </a:t>
          </a:r>
        </a:p>
      </dsp:txBody>
      <dsp:txXfrm>
        <a:off x="2671933" y="1742879"/>
        <a:ext cx="988689" cy="893035"/>
      </dsp:txXfrm>
    </dsp:sp>
    <dsp:sp modelId="{24025121-BE32-4687-98B1-31DED3EAB630}">
      <dsp:nvSpPr>
        <dsp:cNvPr id="0" name=""/>
        <dsp:cNvSpPr/>
      </dsp:nvSpPr>
      <dsp:spPr>
        <a:xfrm>
          <a:off x="3922446" y="956984"/>
          <a:ext cx="1044257" cy="1582687"/>
        </a:xfrm>
        <a:prstGeom prst="roundRect">
          <a:avLst>
            <a:gd name="adj" fmla="val 10000"/>
          </a:avLst>
        </a:prstGeom>
        <a:solidFill>
          <a:schemeClr val="accent3">
            <a:shade val="80000"/>
            <a:hueOff val="83229"/>
            <a:satOff val="-5472"/>
            <a:lumOff val="1730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Track my progress over time </a:t>
          </a:r>
        </a:p>
      </dsp:txBody>
      <dsp:txXfrm>
        <a:off x="3953031" y="987569"/>
        <a:ext cx="983087" cy="1521517"/>
      </dsp:txXfrm>
    </dsp:sp>
    <dsp:sp modelId="{DFF2D103-5496-4EB9-AD7B-8B064CDDE641}">
      <dsp:nvSpPr>
        <dsp:cNvPr id="0" name=""/>
        <dsp:cNvSpPr/>
      </dsp:nvSpPr>
      <dsp:spPr>
        <a:xfrm>
          <a:off x="5227768" y="956984"/>
          <a:ext cx="1044257" cy="1366479"/>
        </a:xfrm>
        <a:prstGeom prst="roundRect">
          <a:avLst>
            <a:gd name="adj" fmla="val 10000"/>
          </a:avLst>
        </a:prstGeom>
        <a:solidFill>
          <a:schemeClr val="accent3">
            <a:shade val="80000"/>
            <a:hueOff val="110972"/>
            <a:satOff val="-7296"/>
            <a:lumOff val="2307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I had general knowledge of using different digital tools </a:t>
          </a:r>
        </a:p>
      </dsp:txBody>
      <dsp:txXfrm>
        <a:off x="5258353" y="987569"/>
        <a:ext cx="983087" cy="1305309"/>
      </dsp:txXfrm>
    </dsp:sp>
    <dsp:sp modelId="{591F98DF-0DEB-4597-B30A-438E3278B9EA}">
      <dsp:nvSpPr>
        <dsp:cNvPr id="0" name=""/>
        <dsp:cNvSpPr/>
      </dsp:nvSpPr>
      <dsp:spPr>
        <a:xfrm>
          <a:off x="6533090" y="956984"/>
          <a:ext cx="1044257" cy="1825926"/>
        </a:xfrm>
        <a:prstGeom prst="roundRect">
          <a:avLst>
            <a:gd name="adj" fmla="val 10000"/>
          </a:avLst>
        </a:prstGeom>
        <a:solidFill>
          <a:schemeClr val="accent3">
            <a:shade val="80000"/>
            <a:hueOff val="138715"/>
            <a:satOff val="-9120"/>
            <a:lumOff val="2884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But doing this course this has helped me learn so much more and my confidence using tools  </a:t>
          </a:r>
        </a:p>
      </dsp:txBody>
      <dsp:txXfrm>
        <a:off x="6563675" y="987569"/>
        <a:ext cx="983087" cy="1764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6A694-B04C-414A-8030-E5964315EC54}">
      <dsp:nvSpPr>
        <dsp:cNvPr id="0" name=""/>
        <dsp:cNvSpPr/>
      </dsp:nvSpPr>
      <dsp:spPr>
        <a:xfrm rot="10800000">
          <a:off x="989576" y="925"/>
          <a:ext cx="2787015" cy="115033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7266"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a:t>Emails are such an amazing way to communicate they send within minutes there are different functions on emails, you can cc other people in the email to make a chain of emails, so everyone </a:t>
          </a:r>
        </a:p>
      </dsp:txBody>
      <dsp:txXfrm rot="10800000">
        <a:off x="1277160" y="925"/>
        <a:ext cx="2499431" cy="1150335"/>
      </dsp:txXfrm>
    </dsp:sp>
    <dsp:sp modelId="{1BE6FF80-6B7E-4622-BF10-491BC2B0ED30}">
      <dsp:nvSpPr>
        <dsp:cNvPr id="0" name=""/>
        <dsp:cNvSpPr/>
      </dsp:nvSpPr>
      <dsp:spPr>
        <a:xfrm>
          <a:off x="414408" y="925"/>
          <a:ext cx="1150335" cy="1150335"/>
        </a:xfrm>
        <a:prstGeom prst="ellipse">
          <a:avLst/>
        </a:prstGeom>
        <a:blipFill>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C20DBE-8303-4131-A353-81B62D415FE3}">
      <dsp:nvSpPr>
        <dsp:cNvPr id="0" name=""/>
        <dsp:cNvSpPr/>
      </dsp:nvSpPr>
      <dsp:spPr>
        <a:xfrm rot="10800000">
          <a:off x="989576" y="1494645"/>
          <a:ext cx="2787015" cy="115033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7266"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a:t>If you would like to send a private email with BCC function with out other people seeing that it is attached to the CC in an email.</a:t>
          </a:r>
        </a:p>
      </dsp:txBody>
      <dsp:txXfrm rot="10800000">
        <a:off x="1277160" y="1494645"/>
        <a:ext cx="2499431" cy="1150335"/>
      </dsp:txXfrm>
    </dsp:sp>
    <dsp:sp modelId="{EAD696A6-CB18-49AE-96AF-B30597189FDC}">
      <dsp:nvSpPr>
        <dsp:cNvPr id="0" name=""/>
        <dsp:cNvSpPr/>
      </dsp:nvSpPr>
      <dsp:spPr>
        <a:xfrm>
          <a:off x="414408" y="1494645"/>
          <a:ext cx="1150335" cy="1150335"/>
        </a:xfrm>
        <a:prstGeom prst="ellipse">
          <a:avLst/>
        </a:prstGeom>
        <a:blipFill>
          <a:blip xmlns:r="http://schemas.openxmlformats.org/officeDocument/2006/relationships" r:embed="rId2"/>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ADBFFB-5735-4B83-860B-E2E75CF61928}">
      <dsp:nvSpPr>
        <dsp:cNvPr id="0" name=""/>
        <dsp:cNvSpPr/>
      </dsp:nvSpPr>
      <dsp:spPr>
        <a:xfrm rot="10800000">
          <a:off x="989576" y="2988364"/>
          <a:ext cx="2787015" cy="115033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7266" tIns="41910" rIns="78232" bIns="41910" numCol="1" spcCol="1270" anchor="ctr" anchorCtr="0">
          <a:noAutofit/>
        </a:bodyPr>
        <a:lstStyle/>
        <a:p>
          <a:pPr marL="0" lvl="0" indent="0" algn="ctr" defTabSz="488950">
            <a:lnSpc>
              <a:spcPct val="90000"/>
            </a:lnSpc>
            <a:spcBef>
              <a:spcPct val="0"/>
            </a:spcBef>
            <a:spcAft>
              <a:spcPct val="35000"/>
            </a:spcAft>
            <a:buNone/>
          </a:pPr>
          <a:r>
            <a:rPr lang="en-GB" sz="1100" kern="1200"/>
            <a:t>You can add dairy dates and meetings into the Calander as a planner also send invites people to join a Microsoft team meeting </a:t>
          </a:r>
        </a:p>
      </dsp:txBody>
      <dsp:txXfrm rot="10800000">
        <a:off x="1277160" y="2988364"/>
        <a:ext cx="2499431" cy="1150335"/>
      </dsp:txXfrm>
    </dsp:sp>
    <dsp:sp modelId="{47B33844-ACAB-4F72-B046-D72C45BEC637}">
      <dsp:nvSpPr>
        <dsp:cNvPr id="0" name=""/>
        <dsp:cNvSpPr/>
      </dsp:nvSpPr>
      <dsp:spPr>
        <a:xfrm>
          <a:off x="414408" y="2988364"/>
          <a:ext cx="1150335" cy="1150335"/>
        </a:xfrm>
        <a:prstGeom prst="ellipse">
          <a:avLst/>
        </a:prstGeom>
        <a:blipFill>
          <a:blip xmlns:r="http://schemas.openxmlformats.org/officeDocument/2006/relationships" r:embed="rId3"/>
          <a:srcRect/>
          <a:stretch>
            <a:fillRect l="-20000" r="-2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97D76-1F96-4E76-8A15-422910F588A6}">
      <dsp:nvSpPr>
        <dsp:cNvPr id="0" name=""/>
        <dsp:cNvSpPr/>
      </dsp:nvSpPr>
      <dsp:spPr>
        <a:xfrm>
          <a:off x="465693" y="2009"/>
          <a:ext cx="2868375" cy="114735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dirty="0"/>
            <a:t>AI is a simulation of human intelligence progress by machines especially computer systems (Techtarget,2023)</a:t>
          </a:r>
        </a:p>
      </dsp:txBody>
      <dsp:txXfrm>
        <a:off x="1039368" y="2009"/>
        <a:ext cx="1721025" cy="1147350"/>
      </dsp:txXfrm>
    </dsp:sp>
    <dsp:sp modelId="{B57073F0-C7D3-41AE-9B5B-899B743A69B7}">
      <dsp:nvSpPr>
        <dsp:cNvPr id="0" name=""/>
        <dsp:cNvSpPr/>
      </dsp:nvSpPr>
      <dsp:spPr>
        <a:xfrm>
          <a:off x="465693" y="1309988"/>
          <a:ext cx="2868375" cy="114735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a:t>AI has several different platforms eg ChatGPT</a:t>
          </a:r>
        </a:p>
      </dsp:txBody>
      <dsp:txXfrm>
        <a:off x="1039368" y="1309988"/>
        <a:ext cx="1721025" cy="1147350"/>
      </dsp:txXfrm>
    </dsp:sp>
    <dsp:sp modelId="{034F41AE-DE5C-4879-A018-7D76ED2C86D1}">
      <dsp:nvSpPr>
        <dsp:cNvPr id="0" name=""/>
        <dsp:cNvSpPr/>
      </dsp:nvSpPr>
      <dsp:spPr>
        <a:xfrm>
          <a:off x="465693" y="2617968"/>
          <a:ext cx="2868375" cy="114735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a:t>By using ChatGPT there are a lot of Pro’s and Con’s which everyone needs t be aware of.</a:t>
          </a:r>
        </a:p>
      </dsp:txBody>
      <dsp:txXfrm>
        <a:off x="1039368" y="2617968"/>
        <a:ext cx="1721025" cy="1147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406F4-5F90-41B4-AC01-9F63F0BFE487}">
      <dsp:nvSpPr>
        <dsp:cNvPr id="0" name=""/>
        <dsp:cNvSpPr/>
      </dsp:nvSpPr>
      <dsp:spPr>
        <a:xfrm rot="16200000">
          <a:off x="328" y="413549"/>
          <a:ext cx="2886010" cy="2886010"/>
        </a:xfrm>
        <a:prstGeom prst="downArrow">
          <a:avLst>
            <a:gd name="adj1" fmla="val 50000"/>
            <a:gd name="adj2" fmla="val 35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PRO’S  -- FREE TO USE, ITS QUICK, HELPS WITH PROBLEM SOLOVING AND SO MUCH MORE </a:t>
          </a:r>
        </a:p>
      </dsp:txBody>
      <dsp:txXfrm rot="5400000">
        <a:off x="329" y="1135050"/>
        <a:ext cx="2380958" cy="1443005"/>
      </dsp:txXfrm>
    </dsp:sp>
    <dsp:sp modelId="{5145116D-CA97-4E2D-B698-F4D640FD4DD9}">
      <dsp:nvSpPr>
        <dsp:cNvPr id="0" name=""/>
        <dsp:cNvSpPr/>
      </dsp:nvSpPr>
      <dsp:spPr>
        <a:xfrm rot="5400000">
          <a:off x="3071876" y="413549"/>
          <a:ext cx="2886010" cy="2886010"/>
        </a:xfrm>
        <a:prstGeom prst="downArrow">
          <a:avLst>
            <a:gd name="adj1" fmla="val 50000"/>
            <a:gd name="adj2" fmla="val 35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CON’S -IT CAN GENERATE INCORRECT INFORMATION, LIMITES INFORMATION FROM 2021, THIS IS WHY YOU MUST ALWAYS MKE SURE YOU LOOK THAT THE INFORMATION IS RELIABKE AND CREDITABLE  </a:t>
          </a:r>
        </a:p>
      </dsp:txBody>
      <dsp:txXfrm rot="-5400000">
        <a:off x="3576929" y="1135052"/>
        <a:ext cx="2380958" cy="1443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572C7-0213-4ECC-AF08-75105472A605}">
      <dsp:nvSpPr>
        <dsp:cNvPr id="0" name=""/>
        <dsp:cNvSpPr/>
      </dsp:nvSpPr>
      <dsp:spPr>
        <a:xfrm>
          <a:off x="0" y="173662"/>
          <a:ext cx="4206240" cy="1474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baseline="0" dirty="0"/>
            <a:t>DATA / GPDR</a:t>
          </a:r>
          <a:br>
            <a:rPr lang="en-GB" sz="2800" kern="1200" baseline="0" dirty="0"/>
          </a:br>
          <a:r>
            <a:rPr lang="en-GB" sz="2800" kern="1200" baseline="0" dirty="0"/>
            <a:t>MAKING INFORMATION SAFE </a:t>
          </a:r>
          <a:endParaRPr lang="en-GB" sz="2800" kern="1200" dirty="0"/>
        </a:p>
      </dsp:txBody>
      <dsp:txXfrm>
        <a:off x="71965" y="245627"/>
        <a:ext cx="4062310" cy="13302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1424D-9A59-4ADC-BA3B-384763F086DE}">
      <dsp:nvSpPr>
        <dsp:cNvPr id="0" name=""/>
        <dsp:cNvSpPr/>
      </dsp:nvSpPr>
      <dsp:spPr>
        <a:xfrm>
          <a:off x="0" y="0"/>
          <a:ext cx="1773893" cy="1773893"/>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143C41-60B8-458F-A008-48A69A1EB958}">
      <dsp:nvSpPr>
        <dsp:cNvPr id="0" name=""/>
        <dsp:cNvSpPr/>
      </dsp:nvSpPr>
      <dsp:spPr>
        <a:xfrm>
          <a:off x="886946" y="0"/>
          <a:ext cx="5531780" cy="177389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WITH DATA PROTECTION</a:t>
          </a:r>
          <a:endParaRPr lang="en-GB" sz="1500" kern="1200"/>
        </a:p>
      </dsp:txBody>
      <dsp:txXfrm>
        <a:off x="886946" y="0"/>
        <a:ext cx="5531780" cy="532169"/>
      </dsp:txXfrm>
    </dsp:sp>
    <dsp:sp modelId="{E5846E75-14B4-4E93-AC4B-262E5F0C29D3}">
      <dsp:nvSpPr>
        <dsp:cNvPr id="0" name=""/>
        <dsp:cNvSpPr/>
      </dsp:nvSpPr>
      <dsp:spPr>
        <a:xfrm>
          <a:off x="310431" y="532169"/>
          <a:ext cx="1153029" cy="115302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641054-E224-486B-93F3-24EDC880FD27}">
      <dsp:nvSpPr>
        <dsp:cNvPr id="0" name=""/>
        <dsp:cNvSpPr/>
      </dsp:nvSpPr>
      <dsp:spPr>
        <a:xfrm>
          <a:off x="886946" y="532169"/>
          <a:ext cx="5531780" cy="11530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PROTECTING YOURSELF FROM FRAUD </a:t>
          </a:r>
          <a:endParaRPr lang="en-GB" sz="1500" kern="1200"/>
        </a:p>
      </dsp:txBody>
      <dsp:txXfrm>
        <a:off x="886946" y="532169"/>
        <a:ext cx="5531780" cy="532167"/>
      </dsp:txXfrm>
    </dsp:sp>
    <dsp:sp modelId="{5AC0E3D3-0F91-4079-AE16-FFF93570AE90}">
      <dsp:nvSpPr>
        <dsp:cNvPr id="0" name=""/>
        <dsp:cNvSpPr/>
      </dsp:nvSpPr>
      <dsp:spPr>
        <a:xfrm>
          <a:off x="620862" y="1064336"/>
          <a:ext cx="532167" cy="53216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DF29FA-7793-4953-BDC1-C9E7A05CD9B7}">
      <dsp:nvSpPr>
        <dsp:cNvPr id="0" name=""/>
        <dsp:cNvSpPr/>
      </dsp:nvSpPr>
      <dsp:spPr>
        <a:xfrm>
          <a:off x="886946" y="1064336"/>
          <a:ext cx="5531780" cy="53216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HOW EASY IT IS TO GET PEOPLE’S INFORMATION ON THE INTERNET </a:t>
          </a:r>
          <a:endParaRPr lang="en-GB" sz="1500" kern="1200"/>
        </a:p>
      </dsp:txBody>
      <dsp:txXfrm>
        <a:off x="886946" y="1064336"/>
        <a:ext cx="5531780" cy="5321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213B5-697B-49D8-903F-EA3B96D4DE4D}">
      <dsp:nvSpPr>
        <dsp:cNvPr id="0" name=""/>
        <dsp:cNvSpPr/>
      </dsp:nvSpPr>
      <dsp:spPr>
        <a:xfrm>
          <a:off x="1096387" y="1045"/>
          <a:ext cx="864272" cy="8642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a:t>Microsoft has so many different features you can use to help with digital skills.</a:t>
          </a:r>
        </a:p>
      </dsp:txBody>
      <dsp:txXfrm>
        <a:off x="1222957" y="127615"/>
        <a:ext cx="611132" cy="611132"/>
      </dsp:txXfrm>
    </dsp:sp>
    <dsp:sp modelId="{BA3B3DDF-E5F8-479B-A978-D3BA03D92EA1}">
      <dsp:nvSpPr>
        <dsp:cNvPr id="0" name=""/>
        <dsp:cNvSpPr/>
      </dsp:nvSpPr>
      <dsp:spPr>
        <a:xfrm rot="2160000">
          <a:off x="1933254" y="664714"/>
          <a:ext cx="229372" cy="2916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39825" y="702829"/>
        <a:ext cx="160560" cy="175016"/>
      </dsp:txXfrm>
    </dsp:sp>
    <dsp:sp modelId="{E7EBFCB9-BB16-49AA-9B0F-79FDBC679728}">
      <dsp:nvSpPr>
        <dsp:cNvPr id="0" name=""/>
        <dsp:cNvSpPr/>
      </dsp:nvSpPr>
      <dsp:spPr>
        <a:xfrm>
          <a:off x="2145724" y="763433"/>
          <a:ext cx="864272" cy="8642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a:t>From automatic saving of work </a:t>
          </a:r>
        </a:p>
      </dsp:txBody>
      <dsp:txXfrm>
        <a:off x="2272294" y="890003"/>
        <a:ext cx="611132" cy="611132"/>
      </dsp:txXfrm>
    </dsp:sp>
    <dsp:sp modelId="{AC7BFC44-F7C4-420E-9BD4-3F133CB3BB8B}">
      <dsp:nvSpPr>
        <dsp:cNvPr id="0" name=""/>
        <dsp:cNvSpPr/>
      </dsp:nvSpPr>
      <dsp:spPr>
        <a:xfrm rot="6480000">
          <a:off x="2264774" y="1660334"/>
          <a:ext cx="229372" cy="2916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09812" y="1685950"/>
        <a:ext cx="160560" cy="175016"/>
      </dsp:txXfrm>
    </dsp:sp>
    <dsp:sp modelId="{E836668B-ACC9-4644-94A5-E03F0F41B0E8}">
      <dsp:nvSpPr>
        <dsp:cNvPr id="0" name=""/>
        <dsp:cNvSpPr/>
      </dsp:nvSpPr>
      <dsp:spPr>
        <a:xfrm>
          <a:off x="1744913" y="1997003"/>
          <a:ext cx="864272" cy="8642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a:t>Professional writing templates </a:t>
          </a:r>
        </a:p>
      </dsp:txBody>
      <dsp:txXfrm>
        <a:off x="1871483" y="2123573"/>
        <a:ext cx="611132" cy="611132"/>
      </dsp:txXfrm>
    </dsp:sp>
    <dsp:sp modelId="{9C3BD60B-D4AD-44EA-916B-CEA9E3A3A1FE}">
      <dsp:nvSpPr>
        <dsp:cNvPr id="0" name=""/>
        <dsp:cNvSpPr/>
      </dsp:nvSpPr>
      <dsp:spPr>
        <a:xfrm rot="10800000">
          <a:off x="1420329" y="2283293"/>
          <a:ext cx="229372" cy="2916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489141" y="2341631"/>
        <a:ext cx="160560" cy="175016"/>
      </dsp:txXfrm>
    </dsp:sp>
    <dsp:sp modelId="{D96AEDE4-E062-46B4-A73D-00C42AA389DE}">
      <dsp:nvSpPr>
        <dsp:cNvPr id="0" name=""/>
        <dsp:cNvSpPr/>
      </dsp:nvSpPr>
      <dsp:spPr>
        <a:xfrm>
          <a:off x="447861" y="1997003"/>
          <a:ext cx="864272" cy="8642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a:t>Automatic updates </a:t>
          </a:r>
        </a:p>
      </dsp:txBody>
      <dsp:txXfrm>
        <a:off x="574431" y="2123573"/>
        <a:ext cx="611132" cy="611132"/>
      </dsp:txXfrm>
    </dsp:sp>
    <dsp:sp modelId="{0D7A7C80-F000-49F7-996F-2FC05A52DAD5}">
      <dsp:nvSpPr>
        <dsp:cNvPr id="0" name=""/>
        <dsp:cNvSpPr/>
      </dsp:nvSpPr>
      <dsp:spPr>
        <a:xfrm rot="15120000">
          <a:off x="566912" y="1672682"/>
          <a:ext cx="229372" cy="2916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611950" y="1763742"/>
        <a:ext cx="160560" cy="175016"/>
      </dsp:txXfrm>
    </dsp:sp>
    <dsp:sp modelId="{FDC6F66A-CE18-4ED1-A306-75FA2693A888}">
      <dsp:nvSpPr>
        <dsp:cNvPr id="0" name=""/>
        <dsp:cNvSpPr/>
      </dsp:nvSpPr>
      <dsp:spPr>
        <a:xfrm>
          <a:off x="47050" y="763433"/>
          <a:ext cx="864272" cy="8642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a:t>built in security features </a:t>
          </a:r>
        </a:p>
      </dsp:txBody>
      <dsp:txXfrm>
        <a:off x="173620" y="890003"/>
        <a:ext cx="611132" cy="611132"/>
      </dsp:txXfrm>
    </dsp:sp>
    <dsp:sp modelId="{2BE8C2EE-E6E0-40BC-96D1-3DD9A6ADABC6}">
      <dsp:nvSpPr>
        <dsp:cNvPr id="0" name=""/>
        <dsp:cNvSpPr/>
      </dsp:nvSpPr>
      <dsp:spPr>
        <a:xfrm rot="19440000">
          <a:off x="883917" y="672345"/>
          <a:ext cx="229372" cy="2916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90488" y="750906"/>
        <a:ext cx="160560" cy="175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97946-CCD4-4340-946D-925E2C17FB04}">
      <dsp:nvSpPr>
        <dsp:cNvPr id="0" name=""/>
        <dsp:cNvSpPr/>
      </dsp:nvSpPr>
      <dsp:spPr>
        <a:xfrm>
          <a:off x="6311" y="985692"/>
          <a:ext cx="1541233" cy="1150498"/>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19831C-DC2E-405D-8CD5-D07159B07FB3}">
      <dsp:nvSpPr>
        <dsp:cNvPr id="0" name=""/>
        <dsp:cNvSpPr/>
      </dsp:nvSpPr>
      <dsp:spPr>
        <a:xfrm>
          <a:off x="6311" y="2136190"/>
          <a:ext cx="1541233" cy="49471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0" rIns="7620" bIns="0" numCol="1" spcCol="1270" anchor="ctr" anchorCtr="0">
          <a:noAutofit/>
        </a:bodyPr>
        <a:lstStyle/>
        <a:p>
          <a:pPr marL="0" lvl="0" indent="0" algn="l" defTabSz="266700">
            <a:lnSpc>
              <a:spcPct val="90000"/>
            </a:lnSpc>
            <a:spcBef>
              <a:spcPct val="0"/>
            </a:spcBef>
            <a:spcAft>
              <a:spcPct val="35000"/>
            </a:spcAft>
            <a:buNone/>
          </a:pPr>
          <a:r>
            <a:rPr lang="en-GB" sz="600" kern="1200"/>
            <a:t>This was such a Hugh eye opener as I had never used PowerPoint before but  now, I can add a</a:t>
          </a:r>
        </a:p>
      </dsp:txBody>
      <dsp:txXfrm>
        <a:off x="6311" y="2136190"/>
        <a:ext cx="1085375" cy="494714"/>
      </dsp:txXfrm>
    </dsp:sp>
    <dsp:sp modelId="{E7BA79FF-8919-4CA9-BFE2-64A51FF60C32}">
      <dsp:nvSpPr>
        <dsp:cNvPr id="0" name=""/>
        <dsp:cNvSpPr/>
      </dsp:nvSpPr>
      <dsp:spPr>
        <a:xfrm>
          <a:off x="1135286" y="2214771"/>
          <a:ext cx="539431" cy="539431"/>
        </a:xfrm>
        <a:prstGeom prst="ellipse">
          <a:avLst/>
        </a:prstGeom>
        <a:blipFill>
          <a:blip xmlns:r="http://schemas.openxmlformats.org/officeDocument/2006/relationships" r:embed="rId1"/>
          <a:srcRect/>
          <a:stretch>
            <a:fillRect l="-39000" r="-39000"/>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D3CB4B-8835-480B-A2F7-26620B2A19B0}">
      <dsp:nvSpPr>
        <dsp:cNvPr id="0" name=""/>
        <dsp:cNvSpPr/>
      </dsp:nvSpPr>
      <dsp:spPr>
        <a:xfrm>
          <a:off x="1808358" y="985692"/>
          <a:ext cx="1541233" cy="1150498"/>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911571-9AFD-4664-B965-DBE387F4012F}">
      <dsp:nvSpPr>
        <dsp:cNvPr id="0" name=""/>
        <dsp:cNvSpPr/>
      </dsp:nvSpPr>
      <dsp:spPr>
        <a:xfrm>
          <a:off x="1808358" y="2136190"/>
          <a:ext cx="1541233" cy="49471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0" rIns="7620" bIns="0" numCol="1" spcCol="1270" anchor="ctr" anchorCtr="0">
          <a:noAutofit/>
        </a:bodyPr>
        <a:lstStyle/>
        <a:p>
          <a:pPr marL="0" lvl="0" indent="0" algn="l" defTabSz="266700">
            <a:lnSpc>
              <a:spcPct val="90000"/>
            </a:lnSpc>
            <a:spcBef>
              <a:spcPct val="0"/>
            </a:spcBef>
            <a:spcAft>
              <a:spcPct val="35000"/>
            </a:spcAft>
            <a:buNone/>
          </a:pPr>
          <a:r>
            <a:rPr lang="en-GB" sz="600" kern="1200"/>
            <a:t>Voice over’s  </a:t>
          </a:r>
        </a:p>
      </dsp:txBody>
      <dsp:txXfrm>
        <a:off x="1808358" y="2136190"/>
        <a:ext cx="1085375" cy="494714"/>
      </dsp:txXfrm>
    </dsp:sp>
    <dsp:sp modelId="{79336288-0E2A-4B94-AFC2-CF5E4D1DB24A}">
      <dsp:nvSpPr>
        <dsp:cNvPr id="0" name=""/>
        <dsp:cNvSpPr/>
      </dsp:nvSpPr>
      <dsp:spPr>
        <a:xfrm>
          <a:off x="2937333" y="2214771"/>
          <a:ext cx="539431" cy="539431"/>
        </a:xfrm>
        <a:prstGeom prst="ellipse">
          <a:avLst/>
        </a:prstGeom>
        <a:blipFill>
          <a:blip xmlns:r="http://schemas.openxmlformats.org/officeDocument/2006/relationships" r:embed="rId2"/>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CC0D43-4DBF-4BD6-A181-3FF757DEE293}">
      <dsp:nvSpPr>
        <dsp:cNvPr id="0" name=""/>
        <dsp:cNvSpPr/>
      </dsp:nvSpPr>
      <dsp:spPr>
        <a:xfrm>
          <a:off x="3610405" y="985692"/>
          <a:ext cx="1541233" cy="1150498"/>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C055F6-B5D8-473E-B11B-970280FE0224}">
      <dsp:nvSpPr>
        <dsp:cNvPr id="0" name=""/>
        <dsp:cNvSpPr/>
      </dsp:nvSpPr>
      <dsp:spPr>
        <a:xfrm>
          <a:off x="3610405" y="2136190"/>
          <a:ext cx="1541233" cy="49471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0" rIns="7620" bIns="0" numCol="1" spcCol="1270" anchor="ctr" anchorCtr="0">
          <a:noAutofit/>
        </a:bodyPr>
        <a:lstStyle/>
        <a:p>
          <a:pPr marL="0" lvl="0" indent="0" algn="l" defTabSz="266700">
            <a:lnSpc>
              <a:spcPct val="90000"/>
            </a:lnSpc>
            <a:spcBef>
              <a:spcPct val="0"/>
            </a:spcBef>
            <a:spcAft>
              <a:spcPct val="35000"/>
            </a:spcAft>
            <a:buNone/>
          </a:pPr>
          <a:r>
            <a:rPr lang="en-GB" sz="600" kern="1200"/>
            <a:t>Music </a:t>
          </a:r>
        </a:p>
      </dsp:txBody>
      <dsp:txXfrm>
        <a:off x="3610405" y="2136190"/>
        <a:ext cx="1085375" cy="494714"/>
      </dsp:txXfrm>
    </dsp:sp>
    <dsp:sp modelId="{F6DC1D1C-3FFE-46B7-B235-CCAB15AAD85E}">
      <dsp:nvSpPr>
        <dsp:cNvPr id="0" name=""/>
        <dsp:cNvSpPr/>
      </dsp:nvSpPr>
      <dsp:spPr>
        <a:xfrm>
          <a:off x="4739380" y="2214771"/>
          <a:ext cx="539431" cy="539431"/>
        </a:xfrm>
        <a:prstGeom prst="ellipse">
          <a:avLst/>
        </a:prstGeom>
        <a:blipFill>
          <a:blip xmlns:r="http://schemas.openxmlformats.org/officeDocument/2006/relationships" r:embed="rId3"/>
          <a:srcRect/>
          <a:stretch>
            <a:fillRect l="-25000" r="-25000"/>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B94017-7704-4DD5-B957-3E423B2A0F06}">
      <dsp:nvSpPr>
        <dsp:cNvPr id="0" name=""/>
        <dsp:cNvSpPr/>
      </dsp:nvSpPr>
      <dsp:spPr>
        <a:xfrm>
          <a:off x="5412452" y="985692"/>
          <a:ext cx="1541233" cy="1150498"/>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B78AD0-CDA5-44AF-AE23-AE46CB0C70E7}">
      <dsp:nvSpPr>
        <dsp:cNvPr id="0" name=""/>
        <dsp:cNvSpPr/>
      </dsp:nvSpPr>
      <dsp:spPr>
        <a:xfrm>
          <a:off x="5412452" y="2136190"/>
          <a:ext cx="1541233" cy="49471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0" rIns="7620" bIns="0" numCol="1" spcCol="1270" anchor="ctr" anchorCtr="0">
          <a:noAutofit/>
        </a:bodyPr>
        <a:lstStyle/>
        <a:p>
          <a:pPr marL="0" lvl="0" indent="0" algn="l" defTabSz="266700">
            <a:lnSpc>
              <a:spcPct val="90000"/>
            </a:lnSpc>
            <a:spcBef>
              <a:spcPct val="0"/>
            </a:spcBef>
            <a:spcAft>
              <a:spcPct val="35000"/>
            </a:spcAft>
            <a:buNone/>
          </a:pPr>
          <a:r>
            <a:rPr lang="en-GB" sz="600" kern="1200"/>
            <a:t>Add picture’s</a:t>
          </a:r>
        </a:p>
      </dsp:txBody>
      <dsp:txXfrm>
        <a:off x="5412452" y="2136190"/>
        <a:ext cx="1085375" cy="494714"/>
      </dsp:txXfrm>
    </dsp:sp>
    <dsp:sp modelId="{6B4DD3E6-25CA-473C-A27A-811111A22409}">
      <dsp:nvSpPr>
        <dsp:cNvPr id="0" name=""/>
        <dsp:cNvSpPr/>
      </dsp:nvSpPr>
      <dsp:spPr>
        <a:xfrm>
          <a:off x="6541427" y="2214771"/>
          <a:ext cx="539431" cy="539431"/>
        </a:xfrm>
        <a:prstGeom prst="ellipse">
          <a:avLst/>
        </a:prstGeom>
        <a:blipFill>
          <a:blip xmlns:r="http://schemas.openxmlformats.org/officeDocument/2006/relationships" r:embed="rId4"/>
          <a:srcRect/>
          <a:stretch>
            <a:fillRect l="-17000" r="-17000"/>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F891B7-64F4-4906-9438-0188E052E94F}">
      <dsp:nvSpPr>
        <dsp:cNvPr id="0" name=""/>
        <dsp:cNvSpPr/>
      </dsp:nvSpPr>
      <dsp:spPr>
        <a:xfrm>
          <a:off x="7214499" y="985692"/>
          <a:ext cx="1541233" cy="1150498"/>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4B31E6-235D-4AAB-A8E9-22D58E8E8333}">
      <dsp:nvSpPr>
        <dsp:cNvPr id="0" name=""/>
        <dsp:cNvSpPr/>
      </dsp:nvSpPr>
      <dsp:spPr>
        <a:xfrm>
          <a:off x="7214499" y="2136190"/>
          <a:ext cx="1541233" cy="49471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0" rIns="7620" bIns="0" numCol="1" spcCol="1270" anchor="ctr" anchorCtr="0">
          <a:noAutofit/>
        </a:bodyPr>
        <a:lstStyle/>
        <a:p>
          <a:pPr marL="0" lvl="0" indent="0" algn="l" defTabSz="266700">
            <a:lnSpc>
              <a:spcPct val="90000"/>
            </a:lnSpc>
            <a:spcBef>
              <a:spcPct val="0"/>
            </a:spcBef>
            <a:spcAft>
              <a:spcPct val="35000"/>
            </a:spcAft>
            <a:buNone/>
          </a:pPr>
          <a:r>
            <a:rPr lang="en-GB" sz="600" kern="1200"/>
            <a:t>Add a Video </a:t>
          </a:r>
        </a:p>
      </dsp:txBody>
      <dsp:txXfrm>
        <a:off x="7214499" y="2136190"/>
        <a:ext cx="1085375" cy="494714"/>
      </dsp:txXfrm>
    </dsp:sp>
    <dsp:sp modelId="{10FE9A57-DDE7-4013-89BE-FC62EE979546}">
      <dsp:nvSpPr>
        <dsp:cNvPr id="0" name=""/>
        <dsp:cNvSpPr/>
      </dsp:nvSpPr>
      <dsp:spPr>
        <a:xfrm>
          <a:off x="8343474" y="2214771"/>
          <a:ext cx="539431" cy="539431"/>
        </a:xfrm>
        <a:prstGeom prst="ellipse">
          <a:avLst/>
        </a:prstGeom>
        <a:blipFill>
          <a:blip xmlns:r="http://schemas.openxmlformats.org/officeDocument/2006/relationships" r:embed="rId5"/>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AEAF6B-E392-40B0-A276-E21732DE52CE}">
      <dsp:nvSpPr>
        <dsp:cNvPr id="0" name=""/>
        <dsp:cNvSpPr/>
      </dsp:nvSpPr>
      <dsp:spPr>
        <a:xfrm>
          <a:off x="9016546" y="985692"/>
          <a:ext cx="1541233" cy="1150498"/>
        </a:xfrm>
        <a:prstGeom prst="round2SameRect">
          <a:avLst>
            <a:gd name="adj1" fmla="val 8000"/>
            <a:gd name="adj2" fmla="val 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4C0D74-991E-43AB-80E5-2D50B5AC33DC}">
      <dsp:nvSpPr>
        <dsp:cNvPr id="0" name=""/>
        <dsp:cNvSpPr/>
      </dsp:nvSpPr>
      <dsp:spPr>
        <a:xfrm>
          <a:off x="9016546" y="2136190"/>
          <a:ext cx="1541233" cy="49471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0" rIns="7620" bIns="0" numCol="1" spcCol="1270" anchor="ctr" anchorCtr="0">
          <a:noAutofit/>
        </a:bodyPr>
        <a:lstStyle/>
        <a:p>
          <a:pPr marL="0" lvl="0" indent="0" algn="l" defTabSz="266700">
            <a:lnSpc>
              <a:spcPct val="90000"/>
            </a:lnSpc>
            <a:spcBef>
              <a:spcPct val="0"/>
            </a:spcBef>
            <a:spcAft>
              <a:spcPct val="35000"/>
            </a:spcAft>
            <a:buNone/>
          </a:pPr>
          <a:r>
            <a:rPr lang="en-GB" sz="600" kern="1200"/>
            <a:t>And all different features power point is an amazing tool when you no how to use it it will be very creative for me in the future to use for work </a:t>
          </a:r>
        </a:p>
      </dsp:txBody>
      <dsp:txXfrm>
        <a:off x="9016546" y="2136190"/>
        <a:ext cx="1085375" cy="494714"/>
      </dsp:txXfrm>
    </dsp:sp>
    <dsp:sp modelId="{1DFD6291-E4BB-486D-8A64-DAAAED6E91CF}">
      <dsp:nvSpPr>
        <dsp:cNvPr id="0" name=""/>
        <dsp:cNvSpPr/>
      </dsp:nvSpPr>
      <dsp:spPr>
        <a:xfrm>
          <a:off x="10145521" y="2214771"/>
          <a:ext cx="539431" cy="539431"/>
        </a:xfrm>
        <a:prstGeom prst="ellipse">
          <a:avLst/>
        </a:prstGeom>
        <a:blipFill>
          <a:blip xmlns:r="http://schemas.openxmlformats.org/officeDocument/2006/relationships"/>
          <a:srcRect/>
          <a:stretch>
            <a:fillRect/>
          </a:stretch>
        </a:blip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602B0-A13A-41B8-94DC-C9BFBF9ED365}">
      <dsp:nvSpPr>
        <dsp:cNvPr id="0" name=""/>
        <dsp:cNvSpPr/>
      </dsp:nvSpPr>
      <dsp:spPr>
        <a:xfrm>
          <a:off x="0" y="3168"/>
          <a:ext cx="3985731" cy="131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GB" sz="5600" kern="1200" baseline="0"/>
            <a:t>Excel</a:t>
          </a:r>
          <a:endParaRPr lang="en-GB" sz="5600" kern="1200"/>
        </a:p>
      </dsp:txBody>
      <dsp:txXfrm>
        <a:off x="63968" y="67136"/>
        <a:ext cx="3857795" cy="11824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CE56B-FC02-42B9-B1A0-359EF63A32A1}">
      <dsp:nvSpPr>
        <dsp:cNvPr id="0" name=""/>
        <dsp:cNvSpPr/>
      </dsp:nvSpPr>
      <dsp:spPr>
        <a:xfrm>
          <a:off x="970000" y="39340"/>
          <a:ext cx="2045730" cy="204573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a:t>I WAS REALLY WORRIED ABOUT LEARNING EXCEL </a:t>
          </a:r>
        </a:p>
      </dsp:txBody>
      <dsp:txXfrm>
        <a:off x="1206046" y="314727"/>
        <a:ext cx="1573638" cy="649126"/>
      </dsp:txXfrm>
    </dsp:sp>
    <dsp:sp modelId="{E560A23D-5C4A-4D46-AE50-57B346D1A617}">
      <dsp:nvSpPr>
        <dsp:cNvPr id="0" name=""/>
        <dsp:cNvSpPr/>
      </dsp:nvSpPr>
      <dsp:spPr>
        <a:xfrm>
          <a:off x="1874843" y="944183"/>
          <a:ext cx="2045730" cy="204573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a:t>EXCEL HAS ALWAYS BEEN A STRUGGLE FOR MYSELF </a:t>
          </a:r>
        </a:p>
      </dsp:txBody>
      <dsp:txXfrm>
        <a:off x="2976390" y="1180229"/>
        <a:ext cx="786819" cy="1573638"/>
      </dsp:txXfrm>
    </dsp:sp>
    <dsp:sp modelId="{B2D4810A-B3FB-49BA-9EB1-648CCFCC8D9D}">
      <dsp:nvSpPr>
        <dsp:cNvPr id="0" name=""/>
        <dsp:cNvSpPr/>
      </dsp:nvSpPr>
      <dsp:spPr>
        <a:xfrm>
          <a:off x="970000" y="1849025"/>
          <a:ext cx="2045730" cy="204573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a:t>I REALLY ENJOYED DOING EXCEL AND LEARNING ALL THE CODES TO LEARN HOW TO D SPREADSHEETS.</a:t>
          </a:r>
        </a:p>
      </dsp:txBody>
      <dsp:txXfrm>
        <a:off x="1206046" y="2970243"/>
        <a:ext cx="1573638" cy="649126"/>
      </dsp:txXfrm>
    </dsp:sp>
    <dsp:sp modelId="{F9FAFA90-8A12-4643-8B35-176D89778C28}">
      <dsp:nvSpPr>
        <dsp:cNvPr id="0" name=""/>
        <dsp:cNvSpPr/>
      </dsp:nvSpPr>
      <dsp:spPr>
        <a:xfrm>
          <a:off x="65158" y="944183"/>
          <a:ext cx="2045730" cy="204573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kern="1200"/>
            <a:t>THIS TOOL I WILL DEFUNTALLY BEING USING IN THE FUTURE </a:t>
          </a:r>
        </a:p>
      </dsp:txBody>
      <dsp:txXfrm>
        <a:off x="222522" y="1180229"/>
        <a:ext cx="786819" cy="15736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8011D2-0F1D-4BDF-864E-E8983AE5DFAE}">
      <dsp:nvSpPr>
        <dsp:cNvPr id="0" name=""/>
        <dsp:cNvSpPr/>
      </dsp:nvSpPr>
      <dsp:spPr>
        <a:xfrm>
          <a:off x="0" y="1180538"/>
          <a:ext cx="4087065" cy="1574050"/>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F0EC5-8CF7-4CB7-8EFD-9755587B387B}">
      <dsp:nvSpPr>
        <dsp:cNvPr id="0" name=""/>
        <dsp:cNvSpPr/>
      </dsp:nvSpPr>
      <dsp:spPr>
        <a:xfrm>
          <a:off x="1796" y="0"/>
          <a:ext cx="1185408" cy="157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US" sz="1000" kern="1200" dirty="0"/>
            <a:t>THIS WAS COMPLELY NEW TO ME BUT THIS WILL BE A GREAT TOOL, TO USE FOR MY BUSINESS </a:t>
          </a:r>
          <a:endParaRPr lang="en-GB" sz="1000" kern="1200" dirty="0"/>
        </a:p>
      </dsp:txBody>
      <dsp:txXfrm>
        <a:off x="1796" y="0"/>
        <a:ext cx="1185408" cy="1574050"/>
      </dsp:txXfrm>
    </dsp:sp>
    <dsp:sp modelId="{01E0386B-994E-4CFB-93DE-CCA5BD5A7050}">
      <dsp:nvSpPr>
        <dsp:cNvPr id="0" name=""/>
        <dsp:cNvSpPr/>
      </dsp:nvSpPr>
      <dsp:spPr>
        <a:xfrm>
          <a:off x="397743" y="1770807"/>
          <a:ext cx="393512" cy="39351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454D3-5986-41DF-80AE-75D5DF12F520}">
      <dsp:nvSpPr>
        <dsp:cNvPr id="0" name=""/>
        <dsp:cNvSpPr/>
      </dsp:nvSpPr>
      <dsp:spPr>
        <a:xfrm>
          <a:off x="1246474" y="2361076"/>
          <a:ext cx="1185408" cy="157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ctr" defTabSz="444500">
            <a:lnSpc>
              <a:spcPct val="90000"/>
            </a:lnSpc>
            <a:spcBef>
              <a:spcPct val="0"/>
            </a:spcBef>
            <a:spcAft>
              <a:spcPct val="35000"/>
            </a:spcAft>
            <a:buNone/>
          </a:pPr>
          <a:r>
            <a:rPr lang="en-US" sz="1000" kern="1200"/>
            <a:t>THIS WILL HELP ME SEND QUESTIONAIRE TO MY CLIENTS AND THEIR FAMILY </a:t>
          </a:r>
          <a:endParaRPr lang="en-GB" sz="1000" kern="1200"/>
        </a:p>
      </dsp:txBody>
      <dsp:txXfrm>
        <a:off x="1246474" y="2361076"/>
        <a:ext cx="1185408" cy="1574050"/>
      </dsp:txXfrm>
    </dsp:sp>
    <dsp:sp modelId="{0F8797C4-22F4-4457-B5DF-6EB8B8570488}">
      <dsp:nvSpPr>
        <dsp:cNvPr id="0" name=""/>
        <dsp:cNvSpPr/>
      </dsp:nvSpPr>
      <dsp:spPr>
        <a:xfrm>
          <a:off x="1642422" y="1770807"/>
          <a:ext cx="393512" cy="39351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FB565-D94F-49F9-82B6-66CF926863A9}">
      <dsp:nvSpPr>
        <dsp:cNvPr id="0" name=""/>
        <dsp:cNvSpPr/>
      </dsp:nvSpPr>
      <dsp:spPr>
        <a:xfrm>
          <a:off x="2491153" y="0"/>
          <a:ext cx="1185408" cy="1574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ctr" defTabSz="444500">
            <a:lnSpc>
              <a:spcPct val="90000"/>
            </a:lnSpc>
            <a:spcBef>
              <a:spcPct val="0"/>
            </a:spcBef>
            <a:spcAft>
              <a:spcPct val="35000"/>
            </a:spcAft>
            <a:buNone/>
          </a:pPr>
          <a:r>
            <a:rPr lang="en-US" sz="1000" kern="1200"/>
            <a:t>THIS WILL BE GREAT FOR FEEDBACK ON HOW MY COMPANY IS PERFORMING </a:t>
          </a:r>
          <a:endParaRPr lang="en-GB" sz="1000" kern="1200"/>
        </a:p>
      </dsp:txBody>
      <dsp:txXfrm>
        <a:off x="2491153" y="0"/>
        <a:ext cx="1185408" cy="1574050"/>
      </dsp:txXfrm>
    </dsp:sp>
    <dsp:sp modelId="{9C1F5F3B-0B00-42A8-960D-9EB22DD500B6}">
      <dsp:nvSpPr>
        <dsp:cNvPr id="0" name=""/>
        <dsp:cNvSpPr/>
      </dsp:nvSpPr>
      <dsp:spPr>
        <a:xfrm>
          <a:off x="2887101" y="1770807"/>
          <a:ext cx="393512" cy="39351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F974D-C6F3-48C9-A81D-99C852365D2C}">
      <dsp:nvSpPr>
        <dsp:cNvPr id="0" name=""/>
        <dsp:cNvSpPr/>
      </dsp:nvSpPr>
      <dsp:spPr>
        <a:xfrm>
          <a:off x="360044" y="0"/>
          <a:ext cx="4080510" cy="373989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02B96-2560-48B8-AD05-C635ECEBC67B}">
      <dsp:nvSpPr>
        <dsp:cNvPr id="0" name=""/>
        <dsp:cNvSpPr/>
      </dsp:nvSpPr>
      <dsp:spPr>
        <a:xfrm>
          <a:off x="2402" y="1121968"/>
          <a:ext cx="1155613" cy="149595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 HAVE DONE A FEW QUESTIONS ON HOW I DONE ON MY PRESENTATION TODAY.</a:t>
          </a:r>
          <a:endParaRPr lang="en-GB" sz="900" kern="1200"/>
        </a:p>
      </dsp:txBody>
      <dsp:txXfrm>
        <a:off x="58814" y="1178380"/>
        <a:ext cx="1042789" cy="1383134"/>
      </dsp:txXfrm>
    </dsp:sp>
    <dsp:sp modelId="{F4241043-E8AB-4E2E-8518-4FE9DD8BA9A5}">
      <dsp:nvSpPr>
        <dsp:cNvPr id="0" name=""/>
        <dsp:cNvSpPr/>
      </dsp:nvSpPr>
      <dsp:spPr>
        <a:xfrm>
          <a:off x="1215796" y="1121968"/>
          <a:ext cx="1155613" cy="1495958"/>
        </a:xfrm>
        <a:prstGeom prst="roundRect">
          <a:avLst/>
        </a:prstGeom>
        <a:solidFill>
          <a:schemeClr val="accent2">
            <a:hueOff val="-135738"/>
            <a:satOff val="-1163"/>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IF YOU WOULD PLEASE SCAN THE QR CODE AND HAVE ALOOK,</a:t>
          </a:r>
          <a:endParaRPr lang="en-GB" sz="900" kern="1200"/>
        </a:p>
      </dsp:txBody>
      <dsp:txXfrm>
        <a:off x="1272208" y="1178380"/>
        <a:ext cx="1042789" cy="1383134"/>
      </dsp:txXfrm>
    </dsp:sp>
    <dsp:sp modelId="{81AD53D5-894B-4A08-98D1-872D8ACE10EC}">
      <dsp:nvSpPr>
        <dsp:cNvPr id="0" name=""/>
        <dsp:cNvSpPr/>
      </dsp:nvSpPr>
      <dsp:spPr>
        <a:xfrm>
          <a:off x="2429190" y="1121968"/>
          <a:ext cx="1155613" cy="1495958"/>
        </a:xfrm>
        <a:prstGeom prst="roundRect">
          <a:avLst/>
        </a:prstGeom>
        <a:solidFill>
          <a:schemeClr val="accent2">
            <a:hueOff val="-271475"/>
            <a:satOff val="-2327"/>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 WOULD BE REALY GRATEFUL FOR YOUR TIME IN DOING THIS </a:t>
          </a:r>
          <a:endParaRPr lang="en-GB" sz="900" kern="1200"/>
        </a:p>
      </dsp:txBody>
      <dsp:txXfrm>
        <a:off x="2485602" y="1178380"/>
        <a:ext cx="1042789" cy="1383134"/>
      </dsp:txXfrm>
    </dsp:sp>
    <dsp:sp modelId="{751C3BB3-2C17-4C1B-83D4-4A7CD77C3322}">
      <dsp:nvSpPr>
        <dsp:cNvPr id="0" name=""/>
        <dsp:cNvSpPr/>
      </dsp:nvSpPr>
      <dsp:spPr>
        <a:xfrm>
          <a:off x="3642584" y="1121968"/>
          <a:ext cx="1155613" cy="1495958"/>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THANK YOU ALL FOR WTACHING MY PRESENTATION </a:t>
          </a:r>
          <a:endParaRPr lang="en-GB" sz="900" kern="1200"/>
        </a:p>
      </dsp:txBody>
      <dsp:txXfrm>
        <a:off x="3698996" y="1178380"/>
        <a:ext cx="1042789" cy="13831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11/30/2025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4441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11/30/2025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80316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11/30/2025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2211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11/30/2025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9416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11/30/2025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0575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11/30/2025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19999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11/30/2025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37369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11/30/2025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80198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11/30/2025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85898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11/30/2025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1508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11/30/2025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91931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11/30/2025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97862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png"/><Relationship Id="rId5" Type="http://schemas.openxmlformats.org/officeDocument/2006/relationships/hyperlink" Target="https://medium.com/towards-data-science/what-is-artificial-intelligence-ai-ad5ba87b55dd"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positek.net/outlook-wont-start/" TargetMode="External"/><Relationship Id="rId7" Type="http://schemas.openxmlformats.org/officeDocument/2006/relationships/diagramColors" Target="../diagrams/colors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www.navigaweb.net/2011/04/se-un-account-email-e-usato-da-altri-e.html" TargetMode="Externa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3.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hyperlink" Target="https://apicciano.commons.gc.cuny.edu/2025/07/30/chatgpt-launches-new-study-mode-feature/" TargetMode="External"/><Relationship Id="rId7" Type="http://schemas.openxmlformats.org/officeDocument/2006/relationships/diagramLayout" Target="../diagrams/layout4.xml"/><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diagramData" Target="../diagrams/data4.xml"/><Relationship Id="rId11" Type="http://schemas.openxmlformats.org/officeDocument/2006/relationships/hyperlink" Target="https://creativecommons.org/licenses/by-nc-sa/3.0/" TargetMode="External"/><Relationship Id="rId5" Type="http://schemas.openxmlformats.org/officeDocument/2006/relationships/hyperlink" Target="https://www.navigaweb.net/2023/05/come-accedere-chatgpt-senza-un-account.html" TargetMode="External"/><Relationship Id="rId10" Type="http://schemas.microsoft.com/office/2007/relationships/diagramDrawing" Target="../diagrams/drawing4.xml"/><Relationship Id="rId4" Type="http://schemas.openxmlformats.org/officeDocument/2006/relationships/image" Target="../media/image15.jpg"/><Relationship Id="rId9" Type="http://schemas.openxmlformats.org/officeDocument/2006/relationships/diagramColors" Target="../diagrams/colors4.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17.jpg"/><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image" Target="../media/image16.jp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hyperlink" Target="https://creativecommons.org/licenses/by-nc/3.0/" TargetMode="Externa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hyperlink" Target="http://www.salvisjuribus.it/lambito-di-applicazione-territoriale-del-gdp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diagramQuickStyle" Target="../diagrams/quickStyle7.xml"/><Relationship Id="rId3" Type="http://schemas.openxmlformats.org/officeDocument/2006/relationships/hyperlink" Target="https://www.electronics-lab.com/tag/chipdna/" TargetMode="External"/><Relationship Id="rId7" Type="http://schemas.openxmlformats.org/officeDocument/2006/relationships/hyperlink" Target="https://aipublications.com/ijhaf/issue-detail/vol-5-issue-2/" TargetMode="External"/><Relationship Id="rId12" Type="http://schemas.openxmlformats.org/officeDocument/2006/relationships/diagramLayout" Target="../diagrams/layout7.xml"/><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diagramData" Target="../diagrams/data7.xml"/><Relationship Id="rId5" Type="http://schemas.openxmlformats.org/officeDocument/2006/relationships/hyperlink" Target="https://windytheplaneh.deviantart.com/art/iCloud-Vector-611338707" TargetMode="External"/><Relationship Id="rId15" Type="http://schemas.microsoft.com/office/2007/relationships/diagramDrawing" Target="../diagrams/drawing7.xml"/><Relationship Id="rId10" Type="http://schemas.openxmlformats.org/officeDocument/2006/relationships/hyperlink" Target="https://creativecommons.org/licenses/by-sa/3.0/" TargetMode="External"/><Relationship Id="rId4" Type="http://schemas.openxmlformats.org/officeDocument/2006/relationships/image" Target="../media/image20.png"/><Relationship Id="rId9" Type="http://schemas.openxmlformats.org/officeDocument/2006/relationships/hyperlink" Target="https://positek.net/fix-dropbox-on-your-mac/" TargetMode="External"/><Relationship Id="rId14" Type="http://schemas.openxmlformats.org/officeDocument/2006/relationships/diagramColors" Target="../diagrams/colors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0.xml"/><Relationship Id="rId13" Type="http://schemas.openxmlformats.org/officeDocument/2006/relationships/hyperlink" Target="https://www.flickr.com/photos/erikeckel/381220660/" TargetMode="External"/><Relationship Id="rId18" Type="http://schemas.openxmlformats.org/officeDocument/2006/relationships/hyperlink" Target="https://creativecommons.org/licenses/by-nc-nd/3.0/" TargetMode="External"/><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image" Target="../media/image28.jpg"/><Relationship Id="rId17" Type="http://schemas.openxmlformats.org/officeDocument/2006/relationships/hyperlink" Target="https://jldexcelsp.blogspot.com/2015/04/la-funcion-mediana-de-excel-o-como.html" TargetMode="External"/><Relationship Id="rId2" Type="http://schemas.openxmlformats.org/officeDocument/2006/relationships/diagramData" Target="../diagrams/data9.xml"/><Relationship Id="rId16" Type="http://schemas.openxmlformats.org/officeDocument/2006/relationships/image" Target="../media/image30.png"/><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5" Type="http://schemas.openxmlformats.org/officeDocument/2006/relationships/hyperlink" Target="https://blog.excelforo.com/2016/12/exportar-datos-desde-web-a-Excel.html" TargetMode="Externa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 Id="rId14" Type="http://schemas.openxmlformats.org/officeDocument/2006/relationships/image" Target="../media/image29.png"/></Relationships>
</file>

<file path=ppt/slides/_rels/slide14.xml.rels><?xml version="1.0" encoding="UTF-8" standalone="yes"?>
<Relationships xmlns="http://schemas.openxmlformats.org/package/2006/relationships"><Relationship Id="rId8" Type="http://schemas.openxmlformats.org/officeDocument/2006/relationships/hyperlink" Target="https://tizacontic.blogspot.com/2020/04/como-hacer-examenes-autocorregibles-con.html" TargetMode="External"/><Relationship Id="rId3" Type="http://schemas.openxmlformats.org/officeDocument/2006/relationships/diagramLayout" Target="../diagrams/layout11.xml"/><Relationship Id="rId7" Type="http://schemas.openxmlformats.org/officeDocument/2006/relationships/image" Target="../media/image31.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openxmlformats.org/officeDocument/2006/relationships/hyperlink" Target="https://creativecommons.org/licenses/by-nc-sa/3.0/" TargetMode="External"/><Relationship Id="rId5" Type="http://schemas.openxmlformats.org/officeDocument/2006/relationships/diagramColors" Target="../diagrams/colors11.xml"/><Relationship Id="rId10" Type="http://schemas.openxmlformats.org/officeDocument/2006/relationships/hyperlink" Target="https://blog.hametbenoit.info/2019/12/09/forms-you-can-now-a-file-upload-field/" TargetMode="External"/><Relationship Id="rId4" Type="http://schemas.openxmlformats.org/officeDocument/2006/relationships/diagramQuickStyle" Target="../diagrams/quickStyle11.xml"/><Relationship Id="rId9"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linkedin.com/posts/mary-croydon_%F0%9D%90%96%F0%9D%90%A1%F0%9D%90%9E%F0%9D%90%A7-%F0%9D%90%B0%F0%9D%90%A2%F0%9D%90%A5%F0%9D%90%A5-%F0%9D%90%B2%F0%9D%90%A8%F0%9D%90%AE-%F0%9D%90%9A%F0%9D%90%A9%F0%9D%90%A9%F0%9D%90%AB%F0%9D%90%A8%F0%9D%90%9A%F0%9D%90%9C%F0%9D%90%A1-activity-7396880467905478656-U2G4" TargetMode="External"/><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hyperlink" Target="https://ai.gov.uk/knowledge-hub/how-to/understanding-ai/"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36.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nected sticks shaping polygons background">
            <a:extLst>
              <a:ext uri="{FF2B5EF4-FFF2-40B4-BE49-F238E27FC236}">
                <a16:creationId xmlns:a16="http://schemas.microsoft.com/office/drawing/2014/main" id="{69FA0242-8AFD-3ECB-17E1-5D73E1907D96}"/>
              </a:ext>
            </a:extLst>
          </p:cNvPr>
          <p:cNvPicPr>
            <a:picLocks noChangeAspect="1"/>
          </p:cNvPicPr>
          <p:nvPr/>
        </p:nvPicPr>
        <p:blipFill>
          <a:blip r:embed="rId4"/>
          <a:srcRect t="12286" b="3444"/>
          <a:stretch>
            <a:fillRect/>
          </a:stretch>
        </p:blipFill>
        <p:spPr>
          <a:xfrm>
            <a:off x="1" y="10"/>
            <a:ext cx="12192000" cy="6857989"/>
          </a:xfrm>
          <a:prstGeom prst="rect">
            <a:avLst/>
          </a:prstGeom>
          <a:gradFill>
            <a:gsLst>
              <a:gs pos="73000">
                <a:srgbClr val="D0B7C9"/>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18" name="Rectangle 17">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493BD-FBB7-288D-548D-9FFF98B0DA42}"/>
              </a:ext>
            </a:extLst>
          </p:cNvPr>
          <p:cNvSpPr>
            <a:spLocks noGrp="1"/>
          </p:cNvSpPr>
          <p:nvPr>
            <p:ph type="ctrTitle"/>
          </p:nvPr>
        </p:nvSpPr>
        <p:spPr>
          <a:xfrm>
            <a:off x="1833541" y="990599"/>
            <a:ext cx="5619054" cy="4849091"/>
          </a:xfrm>
        </p:spPr>
        <p:txBody>
          <a:bodyPr anchor="ctr">
            <a:normAutofit/>
          </a:bodyPr>
          <a:lstStyle/>
          <a:p>
            <a:pPr algn="r"/>
            <a:r>
              <a:rPr lang="en-GB" dirty="0">
                <a:solidFill>
                  <a:srgbClr val="FFFFFF"/>
                </a:solidFill>
                <a:effectLst>
                  <a:outerShdw blurRad="50800" dist="50800" dir="5400000" sx="6000" sy="6000" algn="ctr" rotWithShape="0">
                    <a:srgbClr val="000000">
                      <a:alpha val="43137"/>
                    </a:srgbClr>
                  </a:outerShdw>
                </a:effectLst>
              </a:rPr>
              <a:t>WELCOME</a:t>
            </a:r>
            <a:r>
              <a:rPr lang="en-GB" dirty="0">
                <a:solidFill>
                  <a:srgbClr val="FFFFFF"/>
                </a:solidFill>
              </a:rPr>
              <a:t> TO MY PRESENTATION </a:t>
            </a:r>
          </a:p>
        </p:txBody>
      </p:sp>
      <p:sp>
        <p:nvSpPr>
          <p:cNvPr id="3" name="Subtitle 2">
            <a:extLst>
              <a:ext uri="{FF2B5EF4-FFF2-40B4-BE49-F238E27FC236}">
                <a16:creationId xmlns:a16="http://schemas.microsoft.com/office/drawing/2014/main" id="{A15FF832-B0B2-B5C2-F90F-C0415E1287BC}"/>
              </a:ext>
            </a:extLst>
          </p:cNvPr>
          <p:cNvSpPr>
            <a:spLocks noGrp="1"/>
          </p:cNvSpPr>
          <p:nvPr>
            <p:ph type="subTitle" idx="1"/>
          </p:nvPr>
        </p:nvSpPr>
        <p:spPr>
          <a:xfrm>
            <a:off x="8712865" y="1447799"/>
            <a:ext cx="2368905" cy="4076699"/>
          </a:xfrm>
        </p:spPr>
        <p:txBody>
          <a:bodyPr anchor="ctr">
            <a:normAutofit/>
          </a:bodyPr>
          <a:lstStyle/>
          <a:p>
            <a:endParaRPr lang="en-GB" dirty="0">
              <a:solidFill>
                <a:srgbClr val="FFFFFF"/>
              </a:solidFill>
            </a:endParaRPr>
          </a:p>
        </p:txBody>
      </p:sp>
      <p:cxnSp>
        <p:nvCxnSpPr>
          <p:cNvPr id="20" name="Straight Connector 19">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ED862B03-516D-E9B6-9DC3-6C106BBE99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861398"/>
      </p:ext>
    </p:extLst>
  </p:cSld>
  <p:clrMapOvr>
    <a:masterClrMapping/>
  </p:clrMapOvr>
  <mc:AlternateContent xmlns:mc="http://schemas.openxmlformats.org/markup-compatibility/2006" xmlns:p14="http://schemas.microsoft.com/office/powerpoint/2010/main">
    <mc:Choice Requires="p14">
      <p:transition spd="slow" p14:dur="2000" advTm="6115"/>
    </mc:Choice>
    <mc:Fallback xmlns="">
      <p:transition spd="slow" advTm="6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36E88-764D-E502-7E79-F6143140EA6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EF6EFB3-628D-083C-0FF7-FCBF51430A65}"/>
              </a:ext>
            </a:extLst>
          </p:cNvPr>
          <p:cNvSpPr>
            <a:spLocks noGrp="1"/>
          </p:cNvSpPr>
          <p:nvPr>
            <p:ph idx="1"/>
          </p:nvPr>
        </p:nvSpPr>
        <p:spPr/>
        <p:txBody>
          <a:bodyPr>
            <a:normAutofit fontScale="92500" lnSpcReduction="20000"/>
          </a:bodyPr>
          <a:lstStyle/>
          <a:p>
            <a:r>
              <a:rPr lang="en-GB" dirty="0"/>
              <a:t> </a:t>
            </a:r>
            <a:r>
              <a:rPr lang="en-GB" sz="2200" b="1" i="1" dirty="0"/>
              <a:t>Digital Skills for Personal Development and Business Growth BMSW4008</a:t>
            </a:r>
          </a:p>
          <a:p>
            <a:endParaRPr lang="en-GB" sz="2200" b="1" i="1" dirty="0"/>
          </a:p>
          <a:p>
            <a:r>
              <a:rPr lang="en-GB" sz="2200" b="1" i="1" dirty="0"/>
              <a:t>STUDENT NAME: Sarah Leonard </a:t>
            </a:r>
          </a:p>
          <a:p>
            <a:endParaRPr lang="en-GB" sz="2200" b="1" i="1" dirty="0"/>
          </a:p>
          <a:p>
            <a:r>
              <a:rPr lang="en-GB" sz="2200" b="1" i="1" dirty="0"/>
              <a:t>STUDENT NUMBER: </a:t>
            </a:r>
            <a:r>
              <a:rPr lang="en-GB" b="1" i="1" dirty="0"/>
              <a:t>2512418</a:t>
            </a:r>
            <a:endParaRPr lang="en-GB" sz="2200" b="1" i="1" dirty="0"/>
          </a:p>
          <a:p>
            <a:pPr marL="0" indent="0">
              <a:buNone/>
            </a:pPr>
            <a:r>
              <a:rPr lang="en-GB" sz="2200" b="1" i="1" dirty="0"/>
              <a:t> </a:t>
            </a:r>
          </a:p>
          <a:p>
            <a:r>
              <a:rPr lang="en-GB" sz="2200" b="1" i="1" dirty="0"/>
              <a:t>LECTURER: Philippa Fitzgerald </a:t>
            </a:r>
          </a:p>
          <a:p>
            <a:r>
              <a:rPr lang="en-GB" sz="2200" b="1" i="1" dirty="0"/>
              <a:t> </a:t>
            </a:r>
          </a:p>
          <a:p>
            <a:r>
              <a:rPr lang="en-GB" sz="2200" b="1" i="1" dirty="0"/>
              <a:t>DATE: 1st December 2025 </a:t>
            </a:r>
          </a:p>
          <a:p>
            <a:endParaRPr lang="en-GB" dirty="0"/>
          </a:p>
          <a:p>
            <a:endParaRPr lang="en-GB" dirty="0"/>
          </a:p>
        </p:txBody>
      </p:sp>
      <p:pic>
        <p:nvPicPr>
          <p:cNvPr id="6" name="Picture 5" descr="A close-up of black text&#10;&#10;AI-generated content may be incorrect.">
            <a:extLst>
              <a:ext uri="{FF2B5EF4-FFF2-40B4-BE49-F238E27FC236}">
                <a16:creationId xmlns:a16="http://schemas.microsoft.com/office/drawing/2014/main" id="{1D6640D3-8302-A704-F296-ECE86A8751E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05972" y="896113"/>
            <a:ext cx="2980055" cy="1307592"/>
          </a:xfrm>
          <a:prstGeom prst="rect">
            <a:avLst/>
          </a:prstGeom>
          <a:noFill/>
        </p:spPr>
      </p:pic>
    </p:spTree>
    <p:extLst>
      <p:ext uri="{BB962C8B-B14F-4D97-AF65-F5344CB8AC3E}">
        <p14:creationId xmlns:p14="http://schemas.microsoft.com/office/powerpoint/2010/main" val="6000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04D68-3C41-2138-27A4-7C4588B54076}"/>
              </a:ext>
            </a:extLst>
          </p:cNvPr>
          <p:cNvSpPr>
            <a:spLocks noGrp="1"/>
          </p:cNvSpPr>
          <p:nvPr>
            <p:ph type="title"/>
          </p:nvPr>
        </p:nvSpPr>
        <p:spPr>
          <a:xfrm>
            <a:off x="704088" y="914400"/>
            <a:ext cx="3799763" cy="635267"/>
          </a:xfrm>
        </p:spPr>
        <p:txBody>
          <a:bodyPr>
            <a:normAutofit fontScale="90000"/>
          </a:bodyPr>
          <a:lstStyle/>
          <a:p>
            <a:r>
              <a:rPr lang="en-GB" sz="3600" dirty="0">
                <a:ln>
                  <a:solidFill>
                    <a:schemeClr val="tx1"/>
                  </a:solidFill>
                </a:ln>
                <a:effectLst>
                  <a:reflection blurRad="6350" stA="55000" endA="300" endPos="45500" dir="5400000" sy="-100000" algn="bl" rotWithShape="0"/>
                </a:effectLst>
              </a:rPr>
              <a:t>Introduction </a:t>
            </a:r>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F8FE33-5769-A391-85B4-9C7855EF72E9}"/>
              </a:ext>
            </a:extLst>
          </p:cNvPr>
          <p:cNvSpPr>
            <a:spLocks noGrp="1"/>
          </p:cNvSpPr>
          <p:nvPr>
            <p:ph idx="1"/>
          </p:nvPr>
        </p:nvSpPr>
        <p:spPr>
          <a:xfrm>
            <a:off x="704088" y="1741690"/>
            <a:ext cx="3799763" cy="4947868"/>
          </a:xfrm>
        </p:spPr>
        <p:txBody>
          <a:bodyPr>
            <a:normAutofit lnSpcReduction="10000"/>
          </a:bodyPr>
          <a:lstStyle/>
          <a:p>
            <a:pPr>
              <a:lnSpc>
                <a:spcPct val="100000"/>
              </a:lnSpc>
            </a:pPr>
            <a:r>
              <a:rPr lang="en-GB" sz="1400" dirty="0"/>
              <a:t>I was so nerves about learning new skills but excited at the same time to see what I could bring into our business.</a:t>
            </a:r>
          </a:p>
          <a:p>
            <a:pPr>
              <a:lnSpc>
                <a:spcPct val="100000"/>
              </a:lnSpc>
            </a:pPr>
            <a:r>
              <a:rPr lang="en-GB" sz="1400" dirty="0"/>
              <a:t>How to use different programmes.</a:t>
            </a:r>
          </a:p>
          <a:p>
            <a:pPr>
              <a:lnSpc>
                <a:spcPct val="100000"/>
              </a:lnSpc>
            </a:pPr>
            <a:r>
              <a:rPr lang="en-GB" sz="1400" dirty="0"/>
              <a:t>My all-around interest in improving on my digital skills.</a:t>
            </a:r>
          </a:p>
          <a:p>
            <a:pPr>
              <a:lnSpc>
                <a:spcPct val="100000"/>
              </a:lnSpc>
            </a:pPr>
            <a:r>
              <a:rPr lang="en-GB" sz="1400" dirty="0"/>
              <a:t>How to use outlook to be able to send emails to different groups .</a:t>
            </a:r>
          </a:p>
          <a:p>
            <a:pPr>
              <a:lnSpc>
                <a:spcPct val="100000"/>
              </a:lnSpc>
            </a:pPr>
            <a:r>
              <a:rPr lang="en-GB" sz="1400" dirty="0"/>
              <a:t>How to use Microsoft teams </a:t>
            </a:r>
          </a:p>
          <a:p>
            <a:pPr>
              <a:lnSpc>
                <a:spcPct val="100000"/>
              </a:lnSpc>
            </a:pPr>
            <a:r>
              <a:rPr lang="en-GB" sz="1400" dirty="0"/>
              <a:t>What word helps with and its different features </a:t>
            </a:r>
          </a:p>
          <a:p>
            <a:pPr>
              <a:lnSpc>
                <a:spcPct val="100000"/>
              </a:lnSpc>
            </a:pPr>
            <a:r>
              <a:rPr lang="en-GB" sz="1400" dirty="0"/>
              <a:t>What AI was and how it works with Pro’s and Con’s </a:t>
            </a:r>
          </a:p>
          <a:p>
            <a:pPr>
              <a:lnSpc>
                <a:spcPct val="100000"/>
              </a:lnSpc>
            </a:pPr>
            <a:r>
              <a:rPr lang="en-GB" sz="1400" dirty="0"/>
              <a:t>What was Data/</a:t>
            </a:r>
            <a:r>
              <a:rPr lang="en-GB" sz="1400" dirty="0" err="1"/>
              <a:t>Gprd</a:t>
            </a:r>
            <a:r>
              <a:rPr lang="en-GB" sz="1400" dirty="0"/>
              <a:t> </a:t>
            </a:r>
          </a:p>
          <a:p>
            <a:pPr>
              <a:lnSpc>
                <a:spcPct val="100000"/>
              </a:lnSpc>
            </a:pPr>
            <a:r>
              <a:rPr lang="en-GB" sz="1400" dirty="0"/>
              <a:t>How to use word/Microsoft 365/ PowerPoint/Excel</a:t>
            </a:r>
          </a:p>
          <a:p>
            <a:pPr>
              <a:lnSpc>
                <a:spcPct val="100000"/>
              </a:lnSpc>
            </a:pPr>
            <a:r>
              <a:rPr lang="en-GB" sz="1400" dirty="0"/>
              <a:t>How to use Microsoft Forms</a:t>
            </a:r>
          </a:p>
          <a:p>
            <a:pPr>
              <a:lnSpc>
                <a:spcPct val="100000"/>
              </a:lnSpc>
            </a:pPr>
            <a:r>
              <a:rPr lang="en-GB" sz="1400" dirty="0"/>
              <a:t>How to use </a:t>
            </a:r>
            <a:r>
              <a:rPr lang="en-GB" sz="1400" dirty="0" err="1"/>
              <a:t>Linkedin</a:t>
            </a:r>
            <a:r>
              <a:rPr lang="en-GB" sz="1400"/>
              <a:t> </a:t>
            </a:r>
            <a:endParaRPr lang="en-GB" sz="1400" dirty="0"/>
          </a:p>
          <a:p>
            <a:pPr>
              <a:lnSpc>
                <a:spcPct val="100000"/>
              </a:lnSpc>
            </a:pPr>
            <a:endParaRPr lang="en-GB" sz="1400" dirty="0"/>
          </a:p>
          <a:p>
            <a:pPr marL="0" indent="0">
              <a:lnSpc>
                <a:spcPct val="100000"/>
              </a:lnSpc>
              <a:buNone/>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a:p>
            <a:pPr>
              <a:lnSpc>
                <a:spcPct val="100000"/>
              </a:lnSpc>
            </a:pPr>
            <a:endParaRPr lang="en-GB" sz="1400" dirty="0"/>
          </a:p>
        </p:txBody>
      </p:sp>
      <p:pic>
        <p:nvPicPr>
          <p:cNvPr id="5" name="Picture 4" descr="A face with numbers falling from it&#10;&#10;AI-generated content may be incorrect.">
            <a:extLst>
              <a:ext uri="{FF2B5EF4-FFF2-40B4-BE49-F238E27FC236}">
                <a16:creationId xmlns:a16="http://schemas.microsoft.com/office/drawing/2014/main" id="{8B731138-B4F6-E51D-D6EB-F32B029BA5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066" r="4050" b="-3"/>
          <a:stretch>
            <a:fillRect/>
          </a:stretch>
        </p:blipFill>
        <p:spPr>
          <a:xfrm>
            <a:off x="5530215" y="470110"/>
            <a:ext cx="6495042" cy="5419642"/>
          </a:xfrm>
          <a:prstGeom prst="rect">
            <a:avLst/>
          </a:prstGeom>
          <a:effectLst>
            <a:reflection blurRad="6350" stA="52000" endA="300" endPos="35000" dir="5400000" sy="-100000" algn="bl" rotWithShape="0"/>
          </a:effectLst>
        </p:spPr>
      </p:pic>
      <p:pic>
        <p:nvPicPr>
          <p:cNvPr id="4" name="ES_Mirroring - Christoffer Moe Ditlevsen">
            <a:hlinkClick r:id="" action="ppaction://media"/>
            <a:extLst>
              <a:ext uri="{FF2B5EF4-FFF2-40B4-BE49-F238E27FC236}">
                <a16:creationId xmlns:a16="http://schemas.microsoft.com/office/drawing/2014/main" id="{7A6A6C6F-45EA-E75A-5E9B-1E4B6F59AF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13157123">
            <a:off x="10503627" y="6477640"/>
            <a:ext cx="62801" cy="406400"/>
          </a:xfrm>
          <a:prstGeom prst="rect">
            <a:avLst/>
          </a:prstGeom>
        </p:spPr>
      </p:pic>
    </p:spTree>
    <p:extLst>
      <p:ext uri="{BB962C8B-B14F-4D97-AF65-F5344CB8AC3E}">
        <p14:creationId xmlns:p14="http://schemas.microsoft.com/office/powerpoint/2010/main" val="139170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69" fill="hold">
                            <p:stCondLst>
                              <p:cond delay="500"/>
                            </p:stCondLst>
                            <p:childTnLst>
                              <p:par>
                                <p:cTn id="70" presetID="1" presetClass="mediacall" presetSubtype="0" fill="hold" nodeType="afterEffect">
                                  <p:stCondLst>
                                    <p:cond delay="0"/>
                                  </p:stCondLst>
                                  <p:childTnLst>
                                    <p:cmd type="call" cmd="playFrom(0.0)">
                                      <p:cBhvr>
                                        <p:cTn id="7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43878" numSld="999" showWhenStopped="0">
                <p:cTn id="72" repeatCount="indefinite"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4413-A4D4-A210-33A8-649B5B3655DB}"/>
              </a:ext>
            </a:extLst>
          </p:cNvPr>
          <p:cNvSpPr>
            <a:spLocks noGrp="1"/>
          </p:cNvSpPr>
          <p:nvPr>
            <p:ph type="title"/>
          </p:nvPr>
        </p:nvSpPr>
        <p:spPr>
          <a:effectLst>
            <a:glow rad="63500">
              <a:schemeClr val="accent3">
                <a:satMod val="175000"/>
                <a:alpha val="40000"/>
              </a:schemeClr>
            </a:glow>
          </a:effectLst>
        </p:spPr>
        <p:style>
          <a:lnRef idx="1">
            <a:schemeClr val="accent4"/>
          </a:lnRef>
          <a:fillRef idx="2">
            <a:schemeClr val="accent4"/>
          </a:fillRef>
          <a:effectRef idx="1">
            <a:schemeClr val="accent4"/>
          </a:effectRef>
          <a:fontRef idx="minor">
            <a:schemeClr val="dk1"/>
          </a:fontRef>
        </p:style>
        <p:txBody>
          <a:bodyPr/>
          <a:lstStyle/>
          <a:p>
            <a:r>
              <a:rPr lang="en-GB" dirty="0"/>
              <a:t>Digital skills</a:t>
            </a:r>
          </a:p>
        </p:txBody>
      </p:sp>
      <p:graphicFrame>
        <p:nvGraphicFramePr>
          <p:cNvPr id="4" name="Content Placeholder 3">
            <a:extLst>
              <a:ext uri="{FF2B5EF4-FFF2-40B4-BE49-F238E27FC236}">
                <a16:creationId xmlns:a16="http://schemas.microsoft.com/office/drawing/2014/main" id="{DBAC0509-5059-7746-C5D1-CC12204E6D7E}"/>
              </a:ext>
            </a:extLst>
          </p:cNvPr>
          <p:cNvGraphicFramePr>
            <a:graphicFrameLocks noGrp="1"/>
          </p:cNvGraphicFramePr>
          <p:nvPr>
            <p:ph idx="1"/>
            <p:extLst>
              <p:ext uri="{D42A27DB-BD31-4B8C-83A1-F6EECF244321}">
                <p14:modId xmlns:p14="http://schemas.microsoft.com/office/powerpoint/2010/main" val="927451132"/>
              </p:ext>
            </p:extLst>
          </p:nvPr>
        </p:nvGraphicFramePr>
        <p:xfrm>
          <a:off x="700635" y="2221992"/>
          <a:ext cx="7583829"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circular chart with different colored circles&#10;&#10;Description automatically generated">
            <a:extLst>
              <a:ext uri="{FF2B5EF4-FFF2-40B4-BE49-F238E27FC236}">
                <a16:creationId xmlns:a16="http://schemas.microsoft.com/office/drawing/2014/main" id="{395C0787-4BE4-F1F4-86B9-C7DBF0694F2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677656" y="2612390"/>
            <a:ext cx="3514344" cy="2959100"/>
          </a:xfrm>
          <a:prstGeom prst="rect">
            <a:avLst/>
          </a:prstGeom>
          <a:noFill/>
          <a:ln>
            <a:noFill/>
          </a:ln>
        </p:spPr>
      </p:pic>
    </p:spTree>
    <p:extLst>
      <p:ext uri="{BB962C8B-B14F-4D97-AF65-F5344CB8AC3E}">
        <p14:creationId xmlns:p14="http://schemas.microsoft.com/office/powerpoint/2010/main" val="1678470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1B240-646E-1596-342D-E11F5C021A51}"/>
              </a:ext>
            </a:extLst>
          </p:cNvPr>
          <p:cNvSpPr>
            <a:spLocks noGrp="1"/>
          </p:cNvSpPr>
          <p:nvPr>
            <p:ph type="title"/>
          </p:nvPr>
        </p:nvSpPr>
        <p:spPr>
          <a:xfrm>
            <a:off x="704088" y="914400"/>
            <a:ext cx="10687812" cy="798194"/>
          </a:xfrm>
        </p:spPr>
        <p:txBody>
          <a:bodyPr>
            <a:normAutofit/>
          </a:bodyPr>
          <a:lstStyle/>
          <a:p>
            <a:r>
              <a:rPr lang="en-GB" b="1" dirty="0"/>
              <a:t>planner / email / OUTLOOK…….</a:t>
            </a:r>
          </a:p>
        </p:txBody>
      </p:sp>
      <p:cxnSp>
        <p:nvCxnSpPr>
          <p:cNvPr id="20" name="Straight Connector 19">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icons with text&#10;&#10;AI-generated content may be incorrect.">
            <a:extLst>
              <a:ext uri="{FF2B5EF4-FFF2-40B4-BE49-F238E27FC236}">
                <a16:creationId xmlns:a16="http://schemas.microsoft.com/office/drawing/2014/main" id="{C764C707-D325-74BC-8BA6-64D7C07CC9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0100" y="3589963"/>
            <a:ext cx="6072188" cy="2419101"/>
          </a:xfrm>
          <a:prstGeom prst="rect">
            <a:avLst/>
          </a:prstGeom>
        </p:spPr>
      </p:pic>
      <p:graphicFrame>
        <p:nvGraphicFramePr>
          <p:cNvPr id="7" name="Content Placeholder 6">
            <a:extLst>
              <a:ext uri="{FF2B5EF4-FFF2-40B4-BE49-F238E27FC236}">
                <a16:creationId xmlns:a16="http://schemas.microsoft.com/office/drawing/2014/main" id="{73C910C4-48B9-F453-B4E2-932D15C31162}"/>
              </a:ext>
            </a:extLst>
          </p:cNvPr>
          <p:cNvGraphicFramePr>
            <a:graphicFrameLocks noGrp="1"/>
          </p:cNvGraphicFramePr>
          <p:nvPr>
            <p:ph idx="1"/>
            <p:extLst>
              <p:ext uri="{D42A27DB-BD31-4B8C-83A1-F6EECF244321}">
                <p14:modId xmlns:p14="http://schemas.microsoft.com/office/powerpoint/2010/main" val="3962975104"/>
              </p:ext>
            </p:extLst>
          </p:nvPr>
        </p:nvGraphicFramePr>
        <p:xfrm>
          <a:off x="7200900" y="1849121"/>
          <a:ext cx="4191001" cy="41396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21" name="Straight Connector 20">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6948320-E9D0-5FE1-E313-47C6691A86D3}"/>
              </a:ext>
            </a:extLst>
          </p:cNvPr>
          <p:cNvSpPr txBox="1"/>
          <p:nvPr/>
        </p:nvSpPr>
        <p:spPr>
          <a:xfrm>
            <a:off x="6687557" y="5809009"/>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998270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FA6320-3C20-6AEE-820E-855D8AB0EE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42F03D-D5C4-3F35-7327-69D51E40A5CF}"/>
              </a:ext>
            </a:extLst>
          </p:cNvPr>
          <p:cNvSpPr>
            <a:spLocks noGrp="1"/>
          </p:cNvSpPr>
          <p:nvPr>
            <p:ph type="title"/>
          </p:nvPr>
        </p:nvSpPr>
        <p:spPr>
          <a:xfrm>
            <a:off x="6731540" y="914400"/>
            <a:ext cx="4660360" cy="1307592"/>
          </a:xfrm>
        </p:spPr>
        <p:txBody>
          <a:bodyPr/>
          <a:lstStyle/>
          <a:p>
            <a:r>
              <a:rPr lang="en-GB"/>
              <a:t> </a:t>
            </a:r>
            <a:endParaRPr lang="en-GB" dirty="0"/>
          </a:p>
        </p:txBody>
      </p:sp>
      <p:pic>
        <p:nvPicPr>
          <p:cNvPr id="13" name="Picture 12">
            <a:extLst>
              <a:ext uri="{FF2B5EF4-FFF2-40B4-BE49-F238E27FC236}">
                <a16:creationId xmlns:a16="http://schemas.microsoft.com/office/drawing/2014/main" id="{A19BD493-D3DF-0D73-1C31-82CF4DD1879C}"/>
              </a:ext>
            </a:extLst>
          </p:cNvPr>
          <p:cNvPicPr>
            <a:picLocks noChangeAspect="1"/>
          </p:cNvPicPr>
          <p:nvPr/>
        </p:nvPicPr>
        <p:blipFill>
          <a:blip r:embed="rId2"/>
          <a:stretch>
            <a:fillRect/>
          </a:stretch>
        </p:blipFill>
        <p:spPr>
          <a:xfrm>
            <a:off x="685800" y="759334"/>
            <a:ext cx="3693695" cy="3876675"/>
          </a:xfrm>
          <a:prstGeom prst="rect">
            <a:avLst/>
          </a:prstGeom>
        </p:spPr>
      </p:pic>
      <p:pic>
        <p:nvPicPr>
          <p:cNvPr id="4" name="Picture 3">
            <a:extLst>
              <a:ext uri="{FF2B5EF4-FFF2-40B4-BE49-F238E27FC236}">
                <a16:creationId xmlns:a16="http://schemas.microsoft.com/office/drawing/2014/main" id="{7C4D13E3-47D6-D18B-17F6-B4356FB2B312}"/>
              </a:ext>
            </a:extLst>
          </p:cNvPr>
          <p:cNvPicPr>
            <a:picLocks noChangeAspect="1"/>
          </p:cNvPicPr>
          <p:nvPr/>
        </p:nvPicPr>
        <p:blipFill>
          <a:blip r:embed="rId3"/>
          <a:stretch>
            <a:fillRect/>
          </a:stretch>
        </p:blipFill>
        <p:spPr>
          <a:xfrm>
            <a:off x="4582886" y="1252537"/>
            <a:ext cx="4169228" cy="4352925"/>
          </a:xfrm>
          <a:prstGeom prst="rect">
            <a:avLst/>
          </a:prstGeom>
        </p:spPr>
      </p:pic>
      <p:pic>
        <p:nvPicPr>
          <p:cNvPr id="19" name="Content Placeholder 18" descr="A blue background with white text&#10;&#10;AI-generated content may be incorrect.">
            <a:extLst>
              <a:ext uri="{FF2B5EF4-FFF2-40B4-BE49-F238E27FC236}">
                <a16:creationId xmlns:a16="http://schemas.microsoft.com/office/drawing/2014/main" id="{F7695050-EBD4-90B7-62CA-BB0FE9ABEAC8}"/>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9154886" y="1252537"/>
            <a:ext cx="2549752" cy="5093010"/>
          </a:xfrm>
        </p:spPr>
      </p:pic>
      <p:sp>
        <p:nvSpPr>
          <p:cNvPr id="21" name="TextBox 20">
            <a:extLst>
              <a:ext uri="{FF2B5EF4-FFF2-40B4-BE49-F238E27FC236}">
                <a16:creationId xmlns:a16="http://schemas.microsoft.com/office/drawing/2014/main" id="{E663ABAC-DC45-30E2-F52C-38A0796D08C8}"/>
              </a:ext>
            </a:extLst>
          </p:cNvPr>
          <p:cNvSpPr txBox="1"/>
          <p:nvPr/>
        </p:nvSpPr>
        <p:spPr>
          <a:xfrm>
            <a:off x="9154886" y="4994622"/>
            <a:ext cx="2549752" cy="369332"/>
          </a:xfrm>
          <a:prstGeom prst="rect">
            <a:avLst/>
          </a:prstGeom>
          <a:noFill/>
        </p:spPr>
        <p:txBody>
          <a:bodyPr wrap="square" rtlCol="0">
            <a:spAutoFit/>
          </a:bodyPr>
          <a:lstStyle/>
          <a:p>
            <a:r>
              <a:rPr lang="en-GB" sz="900">
                <a:hlinkClick r:id="rId5" tooltip="https://www.navigaweb.net/2011/04/se-un-account-email-e-usato-da-altri-e.html"/>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1044796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0AA6F-7317-3727-3723-BE6A52C305D9}"/>
              </a:ext>
            </a:extLst>
          </p:cNvPr>
          <p:cNvSpPr>
            <a:spLocks noGrp="1"/>
          </p:cNvSpPr>
          <p:nvPr>
            <p:ph type="title"/>
          </p:nvPr>
        </p:nvSpPr>
        <p:spPr>
          <a:xfrm>
            <a:off x="704088" y="914400"/>
            <a:ext cx="3799763" cy="1473200"/>
          </a:xfrm>
          <a:scene3d>
            <a:camera prst="isometricOffAxis1Right"/>
            <a:lightRig rig="threePt" dir="t"/>
          </a:scene3d>
        </p:spPr>
        <p:txBody>
          <a:bodyPr>
            <a:normAutofit/>
          </a:bodyPr>
          <a:lstStyle/>
          <a:p>
            <a:r>
              <a:rPr lang="en-GB" sz="3600" b="1" i="1" dirty="0"/>
              <a:t>AI (Artificial intelligence)</a:t>
            </a:r>
          </a:p>
        </p:txBody>
      </p:sp>
      <p:cxnSp>
        <p:nvCxnSpPr>
          <p:cNvPr id="18" name="Straight Connector 17">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0F9FBD95-7AB3-018E-04B7-1952852573AE}"/>
              </a:ext>
            </a:extLst>
          </p:cNvPr>
          <p:cNvGraphicFramePr>
            <a:graphicFrameLocks noGrp="1"/>
          </p:cNvGraphicFramePr>
          <p:nvPr>
            <p:ph idx="1"/>
            <p:extLst>
              <p:ext uri="{D42A27DB-BD31-4B8C-83A1-F6EECF244321}">
                <p14:modId xmlns:p14="http://schemas.microsoft.com/office/powerpoint/2010/main" val="808640972"/>
              </p:ext>
            </p:extLst>
          </p:nvPr>
        </p:nvGraphicFramePr>
        <p:xfrm>
          <a:off x="704088" y="2387600"/>
          <a:ext cx="3799763"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ngle view of circuit shaped like a brain">
            <a:extLst>
              <a:ext uri="{FF2B5EF4-FFF2-40B4-BE49-F238E27FC236}">
                <a16:creationId xmlns:a16="http://schemas.microsoft.com/office/drawing/2014/main" id="{A0052EDE-F760-75B9-B489-64262B4BC3F0}"/>
              </a:ext>
            </a:extLst>
          </p:cNvPr>
          <p:cNvPicPr>
            <a:picLocks noChangeAspect="1"/>
          </p:cNvPicPr>
          <p:nvPr/>
        </p:nvPicPr>
        <p:blipFill>
          <a:blip r:embed="rId7"/>
          <a:srcRect l="8277" r="8131"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171655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472FA-0698-2D6C-E77C-F3DFE724BAC3}"/>
              </a:ext>
            </a:extLst>
          </p:cNvPr>
          <p:cNvSpPr>
            <a:spLocks noGrp="1"/>
          </p:cNvSpPr>
          <p:nvPr>
            <p:ph type="title"/>
          </p:nvPr>
        </p:nvSpPr>
        <p:spPr>
          <a:xfrm>
            <a:off x="700088" y="909637"/>
            <a:ext cx="5958216" cy="1316736"/>
          </a:xfrm>
          <a:effectLst>
            <a:glow rad="101600">
              <a:schemeClr val="accent5">
                <a:satMod val="175000"/>
                <a:alpha val="40000"/>
              </a:schemeClr>
            </a:glow>
          </a:effectLst>
          <a:scene3d>
            <a:camera prst="orthographicFront"/>
            <a:lightRig rig="threePt" dir="t"/>
          </a:scene3d>
          <a:sp3d>
            <a:bevelT prst="relaxedInset"/>
          </a:sp3d>
        </p:spPr>
        <p:txBody>
          <a:bodyPr>
            <a:normAutofit/>
          </a:bodyPr>
          <a:lstStyle/>
          <a:p>
            <a:r>
              <a:rPr lang="en-GB" dirty="0"/>
              <a:t>CHATGPT </a:t>
            </a:r>
          </a:p>
        </p:txBody>
      </p:sp>
      <p:cxnSp>
        <p:nvCxnSpPr>
          <p:cNvPr id="20" name="Straight Connector 19">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descr="A red cell phone with a screen on it&#10;&#10;AI-generated content may be incorrect.">
            <a:extLst>
              <a:ext uri="{FF2B5EF4-FFF2-40B4-BE49-F238E27FC236}">
                <a16:creationId xmlns:a16="http://schemas.microsoft.com/office/drawing/2014/main" id="{57BDD226-EC25-46B3-2BBB-64E46564E0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37272" y="719455"/>
            <a:ext cx="3832556" cy="2596557"/>
          </a:xfrm>
          <a:prstGeom prst="rect">
            <a:avLst/>
          </a:prstGeom>
        </p:spPr>
      </p:pic>
      <p:cxnSp>
        <p:nvCxnSpPr>
          <p:cNvPr id="22" name="Straight Connector 21">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descr="A person holding a device&#10;&#10;AI-generated content may be incorrect.">
            <a:extLst>
              <a:ext uri="{FF2B5EF4-FFF2-40B4-BE49-F238E27FC236}">
                <a16:creationId xmlns:a16="http://schemas.microsoft.com/office/drawing/2014/main" id="{CF4CC323-2575-6011-FBA6-E942B1DB809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15200" y="3800487"/>
            <a:ext cx="4076700" cy="2140267"/>
          </a:xfrm>
          <a:prstGeom prst="rect">
            <a:avLst/>
          </a:prstGeom>
        </p:spPr>
      </p:pic>
      <p:graphicFrame>
        <p:nvGraphicFramePr>
          <p:cNvPr id="7" name="Content Placeholder 6">
            <a:extLst>
              <a:ext uri="{FF2B5EF4-FFF2-40B4-BE49-F238E27FC236}">
                <a16:creationId xmlns:a16="http://schemas.microsoft.com/office/drawing/2014/main" id="{51C14795-B2AB-84B9-14C5-2729303C5CEB}"/>
              </a:ext>
            </a:extLst>
          </p:cNvPr>
          <p:cNvGraphicFramePr>
            <a:graphicFrameLocks noGrp="1"/>
          </p:cNvGraphicFramePr>
          <p:nvPr>
            <p:ph idx="1"/>
            <p:extLst>
              <p:ext uri="{D42A27DB-BD31-4B8C-83A1-F6EECF244321}">
                <p14:modId xmlns:p14="http://schemas.microsoft.com/office/powerpoint/2010/main" val="1086364261"/>
              </p:ext>
            </p:extLst>
          </p:nvPr>
        </p:nvGraphicFramePr>
        <p:xfrm>
          <a:off x="700088" y="2235251"/>
          <a:ext cx="5958216" cy="37131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TextBox 9">
            <a:extLst>
              <a:ext uri="{FF2B5EF4-FFF2-40B4-BE49-F238E27FC236}">
                <a16:creationId xmlns:a16="http://schemas.microsoft.com/office/drawing/2014/main" id="{16E57CB4-3BCA-0C27-F786-4EB45EF561EE}"/>
              </a:ext>
            </a:extLst>
          </p:cNvPr>
          <p:cNvSpPr txBox="1"/>
          <p:nvPr/>
        </p:nvSpPr>
        <p:spPr>
          <a:xfrm>
            <a:off x="8582875" y="3115957"/>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picciano.commons.gc.cuny.edu/2025/07/30/chatgpt-launches-new-study-mode-fea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6EC02D33-F33C-44AA-FD31-CD81967D0A00}"/>
              </a:ext>
            </a:extLst>
          </p:cNvPr>
          <p:cNvSpPr txBox="1"/>
          <p:nvPr/>
        </p:nvSpPr>
        <p:spPr>
          <a:xfrm>
            <a:off x="8704947" y="5740699"/>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navigaweb.net/2023/05/come-accedere-chatgpt-senza-un-account.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57367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06406F4-5F90-41B4-AC01-9F63F0BFE487}"/>
                                            </p:graphicEl>
                                          </p:spTgt>
                                        </p:tgtEl>
                                        <p:attrNameLst>
                                          <p:attrName>style.visibility</p:attrName>
                                        </p:attrNameLst>
                                      </p:cBhvr>
                                      <p:to>
                                        <p:strVal val="visible"/>
                                      </p:to>
                                    </p:set>
                                    <p:animEffect transition="in" filter="fade">
                                      <p:cBhvr>
                                        <p:cTn id="7" dur="500"/>
                                        <p:tgtEl>
                                          <p:spTgt spid="7">
                                            <p:graphicEl>
                                              <a:dgm id="{406406F4-5F90-41B4-AC01-9F63F0BFE48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5145116D-CA97-4E2D-B698-F4D640FD4DD9}"/>
                                            </p:graphicEl>
                                          </p:spTgt>
                                        </p:tgtEl>
                                        <p:attrNameLst>
                                          <p:attrName>style.visibility</p:attrName>
                                        </p:attrNameLst>
                                      </p:cBhvr>
                                      <p:to>
                                        <p:strVal val="visible"/>
                                      </p:to>
                                    </p:set>
                                    <p:animEffect transition="in" filter="fade">
                                      <p:cBhvr>
                                        <p:cTn id="12" dur="500"/>
                                        <p:tgtEl>
                                          <p:spTgt spid="7">
                                            <p:graphicEl>
                                              <a:dgm id="{5145116D-CA97-4E2D-B698-F4D640FD4D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Diagram 9">
            <a:extLst>
              <a:ext uri="{FF2B5EF4-FFF2-40B4-BE49-F238E27FC236}">
                <a16:creationId xmlns:a16="http://schemas.microsoft.com/office/drawing/2014/main" id="{0A8E8B75-F1C4-F9AF-E479-E6C756D736C3}"/>
              </a:ext>
            </a:extLst>
          </p:cNvPr>
          <p:cNvGraphicFramePr/>
          <p:nvPr>
            <p:extLst>
              <p:ext uri="{D42A27DB-BD31-4B8C-83A1-F6EECF244321}">
                <p14:modId xmlns:p14="http://schemas.microsoft.com/office/powerpoint/2010/main" val="3045521842"/>
              </p:ext>
            </p:extLst>
          </p:nvPr>
        </p:nvGraphicFramePr>
        <p:xfrm>
          <a:off x="704088" y="904729"/>
          <a:ext cx="4206240" cy="1821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25" name="Straight Connector 24">
            <a:extLst>
              <a:ext uri="{FF2B5EF4-FFF2-40B4-BE49-F238E27FC236}">
                <a16:creationId xmlns:a16="http://schemas.microsoft.com/office/drawing/2014/main" id="{C19EF34C-5622-413F-9C9F-AC937E306E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1" name="Content Placeholder 10">
            <a:extLst>
              <a:ext uri="{FF2B5EF4-FFF2-40B4-BE49-F238E27FC236}">
                <a16:creationId xmlns:a16="http://schemas.microsoft.com/office/drawing/2014/main" id="{7A81CC1C-9279-7071-E1B3-8A661D00BFB4}"/>
              </a:ext>
            </a:extLst>
          </p:cNvPr>
          <p:cNvGraphicFramePr>
            <a:graphicFrameLocks noGrp="1"/>
          </p:cNvGraphicFramePr>
          <p:nvPr>
            <p:ph idx="1"/>
            <p:extLst>
              <p:ext uri="{D42A27DB-BD31-4B8C-83A1-F6EECF244321}">
                <p14:modId xmlns:p14="http://schemas.microsoft.com/office/powerpoint/2010/main" val="1332442359"/>
              </p:ext>
            </p:extLst>
          </p:nvPr>
        </p:nvGraphicFramePr>
        <p:xfrm>
          <a:off x="5133974" y="952368"/>
          <a:ext cx="6418727" cy="177389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5" name="Content Placeholder 4" descr="Programming data on computer monitor">
            <a:extLst>
              <a:ext uri="{FF2B5EF4-FFF2-40B4-BE49-F238E27FC236}">
                <a16:creationId xmlns:a16="http://schemas.microsoft.com/office/drawing/2014/main" id="{220AAECD-196B-D578-F706-8CB2F4F85BF3}"/>
              </a:ext>
            </a:extLst>
          </p:cNvPr>
          <p:cNvPicPr>
            <a:picLocks noChangeAspect="1"/>
          </p:cNvPicPr>
          <p:nvPr/>
        </p:nvPicPr>
        <p:blipFill>
          <a:blip r:embed="rId12">
            <a:extLst>
              <a:ext uri="{28A0092B-C50C-407E-A947-70E740481C1C}">
                <a14:useLocalDpi xmlns:a14="http://schemas.microsoft.com/office/drawing/2010/main" val="0"/>
              </a:ext>
            </a:extLst>
          </a:blip>
          <a:srcRect t="8869" b="11248"/>
          <a:stretch>
            <a:fillRect/>
          </a:stretch>
        </p:blipFill>
        <p:spPr>
          <a:xfrm>
            <a:off x="800100" y="3048000"/>
            <a:ext cx="5133990" cy="2737551"/>
          </a:xfrm>
          <a:prstGeom prst="rect">
            <a:avLst/>
          </a:prstGeom>
        </p:spPr>
      </p:pic>
      <p:pic>
        <p:nvPicPr>
          <p:cNvPr id="7" name="Content Placeholder 6">
            <a:extLst>
              <a:ext uri="{FF2B5EF4-FFF2-40B4-BE49-F238E27FC236}">
                <a16:creationId xmlns:a16="http://schemas.microsoft.com/office/drawing/2014/main" id="{88916553-FFAA-2FC7-8899-DDCA9F59E1FB}"/>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rcRect t="6088" r="2" b="2"/>
          <a:stretch>
            <a:fillRect/>
          </a:stretch>
        </p:blipFill>
        <p:spPr>
          <a:xfrm>
            <a:off x="6209622" y="3048000"/>
            <a:ext cx="5182278" cy="2737551"/>
          </a:xfrm>
          <a:prstGeom prst="rect">
            <a:avLst/>
          </a:prstGeom>
        </p:spPr>
      </p:pic>
      <p:cxnSp>
        <p:nvCxnSpPr>
          <p:cNvPr id="27" name="Straight Connector 26">
            <a:extLst>
              <a:ext uri="{FF2B5EF4-FFF2-40B4-BE49-F238E27FC236}">
                <a16:creationId xmlns:a16="http://schemas.microsoft.com/office/drawing/2014/main" id="{28549954-3C0C-48B7-9BE6-9B32C39D04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CD50FCB-D7D1-939F-75CB-0824253B0C20}"/>
              </a:ext>
            </a:extLst>
          </p:cNvPr>
          <p:cNvSpPr txBox="1"/>
          <p:nvPr/>
        </p:nvSpPr>
        <p:spPr>
          <a:xfrm>
            <a:off x="8849217" y="5585496"/>
            <a:ext cx="254268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4" tooltip="http://www.salvisjuribus.it/lambito-di-applicazione-territoriale-del-gdp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381705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BBBDB-A7A7-A05C-1933-233139D255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B7827B-D173-5996-5EDA-FD277CDA87CC}"/>
              </a:ext>
            </a:extLst>
          </p:cNvPr>
          <p:cNvSpPr>
            <a:spLocks noGrp="1"/>
          </p:cNvSpPr>
          <p:nvPr>
            <p:ph type="title"/>
          </p:nvPr>
        </p:nvSpPr>
        <p:spPr>
          <a:xfrm>
            <a:off x="700635" y="914400"/>
            <a:ext cx="10691265" cy="314325"/>
          </a:xfrm>
        </p:spPr>
        <p:txBody>
          <a:bodyPr>
            <a:normAutofit fontScale="90000"/>
          </a:bodyPr>
          <a:lstStyle/>
          <a:p>
            <a:r>
              <a:rPr lang="en-GB" dirty="0"/>
              <a:t>Word </a:t>
            </a:r>
          </a:p>
        </p:txBody>
      </p:sp>
      <p:sp>
        <p:nvSpPr>
          <p:cNvPr id="3" name="Content Placeholder 2">
            <a:extLst>
              <a:ext uri="{FF2B5EF4-FFF2-40B4-BE49-F238E27FC236}">
                <a16:creationId xmlns:a16="http://schemas.microsoft.com/office/drawing/2014/main" id="{68A67394-7EB3-3C71-3443-F6D5D03B8380}"/>
              </a:ext>
            </a:extLst>
          </p:cNvPr>
          <p:cNvSpPr>
            <a:spLocks noGrp="1"/>
          </p:cNvSpPr>
          <p:nvPr>
            <p:ph idx="1"/>
          </p:nvPr>
        </p:nvSpPr>
        <p:spPr>
          <a:xfrm>
            <a:off x="700635" y="2221992"/>
            <a:ext cx="4660637" cy="3739896"/>
          </a:xfrm>
        </p:spPr>
        <p:txBody>
          <a:bodyPr>
            <a:normAutofit fontScale="85000" lnSpcReduction="10000"/>
          </a:bodyPr>
          <a:lstStyle/>
          <a:p>
            <a:r>
              <a:rPr lang="en-GB" dirty="0"/>
              <a:t>I use word nearly every day within my job, but I really enjoyed learning new skills that I never new was available.</a:t>
            </a:r>
          </a:p>
          <a:p>
            <a:r>
              <a:rPr lang="en-GB" dirty="0"/>
              <a:t>How to add a contents table which makes paperwork look more professional.</a:t>
            </a:r>
          </a:p>
          <a:p>
            <a:r>
              <a:rPr lang="en-GB" dirty="0"/>
              <a:t>How to add a table.</a:t>
            </a:r>
          </a:p>
          <a:p>
            <a:r>
              <a:rPr lang="en-GB" dirty="0"/>
              <a:t>How to add a bar chart from excel to word.</a:t>
            </a:r>
          </a:p>
          <a:p>
            <a:r>
              <a:rPr lang="en-GB" dirty="0"/>
              <a:t>Word has so many more feature that will help so much with my work as you can see, I have added a picture to show just some of the feature I mentioned </a:t>
            </a:r>
          </a:p>
        </p:txBody>
      </p:sp>
      <p:graphicFrame>
        <p:nvGraphicFramePr>
          <p:cNvPr id="8" name="Object 7">
            <a:extLst>
              <a:ext uri="{FF2B5EF4-FFF2-40B4-BE49-F238E27FC236}">
                <a16:creationId xmlns:a16="http://schemas.microsoft.com/office/drawing/2014/main" id="{13461D09-B29F-EA05-077F-F2D082197ABD}"/>
              </a:ext>
            </a:extLst>
          </p:cNvPr>
          <p:cNvGraphicFramePr>
            <a:graphicFrameLocks noChangeAspect="1"/>
          </p:cNvGraphicFramePr>
          <p:nvPr/>
        </p:nvGraphicFramePr>
        <p:xfrm>
          <a:off x="5715000" y="1228725"/>
          <a:ext cx="5848350" cy="3924300"/>
        </p:xfrm>
        <a:graphic>
          <a:graphicData uri="http://schemas.openxmlformats.org/presentationml/2006/ole">
            <mc:AlternateContent xmlns:mc="http://schemas.openxmlformats.org/markup-compatibility/2006">
              <mc:Choice xmlns:v="urn:schemas-microsoft-com:vml" Requires="v">
                <p:oleObj name="Document" r:id="rId2" imgW="8626270" imgH="7753837" progId="Word.Document.12">
                  <p:embed/>
                </p:oleObj>
              </mc:Choice>
              <mc:Fallback>
                <p:oleObj name="Document" r:id="rId2" imgW="8626270" imgH="7753837" progId="Word.Document.12">
                  <p:embed/>
                  <p:pic>
                    <p:nvPicPr>
                      <p:cNvPr id="8" name="Object 7">
                        <a:extLst>
                          <a:ext uri="{FF2B5EF4-FFF2-40B4-BE49-F238E27FC236}">
                            <a16:creationId xmlns:a16="http://schemas.microsoft.com/office/drawing/2014/main" id="{13461D09-B29F-EA05-077F-F2D082197ABD}"/>
                          </a:ext>
                        </a:extLst>
                      </p:cNvPr>
                      <p:cNvPicPr/>
                      <p:nvPr/>
                    </p:nvPicPr>
                    <p:blipFill>
                      <a:blip r:embed="rId3"/>
                      <a:stretch>
                        <a:fillRect/>
                      </a:stretch>
                    </p:blipFill>
                    <p:spPr>
                      <a:xfrm>
                        <a:off x="5715000" y="1228725"/>
                        <a:ext cx="5848350" cy="3924300"/>
                      </a:xfrm>
                      <a:prstGeom prst="rect">
                        <a:avLst/>
                      </a:prstGeom>
                    </p:spPr>
                  </p:pic>
                </p:oleObj>
              </mc:Fallback>
            </mc:AlternateContent>
          </a:graphicData>
        </a:graphic>
      </p:graphicFrame>
    </p:spTree>
    <p:extLst>
      <p:ext uri="{BB962C8B-B14F-4D97-AF65-F5344CB8AC3E}">
        <p14:creationId xmlns:p14="http://schemas.microsoft.com/office/powerpoint/2010/main" val="505330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6" name="Straight Connector 6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8" name="Rectangle 67">
            <a:extLst>
              <a:ext uri="{FF2B5EF4-FFF2-40B4-BE49-F238E27FC236}">
                <a16:creationId xmlns:a16="http://schemas.microsoft.com/office/drawing/2014/main" id="{35A8B9ED-4476-44C5-9209-0146C28B5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B3D0D-674D-7720-A4B7-385BD1AC7DC7}"/>
              </a:ext>
            </a:extLst>
          </p:cNvPr>
          <p:cNvSpPr>
            <a:spLocks noGrp="1"/>
          </p:cNvSpPr>
          <p:nvPr>
            <p:ph type="title"/>
          </p:nvPr>
        </p:nvSpPr>
        <p:spPr>
          <a:xfrm>
            <a:off x="685800" y="902761"/>
            <a:ext cx="3375790" cy="3914947"/>
          </a:xfrm>
        </p:spPr>
        <p:txBody>
          <a:bodyPr vert="horz" lIns="91440" tIns="45720" rIns="91440" bIns="45720" rtlCol="0" anchor="t">
            <a:normAutofit/>
          </a:bodyPr>
          <a:lstStyle/>
          <a:p>
            <a:r>
              <a:rPr lang="en-US" sz="4400" dirty="0"/>
              <a:t>Microsoft 365</a:t>
            </a:r>
          </a:p>
        </p:txBody>
      </p:sp>
      <p:cxnSp>
        <p:nvCxnSpPr>
          <p:cNvPr id="69" name="Straight Connector 68">
            <a:extLst>
              <a:ext uri="{FF2B5EF4-FFF2-40B4-BE49-F238E27FC236}">
                <a16:creationId xmlns:a16="http://schemas.microsoft.com/office/drawing/2014/main" id="{C25D32A2-9FC1-4397-9A7C-9D84021CB4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5800" y="753214"/>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9" name="Picture 18" descr="A hand holding a blue light&#10;&#10;AI-generated content may be incorrect.">
            <a:extLst>
              <a:ext uri="{FF2B5EF4-FFF2-40B4-BE49-F238E27FC236}">
                <a16:creationId xmlns:a16="http://schemas.microsoft.com/office/drawing/2014/main" id="{91818FE8-62A7-078E-8D34-D34B848F04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64475" y="1441425"/>
            <a:ext cx="3487533" cy="1961737"/>
          </a:xfrm>
          <a:prstGeom prst="rect">
            <a:avLst/>
          </a:prstGeom>
        </p:spPr>
      </p:pic>
      <p:pic>
        <p:nvPicPr>
          <p:cNvPr id="8" name="Picture 7" descr="A logo of a cloud&#10;&#10;AI-generated content may be incorrect.">
            <a:extLst>
              <a:ext uri="{FF2B5EF4-FFF2-40B4-BE49-F238E27FC236}">
                <a16:creationId xmlns:a16="http://schemas.microsoft.com/office/drawing/2014/main" id="{59ABF1E9-1EE6-D673-A2B8-40F71E181D2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33461" y="912187"/>
            <a:ext cx="2974296" cy="2490975"/>
          </a:xfrm>
          <a:prstGeom prst="rect">
            <a:avLst/>
          </a:prstGeom>
        </p:spPr>
      </p:pic>
      <p:pic>
        <p:nvPicPr>
          <p:cNvPr id="5" name="Content Placeholder 4" descr="A black and grey logo&#10;&#10;AI-generated content may be incorrect.">
            <a:extLst>
              <a:ext uri="{FF2B5EF4-FFF2-40B4-BE49-F238E27FC236}">
                <a16:creationId xmlns:a16="http://schemas.microsoft.com/office/drawing/2014/main" id="{3F630F5B-18C0-826D-988C-8C196D0DAE0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64475" y="3720940"/>
            <a:ext cx="3487533" cy="1511264"/>
          </a:xfrm>
          <a:prstGeom prst="rect">
            <a:avLst/>
          </a:prstGeom>
        </p:spPr>
      </p:pic>
      <p:pic>
        <p:nvPicPr>
          <p:cNvPr id="14" name="Content Placeholder 13" descr="A screenshot of a computer&#10;&#10;AI-generated content may be incorrect.">
            <a:extLst>
              <a:ext uri="{FF2B5EF4-FFF2-40B4-BE49-F238E27FC236}">
                <a16:creationId xmlns:a16="http://schemas.microsoft.com/office/drawing/2014/main" id="{982AA592-B0ED-FE96-1CAD-308AAC7DD282}"/>
              </a:ext>
            </a:extLst>
          </p:cNvPr>
          <p:cNvPicPr>
            <a:picLocks noGrp="1" noChangeAspect="1"/>
          </p:cNvPicPr>
          <p:nvPr>
            <p:ph idx="1"/>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133461" y="3720940"/>
            <a:ext cx="3382158" cy="2018020"/>
          </a:xfrm>
          <a:prstGeom prst="rect">
            <a:avLst/>
          </a:prstGeom>
        </p:spPr>
      </p:pic>
      <p:sp>
        <p:nvSpPr>
          <p:cNvPr id="15" name="TextBox 14">
            <a:extLst>
              <a:ext uri="{FF2B5EF4-FFF2-40B4-BE49-F238E27FC236}">
                <a16:creationId xmlns:a16="http://schemas.microsoft.com/office/drawing/2014/main" id="{37133AA4-2745-F301-039E-30FDFE7E89D9}"/>
              </a:ext>
            </a:extLst>
          </p:cNvPr>
          <p:cNvSpPr txBox="1"/>
          <p:nvPr/>
        </p:nvSpPr>
        <p:spPr>
          <a:xfrm>
            <a:off x="8992172" y="5538905"/>
            <a:ext cx="252344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positek.net/fix-dropbox-on-your-ma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1" name="TextBox 20">
            <a:extLst>
              <a:ext uri="{FF2B5EF4-FFF2-40B4-BE49-F238E27FC236}">
                <a16:creationId xmlns:a16="http://schemas.microsoft.com/office/drawing/2014/main" id="{609DF9DA-A1A4-7586-107C-F76E2B9DBAC0}"/>
              </a:ext>
            </a:extLst>
          </p:cNvPr>
          <p:cNvSpPr txBox="1"/>
          <p:nvPr/>
        </p:nvSpPr>
        <p:spPr>
          <a:xfrm>
            <a:off x="5328561" y="3203107"/>
            <a:ext cx="252344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lectronics-lab.com/tag/chipdn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graphicFrame>
        <p:nvGraphicFramePr>
          <p:cNvPr id="26" name="Diagram 25">
            <a:extLst>
              <a:ext uri="{FF2B5EF4-FFF2-40B4-BE49-F238E27FC236}">
                <a16:creationId xmlns:a16="http://schemas.microsoft.com/office/drawing/2014/main" id="{9B777DBD-0260-1ABA-8E98-CCA76ABAFEE2}"/>
              </a:ext>
            </a:extLst>
          </p:cNvPr>
          <p:cNvGraphicFramePr/>
          <p:nvPr>
            <p:extLst>
              <p:ext uri="{D42A27DB-BD31-4B8C-83A1-F6EECF244321}">
                <p14:modId xmlns:p14="http://schemas.microsoft.com/office/powerpoint/2010/main" val="3054655635"/>
              </p:ext>
            </p:extLst>
          </p:nvPr>
        </p:nvGraphicFramePr>
        <p:xfrm>
          <a:off x="631046" y="2373086"/>
          <a:ext cx="3057048" cy="286232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9536172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B277-B026-FD24-2920-AA08EEF5A9CD}"/>
              </a:ext>
            </a:extLst>
          </p:cNvPr>
          <p:cNvSpPr>
            <a:spLocks noGrp="1"/>
          </p:cNvSpPr>
          <p:nvPr>
            <p:ph type="title"/>
          </p:nvPr>
        </p:nvSpPr>
        <p:spPr/>
        <p:txBody>
          <a:bodyPr/>
          <a:lstStyle/>
          <a:p>
            <a:r>
              <a:rPr lang="en-GB" dirty="0"/>
              <a:t>PowerPoint </a:t>
            </a:r>
          </a:p>
        </p:txBody>
      </p:sp>
      <p:graphicFrame>
        <p:nvGraphicFramePr>
          <p:cNvPr id="4" name="Content Placeholder 3">
            <a:extLst>
              <a:ext uri="{FF2B5EF4-FFF2-40B4-BE49-F238E27FC236}">
                <a16:creationId xmlns:a16="http://schemas.microsoft.com/office/drawing/2014/main" id="{78EAC678-8319-4620-BCC3-77D7CA926687}"/>
              </a:ext>
            </a:extLst>
          </p:cNvPr>
          <p:cNvGraphicFramePr>
            <a:graphicFrameLocks noGrp="1"/>
          </p:cNvGraphicFramePr>
          <p:nvPr>
            <p:ph idx="1"/>
            <p:extLst>
              <p:ext uri="{D42A27DB-BD31-4B8C-83A1-F6EECF244321}">
                <p14:modId xmlns:p14="http://schemas.microsoft.com/office/powerpoint/2010/main" val="2138836145"/>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0483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mph" presetSubtype="0" fill="hold" grpId="1" nodeType="clickEffect">
                                  <p:stCondLst>
                                    <p:cond delay="0"/>
                                  </p:stCondLst>
                                  <p:childTnLst>
                                    <p:animEffect transition="out" filter="fade">
                                      <p:cBhvr>
                                        <p:cTn id="20" dur="500" tmFilter="0, 0; .2, .5; .8, .5; 1, 0"/>
                                        <p:tgtEl>
                                          <p:spTgt spid="2"/>
                                        </p:tgtEl>
                                      </p:cBhvr>
                                    </p:animEffect>
                                    <p:animScale>
                                      <p:cBhvr>
                                        <p:cTn id="21"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Diagram 14">
            <a:extLst>
              <a:ext uri="{FF2B5EF4-FFF2-40B4-BE49-F238E27FC236}">
                <a16:creationId xmlns:a16="http://schemas.microsoft.com/office/drawing/2014/main" id="{2E373C9D-8C92-4199-2AD6-A4E6A35C899E}"/>
              </a:ext>
            </a:extLst>
          </p:cNvPr>
          <p:cNvGraphicFramePr/>
          <p:nvPr/>
        </p:nvGraphicFramePr>
        <p:xfrm>
          <a:off x="704088" y="910667"/>
          <a:ext cx="3985731" cy="1316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29" name="Straight Connector 28">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15">
            <a:extLst>
              <a:ext uri="{FF2B5EF4-FFF2-40B4-BE49-F238E27FC236}">
                <a16:creationId xmlns:a16="http://schemas.microsoft.com/office/drawing/2014/main" id="{C7AEF3C5-68B5-F3AA-527F-B2ABFE24B747}"/>
              </a:ext>
            </a:extLst>
          </p:cNvPr>
          <p:cNvGraphicFramePr>
            <a:graphicFrameLocks noGrp="1"/>
          </p:cNvGraphicFramePr>
          <p:nvPr>
            <p:ph idx="1"/>
            <p:extLst>
              <p:ext uri="{D42A27DB-BD31-4B8C-83A1-F6EECF244321}">
                <p14:modId xmlns:p14="http://schemas.microsoft.com/office/powerpoint/2010/main" val="2181132375"/>
              </p:ext>
            </p:extLst>
          </p:nvPr>
        </p:nvGraphicFramePr>
        <p:xfrm>
          <a:off x="704088" y="2227403"/>
          <a:ext cx="3985732" cy="39340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2" name="Picture 11" descr="A screenshot of a computer&#10;&#10;AI-generated content may be incorrect.">
            <a:extLst>
              <a:ext uri="{FF2B5EF4-FFF2-40B4-BE49-F238E27FC236}">
                <a16:creationId xmlns:a16="http://schemas.microsoft.com/office/drawing/2014/main" id="{A1EBF01A-7D57-E1FC-7727-4BEC653F755E}"/>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13306" b="4"/>
          <a:stretch>
            <a:fillRect/>
          </a:stretch>
        </p:blipFill>
        <p:spPr>
          <a:xfrm>
            <a:off x="5361050" y="10"/>
            <a:ext cx="3359905" cy="2819390"/>
          </a:xfrm>
          <a:prstGeom prst="rect">
            <a:avLst/>
          </a:prstGeom>
        </p:spPr>
      </p:pic>
      <p:pic>
        <p:nvPicPr>
          <p:cNvPr id="5" name="Picture 4" descr="A screenshot of a spreadsheet&#10;&#10;AI-generated content may be incorrect.">
            <a:extLst>
              <a:ext uri="{FF2B5EF4-FFF2-40B4-BE49-F238E27FC236}">
                <a16:creationId xmlns:a16="http://schemas.microsoft.com/office/drawing/2014/main" id="{C35BFDB2-889A-0B11-D0E1-E7F5F59925D4}"/>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rcRect r="7" b="1178"/>
          <a:stretch>
            <a:fillRect/>
          </a:stretch>
        </p:blipFill>
        <p:spPr>
          <a:xfrm>
            <a:off x="8720470" y="10"/>
            <a:ext cx="3471533" cy="2819390"/>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951A6F05-A8DC-0435-3D28-FA87D51FF7E0}"/>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r="10470" b="1"/>
          <a:stretch>
            <a:fillRect/>
          </a:stretch>
        </p:blipFill>
        <p:spPr>
          <a:xfrm>
            <a:off x="5360564" y="2819400"/>
            <a:ext cx="6831431" cy="4038600"/>
          </a:xfrm>
          <a:prstGeom prst="rect">
            <a:avLst/>
          </a:prstGeom>
        </p:spPr>
      </p:pic>
      <p:sp>
        <p:nvSpPr>
          <p:cNvPr id="6" name="TextBox 5">
            <a:extLst>
              <a:ext uri="{FF2B5EF4-FFF2-40B4-BE49-F238E27FC236}">
                <a16:creationId xmlns:a16="http://schemas.microsoft.com/office/drawing/2014/main" id="{893774AC-75AA-674E-EA2A-AD346DC4C0D5}"/>
              </a:ext>
            </a:extLst>
          </p:cNvPr>
          <p:cNvSpPr txBox="1"/>
          <p:nvPr/>
        </p:nvSpPr>
        <p:spPr>
          <a:xfrm>
            <a:off x="9476195" y="2619345"/>
            <a:ext cx="27158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5" tooltip="https://blog.excelforo.com/2016/12/exportar-datos-desde-web-a-Exce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7CDC2998-E2E6-B7C7-6FCF-5ED9A15F05B0}"/>
              </a:ext>
            </a:extLst>
          </p:cNvPr>
          <p:cNvSpPr txBox="1"/>
          <p:nvPr/>
        </p:nvSpPr>
        <p:spPr>
          <a:xfrm>
            <a:off x="9476188" y="6657945"/>
            <a:ext cx="27158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7" tooltip="https://jldexcelsp.blogspot.com/2015/04/la-funcion-mediana-de-excel-o-com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4" name="TextBox 13">
            <a:extLst>
              <a:ext uri="{FF2B5EF4-FFF2-40B4-BE49-F238E27FC236}">
                <a16:creationId xmlns:a16="http://schemas.microsoft.com/office/drawing/2014/main" id="{FDED6527-AA98-F0D2-029B-B03F13A13131}"/>
              </a:ext>
            </a:extLst>
          </p:cNvPr>
          <p:cNvSpPr txBox="1"/>
          <p:nvPr/>
        </p:nvSpPr>
        <p:spPr>
          <a:xfrm>
            <a:off x="6005148" y="2619345"/>
            <a:ext cx="27158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www.flickr.com/photos/erikeckel/38122066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91366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3AEA4-B76C-1233-8A6D-438D5219E4AE}"/>
              </a:ext>
            </a:extLst>
          </p:cNvPr>
          <p:cNvSpPr>
            <a:spLocks noGrp="1"/>
          </p:cNvSpPr>
          <p:nvPr>
            <p:ph type="title"/>
          </p:nvPr>
        </p:nvSpPr>
        <p:spPr>
          <a:xfrm>
            <a:off x="700087" y="909637"/>
            <a:ext cx="10691814" cy="981914"/>
          </a:xfrm>
        </p:spPr>
        <p:txBody>
          <a:bodyPr vert="horz" lIns="91440" tIns="45720" rIns="91440" bIns="45720" rtlCol="0" anchor="t">
            <a:normAutofit/>
          </a:bodyPr>
          <a:lstStyle/>
          <a:p>
            <a:r>
              <a:rPr lang="en-US" dirty="0"/>
              <a:t>MICROSOFT FORMS </a:t>
            </a:r>
          </a:p>
        </p:txBody>
      </p:sp>
      <p:cxnSp>
        <p:nvCxnSpPr>
          <p:cNvPr id="33" name="Straight Connector 32">
            <a:extLst>
              <a:ext uri="{FF2B5EF4-FFF2-40B4-BE49-F238E27FC236}">
                <a16:creationId xmlns:a16="http://schemas.microsoft.com/office/drawing/2014/main" id="{B43766AD-6614-4710-B2A4-7BB682EE3D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96107"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1" name="Diagram 10">
            <a:extLst>
              <a:ext uri="{FF2B5EF4-FFF2-40B4-BE49-F238E27FC236}">
                <a16:creationId xmlns:a16="http://schemas.microsoft.com/office/drawing/2014/main" id="{0ABFD305-608E-8A8F-735A-EF2209D593BB}"/>
              </a:ext>
            </a:extLst>
          </p:cNvPr>
          <p:cNvGraphicFramePr/>
          <p:nvPr>
            <p:extLst>
              <p:ext uri="{D42A27DB-BD31-4B8C-83A1-F6EECF244321}">
                <p14:modId xmlns:p14="http://schemas.microsoft.com/office/powerpoint/2010/main" val="878869531"/>
              </p:ext>
            </p:extLst>
          </p:nvPr>
        </p:nvGraphicFramePr>
        <p:xfrm>
          <a:off x="700088" y="2226373"/>
          <a:ext cx="4087065" cy="3935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A screenshot of a computer&#10;&#10;AI-generated content may be incorrect.">
            <a:extLst>
              <a:ext uri="{FF2B5EF4-FFF2-40B4-BE49-F238E27FC236}">
                <a16:creationId xmlns:a16="http://schemas.microsoft.com/office/drawing/2014/main" id="{8749A042-AC1E-5828-6974-E659F7EF4B68}"/>
              </a:ext>
            </a:extLst>
          </p:cNvPr>
          <p:cNvPicPr>
            <a:picLocks noGrp="1" noChangeAspect="1"/>
          </p:cNvPicPr>
          <p:nvPr>
            <p:ph idx="1"/>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074024" y="2687826"/>
            <a:ext cx="3032198" cy="2984819"/>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FFBBCD4C-7196-3224-5197-ECA1291B064D}"/>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314138" y="3128599"/>
            <a:ext cx="3077763" cy="2103273"/>
          </a:xfrm>
          <a:prstGeom prst="rect">
            <a:avLst/>
          </a:prstGeom>
        </p:spPr>
      </p:pic>
      <p:sp>
        <p:nvSpPr>
          <p:cNvPr id="6" name="TextBox 5">
            <a:extLst>
              <a:ext uri="{FF2B5EF4-FFF2-40B4-BE49-F238E27FC236}">
                <a16:creationId xmlns:a16="http://schemas.microsoft.com/office/drawing/2014/main" id="{EA3E4618-CF79-3868-8074-AEBE0266AA46}"/>
              </a:ext>
            </a:extLst>
          </p:cNvPr>
          <p:cNvSpPr txBox="1"/>
          <p:nvPr/>
        </p:nvSpPr>
        <p:spPr>
          <a:xfrm>
            <a:off x="5419268" y="5472590"/>
            <a:ext cx="268695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8" tooltip="https://tizacontic.blogspot.com/2020/04/como-hacer-examenes-autocorregibles-con.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 under </a:t>
            </a:r>
            <a:r>
              <a:rPr lang="en-GB" sz="700" dirty="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36470363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1FA9F-A4AE-0CC9-D6B4-A3861592C53F}"/>
              </a:ext>
            </a:extLst>
          </p:cNvPr>
          <p:cNvSpPr>
            <a:spLocks noGrp="1"/>
          </p:cNvSpPr>
          <p:nvPr>
            <p:ph type="title"/>
          </p:nvPr>
        </p:nvSpPr>
        <p:spPr>
          <a:xfrm>
            <a:off x="704088" y="909637"/>
            <a:ext cx="4397556" cy="1316736"/>
          </a:xfrm>
        </p:spPr>
        <p:txBody>
          <a:bodyPr>
            <a:normAutofit/>
          </a:bodyPr>
          <a:lstStyle/>
          <a:p>
            <a:r>
              <a:rPr lang="en-GB" dirty="0" err="1"/>
              <a:t>Linkedin</a:t>
            </a:r>
            <a:endParaRPr lang="en-GB" dirty="0"/>
          </a:p>
        </p:txBody>
      </p:sp>
      <p:cxnSp>
        <p:nvCxnSpPr>
          <p:cNvPr id="28" name="Straight Connector 27">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E609756D-63B8-722C-0E0E-C5679810ED9B}"/>
              </a:ext>
            </a:extLst>
          </p:cNvPr>
          <p:cNvSpPr>
            <a:spLocks noGrp="1"/>
          </p:cNvSpPr>
          <p:nvPr>
            <p:ph idx="1"/>
          </p:nvPr>
        </p:nvSpPr>
        <p:spPr>
          <a:xfrm>
            <a:off x="704088" y="2226373"/>
            <a:ext cx="4397554" cy="3983928"/>
          </a:xfrm>
        </p:spPr>
        <p:txBody>
          <a:bodyPr>
            <a:normAutofit/>
          </a:bodyPr>
          <a:lstStyle/>
          <a:p>
            <a:r>
              <a:rPr lang="en-US" dirty="0"/>
              <a:t>I enjoyed setting up a profile learning what it was all about</a:t>
            </a:r>
          </a:p>
          <a:p>
            <a:r>
              <a:rPr lang="en-US" dirty="0"/>
              <a:t>Searching for people on a professional level</a:t>
            </a:r>
          </a:p>
          <a:p>
            <a:r>
              <a:rPr lang="en-US" dirty="0"/>
              <a:t>I completed the training </a:t>
            </a:r>
          </a:p>
          <a:p>
            <a:r>
              <a:rPr lang="en-US" dirty="0"/>
              <a:t>I will be using this within my business </a:t>
            </a:r>
          </a:p>
        </p:txBody>
      </p:sp>
      <p:pic>
        <p:nvPicPr>
          <p:cNvPr id="6" name="Content Placeholder 5" descr="A certificate with a signature&#10;&#10;AI-generated content may be incorrect.">
            <a:extLst>
              <a:ext uri="{FF2B5EF4-FFF2-40B4-BE49-F238E27FC236}">
                <a16:creationId xmlns:a16="http://schemas.microsoft.com/office/drawing/2014/main" id="{C3B03514-7A02-4638-6563-3DDD92B513A7}"/>
              </a:ext>
            </a:extLst>
          </p:cNvPr>
          <p:cNvPicPr>
            <a:picLocks noChangeAspect="1"/>
          </p:cNvPicPr>
          <p:nvPr/>
        </p:nvPicPr>
        <p:blipFill>
          <a:blip r:embed="rId2"/>
          <a:stretch>
            <a:fillRect/>
          </a:stretch>
        </p:blipFill>
        <p:spPr>
          <a:xfrm>
            <a:off x="5753990" y="723901"/>
            <a:ext cx="2632440" cy="1974330"/>
          </a:xfrm>
          <a:prstGeom prst="rect">
            <a:avLst/>
          </a:prstGeom>
        </p:spPr>
      </p:pic>
      <p:pic>
        <p:nvPicPr>
          <p:cNvPr id="9" name="Picture 8" descr="A close up of a certificate&#10;&#10;AI-generated content may be incorrect.">
            <a:extLst>
              <a:ext uri="{FF2B5EF4-FFF2-40B4-BE49-F238E27FC236}">
                <a16:creationId xmlns:a16="http://schemas.microsoft.com/office/drawing/2014/main" id="{38FA31FD-6D51-4F27-1EAD-986AC2E187BD}"/>
              </a:ext>
            </a:extLst>
          </p:cNvPr>
          <p:cNvPicPr>
            <a:picLocks noChangeAspect="1"/>
          </p:cNvPicPr>
          <p:nvPr/>
        </p:nvPicPr>
        <p:blipFill>
          <a:blip r:embed="rId3"/>
          <a:stretch>
            <a:fillRect/>
          </a:stretch>
        </p:blipFill>
        <p:spPr>
          <a:xfrm>
            <a:off x="8732678" y="723900"/>
            <a:ext cx="2603053" cy="1984828"/>
          </a:xfrm>
          <a:prstGeom prst="rect">
            <a:avLst/>
          </a:prstGeom>
        </p:spPr>
      </p:pic>
      <p:pic>
        <p:nvPicPr>
          <p:cNvPr id="7" name="Picture 6" descr="A certificate with a signature&#10;&#10;AI-generated content may be incorrect.">
            <a:extLst>
              <a:ext uri="{FF2B5EF4-FFF2-40B4-BE49-F238E27FC236}">
                <a16:creationId xmlns:a16="http://schemas.microsoft.com/office/drawing/2014/main" id="{3BE43E09-FC7C-D9AD-8602-02EA353EAB8C}"/>
              </a:ext>
            </a:extLst>
          </p:cNvPr>
          <p:cNvPicPr>
            <a:picLocks noChangeAspect="1"/>
          </p:cNvPicPr>
          <p:nvPr/>
        </p:nvPicPr>
        <p:blipFill>
          <a:blip r:embed="rId2"/>
          <a:stretch>
            <a:fillRect/>
          </a:stretch>
        </p:blipFill>
        <p:spPr>
          <a:xfrm>
            <a:off x="6452745" y="2983043"/>
            <a:ext cx="4201409" cy="3151057"/>
          </a:xfrm>
          <a:prstGeom prst="rect">
            <a:avLst/>
          </a:prstGeom>
        </p:spPr>
      </p:pic>
    </p:spTree>
    <p:extLst>
      <p:ext uri="{BB962C8B-B14F-4D97-AF65-F5344CB8AC3E}">
        <p14:creationId xmlns:p14="http://schemas.microsoft.com/office/powerpoint/2010/main" val="6055917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arn(in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arn(in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arn(in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arn(inHorizontal)">
                                      <p:cBhvr>
                                        <p:cTn id="22"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BEEA4-8F46-62F6-4BA7-702DF3825EFB}"/>
              </a:ext>
            </a:extLst>
          </p:cNvPr>
          <p:cNvSpPr>
            <a:spLocks noGrp="1"/>
          </p:cNvSpPr>
          <p:nvPr>
            <p:ph type="title"/>
          </p:nvPr>
        </p:nvSpPr>
        <p:spPr>
          <a:xfrm>
            <a:off x="704088" y="4023657"/>
            <a:ext cx="3794760" cy="2110444"/>
          </a:xfrm>
        </p:spPr>
        <p:txBody>
          <a:bodyPr>
            <a:normAutofit/>
          </a:bodyPr>
          <a:lstStyle/>
          <a:p>
            <a:r>
              <a:rPr lang="en-GB" dirty="0"/>
              <a:t>Reference list </a:t>
            </a:r>
          </a:p>
        </p:txBody>
      </p:sp>
      <p:pic>
        <p:nvPicPr>
          <p:cNvPr id="5" name="Content Placeholder 4" descr="Wooden blocks with letters on them&#10;&#10;AI-generated content may be incorrect.">
            <a:extLst>
              <a:ext uri="{FF2B5EF4-FFF2-40B4-BE49-F238E27FC236}">
                <a16:creationId xmlns:a16="http://schemas.microsoft.com/office/drawing/2014/main" id="{571DBFE0-1624-A942-0152-8D6EB13EF0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017" r="2" b="2185"/>
          <a:stretch>
            <a:fillRect/>
          </a:stretch>
        </p:blipFill>
        <p:spPr>
          <a:xfrm>
            <a:off x="800100" y="717656"/>
            <a:ext cx="10591800" cy="3086100"/>
          </a:xfrm>
          <a:prstGeom prst="rect">
            <a:avLst/>
          </a:prstGeom>
        </p:spPr>
      </p:pic>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2798596A-FC53-B954-CDC1-23022AE31522}"/>
              </a:ext>
            </a:extLst>
          </p:cNvPr>
          <p:cNvSpPr>
            <a:spLocks noGrp="1"/>
          </p:cNvSpPr>
          <p:nvPr>
            <p:ph idx="1"/>
          </p:nvPr>
        </p:nvSpPr>
        <p:spPr>
          <a:xfrm>
            <a:off x="5350933" y="4088705"/>
            <a:ext cx="6135924" cy="2093976"/>
          </a:xfrm>
        </p:spPr>
        <p:txBody>
          <a:bodyPr>
            <a:normAutofit/>
          </a:bodyPr>
          <a:lstStyle/>
          <a:p>
            <a:pPr>
              <a:lnSpc>
                <a:spcPct val="150000"/>
              </a:lnSpc>
            </a:pPr>
            <a:r>
              <a:rPr lang="en-GB" sz="1200" dirty="0">
                <a:latin typeface="Arial" panose="020B0604020202020204" pitchFamily="34" charset="0"/>
                <a:cs typeface="Arial" panose="020B0604020202020204" pitchFamily="34" charset="0"/>
              </a:rPr>
              <a:t>TechTarget,(2023) </a:t>
            </a:r>
            <a:r>
              <a:rPr lang="en-GB" sz="1200" i="1" dirty="0">
                <a:latin typeface="Arial" panose="020B0604020202020204" pitchFamily="34" charset="0"/>
                <a:cs typeface="Arial" panose="020B0604020202020204" pitchFamily="34" charset="0"/>
              </a:rPr>
              <a:t>AI is a simulation of human intelligence progress by machines especially computer systems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Understanding AI - AI Knowledge Hub - AI.GOV.UK</a:t>
            </a:r>
            <a:endParaRPr lang="en-GB" sz="1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89067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C4157-875B-85C5-FEEC-09B960629343}"/>
              </a:ext>
            </a:extLst>
          </p:cNvPr>
          <p:cNvSpPr>
            <a:spLocks noGrp="1"/>
          </p:cNvSpPr>
          <p:nvPr>
            <p:ph type="title"/>
          </p:nvPr>
        </p:nvSpPr>
        <p:spPr>
          <a:xfrm>
            <a:off x="704087" y="909637"/>
            <a:ext cx="4800600" cy="1307592"/>
          </a:xfrm>
          <a:effectLst>
            <a:outerShdw blurRad="50800" dist="38100" algn="l" rotWithShape="0">
              <a:prstClr val="black">
                <a:alpha val="40000"/>
              </a:prstClr>
            </a:outerShdw>
          </a:effectLst>
        </p:spPr>
        <p:txBody>
          <a:bodyPr>
            <a:normAutofit/>
          </a:bodyPr>
          <a:lstStyle/>
          <a:p>
            <a:r>
              <a:rPr lang="en-GB" b="1" dirty="0"/>
              <a:t>QUESTIONAIRE </a:t>
            </a:r>
          </a:p>
        </p:txBody>
      </p:sp>
      <p:cxnSp>
        <p:nvCxnSpPr>
          <p:cNvPr id="16" name="Straight Connector 15">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6451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5">
            <a:extLst>
              <a:ext uri="{FF2B5EF4-FFF2-40B4-BE49-F238E27FC236}">
                <a16:creationId xmlns:a16="http://schemas.microsoft.com/office/drawing/2014/main" id="{42C66B52-7E74-1205-3711-BF8B9FE9DCEB}"/>
              </a:ext>
            </a:extLst>
          </p:cNvPr>
          <p:cNvGraphicFramePr>
            <a:graphicFrameLocks noGrp="1"/>
          </p:cNvGraphicFramePr>
          <p:nvPr>
            <p:ph idx="1"/>
            <p:extLst>
              <p:ext uri="{D42A27DB-BD31-4B8C-83A1-F6EECF244321}">
                <p14:modId xmlns:p14="http://schemas.microsoft.com/office/powerpoint/2010/main" val="4250955332"/>
              </p:ext>
            </p:extLst>
          </p:nvPr>
        </p:nvGraphicFramePr>
        <p:xfrm>
          <a:off x="704089" y="2221992"/>
          <a:ext cx="4800600"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4" name="Straight Connector 13">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4645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qr code on a blue background&#10;&#10;AI-generated content may be incorrect.">
            <a:extLst>
              <a:ext uri="{FF2B5EF4-FFF2-40B4-BE49-F238E27FC236}">
                <a16:creationId xmlns:a16="http://schemas.microsoft.com/office/drawing/2014/main" id="{08C0B0B5-0639-9EAB-B64E-29AA3ABA100F}"/>
              </a:ext>
            </a:extLst>
          </p:cNvPr>
          <p:cNvPicPr>
            <a:picLocks noChangeAspect="1"/>
          </p:cNvPicPr>
          <p:nvPr/>
        </p:nvPicPr>
        <p:blipFill>
          <a:blip r:embed="rId7">
            <a:extLst>
              <a:ext uri="{28A0092B-C50C-407E-A947-70E740481C1C}">
                <a14:useLocalDpi xmlns:a14="http://schemas.microsoft.com/office/drawing/2010/main" val="0"/>
              </a:ext>
            </a:extLst>
          </a:blip>
          <a:srcRect l="5119" r="6748"/>
          <a:stretch>
            <a:fillRect/>
          </a:stretch>
        </p:blipFill>
        <p:spPr>
          <a:xfrm>
            <a:off x="6147816" y="10"/>
            <a:ext cx="6044184" cy="6857990"/>
          </a:xfrm>
          <a:prstGeom prst="rect">
            <a:avLst/>
          </a:prstGeom>
        </p:spPr>
      </p:pic>
    </p:spTree>
    <p:extLst>
      <p:ext uri="{BB962C8B-B14F-4D97-AF65-F5344CB8AC3E}">
        <p14:creationId xmlns:p14="http://schemas.microsoft.com/office/powerpoint/2010/main" val="404884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
  <TotalTime>377</TotalTime>
  <Words>891</Words>
  <Application>Microsoft Office PowerPoint</Application>
  <PresentationFormat>Widescreen</PresentationFormat>
  <Paragraphs>101</Paragraphs>
  <Slides>17</Slides>
  <Notes>0</Notes>
  <HiddenSlides>0</HiddenSlides>
  <MMClips>2</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2" baseType="lpstr">
      <vt:lpstr>Arial</vt:lpstr>
      <vt:lpstr>Calisto MT</vt:lpstr>
      <vt:lpstr>Univers Condensed</vt:lpstr>
      <vt:lpstr>ChronicleVTI</vt:lpstr>
      <vt:lpstr>Document</vt:lpstr>
      <vt:lpstr>WELCOME TO MY PRESENTATION </vt:lpstr>
      <vt:lpstr>PowerPoint Presentation</vt:lpstr>
      <vt:lpstr>Introduction </vt:lpstr>
      <vt:lpstr>Digital skills</vt:lpstr>
      <vt:lpstr>planner / email / OUTLOOK…….</vt:lpstr>
      <vt:lpstr> </vt:lpstr>
      <vt:lpstr>AI (Artificial intelligence)</vt:lpstr>
      <vt:lpstr>CHATGPT </vt:lpstr>
      <vt:lpstr>PowerPoint Presentation</vt:lpstr>
      <vt:lpstr>Word </vt:lpstr>
      <vt:lpstr>Microsoft 365</vt:lpstr>
      <vt:lpstr>PowerPoint </vt:lpstr>
      <vt:lpstr>PowerPoint Presentation</vt:lpstr>
      <vt:lpstr>MICROSOFT FORMS </vt:lpstr>
      <vt:lpstr>Linkedin</vt:lpstr>
      <vt:lpstr>Reference list </vt:lpstr>
      <vt:lpstr>QUESTIONAIRE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Leonard (2512418)</dc:creator>
  <cp:lastModifiedBy>Sarah Leonard (2512418)</cp:lastModifiedBy>
  <cp:revision>3</cp:revision>
  <dcterms:created xsi:type="dcterms:W3CDTF">2025-11-16T13:05:05Z</dcterms:created>
  <dcterms:modified xsi:type="dcterms:W3CDTF">2025-11-30T12:20:25Z</dcterms:modified>
</cp:coreProperties>
</file>