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324" r:id="rId5"/>
    <p:sldId id="328" r:id="rId6"/>
    <p:sldId id="326" r:id="rId7"/>
    <p:sldId id="318" r:id="rId8"/>
    <p:sldId id="345" r:id="rId9"/>
    <p:sldId id="340" r:id="rId10"/>
    <p:sldId id="329" r:id="rId11"/>
    <p:sldId id="331" r:id="rId12"/>
    <p:sldId id="332" r:id="rId13"/>
    <p:sldId id="330" r:id="rId14"/>
    <p:sldId id="341" r:id="rId15"/>
    <p:sldId id="333" r:id="rId16"/>
    <p:sldId id="334" r:id="rId17"/>
    <p:sldId id="335" r:id="rId18"/>
    <p:sldId id="336" r:id="rId19"/>
    <p:sldId id="337" r:id="rId20"/>
    <p:sldId id="344" r:id="rId21"/>
    <p:sldId id="293" r:id="rId22"/>
    <p:sldId id="342" r:id="rId23"/>
    <p:sldId id="338" r:id="rId24"/>
    <p:sldId id="312" r:id="rId25"/>
    <p:sldId id="327" r:id="rId26"/>
    <p:sldId id="343" r:id="rId27"/>
    <p:sldId id="339" r:id="rId28"/>
    <p:sldId id="265" r:id="rId29"/>
    <p:sldId id="34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4660"/>
  </p:normalViewPr>
  <p:slideViewPr>
    <p:cSldViewPr snapToGrid="0" showGuides="1">
      <p:cViewPr varScale="1">
        <p:scale>
          <a:sx n="98" d="100"/>
          <a:sy n="98" d="100"/>
        </p:scale>
        <p:origin x="876" y="84"/>
      </p:cViewPr>
      <p:guideLst>
        <p:guide orient="horz" pos="2160"/>
        <p:guide pos="3840"/>
      </p:guideLst>
    </p:cSldViewPr>
  </p:slideViewPr>
  <p:notesTextViewPr>
    <p:cViewPr>
      <p:scale>
        <a:sx n="1" d="1"/>
        <a:sy n="1" d="1"/>
      </p:scale>
      <p:origin x="0" y="0"/>
    </p:cViewPr>
  </p:notesTextViewPr>
  <p:sorterViewPr>
    <p:cViewPr>
      <p:scale>
        <a:sx n="100" d="100"/>
        <a:sy n="100" d="100"/>
      </p:scale>
      <p:origin x="0" y="-900"/>
    </p:cViewPr>
  </p:sorterViewPr>
  <p:notesViewPr>
    <p:cSldViewPr snapToGrid="0" showGuides="1">
      <p:cViewPr>
        <p:scale>
          <a:sx n="148" d="100"/>
          <a:sy n="148" d="100"/>
        </p:scale>
        <p:origin x="2436" y="-225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1" Type="http://schemas.openxmlformats.org/officeDocument/2006/relationships/hyperlink" Target="https://www.amazon.co.uk/s/ref=dp_byline_sr_ebooks_1?ie=UTF8&amp;field-author=Elinor+Rosales&amp;text=Elinor+Rosales&amp;sort=relevancerank&amp;search-alias=digital-text" TargetMode="External"/></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amazon.co.uk/s/ref=dp_byline_sr_ebooks_1?ie=UTF8&amp;field-author=Elinor+Rosales&amp;text=Elinor+Rosales&amp;sort=relevancerank&amp;search-alias=digital-text"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03147A-0FB9-460D-90DA-8BDFF6FC216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7DAD820-1B58-4B86-B0AC-E32BF0C52A24}">
      <dgm:prSet/>
      <dgm:spPr/>
      <dgm:t>
        <a:bodyPr/>
        <a:lstStyle/>
        <a:p>
          <a:r>
            <a:rPr lang="en-GB"/>
            <a:t>Slides and notes to be submitted by Monday 29</a:t>
          </a:r>
          <a:r>
            <a:rPr lang="en-GB" baseline="30000"/>
            <a:t>th</a:t>
          </a:r>
          <a:r>
            <a:rPr lang="en-GB"/>
            <a:t> November prior to 23.59 via Turnitin. </a:t>
          </a:r>
          <a:endParaRPr lang="en-US"/>
        </a:p>
      </dgm:t>
    </dgm:pt>
    <dgm:pt modelId="{F88B817E-FAE6-4693-898F-A6C845E7FA0B}" type="parTrans" cxnId="{FD9CEF26-056E-4F20-B0CB-3EF69D558D9D}">
      <dgm:prSet/>
      <dgm:spPr/>
      <dgm:t>
        <a:bodyPr/>
        <a:lstStyle/>
        <a:p>
          <a:endParaRPr lang="en-US"/>
        </a:p>
      </dgm:t>
    </dgm:pt>
    <dgm:pt modelId="{B1036451-6BB7-48D9-A8ED-C65B292C7E43}" type="sibTrans" cxnId="{FD9CEF26-056E-4F20-B0CB-3EF69D558D9D}">
      <dgm:prSet/>
      <dgm:spPr/>
      <dgm:t>
        <a:bodyPr/>
        <a:lstStyle/>
        <a:p>
          <a:endParaRPr lang="en-US"/>
        </a:p>
      </dgm:t>
    </dgm:pt>
    <dgm:pt modelId="{65CA79E7-5D34-4204-AEA7-0D2F352868CC}">
      <dgm:prSet/>
      <dgm:spPr/>
      <dgm:t>
        <a:bodyPr/>
        <a:lstStyle/>
        <a:p>
          <a:r>
            <a:rPr lang="en-GB" dirty="0"/>
            <a:t>Online presentations to be submitted: Tuesday, 30</a:t>
          </a:r>
          <a:r>
            <a:rPr lang="en-GB" baseline="30000" dirty="0"/>
            <a:t>th</a:t>
          </a:r>
          <a:r>
            <a:rPr lang="en-GB" dirty="0"/>
            <a:t> November 2021, </a:t>
          </a:r>
          <a:r>
            <a:rPr lang="en-GB" dirty="0">
              <a:solidFill>
                <a:schemeClr val="dk1"/>
              </a:solidFill>
              <a:effectLst/>
              <a:latin typeface="+mn-lt"/>
              <a:ea typeface="+mn-ea"/>
              <a:cs typeface="+mn-cs"/>
            </a:rPr>
            <a:t>prior to 23.59. </a:t>
          </a:r>
          <a:endParaRPr lang="en-US" dirty="0"/>
        </a:p>
      </dgm:t>
    </dgm:pt>
    <dgm:pt modelId="{B8ACE9EF-AD16-4419-B395-58C5BFCF96C7}" type="parTrans" cxnId="{18C86A3D-C3B0-4416-B0AF-F46DEEA40C67}">
      <dgm:prSet/>
      <dgm:spPr/>
      <dgm:t>
        <a:bodyPr/>
        <a:lstStyle/>
        <a:p>
          <a:endParaRPr lang="en-US"/>
        </a:p>
      </dgm:t>
    </dgm:pt>
    <dgm:pt modelId="{926D8AC5-DDE9-48AD-8A87-5949C7623767}" type="sibTrans" cxnId="{18C86A3D-C3B0-4416-B0AF-F46DEEA40C67}">
      <dgm:prSet/>
      <dgm:spPr/>
      <dgm:t>
        <a:bodyPr/>
        <a:lstStyle/>
        <a:p>
          <a:endParaRPr lang="en-US"/>
        </a:p>
      </dgm:t>
    </dgm:pt>
    <dgm:pt modelId="{F29A59AD-3C1E-42FA-97CB-958E9F6C60EB}" type="pres">
      <dgm:prSet presAssocID="{5C03147A-0FB9-460D-90DA-8BDFF6FC2163}" presName="root" presStyleCnt="0">
        <dgm:presLayoutVars>
          <dgm:dir/>
          <dgm:resizeHandles val="exact"/>
        </dgm:presLayoutVars>
      </dgm:prSet>
      <dgm:spPr/>
    </dgm:pt>
    <dgm:pt modelId="{3A6264FA-D41F-4364-8617-C133CD406FBC}" type="pres">
      <dgm:prSet presAssocID="{57DAD820-1B58-4B86-B0AC-E32BF0C52A24}" presName="compNode" presStyleCnt="0"/>
      <dgm:spPr/>
    </dgm:pt>
    <dgm:pt modelId="{A3AF5836-FD99-41C6-BE59-DC806B5FA089}" type="pres">
      <dgm:prSet presAssocID="{57DAD820-1B58-4B86-B0AC-E32BF0C52A24}" presName="bgRect" presStyleLbl="bgShp" presStyleIdx="0" presStyleCnt="2"/>
      <dgm:spPr/>
    </dgm:pt>
    <dgm:pt modelId="{CC28898C-DD9C-42DB-AA06-619D5D993A0B}" type="pres">
      <dgm:prSet presAssocID="{57DAD820-1B58-4B86-B0AC-E32BF0C52A2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Book"/>
        </a:ext>
      </dgm:extLst>
    </dgm:pt>
    <dgm:pt modelId="{9A03368C-E441-41F3-87EB-65D60307873B}" type="pres">
      <dgm:prSet presAssocID="{57DAD820-1B58-4B86-B0AC-E32BF0C52A24}" presName="spaceRect" presStyleCnt="0"/>
      <dgm:spPr/>
    </dgm:pt>
    <dgm:pt modelId="{6B120C19-2484-451C-A49B-58A0672C5E1C}" type="pres">
      <dgm:prSet presAssocID="{57DAD820-1B58-4B86-B0AC-E32BF0C52A24}" presName="parTx" presStyleLbl="revTx" presStyleIdx="0" presStyleCnt="2">
        <dgm:presLayoutVars>
          <dgm:chMax val="0"/>
          <dgm:chPref val="0"/>
        </dgm:presLayoutVars>
      </dgm:prSet>
      <dgm:spPr/>
    </dgm:pt>
    <dgm:pt modelId="{B0A327B7-7AA0-49AA-A22C-D1E9228CB96D}" type="pres">
      <dgm:prSet presAssocID="{B1036451-6BB7-48D9-A8ED-C65B292C7E43}" presName="sibTrans" presStyleCnt="0"/>
      <dgm:spPr/>
    </dgm:pt>
    <dgm:pt modelId="{77EBF8E2-4361-4D75-83F0-16EE47DE4954}" type="pres">
      <dgm:prSet presAssocID="{65CA79E7-5D34-4204-AEA7-0D2F352868CC}" presName="compNode" presStyleCnt="0"/>
      <dgm:spPr/>
    </dgm:pt>
    <dgm:pt modelId="{E1535A14-C961-45AE-BA45-7FAFDCCE5A7D}" type="pres">
      <dgm:prSet presAssocID="{65CA79E7-5D34-4204-AEA7-0D2F352868CC}" presName="bgRect" presStyleLbl="bgShp" presStyleIdx="1" presStyleCnt="2"/>
      <dgm:spPr/>
    </dgm:pt>
    <dgm:pt modelId="{EC3C45B6-F381-4427-A4F9-170A3942D06F}" type="pres">
      <dgm:prSet presAssocID="{65CA79E7-5D34-4204-AEA7-0D2F352868C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F9F07E8-C480-4CFE-8116-A83FA1E07270}" type="pres">
      <dgm:prSet presAssocID="{65CA79E7-5D34-4204-AEA7-0D2F352868CC}" presName="spaceRect" presStyleCnt="0"/>
      <dgm:spPr/>
    </dgm:pt>
    <dgm:pt modelId="{2182957A-32C1-4519-B775-75C9CFC5953E}" type="pres">
      <dgm:prSet presAssocID="{65CA79E7-5D34-4204-AEA7-0D2F352868CC}" presName="parTx" presStyleLbl="revTx" presStyleIdx="1" presStyleCnt="2">
        <dgm:presLayoutVars>
          <dgm:chMax val="0"/>
          <dgm:chPref val="0"/>
        </dgm:presLayoutVars>
      </dgm:prSet>
      <dgm:spPr/>
    </dgm:pt>
  </dgm:ptLst>
  <dgm:cxnLst>
    <dgm:cxn modelId="{1BED180B-BB47-4E1A-B857-DB6E17804271}" type="presOf" srcId="{65CA79E7-5D34-4204-AEA7-0D2F352868CC}" destId="{2182957A-32C1-4519-B775-75C9CFC5953E}" srcOrd="0" destOrd="0" presId="urn:microsoft.com/office/officeart/2018/2/layout/IconVerticalSolidList"/>
    <dgm:cxn modelId="{3771310E-D489-4485-B787-BEB101FB957C}" type="presOf" srcId="{57DAD820-1B58-4B86-B0AC-E32BF0C52A24}" destId="{6B120C19-2484-451C-A49B-58A0672C5E1C}" srcOrd="0" destOrd="0" presId="urn:microsoft.com/office/officeart/2018/2/layout/IconVerticalSolidList"/>
    <dgm:cxn modelId="{FD9CEF26-056E-4F20-B0CB-3EF69D558D9D}" srcId="{5C03147A-0FB9-460D-90DA-8BDFF6FC2163}" destId="{57DAD820-1B58-4B86-B0AC-E32BF0C52A24}" srcOrd="0" destOrd="0" parTransId="{F88B817E-FAE6-4693-898F-A6C845E7FA0B}" sibTransId="{B1036451-6BB7-48D9-A8ED-C65B292C7E43}"/>
    <dgm:cxn modelId="{18C86A3D-C3B0-4416-B0AF-F46DEEA40C67}" srcId="{5C03147A-0FB9-460D-90DA-8BDFF6FC2163}" destId="{65CA79E7-5D34-4204-AEA7-0D2F352868CC}" srcOrd="1" destOrd="0" parTransId="{B8ACE9EF-AD16-4419-B395-58C5BFCF96C7}" sibTransId="{926D8AC5-DDE9-48AD-8A87-5949C7623767}"/>
    <dgm:cxn modelId="{31BEF388-6173-48C8-A360-8404A8A2BF9E}" type="presOf" srcId="{5C03147A-0FB9-460D-90DA-8BDFF6FC2163}" destId="{F29A59AD-3C1E-42FA-97CB-958E9F6C60EB}" srcOrd="0" destOrd="0" presId="urn:microsoft.com/office/officeart/2018/2/layout/IconVerticalSolidList"/>
    <dgm:cxn modelId="{D0E419BE-189B-4808-BE94-00FEDC8C9836}" type="presParOf" srcId="{F29A59AD-3C1E-42FA-97CB-958E9F6C60EB}" destId="{3A6264FA-D41F-4364-8617-C133CD406FBC}" srcOrd="0" destOrd="0" presId="urn:microsoft.com/office/officeart/2018/2/layout/IconVerticalSolidList"/>
    <dgm:cxn modelId="{E25FA658-82AD-4047-8DA2-F950DC428BE4}" type="presParOf" srcId="{3A6264FA-D41F-4364-8617-C133CD406FBC}" destId="{A3AF5836-FD99-41C6-BE59-DC806B5FA089}" srcOrd="0" destOrd="0" presId="urn:microsoft.com/office/officeart/2018/2/layout/IconVerticalSolidList"/>
    <dgm:cxn modelId="{09388CC1-802C-438D-AB36-44BEE05293E4}" type="presParOf" srcId="{3A6264FA-D41F-4364-8617-C133CD406FBC}" destId="{CC28898C-DD9C-42DB-AA06-619D5D993A0B}" srcOrd="1" destOrd="0" presId="urn:microsoft.com/office/officeart/2018/2/layout/IconVerticalSolidList"/>
    <dgm:cxn modelId="{D7ED8C63-2811-4ADF-8ADB-38D520FBA6B0}" type="presParOf" srcId="{3A6264FA-D41F-4364-8617-C133CD406FBC}" destId="{9A03368C-E441-41F3-87EB-65D60307873B}" srcOrd="2" destOrd="0" presId="urn:microsoft.com/office/officeart/2018/2/layout/IconVerticalSolidList"/>
    <dgm:cxn modelId="{9094BBDC-16F7-4808-9070-103C7B3AA4C0}" type="presParOf" srcId="{3A6264FA-D41F-4364-8617-C133CD406FBC}" destId="{6B120C19-2484-451C-A49B-58A0672C5E1C}" srcOrd="3" destOrd="0" presId="urn:microsoft.com/office/officeart/2018/2/layout/IconVerticalSolidList"/>
    <dgm:cxn modelId="{84CCFFF4-9779-44AB-9E12-725EA9795667}" type="presParOf" srcId="{F29A59AD-3C1E-42FA-97CB-958E9F6C60EB}" destId="{B0A327B7-7AA0-49AA-A22C-D1E9228CB96D}" srcOrd="1" destOrd="0" presId="urn:microsoft.com/office/officeart/2018/2/layout/IconVerticalSolidList"/>
    <dgm:cxn modelId="{20D3468E-82C9-466D-9CCD-D31AA8600BA4}" type="presParOf" srcId="{F29A59AD-3C1E-42FA-97CB-958E9F6C60EB}" destId="{77EBF8E2-4361-4D75-83F0-16EE47DE4954}" srcOrd="2" destOrd="0" presId="urn:microsoft.com/office/officeart/2018/2/layout/IconVerticalSolidList"/>
    <dgm:cxn modelId="{5D9A1F5B-7087-48CD-8A8A-4F01E306BACB}" type="presParOf" srcId="{77EBF8E2-4361-4D75-83F0-16EE47DE4954}" destId="{E1535A14-C961-45AE-BA45-7FAFDCCE5A7D}" srcOrd="0" destOrd="0" presId="urn:microsoft.com/office/officeart/2018/2/layout/IconVerticalSolidList"/>
    <dgm:cxn modelId="{64CA02EA-6AF8-405C-B1A8-C115A0E09A91}" type="presParOf" srcId="{77EBF8E2-4361-4D75-83F0-16EE47DE4954}" destId="{EC3C45B6-F381-4427-A4F9-170A3942D06F}" srcOrd="1" destOrd="0" presId="urn:microsoft.com/office/officeart/2018/2/layout/IconVerticalSolidList"/>
    <dgm:cxn modelId="{2A415315-1ADF-4F60-BA7D-B801D93C28DC}" type="presParOf" srcId="{77EBF8E2-4361-4D75-83F0-16EE47DE4954}" destId="{FF9F07E8-C480-4CFE-8116-A83FA1E07270}" srcOrd="2" destOrd="0" presId="urn:microsoft.com/office/officeart/2018/2/layout/IconVerticalSolidList"/>
    <dgm:cxn modelId="{19E5E2C4-A03E-47B6-818E-7676438E2C2B}" type="presParOf" srcId="{77EBF8E2-4361-4D75-83F0-16EE47DE4954}" destId="{2182957A-32C1-4519-B775-75C9CFC595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2D9CFA-4D06-4209-A717-E45F9C62388A}" type="doc">
      <dgm:prSet loTypeId="urn:microsoft.com/office/officeart/2005/8/layout/vList2" loCatId="list" qsTypeId="urn:microsoft.com/office/officeart/2005/8/quickstyle/simple1" qsCatId="simple" csTypeId="urn:microsoft.com/office/officeart/2005/8/colors/accent3_2" csCatId="accent3"/>
      <dgm:spPr/>
      <dgm:t>
        <a:bodyPr/>
        <a:lstStyle/>
        <a:p>
          <a:endParaRPr lang="en-US"/>
        </a:p>
      </dgm:t>
    </dgm:pt>
    <dgm:pt modelId="{B9FE6F79-E37B-4FAA-9F6C-304133D6CB69}">
      <dgm:prSet/>
      <dgm:spPr/>
      <dgm:t>
        <a:bodyPr/>
        <a:lstStyle/>
        <a:p>
          <a:r>
            <a:rPr lang="en-GB"/>
            <a:t>Make Interesting Online Presentations: Basic Improvement And Tips For Aspiring Professionals: Tips On How To Successfully Do An Online Presentation by Xiao Mahon. Format: Kindle Edition. Free for the next few weeks</a:t>
          </a:r>
          <a:endParaRPr lang="en-US"/>
        </a:p>
      </dgm:t>
    </dgm:pt>
    <dgm:pt modelId="{87C7DC94-1FD0-481E-A499-84E0B74D0123}" type="parTrans" cxnId="{D84B7EF0-1ACC-4D96-8447-679F51C57978}">
      <dgm:prSet/>
      <dgm:spPr/>
      <dgm:t>
        <a:bodyPr/>
        <a:lstStyle/>
        <a:p>
          <a:endParaRPr lang="en-US"/>
        </a:p>
      </dgm:t>
    </dgm:pt>
    <dgm:pt modelId="{842BEDD0-1403-4544-9A4C-AE4A3B0B1B9E}" type="sibTrans" cxnId="{D84B7EF0-1ACC-4D96-8447-679F51C57978}">
      <dgm:prSet/>
      <dgm:spPr/>
      <dgm:t>
        <a:bodyPr/>
        <a:lstStyle/>
        <a:p>
          <a:endParaRPr lang="en-US"/>
        </a:p>
      </dgm:t>
    </dgm:pt>
    <dgm:pt modelId="{43C14923-5E58-4EC9-8F51-AF646CEFF610}">
      <dgm:prSet/>
      <dgm:spPr/>
      <dgm:t>
        <a:bodyPr/>
        <a:lstStyle/>
        <a:p>
          <a:r>
            <a:rPr lang="en-GB"/>
            <a:t>Your Guide To Deliver An Awesome Presentation: Focus On What The Audience Really Wants: How To Make A Good Presentation Kindle Edition by </a:t>
          </a:r>
          <a:r>
            <a:rPr lang="en-GB" u="sng">
              <a:hlinkClick xmlns:r="http://schemas.openxmlformats.org/officeDocument/2006/relationships" r:id="rId1"/>
            </a:rPr>
            <a:t>Elinor Rosales</a:t>
          </a:r>
          <a:r>
            <a:rPr lang="en-GB"/>
            <a:t> Format: Kindle Edition</a:t>
          </a:r>
          <a:endParaRPr lang="en-US"/>
        </a:p>
      </dgm:t>
    </dgm:pt>
    <dgm:pt modelId="{A406ABEE-6519-44FB-8401-B23DA6BDDF35}" type="parTrans" cxnId="{2B6DE361-E216-4415-BDB5-C463A33EABCA}">
      <dgm:prSet/>
      <dgm:spPr/>
      <dgm:t>
        <a:bodyPr/>
        <a:lstStyle/>
        <a:p>
          <a:endParaRPr lang="en-US"/>
        </a:p>
      </dgm:t>
    </dgm:pt>
    <dgm:pt modelId="{CD1ED6E9-0DB3-414D-B6F8-28656046681B}" type="sibTrans" cxnId="{2B6DE361-E216-4415-BDB5-C463A33EABCA}">
      <dgm:prSet/>
      <dgm:spPr/>
      <dgm:t>
        <a:bodyPr/>
        <a:lstStyle/>
        <a:p>
          <a:endParaRPr lang="en-US"/>
        </a:p>
      </dgm:t>
    </dgm:pt>
    <dgm:pt modelId="{F163DF11-D7BA-442E-865F-49C3E1FD2EFC}" type="pres">
      <dgm:prSet presAssocID="{962D9CFA-4D06-4209-A717-E45F9C62388A}" presName="linear" presStyleCnt="0">
        <dgm:presLayoutVars>
          <dgm:animLvl val="lvl"/>
          <dgm:resizeHandles val="exact"/>
        </dgm:presLayoutVars>
      </dgm:prSet>
      <dgm:spPr/>
    </dgm:pt>
    <dgm:pt modelId="{EF4411A5-BCD8-47EB-AE11-B3A0B8009F2E}" type="pres">
      <dgm:prSet presAssocID="{B9FE6F79-E37B-4FAA-9F6C-304133D6CB69}" presName="parentText" presStyleLbl="node1" presStyleIdx="0" presStyleCnt="2">
        <dgm:presLayoutVars>
          <dgm:chMax val="0"/>
          <dgm:bulletEnabled val="1"/>
        </dgm:presLayoutVars>
      </dgm:prSet>
      <dgm:spPr/>
    </dgm:pt>
    <dgm:pt modelId="{36764906-EC44-4833-9375-71FF7878A284}" type="pres">
      <dgm:prSet presAssocID="{842BEDD0-1403-4544-9A4C-AE4A3B0B1B9E}" presName="spacer" presStyleCnt="0"/>
      <dgm:spPr/>
    </dgm:pt>
    <dgm:pt modelId="{BFE6B5F3-8D79-4D73-80CD-DF8A001F422A}" type="pres">
      <dgm:prSet presAssocID="{43C14923-5E58-4EC9-8F51-AF646CEFF610}" presName="parentText" presStyleLbl="node1" presStyleIdx="1" presStyleCnt="2">
        <dgm:presLayoutVars>
          <dgm:chMax val="0"/>
          <dgm:bulletEnabled val="1"/>
        </dgm:presLayoutVars>
      </dgm:prSet>
      <dgm:spPr/>
    </dgm:pt>
  </dgm:ptLst>
  <dgm:cxnLst>
    <dgm:cxn modelId="{2B6DE361-E216-4415-BDB5-C463A33EABCA}" srcId="{962D9CFA-4D06-4209-A717-E45F9C62388A}" destId="{43C14923-5E58-4EC9-8F51-AF646CEFF610}" srcOrd="1" destOrd="0" parTransId="{A406ABEE-6519-44FB-8401-B23DA6BDDF35}" sibTransId="{CD1ED6E9-0DB3-414D-B6F8-28656046681B}"/>
    <dgm:cxn modelId="{2F0C7846-CCF9-4E47-96DF-41F33CB38B16}" type="presOf" srcId="{B9FE6F79-E37B-4FAA-9F6C-304133D6CB69}" destId="{EF4411A5-BCD8-47EB-AE11-B3A0B8009F2E}" srcOrd="0" destOrd="0" presId="urn:microsoft.com/office/officeart/2005/8/layout/vList2"/>
    <dgm:cxn modelId="{A6C6027F-D47B-4599-BE4C-A56B0CBF71F5}" type="presOf" srcId="{962D9CFA-4D06-4209-A717-E45F9C62388A}" destId="{F163DF11-D7BA-442E-865F-49C3E1FD2EFC}" srcOrd="0" destOrd="0" presId="urn:microsoft.com/office/officeart/2005/8/layout/vList2"/>
    <dgm:cxn modelId="{C9DF79EC-AC09-464A-B080-6B939001532D}" type="presOf" srcId="{43C14923-5E58-4EC9-8F51-AF646CEFF610}" destId="{BFE6B5F3-8D79-4D73-80CD-DF8A001F422A}" srcOrd="0" destOrd="0" presId="urn:microsoft.com/office/officeart/2005/8/layout/vList2"/>
    <dgm:cxn modelId="{D84B7EF0-1ACC-4D96-8447-679F51C57978}" srcId="{962D9CFA-4D06-4209-A717-E45F9C62388A}" destId="{B9FE6F79-E37B-4FAA-9F6C-304133D6CB69}" srcOrd="0" destOrd="0" parTransId="{87C7DC94-1FD0-481E-A499-84E0B74D0123}" sibTransId="{842BEDD0-1403-4544-9A4C-AE4A3B0B1B9E}"/>
    <dgm:cxn modelId="{EF17ED64-DC57-4E68-A6A6-0F385C965CF2}" type="presParOf" srcId="{F163DF11-D7BA-442E-865F-49C3E1FD2EFC}" destId="{EF4411A5-BCD8-47EB-AE11-B3A0B8009F2E}" srcOrd="0" destOrd="0" presId="urn:microsoft.com/office/officeart/2005/8/layout/vList2"/>
    <dgm:cxn modelId="{657AAAD3-DF77-4E1D-8804-6FE1EBE488E7}" type="presParOf" srcId="{F163DF11-D7BA-442E-865F-49C3E1FD2EFC}" destId="{36764906-EC44-4833-9375-71FF7878A284}" srcOrd="1" destOrd="0" presId="urn:microsoft.com/office/officeart/2005/8/layout/vList2"/>
    <dgm:cxn modelId="{5A3BE3F9-576F-4D82-BDBA-4C7E22C42AC4}" type="presParOf" srcId="{F163DF11-D7BA-442E-865F-49C3E1FD2EFC}" destId="{BFE6B5F3-8D79-4D73-80CD-DF8A001F422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CA65A4-5317-48CA-B8A8-32AFB1B4290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281BBDE-DA0A-4AC7-A91D-7AE442232E3E}">
      <dgm:prSet/>
      <dgm:spPr/>
      <dgm:t>
        <a:bodyPr/>
        <a:lstStyle/>
        <a:p>
          <a:r>
            <a:rPr lang="en-GB" b="0" i="0"/>
            <a:t>Evidence critical evaluation</a:t>
          </a:r>
          <a:endParaRPr lang="en-US"/>
        </a:p>
      </dgm:t>
    </dgm:pt>
    <dgm:pt modelId="{1A1C8A1B-EEA0-4D30-95A0-F788D1C0982A}" type="parTrans" cxnId="{4E86462A-48A6-4687-BC07-0949C97D10E5}">
      <dgm:prSet/>
      <dgm:spPr/>
      <dgm:t>
        <a:bodyPr/>
        <a:lstStyle/>
        <a:p>
          <a:endParaRPr lang="en-US"/>
        </a:p>
      </dgm:t>
    </dgm:pt>
    <dgm:pt modelId="{B8F09D95-782E-4D83-ADA0-506F964E109C}" type="sibTrans" cxnId="{4E86462A-48A6-4687-BC07-0949C97D10E5}">
      <dgm:prSet/>
      <dgm:spPr/>
      <dgm:t>
        <a:bodyPr/>
        <a:lstStyle/>
        <a:p>
          <a:endParaRPr lang="en-US"/>
        </a:p>
      </dgm:t>
    </dgm:pt>
    <dgm:pt modelId="{DFDDA596-6F15-4C77-A773-E616FF6F63E8}">
      <dgm:prSet/>
      <dgm:spPr/>
      <dgm:t>
        <a:bodyPr/>
        <a:lstStyle/>
        <a:p>
          <a:r>
            <a:rPr lang="en-GB" b="0" i="0"/>
            <a:t>Both qualitative and quantitative research studies have unique characteristics</a:t>
          </a:r>
          <a:endParaRPr lang="en-US"/>
        </a:p>
      </dgm:t>
    </dgm:pt>
    <dgm:pt modelId="{F1518CE5-24C1-4F1D-87A6-E83D46C14A41}" type="parTrans" cxnId="{4CBCF6FC-398E-4537-A5EC-BBE29630ECED}">
      <dgm:prSet/>
      <dgm:spPr/>
      <dgm:t>
        <a:bodyPr/>
        <a:lstStyle/>
        <a:p>
          <a:endParaRPr lang="en-US"/>
        </a:p>
      </dgm:t>
    </dgm:pt>
    <dgm:pt modelId="{1BC655E6-EA2A-49FB-8687-6ED732AC245D}" type="sibTrans" cxnId="{4CBCF6FC-398E-4537-A5EC-BBE29630ECED}">
      <dgm:prSet/>
      <dgm:spPr/>
      <dgm:t>
        <a:bodyPr/>
        <a:lstStyle/>
        <a:p>
          <a:endParaRPr lang="en-US"/>
        </a:p>
      </dgm:t>
    </dgm:pt>
    <dgm:pt modelId="{1E938DE3-4833-4D80-8A67-1BB678AA4397}" type="pres">
      <dgm:prSet presAssocID="{83CA65A4-5317-48CA-B8A8-32AFB1B42905}" presName="root" presStyleCnt="0">
        <dgm:presLayoutVars>
          <dgm:dir/>
          <dgm:resizeHandles val="exact"/>
        </dgm:presLayoutVars>
      </dgm:prSet>
      <dgm:spPr/>
    </dgm:pt>
    <dgm:pt modelId="{923AB7E7-1A54-45A0-8764-C05CD0389994}" type="pres">
      <dgm:prSet presAssocID="{1281BBDE-DA0A-4AC7-A91D-7AE442232E3E}" presName="compNode" presStyleCnt="0"/>
      <dgm:spPr/>
    </dgm:pt>
    <dgm:pt modelId="{924C9F8B-404C-437A-B6E4-B310F16E1765}" type="pres">
      <dgm:prSet presAssocID="{1281BBDE-DA0A-4AC7-A91D-7AE442232E3E}" presName="bgRect" presStyleLbl="bgShp" presStyleIdx="0" presStyleCnt="2"/>
      <dgm:spPr/>
    </dgm:pt>
    <dgm:pt modelId="{CD13E996-42CB-4056-8B22-F5FB6EF5B80B}" type="pres">
      <dgm:prSet presAssocID="{1281BBDE-DA0A-4AC7-A91D-7AE442232E3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7596764-5428-4C7D-807A-76072B1C4F1C}" type="pres">
      <dgm:prSet presAssocID="{1281BBDE-DA0A-4AC7-A91D-7AE442232E3E}" presName="spaceRect" presStyleCnt="0"/>
      <dgm:spPr/>
    </dgm:pt>
    <dgm:pt modelId="{8FA1ABA7-3D25-4270-A7AE-D08CF95449E1}" type="pres">
      <dgm:prSet presAssocID="{1281BBDE-DA0A-4AC7-A91D-7AE442232E3E}" presName="parTx" presStyleLbl="revTx" presStyleIdx="0" presStyleCnt="2">
        <dgm:presLayoutVars>
          <dgm:chMax val="0"/>
          <dgm:chPref val="0"/>
        </dgm:presLayoutVars>
      </dgm:prSet>
      <dgm:spPr/>
    </dgm:pt>
    <dgm:pt modelId="{D8292BE6-E597-4C28-AF29-E05C7B521445}" type="pres">
      <dgm:prSet presAssocID="{B8F09D95-782E-4D83-ADA0-506F964E109C}" presName="sibTrans" presStyleCnt="0"/>
      <dgm:spPr/>
    </dgm:pt>
    <dgm:pt modelId="{BF1E02CD-4067-4567-95C9-35163AF14A86}" type="pres">
      <dgm:prSet presAssocID="{DFDDA596-6F15-4C77-A773-E616FF6F63E8}" presName="compNode" presStyleCnt="0"/>
      <dgm:spPr/>
    </dgm:pt>
    <dgm:pt modelId="{CCE99B17-5184-43B6-B526-827C29D7D7FA}" type="pres">
      <dgm:prSet presAssocID="{DFDDA596-6F15-4C77-A773-E616FF6F63E8}" presName="bgRect" presStyleLbl="bgShp" presStyleIdx="1" presStyleCnt="2"/>
      <dgm:spPr/>
    </dgm:pt>
    <dgm:pt modelId="{D07D2975-8825-48BA-9179-B9DBD4A47191}" type="pres">
      <dgm:prSet presAssocID="{DFDDA596-6F15-4C77-A773-E616FF6F63E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76E2CFAF-2CD4-4260-9E17-34717788495F}" type="pres">
      <dgm:prSet presAssocID="{DFDDA596-6F15-4C77-A773-E616FF6F63E8}" presName="spaceRect" presStyleCnt="0"/>
      <dgm:spPr/>
    </dgm:pt>
    <dgm:pt modelId="{9348039E-F974-4F8F-AFC0-F1414372A3F1}" type="pres">
      <dgm:prSet presAssocID="{DFDDA596-6F15-4C77-A773-E616FF6F63E8}" presName="parTx" presStyleLbl="revTx" presStyleIdx="1" presStyleCnt="2">
        <dgm:presLayoutVars>
          <dgm:chMax val="0"/>
          <dgm:chPref val="0"/>
        </dgm:presLayoutVars>
      </dgm:prSet>
      <dgm:spPr/>
    </dgm:pt>
  </dgm:ptLst>
  <dgm:cxnLst>
    <dgm:cxn modelId="{4E86462A-48A6-4687-BC07-0949C97D10E5}" srcId="{83CA65A4-5317-48CA-B8A8-32AFB1B42905}" destId="{1281BBDE-DA0A-4AC7-A91D-7AE442232E3E}" srcOrd="0" destOrd="0" parTransId="{1A1C8A1B-EEA0-4D30-95A0-F788D1C0982A}" sibTransId="{B8F09D95-782E-4D83-ADA0-506F964E109C}"/>
    <dgm:cxn modelId="{35EAEE34-6897-4B67-9C6D-8F12051E0D74}" type="presOf" srcId="{1281BBDE-DA0A-4AC7-A91D-7AE442232E3E}" destId="{8FA1ABA7-3D25-4270-A7AE-D08CF95449E1}" srcOrd="0" destOrd="0" presId="urn:microsoft.com/office/officeart/2018/2/layout/IconVerticalSolidList"/>
    <dgm:cxn modelId="{69F34DEC-C9D9-46DB-9F8A-9A467CCA634A}" type="presOf" srcId="{83CA65A4-5317-48CA-B8A8-32AFB1B42905}" destId="{1E938DE3-4833-4D80-8A67-1BB678AA4397}" srcOrd="0" destOrd="0" presId="urn:microsoft.com/office/officeart/2018/2/layout/IconVerticalSolidList"/>
    <dgm:cxn modelId="{F0E501EE-7E7B-4472-A298-2D2289D54CB4}" type="presOf" srcId="{DFDDA596-6F15-4C77-A773-E616FF6F63E8}" destId="{9348039E-F974-4F8F-AFC0-F1414372A3F1}" srcOrd="0" destOrd="0" presId="urn:microsoft.com/office/officeart/2018/2/layout/IconVerticalSolidList"/>
    <dgm:cxn modelId="{4CBCF6FC-398E-4537-A5EC-BBE29630ECED}" srcId="{83CA65A4-5317-48CA-B8A8-32AFB1B42905}" destId="{DFDDA596-6F15-4C77-A773-E616FF6F63E8}" srcOrd="1" destOrd="0" parTransId="{F1518CE5-24C1-4F1D-87A6-E83D46C14A41}" sibTransId="{1BC655E6-EA2A-49FB-8687-6ED732AC245D}"/>
    <dgm:cxn modelId="{C4E980FA-884A-43B8-9086-6E0C51CF7F2F}" type="presParOf" srcId="{1E938DE3-4833-4D80-8A67-1BB678AA4397}" destId="{923AB7E7-1A54-45A0-8764-C05CD0389994}" srcOrd="0" destOrd="0" presId="urn:microsoft.com/office/officeart/2018/2/layout/IconVerticalSolidList"/>
    <dgm:cxn modelId="{10E925F9-067D-4970-8ED6-2358508346E5}" type="presParOf" srcId="{923AB7E7-1A54-45A0-8764-C05CD0389994}" destId="{924C9F8B-404C-437A-B6E4-B310F16E1765}" srcOrd="0" destOrd="0" presId="urn:microsoft.com/office/officeart/2018/2/layout/IconVerticalSolidList"/>
    <dgm:cxn modelId="{38B724EE-35AE-4D8A-909D-6B5391FC2ABA}" type="presParOf" srcId="{923AB7E7-1A54-45A0-8764-C05CD0389994}" destId="{CD13E996-42CB-4056-8B22-F5FB6EF5B80B}" srcOrd="1" destOrd="0" presId="urn:microsoft.com/office/officeart/2018/2/layout/IconVerticalSolidList"/>
    <dgm:cxn modelId="{7B773FAB-0C42-491D-AB0F-88DB0C87CC26}" type="presParOf" srcId="{923AB7E7-1A54-45A0-8764-C05CD0389994}" destId="{97596764-5428-4C7D-807A-76072B1C4F1C}" srcOrd="2" destOrd="0" presId="urn:microsoft.com/office/officeart/2018/2/layout/IconVerticalSolidList"/>
    <dgm:cxn modelId="{30864B70-381A-4600-A018-873233CF404D}" type="presParOf" srcId="{923AB7E7-1A54-45A0-8764-C05CD0389994}" destId="{8FA1ABA7-3D25-4270-A7AE-D08CF95449E1}" srcOrd="3" destOrd="0" presId="urn:microsoft.com/office/officeart/2018/2/layout/IconVerticalSolidList"/>
    <dgm:cxn modelId="{4F8F9B7B-FD45-4A71-90C8-11F3FA76B400}" type="presParOf" srcId="{1E938DE3-4833-4D80-8A67-1BB678AA4397}" destId="{D8292BE6-E597-4C28-AF29-E05C7B521445}" srcOrd="1" destOrd="0" presId="urn:microsoft.com/office/officeart/2018/2/layout/IconVerticalSolidList"/>
    <dgm:cxn modelId="{F0D69B61-DCD9-4597-B51D-47325D6C2675}" type="presParOf" srcId="{1E938DE3-4833-4D80-8A67-1BB678AA4397}" destId="{BF1E02CD-4067-4567-95C9-35163AF14A86}" srcOrd="2" destOrd="0" presId="urn:microsoft.com/office/officeart/2018/2/layout/IconVerticalSolidList"/>
    <dgm:cxn modelId="{15373630-FF17-4231-98B6-FA2B73FBE4FD}" type="presParOf" srcId="{BF1E02CD-4067-4567-95C9-35163AF14A86}" destId="{CCE99B17-5184-43B6-B526-827C29D7D7FA}" srcOrd="0" destOrd="0" presId="urn:microsoft.com/office/officeart/2018/2/layout/IconVerticalSolidList"/>
    <dgm:cxn modelId="{CC708E5D-5DE8-4DFC-BF8B-DC749BD497C6}" type="presParOf" srcId="{BF1E02CD-4067-4567-95C9-35163AF14A86}" destId="{D07D2975-8825-48BA-9179-B9DBD4A47191}" srcOrd="1" destOrd="0" presId="urn:microsoft.com/office/officeart/2018/2/layout/IconVerticalSolidList"/>
    <dgm:cxn modelId="{6D0B4D5E-2080-4692-8936-E7323AC2FEA5}" type="presParOf" srcId="{BF1E02CD-4067-4567-95C9-35163AF14A86}" destId="{76E2CFAF-2CD4-4260-9E17-34717788495F}" srcOrd="2" destOrd="0" presId="urn:microsoft.com/office/officeart/2018/2/layout/IconVerticalSolidList"/>
    <dgm:cxn modelId="{DDF1EEA7-DEC4-459B-A20F-A9A3668403EB}" type="presParOf" srcId="{BF1E02CD-4067-4567-95C9-35163AF14A86}" destId="{9348039E-F974-4F8F-AFC0-F1414372A3F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67D26F-6D55-42BB-BACC-8D3192D6847C}" type="doc">
      <dgm:prSet loTypeId="urn:microsoft.com/office/officeart/2016/7/layout/VerticalDownArrowProcess" loCatId="process" qsTypeId="urn:microsoft.com/office/officeart/2005/8/quickstyle/simple2" qsCatId="simple" csTypeId="urn:microsoft.com/office/officeart/2005/8/colors/accent1_2" csCatId="accent1"/>
      <dgm:spPr/>
      <dgm:t>
        <a:bodyPr/>
        <a:lstStyle/>
        <a:p>
          <a:endParaRPr lang="en-US"/>
        </a:p>
      </dgm:t>
    </dgm:pt>
    <dgm:pt modelId="{59D09B04-89F5-43FE-B77C-5652A8080F63}">
      <dgm:prSet/>
      <dgm:spPr/>
      <dgm:t>
        <a:bodyPr/>
        <a:lstStyle/>
        <a:p>
          <a:r>
            <a:rPr lang="en-US"/>
            <a:t>Prepare</a:t>
          </a:r>
        </a:p>
      </dgm:t>
    </dgm:pt>
    <dgm:pt modelId="{8849C122-33E3-4BE6-A85B-B9E799FEE5B7}" type="parTrans" cxnId="{71F821E5-CC6A-4471-80CE-2A0F24AF29E4}">
      <dgm:prSet/>
      <dgm:spPr/>
      <dgm:t>
        <a:bodyPr/>
        <a:lstStyle/>
        <a:p>
          <a:endParaRPr lang="en-US"/>
        </a:p>
      </dgm:t>
    </dgm:pt>
    <dgm:pt modelId="{206A90C5-B616-4A69-B9CE-1B02DF1D8FA6}" type="sibTrans" cxnId="{71F821E5-CC6A-4471-80CE-2A0F24AF29E4}">
      <dgm:prSet/>
      <dgm:spPr/>
      <dgm:t>
        <a:bodyPr/>
        <a:lstStyle/>
        <a:p>
          <a:endParaRPr lang="en-US"/>
        </a:p>
      </dgm:t>
    </dgm:pt>
    <dgm:pt modelId="{9FF15715-D72F-429E-A8B7-A0B9BDF220EE}">
      <dgm:prSet/>
      <dgm:spPr/>
      <dgm:t>
        <a:bodyPr/>
        <a:lstStyle/>
        <a:p>
          <a:r>
            <a:rPr lang="en-US"/>
            <a:t>Prepare Your Technology - Check Camera and Audio are all functioning correctly.  </a:t>
          </a:r>
        </a:p>
      </dgm:t>
    </dgm:pt>
    <dgm:pt modelId="{E8B5A67C-ACCD-4DA8-99B6-05E5787E5390}" type="parTrans" cxnId="{AB697023-E9AD-4CD7-8C42-4498DB034C96}">
      <dgm:prSet/>
      <dgm:spPr/>
      <dgm:t>
        <a:bodyPr/>
        <a:lstStyle/>
        <a:p>
          <a:endParaRPr lang="en-US"/>
        </a:p>
      </dgm:t>
    </dgm:pt>
    <dgm:pt modelId="{DDED06F2-3558-45B5-893F-0536998DBB68}" type="sibTrans" cxnId="{AB697023-E9AD-4CD7-8C42-4498DB034C96}">
      <dgm:prSet/>
      <dgm:spPr/>
      <dgm:t>
        <a:bodyPr/>
        <a:lstStyle/>
        <a:p>
          <a:endParaRPr lang="en-US"/>
        </a:p>
      </dgm:t>
    </dgm:pt>
    <dgm:pt modelId="{41012805-B922-49C9-A84D-3E9950A26C27}">
      <dgm:prSet/>
      <dgm:spPr/>
      <dgm:t>
        <a:bodyPr/>
        <a:lstStyle/>
        <a:p>
          <a:r>
            <a:rPr lang="en-US"/>
            <a:t>Select</a:t>
          </a:r>
        </a:p>
      </dgm:t>
    </dgm:pt>
    <dgm:pt modelId="{73C1EF05-6F97-4A9E-860A-C0F104375C76}" type="parTrans" cxnId="{45D63066-AB4C-44BC-AD51-9D0C84050A40}">
      <dgm:prSet/>
      <dgm:spPr/>
      <dgm:t>
        <a:bodyPr/>
        <a:lstStyle/>
        <a:p>
          <a:endParaRPr lang="en-US"/>
        </a:p>
      </dgm:t>
    </dgm:pt>
    <dgm:pt modelId="{36DB118E-5B22-43C5-BABA-2F867F74279C}" type="sibTrans" cxnId="{45D63066-AB4C-44BC-AD51-9D0C84050A40}">
      <dgm:prSet/>
      <dgm:spPr/>
      <dgm:t>
        <a:bodyPr/>
        <a:lstStyle/>
        <a:p>
          <a:endParaRPr lang="en-US"/>
        </a:p>
      </dgm:t>
    </dgm:pt>
    <dgm:pt modelId="{F939CA98-90B7-4CBC-A5CA-B5F2254FB28B}">
      <dgm:prSet/>
      <dgm:spPr/>
      <dgm:t>
        <a:bodyPr/>
        <a:lstStyle/>
        <a:p>
          <a:r>
            <a:rPr lang="en-US"/>
            <a:t>Select Your Main Points – determine what to leave in and what to take out. </a:t>
          </a:r>
        </a:p>
      </dgm:t>
    </dgm:pt>
    <dgm:pt modelId="{F94ED5DC-0BAA-49C3-8711-6166E34D1F0B}" type="parTrans" cxnId="{040FAC32-9924-4199-9EB1-32EDD42631EA}">
      <dgm:prSet/>
      <dgm:spPr/>
      <dgm:t>
        <a:bodyPr/>
        <a:lstStyle/>
        <a:p>
          <a:endParaRPr lang="en-US"/>
        </a:p>
      </dgm:t>
    </dgm:pt>
    <dgm:pt modelId="{13DA6A34-2102-4390-AE02-6DE3834646C5}" type="sibTrans" cxnId="{040FAC32-9924-4199-9EB1-32EDD42631EA}">
      <dgm:prSet/>
      <dgm:spPr/>
      <dgm:t>
        <a:bodyPr/>
        <a:lstStyle/>
        <a:p>
          <a:endParaRPr lang="en-US"/>
        </a:p>
      </dgm:t>
    </dgm:pt>
    <dgm:pt modelId="{E1522895-5200-4BEB-AFB1-2ADE97BC0AD7}">
      <dgm:prSet/>
      <dgm:spPr/>
      <dgm:t>
        <a:bodyPr/>
        <a:lstStyle/>
        <a:p>
          <a:r>
            <a:rPr lang="en-US"/>
            <a:t>Best</a:t>
          </a:r>
        </a:p>
      </dgm:t>
    </dgm:pt>
    <dgm:pt modelId="{AEA705EA-E955-47BB-A3C0-726D16875AC1}" type="parTrans" cxnId="{7F1B3F87-DA19-4C8E-BBAF-266524289827}">
      <dgm:prSet/>
      <dgm:spPr/>
      <dgm:t>
        <a:bodyPr/>
        <a:lstStyle/>
        <a:p>
          <a:endParaRPr lang="en-US"/>
        </a:p>
      </dgm:t>
    </dgm:pt>
    <dgm:pt modelId="{A8ABF6AF-704A-458D-9B42-0DE62C93D384}" type="sibTrans" cxnId="{7F1B3F87-DA19-4C8E-BBAF-266524289827}">
      <dgm:prSet/>
      <dgm:spPr/>
      <dgm:t>
        <a:bodyPr/>
        <a:lstStyle/>
        <a:p>
          <a:endParaRPr lang="en-US"/>
        </a:p>
      </dgm:t>
    </dgm:pt>
    <dgm:pt modelId="{0DCB5CA9-FB77-474B-8F4C-08EF9AD19ED6}">
      <dgm:prSet/>
      <dgm:spPr/>
      <dgm:t>
        <a:bodyPr/>
        <a:lstStyle/>
        <a:p>
          <a:r>
            <a:rPr lang="en-US"/>
            <a:t>Best Information – is this really relevant.   </a:t>
          </a:r>
        </a:p>
      </dgm:t>
    </dgm:pt>
    <dgm:pt modelId="{7FC77818-11F6-4E66-BC8A-DB21D2181AAE}" type="parTrans" cxnId="{7FBC5013-6E21-470C-8186-8E0179EB8A32}">
      <dgm:prSet/>
      <dgm:spPr/>
      <dgm:t>
        <a:bodyPr/>
        <a:lstStyle/>
        <a:p>
          <a:endParaRPr lang="en-US"/>
        </a:p>
      </dgm:t>
    </dgm:pt>
    <dgm:pt modelId="{257BC35B-94DB-4513-AFE7-B2E1CBF21E89}" type="sibTrans" cxnId="{7FBC5013-6E21-470C-8186-8E0179EB8A32}">
      <dgm:prSet/>
      <dgm:spPr/>
      <dgm:t>
        <a:bodyPr/>
        <a:lstStyle/>
        <a:p>
          <a:endParaRPr lang="en-US"/>
        </a:p>
      </dgm:t>
    </dgm:pt>
    <dgm:pt modelId="{A20445EB-B8DC-4967-BCCE-6CBC8FEA584F}">
      <dgm:prSet/>
      <dgm:spPr/>
      <dgm:t>
        <a:bodyPr/>
        <a:lstStyle/>
        <a:p>
          <a:r>
            <a:rPr lang="en-US"/>
            <a:t>Create</a:t>
          </a:r>
        </a:p>
      </dgm:t>
    </dgm:pt>
    <dgm:pt modelId="{76A9BA32-7713-4B85-BAF8-2684005D5B1A}" type="parTrans" cxnId="{48DDBF0B-A49F-497A-A44C-1D940144FD9A}">
      <dgm:prSet/>
      <dgm:spPr/>
      <dgm:t>
        <a:bodyPr/>
        <a:lstStyle/>
        <a:p>
          <a:endParaRPr lang="en-US"/>
        </a:p>
      </dgm:t>
    </dgm:pt>
    <dgm:pt modelId="{E163AF3B-5B1C-4DEF-8BFD-59C4F02FDC75}" type="sibTrans" cxnId="{48DDBF0B-A49F-497A-A44C-1D940144FD9A}">
      <dgm:prSet/>
      <dgm:spPr/>
      <dgm:t>
        <a:bodyPr/>
        <a:lstStyle/>
        <a:p>
          <a:endParaRPr lang="en-US"/>
        </a:p>
      </dgm:t>
    </dgm:pt>
    <dgm:pt modelId="{544B488F-F90F-4385-B585-A159D3B64791}">
      <dgm:prSet/>
      <dgm:spPr/>
      <dgm:t>
        <a:bodyPr/>
        <a:lstStyle/>
        <a:p>
          <a:r>
            <a:rPr lang="en-US"/>
            <a:t>Create an easy-to-follow structure.</a:t>
          </a:r>
        </a:p>
      </dgm:t>
    </dgm:pt>
    <dgm:pt modelId="{41930A15-448D-43FE-A2F8-8F97BDFD35AF}" type="parTrans" cxnId="{457C4A0D-213B-4A78-AE62-EA2A65249762}">
      <dgm:prSet/>
      <dgm:spPr/>
      <dgm:t>
        <a:bodyPr/>
        <a:lstStyle/>
        <a:p>
          <a:endParaRPr lang="en-US"/>
        </a:p>
      </dgm:t>
    </dgm:pt>
    <dgm:pt modelId="{4F9E22C7-262B-4C54-B46C-7DABA9A6DBAE}" type="sibTrans" cxnId="{457C4A0D-213B-4A78-AE62-EA2A65249762}">
      <dgm:prSet/>
      <dgm:spPr/>
      <dgm:t>
        <a:bodyPr/>
        <a:lstStyle/>
        <a:p>
          <a:endParaRPr lang="en-US"/>
        </a:p>
      </dgm:t>
    </dgm:pt>
    <dgm:pt modelId="{7DBC26AB-B7AE-4454-A0B4-3A6382233F24}">
      <dgm:prSet/>
      <dgm:spPr/>
      <dgm:t>
        <a:bodyPr/>
        <a:lstStyle/>
        <a:p>
          <a:r>
            <a:rPr lang="en-US"/>
            <a:t>Create</a:t>
          </a:r>
        </a:p>
      </dgm:t>
    </dgm:pt>
    <dgm:pt modelId="{5FE9F59A-ACEF-4E18-B0A4-FC335D2A77C2}" type="parTrans" cxnId="{A6214030-2E81-4674-91F1-D8AF9EA82635}">
      <dgm:prSet/>
      <dgm:spPr/>
      <dgm:t>
        <a:bodyPr/>
        <a:lstStyle/>
        <a:p>
          <a:endParaRPr lang="en-US"/>
        </a:p>
      </dgm:t>
    </dgm:pt>
    <dgm:pt modelId="{98EF75BA-602F-4F3D-A9E4-03F144D00F5D}" type="sibTrans" cxnId="{A6214030-2E81-4674-91F1-D8AF9EA82635}">
      <dgm:prSet/>
      <dgm:spPr/>
      <dgm:t>
        <a:bodyPr/>
        <a:lstStyle/>
        <a:p>
          <a:endParaRPr lang="en-US"/>
        </a:p>
      </dgm:t>
    </dgm:pt>
    <dgm:pt modelId="{8C986079-4076-4C17-B7DF-A268C559E31F}">
      <dgm:prSet/>
      <dgm:spPr/>
      <dgm:t>
        <a:bodyPr/>
        <a:lstStyle/>
        <a:p>
          <a:r>
            <a:rPr lang="en-US"/>
            <a:t>Create a strong start and a cohesive ending</a:t>
          </a:r>
        </a:p>
      </dgm:t>
    </dgm:pt>
    <dgm:pt modelId="{244FED64-E56D-46AF-B4BF-6C058BA5B892}" type="parTrans" cxnId="{A5508964-76B6-4FA1-A212-66850C347671}">
      <dgm:prSet/>
      <dgm:spPr/>
      <dgm:t>
        <a:bodyPr/>
        <a:lstStyle/>
        <a:p>
          <a:endParaRPr lang="en-US"/>
        </a:p>
      </dgm:t>
    </dgm:pt>
    <dgm:pt modelId="{BCEA29A4-A91C-44EA-868B-48F41F0D9255}" type="sibTrans" cxnId="{A5508964-76B6-4FA1-A212-66850C347671}">
      <dgm:prSet/>
      <dgm:spPr/>
      <dgm:t>
        <a:bodyPr/>
        <a:lstStyle/>
        <a:p>
          <a:endParaRPr lang="en-US"/>
        </a:p>
      </dgm:t>
    </dgm:pt>
    <dgm:pt modelId="{F840908C-8463-4C2F-AA09-AD8103828185}">
      <dgm:prSet/>
      <dgm:spPr/>
      <dgm:t>
        <a:bodyPr/>
        <a:lstStyle/>
        <a:p>
          <a:r>
            <a:rPr lang="en-US"/>
            <a:t>Look</a:t>
          </a:r>
        </a:p>
      </dgm:t>
    </dgm:pt>
    <dgm:pt modelId="{106CBCA0-7A12-4411-9C17-56C7AE98E701}" type="parTrans" cxnId="{194C2DDE-B525-4A7D-9CEE-A4ECA463167B}">
      <dgm:prSet/>
      <dgm:spPr/>
      <dgm:t>
        <a:bodyPr/>
        <a:lstStyle/>
        <a:p>
          <a:endParaRPr lang="en-US"/>
        </a:p>
      </dgm:t>
    </dgm:pt>
    <dgm:pt modelId="{4193D4F1-0A7A-4DF6-8860-DAF537F927DB}" type="sibTrans" cxnId="{194C2DDE-B525-4A7D-9CEE-A4ECA463167B}">
      <dgm:prSet/>
      <dgm:spPr/>
      <dgm:t>
        <a:bodyPr/>
        <a:lstStyle/>
        <a:p>
          <a:endParaRPr lang="en-US"/>
        </a:p>
      </dgm:t>
    </dgm:pt>
    <dgm:pt modelId="{0C78361D-DD4C-4931-8833-74DEE40E9C0F}">
      <dgm:prSet/>
      <dgm:spPr/>
      <dgm:t>
        <a:bodyPr/>
        <a:lstStyle/>
        <a:p>
          <a:r>
            <a:rPr lang="en-US"/>
            <a:t>Look straight into your camera, not the screen.</a:t>
          </a:r>
        </a:p>
      </dgm:t>
    </dgm:pt>
    <dgm:pt modelId="{5EB5E028-7DB1-41F6-967A-6CE2D443A710}" type="parTrans" cxnId="{2102AD3B-AD44-4849-8322-A9766DAFAA6D}">
      <dgm:prSet/>
      <dgm:spPr/>
      <dgm:t>
        <a:bodyPr/>
        <a:lstStyle/>
        <a:p>
          <a:endParaRPr lang="en-US"/>
        </a:p>
      </dgm:t>
    </dgm:pt>
    <dgm:pt modelId="{0082B5E8-4D21-48AB-BCE6-5016A640CD2E}" type="sibTrans" cxnId="{2102AD3B-AD44-4849-8322-A9766DAFAA6D}">
      <dgm:prSet/>
      <dgm:spPr/>
      <dgm:t>
        <a:bodyPr/>
        <a:lstStyle/>
        <a:p>
          <a:endParaRPr lang="en-US"/>
        </a:p>
      </dgm:t>
    </dgm:pt>
    <dgm:pt modelId="{DFDDB9E1-6523-4FCD-AE51-7455DE7D064A}">
      <dgm:prSet/>
      <dgm:spPr/>
      <dgm:t>
        <a:bodyPr/>
        <a:lstStyle/>
        <a:p>
          <a:r>
            <a:rPr lang="en-US"/>
            <a:t>Practice</a:t>
          </a:r>
        </a:p>
      </dgm:t>
    </dgm:pt>
    <dgm:pt modelId="{96D98C1D-B66E-4F67-BCB6-02ED156648F6}" type="parTrans" cxnId="{D59137B6-539F-49F8-A7B9-D1EB42F0B64E}">
      <dgm:prSet/>
      <dgm:spPr/>
      <dgm:t>
        <a:bodyPr/>
        <a:lstStyle/>
        <a:p>
          <a:endParaRPr lang="en-US"/>
        </a:p>
      </dgm:t>
    </dgm:pt>
    <dgm:pt modelId="{EF44C48C-20AE-4895-BFA2-B00AF08A5391}" type="sibTrans" cxnId="{D59137B6-539F-49F8-A7B9-D1EB42F0B64E}">
      <dgm:prSet/>
      <dgm:spPr/>
      <dgm:t>
        <a:bodyPr/>
        <a:lstStyle/>
        <a:p>
          <a:endParaRPr lang="en-US"/>
        </a:p>
      </dgm:t>
    </dgm:pt>
    <dgm:pt modelId="{4D1FA1C3-D991-43BA-829C-B999EE49C0F3}">
      <dgm:prSet/>
      <dgm:spPr/>
      <dgm:t>
        <a:bodyPr/>
        <a:lstStyle/>
        <a:p>
          <a:r>
            <a:rPr lang="en-US"/>
            <a:t>Practice Your Presentation. </a:t>
          </a:r>
        </a:p>
      </dgm:t>
    </dgm:pt>
    <dgm:pt modelId="{46FE4CE3-E7EC-4A93-920B-2E2175CFAB76}" type="parTrans" cxnId="{F9770546-4EE0-4550-A0ED-186E97EDFDE4}">
      <dgm:prSet/>
      <dgm:spPr/>
      <dgm:t>
        <a:bodyPr/>
        <a:lstStyle/>
        <a:p>
          <a:endParaRPr lang="en-US"/>
        </a:p>
      </dgm:t>
    </dgm:pt>
    <dgm:pt modelId="{AEBB0352-34DD-47EE-9347-00128212E13E}" type="sibTrans" cxnId="{F9770546-4EE0-4550-A0ED-186E97EDFDE4}">
      <dgm:prSet/>
      <dgm:spPr/>
      <dgm:t>
        <a:bodyPr/>
        <a:lstStyle/>
        <a:p>
          <a:endParaRPr lang="en-US"/>
        </a:p>
      </dgm:t>
    </dgm:pt>
    <dgm:pt modelId="{C68EBD2E-5389-49FE-AF86-62A5903C49EB}" type="pres">
      <dgm:prSet presAssocID="{DC67D26F-6D55-42BB-BACC-8D3192D6847C}" presName="Name0" presStyleCnt="0">
        <dgm:presLayoutVars>
          <dgm:dir/>
          <dgm:animLvl val="lvl"/>
          <dgm:resizeHandles val="exact"/>
        </dgm:presLayoutVars>
      </dgm:prSet>
      <dgm:spPr/>
    </dgm:pt>
    <dgm:pt modelId="{1E2DF6D2-48D0-4C8E-BD09-18C508B18883}" type="pres">
      <dgm:prSet presAssocID="{DFDDB9E1-6523-4FCD-AE51-7455DE7D064A}" presName="boxAndChildren" presStyleCnt="0"/>
      <dgm:spPr/>
    </dgm:pt>
    <dgm:pt modelId="{0B19B380-EB01-402B-8F24-DC3E1FC7CB4D}" type="pres">
      <dgm:prSet presAssocID="{DFDDB9E1-6523-4FCD-AE51-7455DE7D064A}" presName="parentTextBox" presStyleLbl="alignNode1" presStyleIdx="0" presStyleCnt="7"/>
      <dgm:spPr/>
    </dgm:pt>
    <dgm:pt modelId="{0B107F34-56CE-49D2-90D8-A3B80F9D9C20}" type="pres">
      <dgm:prSet presAssocID="{DFDDB9E1-6523-4FCD-AE51-7455DE7D064A}" presName="descendantBox" presStyleLbl="bgAccFollowNode1" presStyleIdx="0" presStyleCnt="7"/>
      <dgm:spPr/>
    </dgm:pt>
    <dgm:pt modelId="{5ABAEA42-1C73-4BE5-B3D6-9024D24D85F3}" type="pres">
      <dgm:prSet presAssocID="{4193D4F1-0A7A-4DF6-8860-DAF537F927DB}" presName="sp" presStyleCnt="0"/>
      <dgm:spPr/>
    </dgm:pt>
    <dgm:pt modelId="{077F819F-125D-4E80-9DA2-75DAB2124BAB}" type="pres">
      <dgm:prSet presAssocID="{F840908C-8463-4C2F-AA09-AD8103828185}" presName="arrowAndChildren" presStyleCnt="0"/>
      <dgm:spPr/>
    </dgm:pt>
    <dgm:pt modelId="{E8910C1A-FB2F-460E-AED5-6E5E16CA1C08}" type="pres">
      <dgm:prSet presAssocID="{F840908C-8463-4C2F-AA09-AD8103828185}" presName="parentTextArrow" presStyleLbl="node1" presStyleIdx="0" presStyleCnt="0"/>
      <dgm:spPr/>
    </dgm:pt>
    <dgm:pt modelId="{186B4657-8F35-4C28-B26D-3F1B5AAA86B7}" type="pres">
      <dgm:prSet presAssocID="{F840908C-8463-4C2F-AA09-AD8103828185}" presName="arrow" presStyleLbl="alignNode1" presStyleIdx="1" presStyleCnt="7"/>
      <dgm:spPr/>
    </dgm:pt>
    <dgm:pt modelId="{E82AB524-B8F2-4F54-9255-137134E9D963}" type="pres">
      <dgm:prSet presAssocID="{F840908C-8463-4C2F-AA09-AD8103828185}" presName="descendantArrow" presStyleLbl="bgAccFollowNode1" presStyleIdx="1" presStyleCnt="7"/>
      <dgm:spPr/>
    </dgm:pt>
    <dgm:pt modelId="{46AD049E-F4BB-4A84-99C6-1870F46CDBE3}" type="pres">
      <dgm:prSet presAssocID="{98EF75BA-602F-4F3D-A9E4-03F144D00F5D}" presName="sp" presStyleCnt="0"/>
      <dgm:spPr/>
    </dgm:pt>
    <dgm:pt modelId="{2AE1E4F5-E09A-4D23-BD1B-168DBE93D09A}" type="pres">
      <dgm:prSet presAssocID="{7DBC26AB-B7AE-4454-A0B4-3A6382233F24}" presName="arrowAndChildren" presStyleCnt="0"/>
      <dgm:spPr/>
    </dgm:pt>
    <dgm:pt modelId="{A3FF1ABD-F41F-4C52-9C2B-CA9A6E08815B}" type="pres">
      <dgm:prSet presAssocID="{7DBC26AB-B7AE-4454-A0B4-3A6382233F24}" presName="parentTextArrow" presStyleLbl="node1" presStyleIdx="0" presStyleCnt="0"/>
      <dgm:spPr/>
    </dgm:pt>
    <dgm:pt modelId="{5DD8F212-9DC9-47AD-A63E-B9D6FFAE8F87}" type="pres">
      <dgm:prSet presAssocID="{7DBC26AB-B7AE-4454-A0B4-3A6382233F24}" presName="arrow" presStyleLbl="alignNode1" presStyleIdx="2" presStyleCnt="7"/>
      <dgm:spPr/>
    </dgm:pt>
    <dgm:pt modelId="{913850D9-D0BD-466D-AF3F-84230445AA04}" type="pres">
      <dgm:prSet presAssocID="{7DBC26AB-B7AE-4454-A0B4-3A6382233F24}" presName="descendantArrow" presStyleLbl="bgAccFollowNode1" presStyleIdx="2" presStyleCnt="7"/>
      <dgm:spPr/>
    </dgm:pt>
    <dgm:pt modelId="{300E6190-C8F9-472A-825B-983C76481DA0}" type="pres">
      <dgm:prSet presAssocID="{E163AF3B-5B1C-4DEF-8BFD-59C4F02FDC75}" presName="sp" presStyleCnt="0"/>
      <dgm:spPr/>
    </dgm:pt>
    <dgm:pt modelId="{409E6A80-3A32-40F3-8A11-97791D0C6123}" type="pres">
      <dgm:prSet presAssocID="{A20445EB-B8DC-4967-BCCE-6CBC8FEA584F}" presName="arrowAndChildren" presStyleCnt="0"/>
      <dgm:spPr/>
    </dgm:pt>
    <dgm:pt modelId="{03FF66F3-6CE9-4767-AFD8-B38AD40B0CA0}" type="pres">
      <dgm:prSet presAssocID="{A20445EB-B8DC-4967-BCCE-6CBC8FEA584F}" presName="parentTextArrow" presStyleLbl="node1" presStyleIdx="0" presStyleCnt="0"/>
      <dgm:spPr/>
    </dgm:pt>
    <dgm:pt modelId="{BF074B0B-5D01-4D3B-91C3-981610CEFFA0}" type="pres">
      <dgm:prSet presAssocID="{A20445EB-B8DC-4967-BCCE-6CBC8FEA584F}" presName="arrow" presStyleLbl="alignNode1" presStyleIdx="3" presStyleCnt="7"/>
      <dgm:spPr/>
    </dgm:pt>
    <dgm:pt modelId="{A35AC26F-ADC9-47D2-AC5A-2DCA7DA527C1}" type="pres">
      <dgm:prSet presAssocID="{A20445EB-B8DC-4967-BCCE-6CBC8FEA584F}" presName="descendantArrow" presStyleLbl="bgAccFollowNode1" presStyleIdx="3" presStyleCnt="7"/>
      <dgm:spPr/>
    </dgm:pt>
    <dgm:pt modelId="{D0FDEBFE-744D-4742-99A6-012112900939}" type="pres">
      <dgm:prSet presAssocID="{A8ABF6AF-704A-458D-9B42-0DE62C93D384}" presName="sp" presStyleCnt="0"/>
      <dgm:spPr/>
    </dgm:pt>
    <dgm:pt modelId="{CA5F8A60-5934-4188-943A-76123B2550FC}" type="pres">
      <dgm:prSet presAssocID="{E1522895-5200-4BEB-AFB1-2ADE97BC0AD7}" presName="arrowAndChildren" presStyleCnt="0"/>
      <dgm:spPr/>
    </dgm:pt>
    <dgm:pt modelId="{0A2C2C89-F67D-48DF-AC14-CA7A6CEA83E2}" type="pres">
      <dgm:prSet presAssocID="{E1522895-5200-4BEB-AFB1-2ADE97BC0AD7}" presName="parentTextArrow" presStyleLbl="node1" presStyleIdx="0" presStyleCnt="0"/>
      <dgm:spPr/>
    </dgm:pt>
    <dgm:pt modelId="{A75BD7DA-778D-4796-9C6D-DCE3F4E030B2}" type="pres">
      <dgm:prSet presAssocID="{E1522895-5200-4BEB-AFB1-2ADE97BC0AD7}" presName="arrow" presStyleLbl="alignNode1" presStyleIdx="4" presStyleCnt="7"/>
      <dgm:spPr/>
    </dgm:pt>
    <dgm:pt modelId="{CCD19144-9339-4E25-A3FA-552955A7B574}" type="pres">
      <dgm:prSet presAssocID="{E1522895-5200-4BEB-AFB1-2ADE97BC0AD7}" presName="descendantArrow" presStyleLbl="bgAccFollowNode1" presStyleIdx="4" presStyleCnt="7"/>
      <dgm:spPr/>
    </dgm:pt>
    <dgm:pt modelId="{5C67C360-9DFB-40DE-88CB-EF2F60A2FEA9}" type="pres">
      <dgm:prSet presAssocID="{36DB118E-5B22-43C5-BABA-2F867F74279C}" presName="sp" presStyleCnt="0"/>
      <dgm:spPr/>
    </dgm:pt>
    <dgm:pt modelId="{1998108F-2D3A-4129-B566-52DF572D488C}" type="pres">
      <dgm:prSet presAssocID="{41012805-B922-49C9-A84D-3E9950A26C27}" presName="arrowAndChildren" presStyleCnt="0"/>
      <dgm:spPr/>
    </dgm:pt>
    <dgm:pt modelId="{EE1DDF6A-8E3E-464E-8867-47D13C9D19DE}" type="pres">
      <dgm:prSet presAssocID="{41012805-B922-49C9-A84D-3E9950A26C27}" presName="parentTextArrow" presStyleLbl="node1" presStyleIdx="0" presStyleCnt="0"/>
      <dgm:spPr/>
    </dgm:pt>
    <dgm:pt modelId="{40D20314-CADD-4828-A32F-AECA91D4E327}" type="pres">
      <dgm:prSet presAssocID="{41012805-B922-49C9-A84D-3E9950A26C27}" presName="arrow" presStyleLbl="alignNode1" presStyleIdx="5" presStyleCnt="7"/>
      <dgm:spPr/>
    </dgm:pt>
    <dgm:pt modelId="{342B05C5-D2D3-4CC8-ABDF-456DDD9C3E6F}" type="pres">
      <dgm:prSet presAssocID="{41012805-B922-49C9-A84D-3E9950A26C27}" presName="descendantArrow" presStyleLbl="bgAccFollowNode1" presStyleIdx="5" presStyleCnt="7"/>
      <dgm:spPr/>
    </dgm:pt>
    <dgm:pt modelId="{497CCC44-13BA-4819-A282-659B1ACC834B}" type="pres">
      <dgm:prSet presAssocID="{206A90C5-B616-4A69-B9CE-1B02DF1D8FA6}" presName="sp" presStyleCnt="0"/>
      <dgm:spPr/>
    </dgm:pt>
    <dgm:pt modelId="{85C1A1CF-A11F-42C0-9869-009FA4A707FF}" type="pres">
      <dgm:prSet presAssocID="{59D09B04-89F5-43FE-B77C-5652A8080F63}" presName="arrowAndChildren" presStyleCnt="0"/>
      <dgm:spPr/>
    </dgm:pt>
    <dgm:pt modelId="{48EB84FA-168B-4F43-84D7-3BC5BBCCB929}" type="pres">
      <dgm:prSet presAssocID="{59D09B04-89F5-43FE-B77C-5652A8080F63}" presName="parentTextArrow" presStyleLbl="node1" presStyleIdx="0" presStyleCnt="0"/>
      <dgm:spPr/>
    </dgm:pt>
    <dgm:pt modelId="{B05E61F4-30BA-4A5C-AF12-18B91F13993C}" type="pres">
      <dgm:prSet presAssocID="{59D09B04-89F5-43FE-B77C-5652A8080F63}" presName="arrow" presStyleLbl="alignNode1" presStyleIdx="6" presStyleCnt="7"/>
      <dgm:spPr/>
    </dgm:pt>
    <dgm:pt modelId="{1D9A1CFA-6841-41AE-8E3A-C949830D80C4}" type="pres">
      <dgm:prSet presAssocID="{59D09B04-89F5-43FE-B77C-5652A8080F63}" presName="descendantArrow" presStyleLbl="bgAccFollowNode1" presStyleIdx="6" presStyleCnt="7"/>
      <dgm:spPr/>
    </dgm:pt>
  </dgm:ptLst>
  <dgm:cxnLst>
    <dgm:cxn modelId="{069A5400-60E2-4CC3-AD4F-81F691776B55}" type="presOf" srcId="{E1522895-5200-4BEB-AFB1-2ADE97BC0AD7}" destId="{0A2C2C89-F67D-48DF-AC14-CA7A6CEA83E2}" srcOrd="0" destOrd="0" presId="urn:microsoft.com/office/officeart/2016/7/layout/VerticalDownArrowProcess"/>
    <dgm:cxn modelId="{48DDBF0B-A49F-497A-A44C-1D940144FD9A}" srcId="{DC67D26F-6D55-42BB-BACC-8D3192D6847C}" destId="{A20445EB-B8DC-4967-BCCE-6CBC8FEA584F}" srcOrd="3" destOrd="0" parTransId="{76A9BA32-7713-4B85-BAF8-2684005D5B1A}" sibTransId="{E163AF3B-5B1C-4DEF-8BFD-59C4F02FDC75}"/>
    <dgm:cxn modelId="{457C4A0D-213B-4A78-AE62-EA2A65249762}" srcId="{A20445EB-B8DC-4967-BCCE-6CBC8FEA584F}" destId="{544B488F-F90F-4385-B585-A159D3B64791}" srcOrd="0" destOrd="0" parTransId="{41930A15-448D-43FE-A2F8-8F97BDFD35AF}" sibTransId="{4F9E22C7-262B-4C54-B46C-7DABA9A6DBAE}"/>
    <dgm:cxn modelId="{2FCC050E-30B0-435F-B2E5-F06F0DBA9657}" type="presOf" srcId="{A20445EB-B8DC-4967-BCCE-6CBC8FEA584F}" destId="{03FF66F3-6CE9-4767-AFD8-B38AD40B0CA0}" srcOrd="0" destOrd="0" presId="urn:microsoft.com/office/officeart/2016/7/layout/VerticalDownArrowProcess"/>
    <dgm:cxn modelId="{7755320E-ABEA-487E-8563-B415DC47AD98}" type="presOf" srcId="{F840908C-8463-4C2F-AA09-AD8103828185}" destId="{E8910C1A-FB2F-460E-AED5-6E5E16CA1C08}" srcOrd="0" destOrd="0" presId="urn:microsoft.com/office/officeart/2016/7/layout/VerticalDownArrowProcess"/>
    <dgm:cxn modelId="{7FBC5013-6E21-470C-8186-8E0179EB8A32}" srcId="{E1522895-5200-4BEB-AFB1-2ADE97BC0AD7}" destId="{0DCB5CA9-FB77-474B-8F4C-08EF9AD19ED6}" srcOrd="0" destOrd="0" parTransId="{7FC77818-11F6-4E66-BC8A-DB21D2181AAE}" sibTransId="{257BC35B-94DB-4513-AFE7-B2E1CBF21E89}"/>
    <dgm:cxn modelId="{1549B719-7AD5-4074-9C42-ACFB54F17316}" type="presOf" srcId="{DFDDB9E1-6523-4FCD-AE51-7455DE7D064A}" destId="{0B19B380-EB01-402B-8F24-DC3E1FC7CB4D}" srcOrd="0" destOrd="0" presId="urn:microsoft.com/office/officeart/2016/7/layout/VerticalDownArrowProcess"/>
    <dgm:cxn modelId="{AB697023-E9AD-4CD7-8C42-4498DB034C96}" srcId="{59D09B04-89F5-43FE-B77C-5652A8080F63}" destId="{9FF15715-D72F-429E-A8B7-A0B9BDF220EE}" srcOrd="0" destOrd="0" parTransId="{E8B5A67C-ACCD-4DA8-99B6-05E5787E5390}" sibTransId="{DDED06F2-3558-45B5-893F-0536998DBB68}"/>
    <dgm:cxn modelId="{A6214030-2E81-4674-91F1-D8AF9EA82635}" srcId="{DC67D26F-6D55-42BB-BACC-8D3192D6847C}" destId="{7DBC26AB-B7AE-4454-A0B4-3A6382233F24}" srcOrd="4" destOrd="0" parTransId="{5FE9F59A-ACEF-4E18-B0A4-FC335D2A77C2}" sibTransId="{98EF75BA-602F-4F3D-A9E4-03F144D00F5D}"/>
    <dgm:cxn modelId="{C034BD30-189E-4E4E-968A-4839C3B93351}" type="presOf" srcId="{4D1FA1C3-D991-43BA-829C-B999EE49C0F3}" destId="{0B107F34-56CE-49D2-90D8-A3B80F9D9C20}" srcOrd="0" destOrd="0" presId="urn:microsoft.com/office/officeart/2016/7/layout/VerticalDownArrowProcess"/>
    <dgm:cxn modelId="{040FAC32-9924-4199-9EB1-32EDD42631EA}" srcId="{41012805-B922-49C9-A84D-3E9950A26C27}" destId="{F939CA98-90B7-4CBC-A5CA-B5F2254FB28B}" srcOrd="0" destOrd="0" parTransId="{F94ED5DC-0BAA-49C3-8711-6166E34D1F0B}" sibTransId="{13DA6A34-2102-4390-AE02-6DE3834646C5}"/>
    <dgm:cxn modelId="{2102AD3B-AD44-4849-8322-A9766DAFAA6D}" srcId="{F840908C-8463-4C2F-AA09-AD8103828185}" destId="{0C78361D-DD4C-4931-8833-74DEE40E9C0F}" srcOrd="0" destOrd="0" parTransId="{5EB5E028-7DB1-41F6-967A-6CE2D443A710}" sibTransId="{0082B5E8-4D21-48AB-BCE6-5016A640CD2E}"/>
    <dgm:cxn modelId="{A5508964-76B6-4FA1-A212-66850C347671}" srcId="{7DBC26AB-B7AE-4454-A0B4-3A6382233F24}" destId="{8C986079-4076-4C17-B7DF-A268C559E31F}" srcOrd="0" destOrd="0" parTransId="{244FED64-E56D-46AF-B4BF-6C058BA5B892}" sibTransId="{BCEA29A4-A91C-44EA-868B-48F41F0D9255}"/>
    <dgm:cxn modelId="{F9770546-4EE0-4550-A0ED-186E97EDFDE4}" srcId="{DFDDB9E1-6523-4FCD-AE51-7455DE7D064A}" destId="{4D1FA1C3-D991-43BA-829C-B999EE49C0F3}" srcOrd="0" destOrd="0" parTransId="{46FE4CE3-E7EC-4A93-920B-2E2175CFAB76}" sibTransId="{AEBB0352-34DD-47EE-9347-00128212E13E}"/>
    <dgm:cxn modelId="{45D63066-AB4C-44BC-AD51-9D0C84050A40}" srcId="{DC67D26F-6D55-42BB-BACC-8D3192D6847C}" destId="{41012805-B922-49C9-A84D-3E9950A26C27}" srcOrd="1" destOrd="0" parTransId="{73C1EF05-6F97-4A9E-860A-C0F104375C76}" sibTransId="{36DB118E-5B22-43C5-BABA-2F867F74279C}"/>
    <dgm:cxn modelId="{67F33668-1B21-48B9-87A5-FB6F102BCA1C}" type="presOf" srcId="{0DCB5CA9-FB77-474B-8F4C-08EF9AD19ED6}" destId="{CCD19144-9339-4E25-A3FA-552955A7B574}" srcOrd="0" destOrd="0" presId="urn:microsoft.com/office/officeart/2016/7/layout/VerticalDownArrowProcess"/>
    <dgm:cxn modelId="{68267B6E-36DD-4D73-B69C-AE824F526864}" type="presOf" srcId="{DC67D26F-6D55-42BB-BACC-8D3192D6847C}" destId="{C68EBD2E-5389-49FE-AF86-62A5903C49EB}" srcOrd="0" destOrd="0" presId="urn:microsoft.com/office/officeart/2016/7/layout/VerticalDownArrowProcess"/>
    <dgm:cxn modelId="{39450D53-C682-4E50-B927-EE8F43D3E56A}" type="presOf" srcId="{7DBC26AB-B7AE-4454-A0B4-3A6382233F24}" destId="{A3FF1ABD-F41F-4C52-9C2B-CA9A6E08815B}" srcOrd="0" destOrd="0" presId="urn:microsoft.com/office/officeart/2016/7/layout/VerticalDownArrowProcess"/>
    <dgm:cxn modelId="{D5E49B53-9DFA-4E8A-B9F6-3C39B781291B}" type="presOf" srcId="{41012805-B922-49C9-A84D-3E9950A26C27}" destId="{EE1DDF6A-8E3E-464E-8867-47D13C9D19DE}" srcOrd="0" destOrd="0" presId="urn:microsoft.com/office/officeart/2016/7/layout/VerticalDownArrowProcess"/>
    <dgm:cxn modelId="{61A82381-E08D-4EC8-BA70-BFB3FCD7FEAB}" type="presOf" srcId="{8C986079-4076-4C17-B7DF-A268C559E31F}" destId="{913850D9-D0BD-466D-AF3F-84230445AA04}" srcOrd="0" destOrd="0" presId="urn:microsoft.com/office/officeart/2016/7/layout/VerticalDownArrowProcess"/>
    <dgm:cxn modelId="{7F1B3F87-DA19-4C8E-BBAF-266524289827}" srcId="{DC67D26F-6D55-42BB-BACC-8D3192D6847C}" destId="{E1522895-5200-4BEB-AFB1-2ADE97BC0AD7}" srcOrd="2" destOrd="0" parTransId="{AEA705EA-E955-47BB-A3C0-726D16875AC1}" sibTransId="{A8ABF6AF-704A-458D-9B42-0DE62C93D384}"/>
    <dgm:cxn modelId="{77149C8A-CA22-4EEB-A82C-2F62DB30B980}" type="presOf" srcId="{0C78361D-DD4C-4931-8833-74DEE40E9C0F}" destId="{E82AB524-B8F2-4F54-9255-137134E9D963}" srcOrd="0" destOrd="0" presId="urn:microsoft.com/office/officeart/2016/7/layout/VerticalDownArrowProcess"/>
    <dgm:cxn modelId="{00A3C28B-56D1-4FBB-8C81-04AF7BF4B7FE}" type="presOf" srcId="{F840908C-8463-4C2F-AA09-AD8103828185}" destId="{186B4657-8F35-4C28-B26D-3F1B5AAA86B7}" srcOrd="1" destOrd="0" presId="urn:microsoft.com/office/officeart/2016/7/layout/VerticalDownArrowProcess"/>
    <dgm:cxn modelId="{60F18596-D1FB-4E8E-B77D-5C477104D078}" type="presOf" srcId="{41012805-B922-49C9-A84D-3E9950A26C27}" destId="{40D20314-CADD-4828-A32F-AECA91D4E327}" srcOrd="1" destOrd="0" presId="urn:microsoft.com/office/officeart/2016/7/layout/VerticalDownArrowProcess"/>
    <dgm:cxn modelId="{838A919A-8082-404C-8BDC-2C3FE4E55AE3}" type="presOf" srcId="{A20445EB-B8DC-4967-BCCE-6CBC8FEA584F}" destId="{BF074B0B-5D01-4D3B-91C3-981610CEFFA0}" srcOrd="1" destOrd="0" presId="urn:microsoft.com/office/officeart/2016/7/layout/VerticalDownArrowProcess"/>
    <dgm:cxn modelId="{59E6EA9A-796B-492E-8436-7956D559C2FF}" type="presOf" srcId="{59D09B04-89F5-43FE-B77C-5652A8080F63}" destId="{B05E61F4-30BA-4A5C-AF12-18B91F13993C}" srcOrd="1" destOrd="0" presId="urn:microsoft.com/office/officeart/2016/7/layout/VerticalDownArrowProcess"/>
    <dgm:cxn modelId="{D59137B6-539F-49F8-A7B9-D1EB42F0B64E}" srcId="{DC67D26F-6D55-42BB-BACC-8D3192D6847C}" destId="{DFDDB9E1-6523-4FCD-AE51-7455DE7D064A}" srcOrd="6" destOrd="0" parTransId="{96D98C1D-B66E-4F67-BCB6-02ED156648F6}" sibTransId="{EF44C48C-20AE-4895-BFA2-B00AF08A5391}"/>
    <dgm:cxn modelId="{DA8BD1BF-73E2-49EF-8364-2F00CD1A79C5}" type="presOf" srcId="{F939CA98-90B7-4CBC-A5CA-B5F2254FB28B}" destId="{342B05C5-D2D3-4CC8-ABDF-456DDD9C3E6F}" srcOrd="0" destOrd="0" presId="urn:microsoft.com/office/officeart/2016/7/layout/VerticalDownArrowProcess"/>
    <dgm:cxn modelId="{F659A7CC-3FFD-4A4A-8A60-A5B0D965225A}" type="presOf" srcId="{E1522895-5200-4BEB-AFB1-2ADE97BC0AD7}" destId="{A75BD7DA-778D-4796-9C6D-DCE3F4E030B2}" srcOrd="1" destOrd="0" presId="urn:microsoft.com/office/officeart/2016/7/layout/VerticalDownArrowProcess"/>
    <dgm:cxn modelId="{1A58BED6-7CB4-4CA9-8D4A-47BE747AFBA4}" type="presOf" srcId="{7DBC26AB-B7AE-4454-A0B4-3A6382233F24}" destId="{5DD8F212-9DC9-47AD-A63E-B9D6FFAE8F87}" srcOrd="1" destOrd="0" presId="urn:microsoft.com/office/officeart/2016/7/layout/VerticalDownArrowProcess"/>
    <dgm:cxn modelId="{E010B7D9-CEAD-4BCD-A355-BD378AFE43EB}" type="presOf" srcId="{9FF15715-D72F-429E-A8B7-A0B9BDF220EE}" destId="{1D9A1CFA-6841-41AE-8E3A-C949830D80C4}" srcOrd="0" destOrd="0" presId="urn:microsoft.com/office/officeart/2016/7/layout/VerticalDownArrowProcess"/>
    <dgm:cxn modelId="{194C2DDE-B525-4A7D-9CEE-A4ECA463167B}" srcId="{DC67D26F-6D55-42BB-BACC-8D3192D6847C}" destId="{F840908C-8463-4C2F-AA09-AD8103828185}" srcOrd="5" destOrd="0" parTransId="{106CBCA0-7A12-4411-9C17-56C7AE98E701}" sibTransId="{4193D4F1-0A7A-4DF6-8860-DAF537F927DB}"/>
    <dgm:cxn modelId="{C54C64DF-C06C-4946-926F-F4EA6F4010A9}" type="presOf" srcId="{544B488F-F90F-4385-B585-A159D3B64791}" destId="{A35AC26F-ADC9-47D2-AC5A-2DCA7DA527C1}" srcOrd="0" destOrd="0" presId="urn:microsoft.com/office/officeart/2016/7/layout/VerticalDownArrowProcess"/>
    <dgm:cxn modelId="{71F821E5-CC6A-4471-80CE-2A0F24AF29E4}" srcId="{DC67D26F-6D55-42BB-BACC-8D3192D6847C}" destId="{59D09B04-89F5-43FE-B77C-5652A8080F63}" srcOrd="0" destOrd="0" parTransId="{8849C122-33E3-4BE6-A85B-B9E799FEE5B7}" sibTransId="{206A90C5-B616-4A69-B9CE-1B02DF1D8FA6}"/>
    <dgm:cxn modelId="{115D87E8-B9C8-48DB-86B5-B8ADFA4F3296}" type="presOf" srcId="{59D09B04-89F5-43FE-B77C-5652A8080F63}" destId="{48EB84FA-168B-4F43-84D7-3BC5BBCCB929}" srcOrd="0" destOrd="0" presId="urn:microsoft.com/office/officeart/2016/7/layout/VerticalDownArrowProcess"/>
    <dgm:cxn modelId="{FFBFE04E-B6DB-42C9-8B68-55CAD043F4E3}" type="presParOf" srcId="{C68EBD2E-5389-49FE-AF86-62A5903C49EB}" destId="{1E2DF6D2-48D0-4C8E-BD09-18C508B18883}" srcOrd="0" destOrd="0" presId="urn:microsoft.com/office/officeart/2016/7/layout/VerticalDownArrowProcess"/>
    <dgm:cxn modelId="{C4066BD0-BE60-4FBF-AF75-C084334A8285}" type="presParOf" srcId="{1E2DF6D2-48D0-4C8E-BD09-18C508B18883}" destId="{0B19B380-EB01-402B-8F24-DC3E1FC7CB4D}" srcOrd="0" destOrd="0" presId="urn:microsoft.com/office/officeart/2016/7/layout/VerticalDownArrowProcess"/>
    <dgm:cxn modelId="{FB3F80BD-5DB5-4E0A-B049-67C4A7BAA590}" type="presParOf" srcId="{1E2DF6D2-48D0-4C8E-BD09-18C508B18883}" destId="{0B107F34-56CE-49D2-90D8-A3B80F9D9C20}" srcOrd="1" destOrd="0" presId="urn:microsoft.com/office/officeart/2016/7/layout/VerticalDownArrowProcess"/>
    <dgm:cxn modelId="{FD14598F-F86D-40AA-A255-EF2A3F1A005E}" type="presParOf" srcId="{C68EBD2E-5389-49FE-AF86-62A5903C49EB}" destId="{5ABAEA42-1C73-4BE5-B3D6-9024D24D85F3}" srcOrd="1" destOrd="0" presId="urn:microsoft.com/office/officeart/2016/7/layout/VerticalDownArrowProcess"/>
    <dgm:cxn modelId="{7E0AA6B8-7D5A-40A0-8872-455F761CDCAE}" type="presParOf" srcId="{C68EBD2E-5389-49FE-AF86-62A5903C49EB}" destId="{077F819F-125D-4E80-9DA2-75DAB2124BAB}" srcOrd="2" destOrd="0" presId="urn:microsoft.com/office/officeart/2016/7/layout/VerticalDownArrowProcess"/>
    <dgm:cxn modelId="{8902AD60-2C06-4BCD-A768-6F410350D698}" type="presParOf" srcId="{077F819F-125D-4E80-9DA2-75DAB2124BAB}" destId="{E8910C1A-FB2F-460E-AED5-6E5E16CA1C08}" srcOrd="0" destOrd="0" presId="urn:microsoft.com/office/officeart/2016/7/layout/VerticalDownArrowProcess"/>
    <dgm:cxn modelId="{BD62593C-C6D5-499E-A0E3-DADD0C10660E}" type="presParOf" srcId="{077F819F-125D-4E80-9DA2-75DAB2124BAB}" destId="{186B4657-8F35-4C28-B26D-3F1B5AAA86B7}" srcOrd="1" destOrd="0" presId="urn:microsoft.com/office/officeart/2016/7/layout/VerticalDownArrowProcess"/>
    <dgm:cxn modelId="{84E02BC7-FD1C-4228-B0F4-A5A504BFE378}" type="presParOf" srcId="{077F819F-125D-4E80-9DA2-75DAB2124BAB}" destId="{E82AB524-B8F2-4F54-9255-137134E9D963}" srcOrd="2" destOrd="0" presId="urn:microsoft.com/office/officeart/2016/7/layout/VerticalDownArrowProcess"/>
    <dgm:cxn modelId="{1ACCD465-AD48-4B5B-914D-417005439376}" type="presParOf" srcId="{C68EBD2E-5389-49FE-AF86-62A5903C49EB}" destId="{46AD049E-F4BB-4A84-99C6-1870F46CDBE3}" srcOrd="3" destOrd="0" presId="urn:microsoft.com/office/officeart/2016/7/layout/VerticalDownArrowProcess"/>
    <dgm:cxn modelId="{0B35DF04-A62C-4B7E-9AD9-515EFEC58AD2}" type="presParOf" srcId="{C68EBD2E-5389-49FE-AF86-62A5903C49EB}" destId="{2AE1E4F5-E09A-4D23-BD1B-168DBE93D09A}" srcOrd="4" destOrd="0" presId="urn:microsoft.com/office/officeart/2016/7/layout/VerticalDownArrowProcess"/>
    <dgm:cxn modelId="{470DE129-D4DC-4243-85C4-44709E4674A9}" type="presParOf" srcId="{2AE1E4F5-E09A-4D23-BD1B-168DBE93D09A}" destId="{A3FF1ABD-F41F-4C52-9C2B-CA9A6E08815B}" srcOrd="0" destOrd="0" presId="urn:microsoft.com/office/officeart/2016/7/layout/VerticalDownArrowProcess"/>
    <dgm:cxn modelId="{CAFBF32D-DA74-42FB-B00F-0DE9AE79EBF8}" type="presParOf" srcId="{2AE1E4F5-E09A-4D23-BD1B-168DBE93D09A}" destId="{5DD8F212-9DC9-47AD-A63E-B9D6FFAE8F87}" srcOrd="1" destOrd="0" presId="urn:microsoft.com/office/officeart/2016/7/layout/VerticalDownArrowProcess"/>
    <dgm:cxn modelId="{8451DFAC-0988-4767-8E83-0C5145AA0D43}" type="presParOf" srcId="{2AE1E4F5-E09A-4D23-BD1B-168DBE93D09A}" destId="{913850D9-D0BD-466D-AF3F-84230445AA04}" srcOrd="2" destOrd="0" presId="urn:microsoft.com/office/officeart/2016/7/layout/VerticalDownArrowProcess"/>
    <dgm:cxn modelId="{D0B382A9-52E9-4B10-A206-6180B73FBE06}" type="presParOf" srcId="{C68EBD2E-5389-49FE-AF86-62A5903C49EB}" destId="{300E6190-C8F9-472A-825B-983C76481DA0}" srcOrd="5" destOrd="0" presId="urn:microsoft.com/office/officeart/2016/7/layout/VerticalDownArrowProcess"/>
    <dgm:cxn modelId="{C16A5045-32DC-4223-92E1-5963EB85FCDD}" type="presParOf" srcId="{C68EBD2E-5389-49FE-AF86-62A5903C49EB}" destId="{409E6A80-3A32-40F3-8A11-97791D0C6123}" srcOrd="6" destOrd="0" presId="urn:microsoft.com/office/officeart/2016/7/layout/VerticalDownArrowProcess"/>
    <dgm:cxn modelId="{DF3E8679-3E50-4131-AA72-25A1D800F888}" type="presParOf" srcId="{409E6A80-3A32-40F3-8A11-97791D0C6123}" destId="{03FF66F3-6CE9-4767-AFD8-B38AD40B0CA0}" srcOrd="0" destOrd="0" presId="urn:microsoft.com/office/officeart/2016/7/layout/VerticalDownArrowProcess"/>
    <dgm:cxn modelId="{2D564809-A2AE-4089-BB52-EC469FD78EFD}" type="presParOf" srcId="{409E6A80-3A32-40F3-8A11-97791D0C6123}" destId="{BF074B0B-5D01-4D3B-91C3-981610CEFFA0}" srcOrd="1" destOrd="0" presId="urn:microsoft.com/office/officeart/2016/7/layout/VerticalDownArrowProcess"/>
    <dgm:cxn modelId="{5078E335-30D8-4B10-BAEE-E4C2F507A32D}" type="presParOf" srcId="{409E6A80-3A32-40F3-8A11-97791D0C6123}" destId="{A35AC26F-ADC9-47D2-AC5A-2DCA7DA527C1}" srcOrd="2" destOrd="0" presId="urn:microsoft.com/office/officeart/2016/7/layout/VerticalDownArrowProcess"/>
    <dgm:cxn modelId="{DCF46EE9-13D9-47EF-8CB9-BB84B85C49BD}" type="presParOf" srcId="{C68EBD2E-5389-49FE-AF86-62A5903C49EB}" destId="{D0FDEBFE-744D-4742-99A6-012112900939}" srcOrd="7" destOrd="0" presId="urn:microsoft.com/office/officeart/2016/7/layout/VerticalDownArrowProcess"/>
    <dgm:cxn modelId="{40F1C536-EAFE-45B6-8DB5-AD0529DDCE4B}" type="presParOf" srcId="{C68EBD2E-5389-49FE-AF86-62A5903C49EB}" destId="{CA5F8A60-5934-4188-943A-76123B2550FC}" srcOrd="8" destOrd="0" presId="urn:microsoft.com/office/officeart/2016/7/layout/VerticalDownArrowProcess"/>
    <dgm:cxn modelId="{E2ECC4D6-50CA-43FA-BE9E-FFCF2FD98DC6}" type="presParOf" srcId="{CA5F8A60-5934-4188-943A-76123B2550FC}" destId="{0A2C2C89-F67D-48DF-AC14-CA7A6CEA83E2}" srcOrd="0" destOrd="0" presId="urn:microsoft.com/office/officeart/2016/7/layout/VerticalDownArrowProcess"/>
    <dgm:cxn modelId="{D6C6151B-A66B-4FCA-ADCF-5068BAB3EB28}" type="presParOf" srcId="{CA5F8A60-5934-4188-943A-76123B2550FC}" destId="{A75BD7DA-778D-4796-9C6D-DCE3F4E030B2}" srcOrd="1" destOrd="0" presId="urn:microsoft.com/office/officeart/2016/7/layout/VerticalDownArrowProcess"/>
    <dgm:cxn modelId="{6DF0FED5-2CD5-497B-A74D-103BDC7C06A0}" type="presParOf" srcId="{CA5F8A60-5934-4188-943A-76123B2550FC}" destId="{CCD19144-9339-4E25-A3FA-552955A7B574}" srcOrd="2" destOrd="0" presId="urn:microsoft.com/office/officeart/2016/7/layout/VerticalDownArrowProcess"/>
    <dgm:cxn modelId="{BD16CC30-9901-4EDA-B9AD-6EEFAE1CC7EF}" type="presParOf" srcId="{C68EBD2E-5389-49FE-AF86-62A5903C49EB}" destId="{5C67C360-9DFB-40DE-88CB-EF2F60A2FEA9}" srcOrd="9" destOrd="0" presId="urn:microsoft.com/office/officeart/2016/7/layout/VerticalDownArrowProcess"/>
    <dgm:cxn modelId="{E8BC54F2-9274-4764-8866-FDC1491E7E9C}" type="presParOf" srcId="{C68EBD2E-5389-49FE-AF86-62A5903C49EB}" destId="{1998108F-2D3A-4129-B566-52DF572D488C}" srcOrd="10" destOrd="0" presId="urn:microsoft.com/office/officeart/2016/7/layout/VerticalDownArrowProcess"/>
    <dgm:cxn modelId="{41E4CC16-7F41-4CD5-93EE-C70D5A09D201}" type="presParOf" srcId="{1998108F-2D3A-4129-B566-52DF572D488C}" destId="{EE1DDF6A-8E3E-464E-8867-47D13C9D19DE}" srcOrd="0" destOrd="0" presId="urn:microsoft.com/office/officeart/2016/7/layout/VerticalDownArrowProcess"/>
    <dgm:cxn modelId="{BA408438-3459-44A3-9BD0-7A7B52DCECFF}" type="presParOf" srcId="{1998108F-2D3A-4129-B566-52DF572D488C}" destId="{40D20314-CADD-4828-A32F-AECA91D4E327}" srcOrd="1" destOrd="0" presId="urn:microsoft.com/office/officeart/2016/7/layout/VerticalDownArrowProcess"/>
    <dgm:cxn modelId="{CFC7A3E1-5F68-43E0-A3D4-D152E7296CFF}" type="presParOf" srcId="{1998108F-2D3A-4129-B566-52DF572D488C}" destId="{342B05C5-D2D3-4CC8-ABDF-456DDD9C3E6F}" srcOrd="2" destOrd="0" presId="urn:microsoft.com/office/officeart/2016/7/layout/VerticalDownArrowProcess"/>
    <dgm:cxn modelId="{8C5F7F92-71F3-4354-9AC3-A398E5B4B61F}" type="presParOf" srcId="{C68EBD2E-5389-49FE-AF86-62A5903C49EB}" destId="{497CCC44-13BA-4819-A282-659B1ACC834B}" srcOrd="11" destOrd="0" presId="urn:microsoft.com/office/officeart/2016/7/layout/VerticalDownArrowProcess"/>
    <dgm:cxn modelId="{B7FF2C7E-1A54-4D92-872C-5A9CB0DDA61D}" type="presParOf" srcId="{C68EBD2E-5389-49FE-AF86-62A5903C49EB}" destId="{85C1A1CF-A11F-42C0-9869-009FA4A707FF}" srcOrd="12" destOrd="0" presId="urn:microsoft.com/office/officeart/2016/7/layout/VerticalDownArrowProcess"/>
    <dgm:cxn modelId="{990AD046-0E9D-4798-8B7C-B00EC5724A82}" type="presParOf" srcId="{85C1A1CF-A11F-42C0-9869-009FA4A707FF}" destId="{48EB84FA-168B-4F43-84D7-3BC5BBCCB929}" srcOrd="0" destOrd="0" presId="urn:microsoft.com/office/officeart/2016/7/layout/VerticalDownArrowProcess"/>
    <dgm:cxn modelId="{B36C1218-5B1D-4090-98D3-92F84C940271}" type="presParOf" srcId="{85C1A1CF-A11F-42C0-9869-009FA4A707FF}" destId="{B05E61F4-30BA-4A5C-AF12-18B91F13993C}" srcOrd="1" destOrd="0" presId="urn:microsoft.com/office/officeart/2016/7/layout/VerticalDownArrowProcess"/>
    <dgm:cxn modelId="{BE1C60E2-4CBB-4559-A257-A11A9A308E3D}" type="presParOf" srcId="{85C1A1CF-A11F-42C0-9869-009FA4A707FF}" destId="{1D9A1CFA-6841-41AE-8E3A-C949830D80C4}"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F5836-FD99-41C6-BE59-DC806B5FA089}">
      <dsp:nvSpPr>
        <dsp:cNvPr id="0" name=""/>
        <dsp:cNvSpPr/>
      </dsp:nvSpPr>
      <dsp:spPr>
        <a:xfrm>
          <a:off x="0" y="742949"/>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8898C-DD9C-42DB-AA06-619D5D993A0B}">
      <dsp:nvSpPr>
        <dsp:cNvPr id="0" name=""/>
        <dsp:cNvSpPr/>
      </dsp:nvSpPr>
      <dsp:spPr>
        <a:xfrm>
          <a:off x="414909" y="1051559"/>
          <a:ext cx="754380" cy="754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6B120C19-2484-451C-A49B-58A0672C5E1C}">
      <dsp:nvSpPr>
        <dsp:cNvPr id="0" name=""/>
        <dsp:cNvSpPr/>
      </dsp:nvSpPr>
      <dsp:spPr>
        <a:xfrm>
          <a:off x="1584198" y="742949"/>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111250">
            <a:lnSpc>
              <a:spcPct val="90000"/>
            </a:lnSpc>
            <a:spcBef>
              <a:spcPct val="0"/>
            </a:spcBef>
            <a:spcAft>
              <a:spcPct val="35000"/>
            </a:spcAft>
            <a:buNone/>
          </a:pPr>
          <a:r>
            <a:rPr lang="en-GB" sz="2500" kern="1200"/>
            <a:t>Slides and notes to be submitted by Monday 29</a:t>
          </a:r>
          <a:r>
            <a:rPr lang="en-GB" sz="2500" kern="1200" baseline="30000"/>
            <a:t>th</a:t>
          </a:r>
          <a:r>
            <a:rPr lang="en-GB" sz="2500" kern="1200"/>
            <a:t> November prior to 23.59 via Turnitin. </a:t>
          </a:r>
          <a:endParaRPr lang="en-US" sz="2500" kern="1200"/>
        </a:p>
      </dsp:txBody>
      <dsp:txXfrm>
        <a:off x="1584198" y="742949"/>
        <a:ext cx="8398002" cy="1371600"/>
      </dsp:txXfrm>
    </dsp:sp>
    <dsp:sp modelId="{E1535A14-C961-45AE-BA45-7FAFDCCE5A7D}">
      <dsp:nvSpPr>
        <dsp:cNvPr id="0" name=""/>
        <dsp:cNvSpPr/>
      </dsp:nvSpPr>
      <dsp:spPr>
        <a:xfrm>
          <a:off x="0" y="2457450"/>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3C45B6-F381-4427-A4F9-170A3942D06F}">
      <dsp:nvSpPr>
        <dsp:cNvPr id="0" name=""/>
        <dsp:cNvSpPr/>
      </dsp:nvSpPr>
      <dsp:spPr>
        <a:xfrm>
          <a:off x="414909" y="2766060"/>
          <a:ext cx="754380" cy="754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182957A-32C1-4519-B775-75C9CFC5953E}">
      <dsp:nvSpPr>
        <dsp:cNvPr id="0" name=""/>
        <dsp:cNvSpPr/>
      </dsp:nvSpPr>
      <dsp:spPr>
        <a:xfrm>
          <a:off x="1584198" y="2457450"/>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111250">
            <a:lnSpc>
              <a:spcPct val="90000"/>
            </a:lnSpc>
            <a:spcBef>
              <a:spcPct val="0"/>
            </a:spcBef>
            <a:spcAft>
              <a:spcPct val="35000"/>
            </a:spcAft>
            <a:buNone/>
          </a:pPr>
          <a:r>
            <a:rPr lang="en-GB" sz="2500" kern="1200" dirty="0"/>
            <a:t>Online presentations to be submitted: Tuesday, 30</a:t>
          </a:r>
          <a:r>
            <a:rPr lang="en-GB" sz="2500" kern="1200" baseline="30000" dirty="0"/>
            <a:t>th</a:t>
          </a:r>
          <a:r>
            <a:rPr lang="en-GB" sz="2500" kern="1200" dirty="0"/>
            <a:t> November 2021, </a:t>
          </a:r>
          <a:r>
            <a:rPr lang="en-GB" sz="2500" kern="1200" dirty="0">
              <a:solidFill>
                <a:schemeClr val="dk1"/>
              </a:solidFill>
              <a:effectLst/>
              <a:latin typeface="+mn-lt"/>
              <a:ea typeface="+mn-ea"/>
              <a:cs typeface="+mn-cs"/>
            </a:rPr>
            <a:t>prior to 23.59. </a:t>
          </a:r>
          <a:endParaRPr lang="en-US" sz="2500" kern="1200" dirty="0"/>
        </a:p>
      </dsp:txBody>
      <dsp:txXfrm>
        <a:off x="1584198" y="2457450"/>
        <a:ext cx="8398002" cy="1371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411A5-BCD8-47EB-AE11-B3A0B8009F2E}">
      <dsp:nvSpPr>
        <dsp:cNvPr id="0" name=""/>
        <dsp:cNvSpPr/>
      </dsp:nvSpPr>
      <dsp:spPr>
        <a:xfrm>
          <a:off x="0" y="57600"/>
          <a:ext cx="5445252" cy="2199600"/>
        </a:xfrm>
        <a:prstGeom prst="roundRect">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Make Interesting Online Presentations: Basic Improvement And Tips For Aspiring Professionals: Tips On How To Successfully Do An Online Presentation by Xiao Mahon. Format: Kindle Edition. Free for the next few weeks</a:t>
          </a:r>
          <a:endParaRPr lang="en-US" sz="2000" kern="1200"/>
        </a:p>
      </dsp:txBody>
      <dsp:txXfrm>
        <a:off x="107376" y="164976"/>
        <a:ext cx="5230500" cy="1984848"/>
      </dsp:txXfrm>
    </dsp:sp>
    <dsp:sp modelId="{BFE6B5F3-8D79-4D73-80CD-DF8A001F422A}">
      <dsp:nvSpPr>
        <dsp:cNvPr id="0" name=""/>
        <dsp:cNvSpPr/>
      </dsp:nvSpPr>
      <dsp:spPr>
        <a:xfrm>
          <a:off x="0" y="2314800"/>
          <a:ext cx="5445252" cy="2199600"/>
        </a:xfrm>
        <a:prstGeom prst="roundRect">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Your Guide To Deliver An Awesome Presentation: Focus On What The Audience Really Wants: How To Make A Good Presentation Kindle Edition by </a:t>
          </a:r>
          <a:r>
            <a:rPr lang="en-GB" sz="2000" u="sng" kern="1200">
              <a:hlinkClick xmlns:r="http://schemas.openxmlformats.org/officeDocument/2006/relationships" r:id="rId1"/>
            </a:rPr>
            <a:t>Elinor Rosales</a:t>
          </a:r>
          <a:r>
            <a:rPr lang="en-GB" sz="2000" kern="1200"/>
            <a:t> Format: Kindle Edition</a:t>
          </a:r>
          <a:endParaRPr lang="en-US" sz="2000" kern="1200"/>
        </a:p>
      </dsp:txBody>
      <dsp:txXfrm>
        <a:off x="107376" y="2422176"/>
        <a:ext cx="5230500" cy="19848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C9F8B-404C-437A-B6E4-B310F16E1765}">
      <dsp:nvSpPr>
        <dsp:cNvPr id="0" name=""/>
        <dsp:cNvSpPr/>
      </dsp:nvSpPr>
      <dsp:spPr>
        <a:xfrm>
          <a:off x="0" y="742949"/>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3E996-42CB-4056-8B22-F5FB6EF5B80B}">
      <dsp:nvSpPr>
        <dsp:cNvPr id="0" name=""/>
        <dsp:cNvSpPr/>
      </dsp:nvSpPr>
      <dsp:spPr>
        <a:xfrm>
          <a:off x="414909" y="1051559"/>
          <a:ext cx="754380" cy="754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8FA1ABA7-3D25-4270-A7AE-D08CF95449E1}">
      <dsp:nvSpPr>
        <dsp:cNvPr id="0" name=""/>
        <dsp:cNvSpPr/>
      </dsp:nvSpPr>
      <dsp:spPr>
        <a:xfrm>
          <a:off x="1584198" y="742949"/>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111250">
            <a:lnSpc>
              <a:spcPct val="90000"/>
            </a:lnSpc>
            <a:spcBef>
              <a:spcPct val="0"/>
            </a:spcBef>
            <a:spcAft>
              <a:spcPct val="35000"/>
            </a:spcAft>
            <a:buNone/>
          </a:pPr>
          <a:r>
            <a:rPr lang="en-GB" sz="2500" b="0" i="0" kern="1200"/>
            <a:t>Evidence critical evaluation</a:t>
          </a:r>
          <a:endParaRPr lang="en-US" sz="2500" kern="1200"/>
        </a:p>
      </dsp:txBody>
      <dsp:txXfrm>
        <a:off x="1584198" y="742949"/>
        <a:ext cx="8398002" cy="1371600"/>
      </dsp:txXfrm>
    </dsp:sp>
    <dsp:sp modelId="{CCE99B17-5184-43B6-B526-827C29D7D7FA}">
      <dsp:nvSpPr>
        <dsp:cNvPr id="0" name=""/>
        <dsp:cNvSpPr/>
      </dsp:nvSpPr>
      <dsp:spPr>
        <a:xfrm>
          <a:off x="0" y="2457450"/>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7D2975-8825-48BA-9179-B9DBD4A47191}">
      <dsp:nvSpPr>
        <dsp:cNvPr id="0" name=""/>
        <dsp:cNvSpPr/>
      </dsp:nvSpPr>
      <dsp:spPr>
        <a:xfrm>
          <a:off x="414909" y="2766060"/>
          <a:ext cx="754380" cy="754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9348039E-F974-4F8F-AFC0-F1414372A3F1}">
      <dsp:nvSpPr>
        <dsp:cNvPr id="0" name=""/>
        <dsp:cNvSpPr/>
      </dsp:nvSpPr>
      <dsp:spPr>
        <a:xfrm>
          <a:off x="1584198" y="2457450"/>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111250">
            <a:lnSpc>
              <a:spcPct val="90000"/>
            </a:lnSpc>
            <a:spcBef>
              <a:spcPct val="0"/>
            </a:spcBef>
            <a:spcAft>
              <a:spcPct val="35000"/>
            </a:spcAft>
            <a:buNone/>
          </a:pPr>
          <a:r>
            <a:rPr lang="en-GB" sz="2500" b="0" i="0" kern="1200"/>
            <a:t>Both qualitative and quantitative research studies have unique characteristics</a:t>
          </a:r>
          <a:endParaRPr lang="en-US" sz="2500" kern="1200"/>
        </a:p>
      </dsp:txBody>
      <dsp:txXfrm>
        <a:off x="1584198" y="2457450"/>
        <a:ext cx="8398002" cy="1371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9B380-EB01-402B-8F24-DC3E1FC7CB4D}">
      <dsp:nvSpPr>
        <dsp:cNvPr id="0" name=""/>
        <dsp:cNvSpPr/>
      </dsp:nvSpPr>
      <dsp:spPr>
        <a:xfrm>
          <a:off x="0" y="4120913"/>
          <a:ext cx="1361313" cy="450949"/>
        </a:xfrm>
        <a:prstGeom prst="rect">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96817" tIns="106680" rIns="96817" bIns="106680" numCol="1" spcCol="1270" anchor="ctr" anchorCtr="0">
          <a:noAutofit/>
        </a:bodyPr>
        <a:lstStyle/>
        <a:p>
          <a:pPr marL="0" lvl="0" indent="0" algn="ctr" defTabSz="666750">
            <a:lnSpc>
              <a:spcPct val="90000"/>
            </a:lnSpc>
            <a:spcBef>
              <a:spcPct val="0"/>
            </a:spcBef>
            <a:spcAft>
              <a:spcPct val="35000"/>
            </a:spcAft>
            <a:buNone/>
          </a:pPr>
          <a:r>
            <a:rPr lang="en-US" sz="1500" kern="1200"/>
            <a:t>Practice</a:t>
          </a:r>
        </a:p>
      </dsp:txBody>
      <dsp:txXfrm>
        <a:off x="0" y="4120913"/>
        <a:ext cx="1361313" cy="450949"/>
      </dsp:txXfrm>
    </dsp:sp>
    <dsp:sp modelId="{0B107F34-56CE-49D2-90D8-A3B80F9D9C20}">
      <dsp:nvSpPr>
        <dsp:cNvPr id="0" name=""/>
        <dsp:cNvSpPr/>
      </dsp:nvSpPr>
      <dsp:spPr>
        <a:xfrm>
          <a:off x="1361313" y="4120913"/>
          <a:ext cx="4083939" cy="450949"/>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842" tIns="139700" rIns="82842" bIns="139700" numCol="1" spcCol="1270" anchor="ctr" anchorCtr="0">
          <a:noAutofit/>
        </a:bodyPr>
        <a:lstStyle/>
        <a:p>
          <a:pPr marL="0" lvl="0" indent="0" algn="l" defTabSz="488950">
            <a:lnSpc>
              <a:spcPct val="90000"/>
            </a:lnSpc>
            <a:spcBef>
              <a:spcPct val="0"/>
            </a:spcBef>
            <a:spcAft>
              <a:spcPct val="35000"/>
            </a:spcAft>
            <a:buNone/>
          </a:pPr>
          <a:r>
            <a:rPr lang="en-US" sz="1100" kern="1200"/>
            <a:t>Practice Your Presentation. </a:t>
          </a:r>
        </a:p>
      </dsp:txBody>
      <dsp:txXfrm>
        <a:off x="1361313" y="4120913"/>
        <a:ext cx="4083939" cy="450949"/>
      </dsp:txXfrm>
    </dsp:sp>
    <dsp:sp modelId="{186B4657-8F35-4C28-B26D-3F1B5AAA86B7}">
      <dsp:nvSpPr>
        <dsp:cNvPr id="0" name=""/>
        <dsp:cNvSpPr/>
      </dsp:nvSpPr>
      <dsp:spPr>
        <a:xfrm rot="10800000">
          <a:off x="0" y="3434117"/>
          <a:ext cx="1361313"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96817" tIns="106680" rIns="96817" bIns="106680" numCol="1" spcCol="1270" anchor="ctr" anchorCtr="0">
          <a:noAutofit/>
        </a:bodyPr>
        <a:lstStyle/>
        <a:p>
          <a:pPr marL="0" lvl="0" indent="0" algn="ctr" defTabSz="666750">
            <a:lnSpc>
              <a:spcPct val="90000"/>
            </a:lnSpc>
            <a:spcBef>
              <a:spcPct val="0"/>
            </a:spcBef>
            <a:spcAft>
              <a:spcPct val="35000"/>
            </a:spcAft>
            <a:buNone/>
          </a:pPr>
          <a:r>
            <a:rPr lang="en-US" sz="1500" kern="1200"/>
            <a:t>Look</a:t>
          </a:r>
        </a:p>
      </dsp:txBody>
      <dsp:txXfrm rot="-10800000">
        <a:off x="0" y="3434117"/>
        <a:ext cx="1361313" cy="450814"/>
      </dsp:txXfrm>
    </dsp:sp>
    <dsp:sp modelId="{E82AB524-B8F2-4F54-9255-137134E9D963}">
      <dsp:nvSpPr>
        <dsp:cNvPr id="0" name=""/>
        <dsp:cNvSpPr/>
      </dsp:nvSpPr>
      <dsp:spPr>
        <a:xfrm>
          <a:off x="1361313" y="3434117"/>
          <a:ext cx="4083939"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842" tIns="139700" rIns="82842" bIns="139700" numCol="1" spcCol="1270" anchor="ctr" anchorCtr="0">
          <a:noAutofit/>
        </a:bodyPr>
        <a:lstStyle/>
        <a:p>
          <a:pPr marL="0" lvl="0" indent="0" algn="l" defTabSz="488950">
            <a:lnSpc>
              <a:spcPct val="90000"/>
            </a:lnSpc>
            <a:spcBef>
              <a:spcPct val="0"/>
            </a:spcBef>
            <a:spcAft>
              <a:spcPct val="35000"/>
            </a:spcAft>
            <a:buNone/>
          </a:pPr>
          <a:r>
            <a:rPr lang="en-US" sz="1100" kern="1200"/>
            <a:t>Look straight into your camera, not the screen.</a:t>
          </a:r>
        </a:p>
      </dsp:txBody>
      <dsp:txXfrm>
        <a:off x="1361313" y="3434117"/>
        <a:ext cx="4083939" cy="450814"/>
      </dsp:txXfrm>
    </dsp:sp>
    <dsp:sp modelId="{5DD8F212-9DC9-47AD-A63E-B9D6FFAE8F87}">
      <dsp:nvSpPr>
        <dsp:cNvPr id="0" name=""/>
        <dsp:cNvSpPr/>
      </dsp:nvSpPr>
      <dsp:spPr>
        <a:xfrm rot="10800000">
          <a:off x="0" y="2747321"/>
          <a:ext cx="1361313"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96817" tIns="106680" rIns="96817" bIns="106680" numCol="1" spcCol="1270" anchor="ctr" anchorCtr="0">
          <a:noAutofit/>
        </a:bodyPr>
        <a:lstStyle/>
        <a:p>
          <a:pPr marL="0" lvl="0" indent="0" algn="ctr" defTabSz="666750">
            <a:lnSpc>
              <a:spcPct val="90000"/>
            </a:lnSpc>
            <a:spcBef>
              <a:spcPct val="0"/>
            </a:spcBef>
            <a:spcAft>
              <a:spcPct val="35000"/>
            </a:spcAft>
            <a:buNone/>
          </a:pPr>
          <a:r>
            <a:rPr lang="en-US" sz="1500" kern="1200"/>
            <a:t>Create</a:t>
          </a:r>
        </a:p>
      </dsp:txBody>
      <dsp:txXfrm rot="-10800000">
        <a:off x="0" y="2747321"/>
        <a:ext cx="1361313" cy="450814"/>
      </dsp:txXfrm>
    </dsp:sp>
    <dsp:sp modelId="{913850D9-D0BD-466D-AF3F-84230445AA04}">
      <dsp:nvSpPr>
        <dsp:cNvPr id="0" name=""/>
        <dsp:cNvSpPr/>
      </dsp:nvSpPr>
      <dsp:spPr>
        <a:xfrm>
          <a:off x="1361313" y="2747321"/>
          <a:ext cx="4083939"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842" tIns="139700" rIns="82842" bIns="139700" numCol="1" spcCol="1270" anchor="ctr" anchorCtr="0">
          <a:noAutofit/>
        </a:bodyPr>
        <a:lstStyle/>
        <a:p>
          <a:pPr marL="0" lvl="0" indent="0" algn="l" defTabSz="488950">
            <a:lnSpc>
              <a:spcPct val="90000"/>
            </a:lnSpc>
            <a:spcBef>
              <a:spcPct val="0"/>
            </a:spcBef>
            <a:spcAft>
              <a:spcPct val="35000"/>
            </a:spcAft>
            <a:buNone/>
          </a:pPr>
          <a:r>
            <a:rPr lang="en-US" sz="1100" kern="1200"/>
            <a:t>Create a strong start and a cohesive ending</a:t>
          </a:r>
        </a:p>
      </dsp:txBody>
      <dsp:txXfrm>
        <a:off x="1361313" y="2747321"/>
        <a:ext cx="4083939" cy="450814"/>
      </dsp:txXfrm>
    </dsp:sp>
    <dsp:sp modelId="{BF074B0B-5D01-4D3B-91C3-981610CEFFA0}">
      <dsp:nvSpPr>
        <dsp:cNvPr id="0" name=""/>
        <dsp:cNvSpPr/>
      </dsp:nvSpPr>
      <dsp:spPr>
        <a:xfrm rot="10800000">
          <a:off x="0" y="2060525"/>
          <a:ext cx="1361313"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96817" tIns="106680" rIns="96817" bIns="106680" numCol="1" spcCol="1270" anchor="ctr" anchorCtr="0">
          <a:noAutofit/>
        </a:bodyPr>
        <a:lstStyle/>
        <a:p>
          <a:pPr marL="0" lvl="0" indent="0" algn="ctr" defTabSz="666750">
            <a:lnSpc>
              <a:spcPct val="90000"/>
            </a:lnSpc>
            <a:spcBef>
              <a:spcPct val="0"/>
            </a:spcBef>
            <a:spcAft>
              <a:spcPct val="35000"/>
            </a:spcAft>
            <a:buNone/>
          </a:pPr>
          <a:r>
            <a:rPr lang="en-US" sz="1500" kern="1200"/>
            <a:t>Create</a:t>
          </a:r>
        </a:p>
      </dsp:txBody>
      <dsp:txXfrm rot="-10800000">
        <a:off x="0" y="2060525"/>
        <a:ext cx="1361313" cy="450814"/>
      </dsp:txXfrm>
    </dsp:sp>
    <dsp:sp modelId="{A35AC26F-ADC9-47D2-AC5A-2DCA7DA527C1}">
      <dsp:nvSpPr>
        <dsp:cNvPr id="0" name=""/>
        <dsp:cNvSpPr/>
      </dsp:nvSpPr>
      <dsp:spPr>
        <a:xfrm>
          <a:off x="1361313" y="2060525"/>
          <a:ext cx="4083939"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842" tIns="139700" rIns="82842" bIns="139700" numCol="1" spcCol="1270" anchor="ctr" anchorCtr="0">
          <a:noAutofit/>
        </a:bodyPr>
        <a:lstStyle/>
        <a:p>
          <a:pPr marL="0" lvl="0" indent="0" algn="l" defTabSz="488950">
            <a:lnSpc>
              <a:spcPct val="90000"/>
            </a:lnSpc>
            <a:spcBef>
              <a:spcPct val="0"/>
            </a:spcBef>
            <a:spcAft>
              <a:spcPct val="35000"/>
            </a:spcAft>
            <a:buNone/>
          </a:pPr>
          <a:r>
            <a:rPr lang="en-US" sz="1100" kern="1200"/>
            <a:t>Create an easy-to-follow structure.</a:t>
          </a:r>
        </a:p>
      </dsp:txBody>
      <dsp:txXfrm>
        <a:off x="1361313" y="2060525"/>
        <a:ext cx="4083939" cy="450814"/>
      </dsp:txXfrm>
    </dsp:sp>
    <dsp:sp modelId="{A75BD7DA-778D-4796-9C6D-DCE3F4E030B2}">
      <dsp:nvSpPr>
        <dsp:cNvPr id="0" name=""/>
        <dsp:cNvSpPr/>
      </dsp:nvSpPr>
      <dsp:spPr>
        <a:xfrm rot="10800000">
          <a:off x="0" y="1373730"/>
          <a:ext cx="1361313"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96817" tIns="106680" rIns="96817" bIns="106680" numCol="1" spcCol="1270" anchor="ctr" anchorCtr="0">
          <a:noAutofit/>
        </a:bodyPr>
        <a:lstStyle/>
        <a:p>
          <a:pPr marL="0" lvl="0" indent="0" algn="ctr" defTabSz="666750">
            <a:lnSpc>
              <a:spcPct val="90000"/>
            </a:lnSpc>
            <a:spcBef>
              <a:spcPct val="0"/>
            </a:spcBef>
            <a:spcAft>
              <a:spcPct val="35000"/>
            </a:spcAft>
            <a:buNone/>
          </a:pPr>
          <a:r>
            <a:rPr lang="en-US" sz="1500" kern="1200"/>
            <a:t>Best</a:t>
          </a:r>
        </a:p>
      </dsp:txBody>
      <dsp:txXfrm rot="-10800000">
        <a:off x="0" y="1373730"/>
        <a:ext cx="1361313" cy="450814"/>
      </dsp:txXfrm>
    </dsp:sp>
    <dsp:sp modelId="{CCD19144-9339-4E25-A3FA-552955A7B574}">
      <dsp:nvSpPr>
        <dsp:cNvPr id="0" name=""/>
        <dsp:cNvSpPr/>
      </dsp:nvSpPr>
      <dsp:spPr>
        <a:xfrm>
          <a:off x="1361313" y="1373730"/>
          <a:ext cx="4083939"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842" tIns="139700" rIns="82842" bIns="139700" numCol="1" spcCol="1270" anchor="ctr" anchorCtr="0">
          <a:noAutofit/>
        </a:bodyPr>
        <a:lstStyle/>
        <a:p>
          <a:pPr marL="0" lvl="0" indent="0" algn="l" defTabSz="488950">
            <a:lnSpc>
              <a:spcPct val="90000"/>
            </a:lnSpc>
            <a:spcBef>
              <a:spcPct val="0"/>
            </a:spcBef>
            <a:spcAft>
              <a:spcPct val="35000"/>
            </a:spcAft>
            <a:buNone/>
          </a:pPr>
          <a:r>
            <a:rPr lang="en-US" sz="1100" kern="1200"/>
            <a:t>Best Information – is this really relevant.   </a:t>
          </a:r>
        </a:p>
      </dsp:txBody>
      <dsp:txXfrm>
        <a:off x="1361313" y="1373730"/>
        <a:ext cx="4083939" cy="450814"/>
      </dsp:txXfrm>
    </dsp:sp>
    <dsp:sp modelId="{40D20314-CADD-4828-A32F-AECA91D4E327}">
      <dsp:nvSpPr>
        <dsp:cNvPr id="0" name=""/>
        <dsp:cNvSpPr/>
      </dsp:nvSpPr>
      <dsp:spPr>
        <a:xfrm rot="10800000">
          <a:off x="0" y="686934"/>
          <a:ext cx="1361313"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96817" tIns="106680" rIns="96817" bIns="106680" numCol="1" spcCol="1270" anchor="ctr" anchorCtr="0">
          <a:noAutofit/>
        </a:bodyPr>
        <a:lstStyle/>
        <a:p>
          <a:pPr marL="0" lvl="0" indent="0" algn="ctr" defTabSz="666750">
            <a:lnSpc>
              <a:spcPct val="90000"/>
            </a:lnSpc>
            <a:spcBef>
              <a:spcPct val="0"/>
            </a:spcBef>
            <a:spcAft>
              <a:spcPct val="35000"/>
            </a:spcAft>
            <a:buNone/>
          </a:pPr>
          <a:r>
            <a:rPr lang="en-US" sz="1500" kern="1200"/>
            <a:t>Select</a:t>
          </a:r>
        </a:p>
      </dsp:txBody>
      <dsp:txXfrm rot="-10800000">
        <a:off x="0" y="686934"/>
        <a:ext cx="1361313" cy="450814"/>
      </dsp:txXfrm>
    </dsp:sp>
    <dsp:sp modelId="{342B05C5-D2D3-4CC8-ABDF-456DDD9C3E6F}">
      <dsp:nvSpPr>
        <dsp:cNvPr id="0" name=""/>
        <dsp:cNvSpPr/>
      </dsp:nvSpPr>
      <dsp:spPr>
        <a:xfrm>
          <a:off x="1361313" y="686934"/>
          <a:ext cx="4083939"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842" tIns="139700" rIns="82842" bIns="139700" numCol="1" spcCol="1270" anchor="ctr" anchorCtr="0">
          <a:noAutofit/>
        </a:bodyPr>
        <a:lstStyle/>
        <a:p>
          <a:pPr marL="0" lvl="0" indent="0" algn="l" defTabSz="488950">
            <a:lnSpc>
              <a:spcPct val="90000"/>
            </a:lnSpc>
            <a:spcBef>
              <a:spcPct val="0"/>
            </a:spcBef>
            <a:spcAft>
              <a:spcPct val="35000"/>
            </a:spcAft>
            <a:buNone/>
          </a:pPr>
          <a:r>
            <a:rPr lang="en-US" sz="1100" kern="1200"/>
            <a:t>Select Your Main Points – determine what to leave in and what to take out. </a:t>
          </a:r>
        </a:p>
      </dsp:txBody>
      <dsp:txXfrm>
        <a:off x="1361313" y="686934"/>
        <a:ext cx="4083939" cy="450814"/>
      </dsp:txXfrm>
    </dsp:sp>
    <dsp:sp modelId="{B05E61F4-30BA-4A5C-AF12-18B91F13993C}">
      <dsp:nvSpPr>
        <dsp:cNvPr id="0" name=""/>
        <dsp:cNvSpPr/>
      </dsp:nvSpPr>
      <dsp:spPr>
        <a:xfrm rot="10800000">
          <a:off x="0" y="138"/>
          <a:ext cx="1361313" cy="693560"/>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48000" cap="flat" cmpd="thickThin" algn="ctr">
          <a:solidFill>
            <a:schemeClr val="accent1">
              <a:hueOff val="0"/>
              <a:satOff val="0"/>
              <a:lumOff val="0"/>
              <a:alphaOff val="0"/>
            </a:schemeClr>
          </a:solidFill>
          <a:prstDash val="solid"/>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96817" tIns="106680" rIns="96817" bIns="106680" numCol="1" spcCol="1270" anchor="ctr" anchorCtr="0">
          <a:noAutofit/>
        </a:bodyPr>
        <a:lstStyle/>
        <a:p>
          <a:pPr marL="0" lvl="0" indent="0" algn="ctr" defTabSz="666750">
            <a:lnSpc>
              <a:spcPct val="90000"/>
            </a:lnSpc>
            <a:spcBef>
              <a:spcPct val="0"/>
            </a:spcBef>
            <a:spcAft>
              <a:spcPct val="35000"/>
            </a:spcAft>
            <a:buNone/>
          </a:pPr>
          <a:r>
            <a:rPr lang="en-US" sz="1500" kern="1200"/>
            <a:t>Prepare</a:t>
          </a:r>
        </a:p>
      </dsp:txBody>
      <dsp:txXfrm rot="-10800000">
        <a:off x="0" y="138"/>
        <a:ext cx="1361313" cy="450814"/>
      </dsp:txXfrm>
    </dsp:sp>
    <dsp:sp modelId="{1D9A1CFA-6841-41AE-8E3A-C949830D80C4}">
      <dsp:nvSpPr>
        <dsp:cNvPr id="0" name=""/>
        <dsp:cNvSpPr/>
      </dsp:nvSpPr>
      <dsp:spPr>
        <a:xfrm>
          <a:off x="1361313" y="138"/>
          <a:ext cx="4083939" cy="450814"/>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842" tIns="139700" rIns="82842" bIns="139700" numCol="1" spcCol="1270" anchor="ctr" anchorCtr="0">
          <a:noAutofit/>
        </a:bodyPr>
        <a:lstStyle/>
        <a:p>
          <a:pPr marL="0" lvl="0" indent="0" algn="l" defTabSz="488950">
            <a:lnSpc>
              <a:spcPct val="90000"/>
            </a:lnSpc>
            <a:spcBef>
              <a:spcPct val="0"/>
            </a:spcBef>
            <a:spcAft>
              <a:spcPct val="35000"/>
            </a:spcAft>
            <a:buNone/>
          </a:pPr>
          <a:r>
            <a:rPr lang="en-US" sz="1100" kern="1200"/>
            <a:t>Prepare Your Technology - Check Camera and Audio are all functioning correctly.  </a:t>
          </a:r>
        </a:p>
      </dsp:txBody>
      <dsp:txXfrm>
        <a:off x="1361313" y="138"/>
        <a:ext cx="4083939" cy="45081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9/23/2021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9/23/2021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a:t>
            </a:fld>
            <a:endParaRPr lang="en-GB"/>
          </a:p>
        </p:txBody>
      </p:sp>
    </p:spTree>
    <p:extLst>
      <p:ext uri="{BB962C8B-B14F-4D97-AF65-F5344CB8AC3E}">
        <p14:creationId xmlns:p14="http://schemas.microsoft.com/office/powerpoint/2010/main" val="1275859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2</a:t>
            </a:fld>
            <a:endParaRPr lang="en-GB"/>
          </a:p>
        </p:txBody>
      </p:sp>
    </p:spTree>
    <p:extLst>
      <p:ext uri="{BB962C8B-B14F-4D97-AF65-F5344CB8AC3E}">
        <p14:creationId xmlns:p14="http://schemas.microsoft.com/office/powerpoint/2010/main" val="4144098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rial"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3</a:t>
            </a:fld>
            <a:endParaRPr lang="en-GB"/>
          </a:p>
        </p:txBody>
      </p:sp>
    </p:spTree>
    <p:extLst>
      <p:ext uri="{BB962C8B-B14F-4D97-AF65-F5344CB8AC3E}">
        <p14:creationId xmlns:p14="http://schemas.microsoft.com/office/powerpoint/2010/main" val="1000340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4</a:t>
            </a:fld>
            <a:endParaRPr lang="en-GB"/>
          </a:p>
        </p:txBody>
      </p:sp>
    </p:spTree>
    <p:extLst>
      <p:ext uri="{BB962C8B-B14F-4D97-AF65-F5344CB8AC3E}">
        <p14:creationId xmlns:p14="http://schemas.microsoft.com/office/powerpoint/2010/main" val="2062877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5</a:t>
            </a:fld>
            <a:endParaRPr lang="en-GB"/>
          </a:p>
        </p:txBody>
      </p:sp>
    </p:spTree>
    <p:extLst>
      <p:ext uri="{BB962C8B-B14F-4D97-AF65-F5344CB8AC3E}">
        <p14:creationId xmlns:p14="http://schemas.microsoft.com/office/powerpoint/2010/main" val="1118071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50761" y="4400550"/>
            <a:ext cx="5975797" cy="3600450"/>
          </a:xfrm>
        </p:spPr>
        <p:txBody>
          <a:bodyPr/>
          <a:lstStyle/>
          <a:p>
            <a:pPr algn="l"/>
            <a:r>
              <a:rPr lang="en-GB" b="0" i="0" dirty="0">
                <a:solidFill>
                  <a:srgbClr val="333333"/>
                </a:solidFill>
                <a:effectLst/>
                <a:latin typeface="Arial" panose="020B0604020202020204" pitchFamily="34" charset="0"/>
                <a:cs typeface="Arial" panose="020B0604020202020204" pitchFamily="34" charset="0"/>
              </a:rPr>
              <a:t> </a:t>
            </a:r>
            <a:endParaRPr lang="en-GB"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2322792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7</a:t>
            </a:fld>
            <a:endParaRPr lang="en-GB"/>
          </a:p>
        </p:txBody>
      </p:sp>
    </p:spTree>
    <p:extLst>
      <p:ext uri="{BB962C8B-B14F-4D97-AF65-F5344CB8AC3E}">
        <p14:creationId xmlns:p14="http://schemas.microsoft.com/office/powerpoint/2010/main" val="580142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8</a:t>
            </a:fld>
            <a:endParaRPr lang="en-GB"/>
          </a:p>
        </p:txBody>
      </p:sp>
    </p:spTree>
    <p:extLst>
      <p:ext uri="{BB962C8B-B14F-4D97-AF65-F5344CB8AC3E}">
        <p14:creationId xmlns:p14="http://schemas.microsoft.com/office/powerpoint/2010/main" val="2931252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9</a:t>
            </a:fld>
            <a:endParaRPr lang="en-GB"/>
          </a:p>
        </p:txBody>
      </p:sp>
    </p:spTree>
    <p:extLst>
      <p:ext uri="{BB962C8B-B14F-4D97-AF65-F5344CB8AC3E}">
        <p14:creationId xmlns:p14="http://schemas.microsoft.com/office/powerpoint/2010/main" val="4292637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10</a:t>
            </a:fld>
            <a:endParaRPr lang="en-GB"/>
          </a:p>
        </p:txBody>
      </p:sp>
    </p:spTree>
    <p:extLst>
      <p:ext uri="{BB962C8B-B14F-4D97-AF65-F5344CB8AC3E}">
        <p14:creationId xmlns:p14="http://schemas.microsoft.com/office/powerpoint/2010/main" val="23610716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11</a:t>
            </a:fld>
            <a:endParaRPr lang="en-GB"/>
          </a:p>
        </p:txBody>
      </p:sp>
    </p:spTree>
    <p:extLst>
      <p:ext uri="{BB962C8B-B14F-4D97-AF65-F5344CB8AC3E}">
        <p14:creationId xmlns:p14="http://schemas.microsoft.com/office/powerpoint/2010/main" val="24253585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12</a:t>
            </a:fld>
            <a:endParaRPr lang="en-GB"/>
          </a:p>
        </p:txBody>
      </p:sp>
    </p:spTree>
    <p:extLst>
      <p:ext uri="{BB962C8B-B14F-4D97-AF65-F5344CB8AC3E}">
        <p14:creationId xmlns:p14="http://schemas.microsoft.com/office/powerpoint/2010/main" val="31856383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13</a:t>
            </a:fld>
            <a:endParaRPr lang="en-GB"/>
          </a:p>
        </p:txBody>
      </p:sp>
    </p:spTree>
    <p:extLst>
      <p:ext uri="{BB962C8B-B14F-4D97-AF65-F5344CB8AC3E}">
        <p14:creationId xmlns:p14="http://schemas.microsoft.com/office/powerpoint/2010/main" val="37253971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14</a:t>
            </a:fld>
            <a:endParaRPr lang="en-GB"/>
          </a:p>
        </p:txBody>
      </p:sp>
    </p:spTree>
    <p:extLst>
      <p:ext uri="{BB962C8B-B14F-4D97-AF65-F5344CB8AC3E}">
        <p14:creationId xmlns:p14="http://schemas.microsoft.com/office/powerpoint/2010/main" val="1989265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15</a:t>
            </a:fld>
            <a:endParaRPr lang="en-GB"/>
          </a:p>
        </p:txBody>
      </p:sp>
    </p:spTree>
    <p:extLst>
      <p:ext uri="{BB962C8B-B14F-4D97-AF65-F5344CB8AC3E}">
        <p14:creationId xmlns:p14="http://schemas.microsoft.com/office/powerpoint/2010/main" val="1055472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F2024"/>
                </a:solidFill>
                <a:effectLst/>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A3C37BE-C303-496D-B5CD-85F2937540FC}" type="slidenum">
              <a:rPr lang="en-GB" smtClean="0"/>
              <a:t>16</a:t>
            </a:fld>
            <a:endParaRPr lang="en-GB"/>
          </a:p>
        </p:txBody>
      </p:sp>
    </p:spTree>
    <p:extLst>
      <p:ext uri="{BB962C8B-B14F-4D97-AF65-F5344CB8AC3E}">
        <p14:creationId xmlns:p14="http://schemas.microsoft.com/office/powerpoint/2010/main" val="35378189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17</a:t>
            </a:fld>
            <a:endParaRPr lang="en-GB"/>
          </a:p>
        </p:txBody>
      </p:sp>
    </p:spTree>
    <p:extLst>
      <p:ext uri="{BB962C8B-B14F-4D97-AF65-F5344CB8AC3E}">
        <p14:creationId xmlns:p14="http://schemas.microsoft.com/office/powerpoint/2010/main" val="10909570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18</a:t>
            </a:fld>
            <a:endParaRPr lang="en-GB"/>
          </a:p>
        </p:txBody>
      </p:sp>
    </p:spTree>
    <p:extLst>
      <p:ext uri="{BB962C8B-B14F-4D97-AF65-F5344CB8AC3E}">
        <p14:creationId xmlns:p14="http://schemas.microsoft.com/office/powerpoint/2010/main" val="24822632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tabLst/>
              <a:defRPr/>
            </a:pPr>
            <a:endParaRPr lang="en-GB" b="0" i="0" dirty="0">
              <a:solidFill>
                <a:srgbClr val="111111"/>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19</a:t>
            </a:fld>
            <a:endParaRPr lang="en-GB"/>
          </a:p>
        </p:txBody>
      </p:sp>
    </p:spTree>
    <p:extLst>
      <p:ext uri="{BB962C8B-B14F-4D97-AF65-F5344CB8AC3E}">
        <p14:creationId xmlns:p14="http://schemas.microsoft.com/office/powerpoint/2010/main" val="18278598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20</a:t>
            </a:fld>
            <a:endParaRPr lang="en-GB"/>
          </a:p>
        </p:txBody>
      </p:sp>
    </p:spTree>
    <p:extLst>
      <p:ext uri="{BB962C8B-B14F-4D97-AF65-F5344CB8AC3E}">
        <p14:creationId xmlns:p14="http://schemas.microsoft.com/office/powerpoint/2010/main" val="13315210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t> </a:t>
            </a:r>
            <a:endParaRPr lang="en-GB" sz="1200"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21</a:t>
            </a:fld>
            <a:endParaRPr lang="en-GB"/>
          </a:p>
        </p:txBody>
      </p:sp>
    </p:spTree>
    <p:extLst>
      <p:ext uri="{BB962C8B-B14F-4D97-AF65-F5344CB8AC3E}">
        <p14:creationId xmlns:p14="http://schemas.microsoft.com/office/powerpoint/2010/main" val="27136978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ym typeface="Webdings" panose="05030102010509060703" pitchFamily="18" charset="2"/>
              </a:rPr>
              <a:t> </a:t>
            </a:r>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22</a:t>
            </a:fld>
            <a:endParaRPr lang="en-GB"/>
          </a:p>
        </p:txBody>
      </p:sp>
    </p:spTree>
    <p:extLst>
      <p:ext uri="{BB962C8B-B14F-4D97-AF65-F5344CB8AC3E}">
        <p14:creationId xmlns:p14="http://schemas.microsoft.com/office/powerpoint/2010/main" val="14395308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23</a:t>
            </a:fld>
            <a:endParaRPr lang="en-GB"/>
          </a:p>
        </p:txBody>
      </p:sp>
    </p:spTree>
    <p:extLst>
      <p:ext uri="{BB962C8B-B14F-4D97-AF65-F5344CB8AC3E}">
        <p14:creationId xmlns:p14="http://schemas.microsoft.com/office/powerpoint/2010/main" val="24774953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24</a:t>
            </a:fld>
            <a:endParaRPr lang="en-GB"/>
          </a:p>
        </p:txBody>
      </p:sp>
    </p:spTree>
    <p:extLst>
      <p:ext uri="{BB962C8B-B14F-4D97-AF65-F5344CB8AC3E}">
        <p14:creationId xmlns:p14="http://schemas.microsoft.com/office/powerpoint/2010/main" val="18338664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25</a:t>
            </a:fld>
            <a:endParaRPr lang="en-GB"/>
          </a:p>
        </p:txBody>
      </p:sp>
    </p:spTree>
    <p:extLst>
      <p:ext uri="{BB962C8B-B14F-4D97-AF65-F5344CB8AC3E}">
        <p14:creationId xmlns:p14="http://schemas.microsoft.com/office/powerpoint/2010/main" val="12079020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26</a:t>
            </a:fld>
            <a:endParaRPr lang="en-GB"/>
          </a:p>
        </p:txBody>
      </p:sp>
    </p:spTree>
    <p:extLst>
      <p:ext uri="{BB962C8B-B14F-4D97-AF65-F5344CB8AC3E}">
        <p14:creationId xmlns:p14="http://schemas.microsoft.com/office/powerpoint/2010/main" val="300790102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9/23/2021</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9/23/2021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9/23/2021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9/23/2021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9/23/2021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9/23/2021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9/23/2021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9/23/2021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9/23/2021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9/23/2021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9/23/2021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9/23/2021</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mbDipVRt5aE"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youtube.com/watch?v=LTWf8Ck8Dk8"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77587-BAB0-4412-BD02-9D2F0012E728}"/>
              </a:ext>
            </a:extLst>
          </p:cNvPr>
          <p:cNvSpPr>
            <a:spLocks noGrp="1"/>
          </p:cNvSpPr>
          <p:nvPr>
            <p:ph type="title"/>
          </p:nvPr>
        </p:nvSpPr>
        <p:spPr>
          <a:xfrm>
            <a:off x="1104900" y="76200"/>
            <a:ext cx="9980682" cy="1096962"/>
          </a:xfrm>
        </p:spPr>
        <p:txBody>
          <a:bodyPr anchor="b">
            <a:normAutofit/>
          </a:bodyPr>
          <a:lstStyle/>
          <a:p>
            <a:r>
              <a:rPr lang="en-GB" sz="4000" b="1" dirty="0"/>
              <a:t>Advanced research methods in counselling:</a:t>
            </a:r>
          </a:p>
        </p:txBody>
      </p:sp>
      <p:sp>
        <p:nvSpPr>
          <p:cNvPr id="3" name="Content Placeholder 2">
            <a:extLst>
              <a:ext uri="{FF2B5EF4-FFF2-40B4-BE49-F238E27FC236}">
                <a16:creationId xmlns:a16="http://schemas.microsoft.com/office/drawing/2014/main" id="{D882D33D-7394-459A-9097-368D4E7EF428}"/>
              </a:ext>
            </a:extLst>
          </p:cNvPr>
          <p:cNvSpPr>
            <a:spLocks noGrp="1"/>
          </p:cNvSpPr>
          <p:nvPr>
            <p:ph type="body" sz="half" idx="2"/>
          </p:nvPr>
        </p:nvSpPr>
        <p:spPr>
          <a:xfrm>
            <a:off x="1104900" y="1600200"/>
            <a:ext cx="3396996" cy="4572000"/>
          </a:xfrm>
        </p:spPr>
        <p:txBody>
          <a:bodyPr>
            <a:normAutofit/>
          </a:bodyPr>
          <a:lstStyle/>
          <a:p>
            <a:endParaRPr lang="en-GB" b="1" dirty="0"/>
          </a:p>
          <a:p>
            <a:endParaRPr lang="en-GB" b="1" dirty="0"/>
          </a:p>
          <a:p>
            <a:endParaRPr lang="en-GB" b="1" dirty="0"/>
          </a:p>
          <a:p>
            <a:br>
              <a:rPr lang="en-GB" b="1" dirty="0"/>
            </a:br>
            <a:br>
              <a:rPr lang="en-GB" b="1" dirty="0"/>
            </a:br>
            <a:r>
              <a:rPr lang="en-GB" sz="3600" b="1" dirty="0"/>
              <a:t>WORKSHOP: ASSESSMENT 1</a:t>
            </a:r>
            <a:br>
              <a:rPr lang="en-GB" sz="3600" b="1" dirty="0"/>
            </a:br>
            <a:endParaRPr lang="en-GB" sz="3600" dirty="0"/>
          </a:p>
        </p:txBody>
      </p:sp>
      <p:pic>
        <p:nvPicPr>
          <p:cNvPr id="2050" name="Picture 2" descr="Strengths and Weaknesses of Quantitative and Qualitative Research">
            <a:extLst>
              <a:ext uri="{FF2B5EF4-FFF2-40B4-BE49-F238E27FC236}">
                <a16:creationId xmlns:a16="http://schemas.microsoft.com/office/drawing/2014/main" id="{476C1914-3205-46A0-8119-5B865B2B8E8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670" y="1767840"/>
            <a:ext cx="6760089" cy="4404360"/>
          </a:xfrm>
          <a:prstGeom prst="rect">
            <a:avLst/>
          </a:prstGeom>
          <a:solidFill>
            <a:srgbClr val="FFFFFF"/>
          </a:solidFill>
        </p:spPr>
      </p:pic>
    </p:spTree>
    <p:extLst>
      <p:ext uri="{BB962C8B-B14F-4D97-AF65-F5344CB8AC3E}">
        <p14:creationId xmlns:p14="http://schemas.microsoft.com/office/powerpoint/2010/main" val="433794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2EF3B8B-A2C0-489D-A6CB-8688F727D106}"/>
              </a:ext>
            </a:extLst>
          </p:cNvPr>
          <p:cNvSpPr>
            <a:spLocks noGrp="1"/>
          </p:cNvSpPr>
          <p:nvPr>
            <p:ph type="title"/>
          </p:nvPr>
        </p:nvSpPr>
        <p:spPr/>
        <p:txBody>
          <a:bodyPr>
            <a:noAutofit/>
          </a:bodyPr>
          <a:lstStyle/>
          <a:p>
            <a:r>
              <a:rPr lang="en-GB" sz="4000" b="1" dirty="0"/>
              <a:t>Learning Aims for this lesson:</a:t>
            </a:r>
            <a:br>
              <a:rPr lang="en-GB" sz="4000" dirty="0"/>
            </a:br>
            <a:endParaRPr lang="en-GB" sz="4000" dirty="0"/>
          </a:p>
        </p:txBody>
      </p:sp>
      <p:sp>
        <p:nvSpPr>
          <p:cNvPr id="6" name="Content Placeholder 5">
            <a:extLst>
              <a:ext uri="{FF2B5EF4-FFF2-40B4-BE49-F238E27FC236}">
                <a16:creationId xmlns:a16="http://schemas.microsoft.com/office/drawing/2014/main" id="{3AE0C999-3337-4C47-B9E5-446A0B73E79B}"/>
              </a:ext>
            </a:extLst>
          </p:cNvPr>
          <p:cNvSpPr>
            <a:spLocks noGrp="1"/>
          </p:cNvSpPr>
          <p:nvPr>
            <p:ph idx="1"/>
          </p:nvPr>
        </p:nvSpPr>
        <p:spPr/>
        <p:txBody>
          <a:bodyPr/>
          <a:lstStyle/>
          <a:p>
            <a:endParaRPr lang="en-GB" dirty="0"/>
          </a:p>
          <a:p>
            <a:endParaRPr lang="en-GB" dirty="0"/>
          </a:p>
          <a:p>
            <a:endParaRPr lang="en-GB" dirty="0"/>
          </a:p>
        </p:txBody>
      </p:sp>
      <p:sp>
        <p:nvSpPr>
          <p:cNvPr id="8" name="TextBox 7">
            <a:extLst>
              <a:ext uri="{FF2B5EF4-FFF2-40B4-BE49-F238E27FC236}">
                <a16:creationId xmlns:a16="http://schemas.microsoft.com/office/drawing/2014/main" id="{11BF1230-A0EF-4A5B-B504-4813D00FE37D}"/>
              </a:ext>
            </a:extLst>
          </p:cNvPr>
          <p:cNvSpPr txBox="1"/>
          <p:nvPr/>
        </p:nvSpPr>
        <p:spPr>
          <a:xfrm>
            <a:off x="3047241" y="2315803"/>
            <a:ext cx="6096000" cy="2697662"/>
          </a:xfrm>
          <a:prstGeom prst="rect">
            <a:avLst/>
          </a:prstGeom>
          <a:noFill/>
        </p:spPr>
        <p:txBody>
          <a:bodyPr wrap="square">
            <a:spAutoFit/>
          </a:bodyPr>
          <a:lstStyle/>
          <a:p>
            <a:pPr>
              <a:lnSpc>
                <a:spcPct val="107000"/>
              </a:lnSpc>
              <a:spcAft>
                <a:spcPts val="800"/>
              </a:spcAft>
            </a:pPr>
            <a:r>
              <a:rPr lang="en-GB" sz="4000" dirty="0">
                <a:effectLst/>
                <a:latin typeface="Calibri" panose="020F0502020204030204" pitchFamily="34" charset="0"/>
                <a:ea typeface="Calibri" panose="020F0502020204030204" pitchFamily="34" charset="0"/>
                <a:cs typeface="Times New Roman" panose="02020603050405020304" pitchFamily="18" charset="0"/>
              </a:rPr>
              <a:t>To gain understanding and direction which will assist you with completing Assessment 1 of this module</a:t>
            </a:r>
          </a:p>
        </p:txBody>
      </p:sp>
    </p:spTree>
    <p:extLst>
      <p:ext uri="{BB962C8B-B14F-4D97-AF65-F5344CB8AC3E}">
        <p14:creationId xmlns:p14="http://schemas.microsoft.com/office/powerpoint/2010/main" val="1557804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EB08-D34C-4893-90BC-1A4C93D45DF4}"/>
              </a:ext>
            </a:extLst>
          </p:cNvPr>
          <p:cNvSpPr>
            <a:spLocks noGrp="1"/>
          </p:cNvSpPr>
          <p:nvPr>
            <p:ph type="title"/>
          </p:nvPr>
        </p:nvSpPr>
        <p:spPr>
          <a:xfrm>
            <a:off x="1104900" y="76200"/>
            <a:ext cx="9980682" cy="1096962"/>
          </a:xfrm>
        </p:spPr>
        <p:txBody>
          <a:bodyPr vert="horz" lIns="0" tIns="45720" rIns="0" bIns="45720" rtlCol="0" anchor="b">
            <a:normAutofit/>
          </a:bodyPr>
          <a:lstStyle/>
          <a:p>
            <a:r>
              <a:rPr lang="en-GB" sz="4000" b="1" dirty="0"/>
              <a:t>What is expected of you?</a:t>
            </a:r>
          </a:p>
        </p:txBody>
      </p:sp>
      <p:sp>
        <p:nvSpPr>
          <p:cNvPr id="6" name="TextBox 5">
            <a:extLst>
              <a:ext uri="{FF2B5EF4-FFF2-40B4-BE49-F238E27FC236}">
                <a16:creationId xmlns:a16="http://schemas.microsoft.com/office/drawing/2014/main" id="{FE73F446-ADF9-4F0A-BD7C-1F609C304836}"/>
              </a:ext>
            </a:extLst>
          </p:cNvPr>
          <p:cNvSpPr txBox="1"/>
          <p:nvPr/>
        </p:nvSpPr>
        <p:spPr>
          <a:xfrm>
            <a:off x="1104900" y="1600200"/>
            <a:ext cx="4914900" cy="4846320"/>
          </a:xfrm>
          <a:prstGeom prst="rect">
            <a:avLst/>
          </a:prstGeom>
        </p:spPr>
        <p:txBody>
          <a:bodyPr vert="horz" lIns="0" tIns="45720" rIns="0" bIns="45720" rtlCol="0">
            <a:noAutofit/>
          </a:bodyPr>
          <a:lstStyle/>
          <a:p>
            <a:pPr indent="-228600">
              <a:lnSpc>
                <a:spcPct val="90000"/>
              </a:lnSpc>
              <a:spcAft>
                <a:spcPts val="600"/>
              </a:spcAft>
              <a:buFont typeface="Wingdings" panose="05000000000000000000" pitchFamily="2" charset="2"/>
              <a:buChar char="§"/>
            </a:pPr>
            <a:r>
              <a:rPr lang="en-GB" sz="3200" dirty="0">
                <a:latin typeface="Bookman Old Style" panose="02050604050505020204" pitchFamily="18" charset="0"/>
              </a:rPr>
              <a:t> </a:t>
            </a:r>
          </a:p>
        </p:txBody>
      </p:sp>
      <p:pic>
        <p:nvPicPr>
          <p:cNvPr id="3074" name="Picture 2">
            <a:extLst>
              <a:ext uri="{FF2B5EF4-FFF2-40B4-BE49-F238E27FC236}">
                <a16:creationId xmlns:a16="http://schemas.microsoft.com/office/drawing/2014/main" id="{8BD4A490-CE2B-4161-80FD-6E839B4A23F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1722120"/>
            <a:ext cx="4914900" cy="47244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51BECEE-43CE-49C9-BC84-53CF0518BDB7}"/>
              </a:ext>
            </a:extLst>
          </p:cNvPr>
          <p:cNvSpPr txBox="1"/>
          <p:nvPr/>
        </p:nvSpPr>
        <p:spPr>
          <a:xfrm>
            <a:off x="1536971" y="1799618"/>
            <a:ext cx="4056434" cy="440120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000"/>
              </a:spcAft>
              <a:buClrTx/>
              <a:buSzTx/>
              <a:buFontTx/>
              <a:buNone/>
              <a:tabLst/>
              <a:defRPr/>
            </a:pPr>
            <a:r>
              <a:rPr kumimoji="0" lang="en-GB" sz="2800" b="0" i="0" u="none" strike="noStrike" kern="1200" cap="none" spc="0" normalizeH="0" baseline="0" noProof="0" dirty="0">
                <a:ln>
                  <a:noFill/>
                </a:ln>
                <a:solidFill>
                  <a:srgbClr val="514843"/>
                </a:solidFill>
                <a:effectLst/>
                <a:uLnTx/>
                <a:uFillTx/>
                <a:latin typeface="Arial" panose="020B0604020202020204" pitchFamily="34" charset="0"/>
                <a:ea typeface="Times New Roman" panose="02020603050405020304" pitchFamily="18" charset="0"/>
                <a:cs typeface="+mn-cs"/>
              </a:rPr>
              <a:t>Prepare and present a 12-minute, online presentation, comparing and contrasting the strengths and limitations of qualitative and quantitative research methods as relevant for research into a relevant area of your choice</a:t>
            </a:r>
            <a:endParaRPr kumimoji="0" lang="en-GB" sz="2800" b="0" i="0" u="none" strike="noStrike" kern="1200" cap="none" spc="0" normalizeH="0" baseline="0" noProof="0" dirty="0">
              <a:ln>
                <a:noFill/>
              </a:ln>
              <a:solidFill>
                <a:srgbClr val="514843"/>
              </a:solidFill>
              <a:effectLst/>
              <a:uLnTx/>
              <a:uFillTx/>
              <a:latin typeface="Times New Roman" panose="02020603050405020304" pitchFamily="18" charset="0"/>
              <a:ea typeface="Times New Roman" panose="02020603050405020304" pitchFamily="18" charset="0"/>
              <a:cs typeface="+mn-cs"/>
            </a:endParaRPr>
          </a:p>
        </p:txBody>
      </p:sp>
    </p:spTree>
    <p:extLst>
      <p:ext uri="{BB962C8B-B14F-4D97-AF65-F5344CB8AC3E}">
        <p14:creationId xmlns:p14="http://schemas.microsoft.com/office/powerpoint/2010/main" val="2173098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Assessment Component One:</a:t>
            </a:r>
          </a:p>
        </p:txBody>
      </p:sp>
      <p:sp>
        <p:nvSpPr>
          <p:cNvPr id="3" name="Content Placeholder 2"/>
          <p:cNvSpPr>
            <a:spLocks noGrp="1"/>
          </p:cNvSpPr>
          <p:nvPr>
            <p:ph idx="1"/>
          </p:nvPr>
        </p:nvSpPr>
        <p:spPr/>
        <p:txBody>
          <a:bodyPr>
            <a:normAutofit fontScale="92500" lnSpcReduction="10000"/>
          </a:bodyPr>
          <a:lstStyle/>
          <a:p>
            <a:pPr marL="2782888" indent="-2598738">
              <a:buNone/>
            </a:pPr>
            <a:r>
              <a:rPr lang="en-GB" sz="3200" b="1" dirty="0">
                <a:latin typeface="Bookman Old Style" panose="02050604050505020204" pitchFamily="18" charset="0"/>
              </a:rPr>
              <a:t>Assignment</a:t>
            </a:r>
            <a:r>
              <a:rPr lang="en-GB" sz="3200" dirty="0">
                <a:latin typeface="Bookman Old Style" panose="02050604050505020204" pitchFamily="18" charset="0"/>
              </a:rPr>
              <a:t>: </a:t>
            </a:r>
            <a:r>
              <a:rPr lang="en-GB" sz="3200" dirty="0">
                <a:effectLst/>
                <a:latin typeface="Bookman Old Style" panose="02050604050505020204" pitchFamily="18" charset="0"/>
                <a:ea typeface="Times New Roman" panose="02020603050405020304" pitchFamily="18" charset="0"/>
              </a:rPr>
              <a:t>Prepare and present a 12-minute online presentation comparing and contrasting the strengths and limitations of qualitative and quantitative research methods as relevant for research into a relevant area of your choice</a:t>
            </a:r>
            <a:r>
              <a:rPr lang="en-GB" sz="3200" dirty="0">
                <a:latin typeface="Bookman Old Style" panose="02050604050505020204" pitchFamily="18" charset="0"/>
              </a:rPr>
              <a:t> </a:t>
            </a:r>
          </a:p>
          <a:p>
            <a:pPr marL="0" indent="0">
              <a:buNone/>
            </a:pPr>
            <a:r>
              <a:rPr lang="en-GB" sz="3200" b="1" dirty="0">
                <a:latin typeface="Bookman Old Style" panose="02050604050505020204" pitchFamily="18" charset="0"/>
              </a:rPr>
              <a:t>Practical:</a:t>
            </a:r>
            <a:r>
              <a:rPr lang="en-GB" sz="3200" dirty="0">
                <a:latin typeface="Bookman Old Style" panose="02050604050505020204" pitchFamily="18" charset="0"/>
              </a:rPr>
              <a:t>       Presentation</a:t>
            </a:r>
          </a:p>
          <a:p>
            <a:pPr marL="0" indent="0">
              <a:buNone/>
            </a:pPr>
            <a:r>
              <a:rPr lang="en-GB" sz="3200" b="1" dirty="0">
                <a:latin typeface="Bookman Old Style" panose="02050604050505020204" pitchFamily="18" charset="0"/>
              </a:rPr>
              <a:t>Timescale:</a:t>
            </a:r>
            <a:r>
              <a:rPr lang="en-GB" sz="3200" dirty="0">
                <a:latin typeface="Bookman Old Style" panose="02050604050505020204" pitchFamily="18" charset="0"/>
              </a:rPr>
              <a:t>     12 minutes</a:t>
            </a:r>
          </a:p>
          <a:p>
            <a:pPr marL="0" indent="0">
              <a:buNone/>
            </a:pPr>
            <a:r>
              <a:rPr lang="en-GB" sz="3200" b="1" dirty="0">
                <a:latin typeface="Bookman Old Style" panose="02050604050505020204" pitchFamily="18" charset="0"/>
              </a:rPr>
              <a:t>Weighting:</a:t>
            </a:r>
            <a:r>
              <a:rPr lang="en-GB" sz="3200" dirty="0">
                <a:latin typeface="Bookman Old Style" panose="02050604050505020204" pitchFamily="18" charset="0"/>
              </a:rPr>
              <a:t>     25%</a:t>
            </a:r>
          </a:p>
          <a:p>
            <a:pPr marL="0" indent="0">
              <a:buNone/>
            </a:pPr>
            <a:endParaRPr lang="en-GB" sz="2400" dirty="0"/>
          </a:p>
        </p:txBody>
      </p:sp>
    </p:spTree>
    <p:extLst>
      <p:ext uri="{BB962C8B-B14F-4D97-AF65-F5344CB8AC3E}">
        <p14:creationId xmlns:p14="http://schemas.microsoft.com/office/powerpoint/2010/main" val="374486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967FA-1405-4BCC-875D-F78702D3D5C7}"/>
              </a:ext>
            </a:extLst>
          </p:cNvPr>
          <p:cNvSpPr>
            <a:spLocks noGrp="1"/>
          </p:cNvSpPr>
          <p:nvPr>
            <p:ph type="title"/>
          </p:nvPr>
        </p:nvSpPr>
        <p:spPr>
          <a:xfrm>
            <a:off x="1104900" y="76200"/>
            <a:ext cx="9980682" cy="1096962"/>
          </a:xfrm>
        </p:spPr>
        <p:txBody>
          <a:bodyPr anchor="b">
            <a:normAutofit/>
          </a:bodyPr>
          <a:lstStyle/>
          <a:p>
            <a:r>
              <a:rPr lang="en-GB" dirty="0"/>
              <a:t>Submission details:</a:t>
            </a:r>
          </a:p>
        </p:txBody>
      </p:sp>
      <p:graphicFrame>
        <p:nvGraphicFramePr>
          <p:cNvPr id="5" name="Content Placeholder 2">
            <a:extLst>
              <a:ext uri="{FF2B5EF4-FFF2-40B4-BE49-F238E27FC236}">
                <a16:creationId xmlns:a16="http://schemas.microsoft.com/office/drawing/2014/main" id="{EF5484CC-8C8A-410E-901E-D419700C6D66}"/>
              </a:ext>
            </a:extLst>
          </p:cNvPr>
          <p:cNvGraphicFramePr>
            <a:graphicFrameLocks noGrp="1"/>
          </p:cNvGraphicFramePr>
          <p:nvPr>
            <p:ph idx="1"/>
            <p:extLst>
              <p:ext uri="{D42A27DB-BD31-4B8C-83A1-F6EECF244321}">
                <p14:modId xmlns:p14="http://schemas.microsoft.com/office/powerpoint/2010/main" val="319699072"/>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54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3A57D-8A9B-464E-8378-A7861F09D7A4}"/>
              </a:ext>
            </a:extLst>
          </p:cNvPr>
          <p:cNvSpPr>
            <a:spLocks noGrp="1"/>
          </p:cNvSpPr>
          <p:nvPr>
            <p:ph type="title"/>
          </p:nvPr>
        </p:nvSpPr>
        <p:spPr/>
        <p:txBody>
          <a:bodyPr>
            <a:normAutofit/>
          </a:bodyPr>
          <a:lstStyle/>
          <a:p>
            <a:r>
              <a:rPr lang="en-GB" sz="4000" b="1" dirty="0"/>
              <a:t>The context of your presentation:</a:t>
            </a:r>
          </a:p>
        </p:txBody>
      </p:sp>
      <p:pic>
        <p:nvPicPr>
          <p:cNvPr id="1026" name="Picture 2" descr="See the source image">
            <a:extLst>
              <a:ext uri="{FF2B5EF4-FFF2-40B4-BE49-F238E27FC236}">
                <a16:creationId xmlns:a16="http://schemas.microsoft.com/office/drawing/2014/main" id="{1C07C90D-1F46-4C17-B054-EAE1625D27B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667000" y="1600200"/>
            <a:ext cx="6858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8308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9DF20-3C2C-4A12-AEA2-1E45FDA77B63}"/>
              </a:ext>
            </a:extLst>
          </p:cNvPr>
          <p:cNvSpPr>
            <a:spLocks noGrp="1"/>
          </p:cNvSpPr>
          <p:nvPr>
            <p:ph type="title"/>
          </p:nvPr>
        </p:nvSpPr>
        <p:spPr>
          <a:xfrm>
            <a:off x="1104900" y="76200"/>
            <a:ext cx="9980682" cy="1096962"/>
          </a:xfrm>
        </p:spPr>
        <p:txBody>
          <a:bodyPr anchor="b">
            <a:normAutofit/>
          </a:bodyPr>
          <a:lstStyle/>
          <a:p>
            <a:r>
              <a:rPr lang="en-GB" sz="4000" b="1" dirty="0"/>
              <a:t>Content:</a:t>
            </a:r>
          </a:p>
        </p:txBody>
      </p:sp>
      <p:sp>
        <p:nvSpPr>
          <p:cNvPr id="9" name="Content Placeholder 2">
            <a:extLst>
              <a:ext uri="{FF2B5EF4-FFF2-40B4-BE49-F238E27FC236}">
                <a16:creationId xmlns:a16="http://schemas.microsoft.com/office/drawing/2014/main" id="{FA0D3FDB-00D8-4000-A0C2-3091B4F9A272}"/>
              </a:ext>
            </a:extLst>
          </p:cNvPr>
          <p:cNvSpPr>
            <a:spLocks noGrp="1"/>
          </p:cNvSpPr>
          <p:nvPr>
            <p:ph sz="half" idx="1"/>
          </p:nvPr>
        </p:nvSpPr>
        <p:spPr>
          <a:xfrm>
            <a:off x="622761" y="1600200"/>
            <a:ext cx="5079769" cy="4571999"/>
          </a:xfrm>
        </p:spPr>
        <p:txBody>
          <a:bodyPr>
            <a:normAutofit/>
          </a:bodyPr>
          <a:lstStyle/>
          <a:p>
            <a:r>
              <a:rPr lang="en-US" sz="6000" dirty="0">
                <a:latin typeface="Bookman Old Style" panose="02050604050505020204" pitchFamily="18" charset="0"/>
              </a:rPr>
              <a:t>What goes into your assignment?</a:t>
            </a:r>
          </a:p>
        </p:txBody>
      </p:sp>
      <p:pic>
        <p:nvPicPr>
          <p:cNvPr id="4" name="Content Placeholder 4">
            <a:extLst>
              <a:ext uri="{FF2B5EF4-FFF2-40B4-BE49-F238E27FC236}">
                <a16:creationId xmlns:a16="http://schemas.microsoft.com/office/drawing/2014/main" id="{32FF4499-5D35-4102-8184-9483133B38B8}"/>
              </a:ext>
            </a:extLst>
          </p:cNvPr>
          <p:cNvPicPr>
            <a:picLocks noGrp="1" noChangeAspect="1"/>
          </p:cNvPicPr>
          <p:nvPr>
            <p:ph sz="half" idx="2"/>
          </p:nvPr>
        </p:nvPicPr>
        <p:blipFill rotWithShape="1">
          <a:blip r:embed="rId3" cstate="print">
            <a:extLst>
              <a:ext uri="{28A0092B-C50C-407E-A947-70E740481C1C}">
                <a14:useLocalDpi xmlns:a14="http://schemas.microsoft.com/office/drawing/2010/main" val="0"/>
              </a:ext>
            </a:extLst>
          </a:blip>
          <a:srcRect t="1833" r="1" b="26307"/>
          <a:stretch/>
        </p:blipFill>
        <p:spPr>
          <a:xfrm>
            <a:off x="6820593" y="1600200"/>
            <a:ext cx="4914900" cy="4571999"/>
          </a:xfrm>
          <a:noFill/>
        </p:spPr>
      </p:pic>
    </p:spTree>
    <p:extLst>
      <p:ext uri="{BB962C8B-B14F-4D97-AF65-F5344CB8AC3E}">
        <p14:creationId xmlns:p14="http://schemas.microsoft.com/office/powerpoint/2010/main" val="2933618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0348B79-E7F2-49A4-9FD1-2B46262F0B54}"/>
              </a:ext>
            </a:extLst>
          </p:cNvPr>
          <p:cNvSpPr>
            <a:spLocks noGrp="1"/>
          </p:cNvSpPr>
          <p:nvPr>
            <p:ph type="title"/>
          </p:nvPr>
        </p:nvSpPr>
        <p:spPr>
          <a:xfrm>
            <a:off x="1104900" y="76200"/>
            <a:ext cx="9980682" cy="1096962"/>
          </a:xfrm>
        </p:spPr>
        <p:txBody>
          <a:bodyPr>
            <a:normAutofit/>
          </a:bodyPr>
          <a:lstStyle/>
          <a:p>
            <a:r>
              <a:rPr lang="en-US" sz="4000" dirty="0"/>
              <a:t>Introduce your subject:</a:t>
            </a:r>
          </a:p>
        </p:txBody>
      </p:sp>
      <p:pic>
        <p:nvPicPr>
          <p:cNvPr id="7" name="Content Placeholder 4" descr="A group of people in a room&#10;&#10;Description automatically generated">
            <a:extLst>
              <a:ext uri="{FF2B5EF4-FFF2-40B4-BE49-F238E27FC236}">
                <a16:creationId xmlns:a16="http://schemas.microsoft.com/office/drawing/2014/main" id="{ABC2B9A9-BFE4-45FC-9659-B9027FF78F1D}"/>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2" b="17476"/>
          <a:stretch/>
        </p:blipFill>
        <p:spPr>
          <a:xfrm>
            <a:off x="1104900" y="1600200"/>
            <a:ext cx="9982200" cy="4572000"/>
          </a:xfrm>
          <a:noFill/>
        </p:spPr>
      </p:pic>
    </p:spTree>
    <p:extLst>
      <p:ext uri="{BB962C8B-B14F-4D97-AF65-F5344CB8AC3E}">
        <p14:creationId xmlns:p14="http://schemas.microsoft.com/office/powerpoint/2010/main" val="1072245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11525-8876-44B4-8AD2-5E3C68937737}"/>
              </a:ext>
            </a:extLst>
          </p:cNvPr>
          <p:cNvSpPr>
            <a:spLocks noGrp="1"/>
          </p:cNvSpPr>
          <p:nvPr>
            <p:ph type="title"/>
          </p:nvPr>
        </p:nvSpPr>
        <p:spPr/>
        <p:txBody>
          <a:bodyPr>
            <a:normAutofit/>
          </a:bodyPr>
          <a:lstStyle/>
          <a:p>
            <a:r>
              <a:rPr lang="en-GB" sz="4000" dirty="0"/>
              <a:t>Support your points with examples:</a:t>
            </a:r>
          </a:p>
        </p:txBody>
      </p:sp>
      <p:pic>
        <p:nvPicPr>
          <p:cNvPr id="2050" name="Picture 2" descr="See the source image">
            <a:extLst>
              <a:ext uri="{FF2B5EF4-FFF2-40B4-BE49-F238E27FC236}">
                <a16:creationId xmlns:a16="http://schemas.microsoft.com/office/drawing/2014/main" id="{3EAA1C6A-B62B-42B4-9A8C-A548CB82F1B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48000" y="2538412"/>
            <a:ext cx="6096000" cy="2695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2679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9DF20-3C2C-4A12-AEA2-1E45FDA77B63}"/>
              </a:ext>
            </a:extLst>
          </p:cNvPr>
          <p:cNvSpPr>
            <a:spLocks noGrp="1"/>
          </p:cNvSpPr>
          <p:nvPr>
            <p:ph type="title"/>
          </p:nvPr>
        </p:nvSpPr>
        <p:spPr>
          <a:xfrm>
            <a:off x="1104900" y="76200"/>
            <a:ext cx="9980682" cy="1096962"/>
          </a:xfrm>
        </p:spPr>
        <p:txBody>
          <a:bodyPr anchor="b">
            <a:normAutofit/>
          </a:bodyPr>
          <a:lstStyle/>
          <a:p>
            <a:r>
              <a:rPr lang="en-GB" sz="4000" b="1" dirty="0"/>
              <a:t>Presentation:</a:t>
            </a:r>
          </a:p>
        </p:txBody>
      </p:sp>
      <p:sp>
        <p:nvSpPr>
          <p:cNvPr id="9" name="Content Placeholder 2">
            <a:extLst>
              <a:ext uri="{FF2B5EF4-FFF2-40B4-BE49-F238E27FC236}">
                <a16:creationId xmlns:a16="http://schemas.microsoft.com/office/drawing/2014/main" id="{FA0D3FDB-00D8-4000-A0C2-3091B4F9A272}"/>
              </a:ext>
            </a:extLst>
          </p:cNvPr>
          <p:cNvSpPr>
            <a:spLocks noGrp="1"/>
          </p:cNvSpPr>
          <p:nvPr>
            <p:ph sz="half" idx="1"/>
          </p:nvPr>
        </p:nvSpPr>
        <p:spPr>
          <a:xfrm>
            <a:off x="622761" y="1600200"/>
            <a:ext cx="5079769" cy="4571999"/>
          </a:xfrm>
        </p:spPr>
        <p:txBody>
          <a:bodyPr>
            <a:normAutofit/>
          </a:bodyPr>
          <a:lstStyle/>
          <a:p>
            <a:pPr marL="0" indent="0">
              <a:buNone/>
            </a:pPr>
            <a:endParaRPr lang="en-US" sz="6000" dirty="0">
              <a:latin typeface="Bookman Old Style" panose="02050604050505020204" pitchFamily="18" charset="0"/>
            </a:endParaRPr>
          </a:p>
          <a:p>
            <a:r>
              <a:rPr lang="en-US" sz="6000" dirty="0">
                <a:latin typeface="Bookman Old Style" panose="02050604050505020204" pitchFamily="18" charset="0"/>
              </a:rPr>
              <a:t>How to present your ideas</a:t>
            </a:r>
          </a:p>
        </p:txBody>
      </p:sp>
      <p:pic>
        <p:nvPicPr>
          <p:cNvPr id="5122" name="Picture 2" descr="Young Business Student Giving Presentation. Waist up portrait of smiling young businesswoman looking at camera while posing at standing table with laptop in stock photography">
            <a:extLst>
              <a:ext uri="{FF2B5EF4-FFF2-40B4-BE49-F238E27FC236}">
                <a16:creationId xmlns:a16="http://schemas.microsoft.com/office/drawing/2014/main" id="{1A092C16-6327-4809-8D30-F262B0A9787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1600199"/>
            <a:ext cx="4914900" cy="4451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793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B693D7F-C356-4CA4-B66F-22EBA0FFCC6D}"/>
              </a:ext>
            </a:extLst>
          </p:cNvPr>
          <p:cNvSpPr>
            <a:spLocks noGrp="1"/>
          </p:cNvSpPr>
          <p:nvPr>
            <p:ph type="title"/>
          </p:nvPr>
        </p:nvSpPr>
        <p:spPr>
          <a:xfrm>
            <a:off x="1104900" y="76200"/>
            <a:ext cx="9980682" cy="1096962"/>
          </a:xfrm>
        </p:spPr>
        <p:txBody>
          <a:bodyPr anchor="b">
            <a:normAutofit/>
          </a:bodyPr>
          <a:lstStyle/>
          <a:p>
            <a:r>
              <a:rPr lang="en-GB" dirty="0"/>
              <a:t>Helpful reading:</a:t>
            </a:r>
          </a:p>
        </p:txBody>
      </p:sp>
      <p:graphicFrame>
        <p:nvGraphicFramePr>
          <p:cNvPr id="8" name="Content Placeholder 5">
            <a:extLst>
              <a:ext uri="{FF2B5EF4-FFF2-40B4-BE49-F238E27FC236}">
                <a16:creationId xmlns:a16="http://schemas.microsoft.com/office/drawing/2014/main" id="{F0AFBCF3-CB3F-4EB0-9C70-9A952F5D05A1}"/>
              </a:ext>
            </a:extLst>
          </p:cNvPr>
          <p:cNvGraphicFramePr>
            <a:graphicFrameLocks noGrp="1"/>
          </p:cNvGraphicFramePr>
          <p:nvPr>
            <p:ph idx="1"/>
            <p:extLst>
              <p:ext uri="{D42A27DB-BD31-4B8C-83A1-F6EECF244321}">
                <p14:modId xmlns:p14="http://schemas.microsoft.com/office/powerpoint/2010/main" val="2157721027"/>
              </p:ext>
            </p:extLst>
          </p:nvPr>
        </p:nvGraphicFramePr>
        <p:xfrm>
          <a:off x="5641848" y="1600199"/>
          <a:ext cx="5445252" cy="457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Kindle, Ereader, Tablet, E-Reader, Ebook, E-Book, Adult">
            <a:extLst>
              <a:ext uri="{FF2B5EF4-FFF2-40B4-BE49-F238E27FC236}">
                <a16:creationId xmlns:a16="http://schemas.microsoft.com/office/drawing/2014/main" id="{F8F0D5B9-3196-41D0-94C7-B5F7535C5E4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04900" y="1600198"/>
            <a:ext cx="3457864" cy="4876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3326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BE131C6-2C83-4A85-8917-82C747B7FF5D}"/>
              </a:ext>
            </a:extLst>
          </p:cNvPr>
          <p:cNvSpPr>
            <a:spLocks noGrp="1"/>
          </p:cNvSpPr>
          <p:nvPr>
            <p:ph type="title"/>
          </p:nvPr>
        </p:nvSpPr>
        <p:spPr/>
        <p:txBody>
          <a:bodyPr>
            <a:normAutofit/>
          </a:bodyPr>
          <a:lstStyle/>
          <a:p>
            <a:r>
              <a:rPr lang="en-GB" sz="4000" b="1" dirty="0"/>
              <a:t>Presentation Tips: Not like this….</a:t>
            </a:r>
            <a:endParaRPr lang="en-GB" sz="4000" dirty="0"/>
          </a:p>
        </p:txBody>
      </p:sp>
      <p:sp>
        <p:nvSpPr>
          <p:cNvPr id="6" name="Content Placeholder 5">
            <a:extLst>
              <a:ext uri="{FF2B5EF4-FFF2-40B4-BE49-F238E27FC236}">
                <a16:creationId xmlns:a16="http://schemas.microsoft.com/office/drawing/2014/main" id="{9C8B0AC1-1482-447E-A071-06FA0E05F758}"/>
              </a:ext>
            </a:extLst>
          </p:cNvPr>
          <p:cNvSpPr>
            <a:spLocks noGrp="1"/>
          </p:cNvSpPr>
          <p:nvPr>
            <p:ph idx="1"/>
          </p:nvPr>
        </p:nvSpPr>
        <p:spPr/>
        <p:txBody>
          <a:bodyPr>
            <a:normAutofit fontScale="70000" lnSpcReduction="20000"/>
          </a:bodyPr>
          <a:lstStyle/>
          <a:p>
            <a:r>
              <a:rPr lang="en-GB" sz="2000" b="1" dirty="0"/>
              <a:t>Journey </a:t>
            </a:r>
            <a:r>
              <a:rPr lang="en-GB" sz="2000" dirty="0"/>
              <a:t>– beginning / middle / end: Write about your journey, what happened, what did you do, why. When, how, how do you think it went. How would you do it next time.  Tell the reader about your research</a:t>
            </a:r>
          </a:p>
          <a:p>
            <a:r>
              <a:rPr lang="en-GB" sz="2000" b="1" dirty="0"/>
              <a:t>Prepare</a:t>
            </a:r>
            <a:r>
              <a:rPr lang="en-GB" sz="2000" dirty="0"/>
              <a:t> – well in advance.  You always need to start really early in whatever assignment you are working on because this gives you a good start from the very beginning of your work </a:t>
            </a:r>
          </a:p>
          <a:p>
            <a:r>
              <a:rPr lang="en-GB" sz="2000" b="1" dirty="0"/>
              <a:t>Rehearse</a:t>
            </a:r>
            <a:r>
              <a:rPr lang="en-GB" sz="2000" dirty="0"/>
              <a:t> – practice in front of mirror / critical friend .  Always practice very hard so that you are comfortable with what you have to say so that you appear to know your stuff and you are confident</a:t>
            </a:r>
          </a:p>
          <a:p>
            <a:r>
              <a:rPr lang="en-GB" sz="2000" b="1" dirty="0"/>
              <a:t>Simple slides</a:t>
            </a:r>
            <a:r>
              <a:rPr lang="en-GB" sz="2000" dirty="0"/>
              <a:t> – not too much text / use bullet points / Don’t use too much text like this slide as your reader will not take in the context of what you are saying</a:t>
            </a:r>
          </a:p>
          <a:p>
            <a:r>
              <a:rPr lang="en-GB" sz="2000" b="1" dirty="0"/>
              <a:t>Colours</a:t>
            </a:r>
            <a:r>
              <a:rPr lang="en-GB" sz="2000" dirty="0"/>
              <a:t> – use contrasting background and text.  Lots of colour is very good, it draws the eye and keeps the reader interested. Green, yellow, red, black, white, orange, yellow, blue – any colour you fancy as long as it is used for emphasis</a:t>
            </a:r>
          </a:p>
          <a:p>
            <a:r>
              <a:rPr lang="en-GB" sz="2000" b="1" dirty="0"/>
              <a:t>Font</a:t>
            </a:r>
            <a:r>
              <a:rPr lang="en-GB" sz="2000" dirty="0"/>
              <a:t> – simple / easy to read / good size. Arial, Point 12 is good and can be read by the majority of people</a:t>
            </a:r>
          </a:p>
          <a:p>
            <a:r>
              <a:rPr lang="en-GB" sz="2000" b="1" dirty="0"/>
              <a:t>Accuracy</a:t>
            </a:r>
            <a:r>
              <a:rPr lang="en-GB" sz="2000" dirty="0"/>
              <a:t> – check spelling.  Always, always, always check your work over carefully so that you are sure that you have not made silly mistakes which could easily have been avoided.  This is academic convention and must be applied in every assignment that you write</a:t>
            </a:r>
          </a:p>
          <a:p>
            <a:r>
              <a:rPr lang="en-GB" sz="2000" b="1" dirty="0"/>
              <a:t>Images</a:t>
            </a:r>
            <a:r>
              <a:rPr lang="en-GB" sz="2000" dirty="0"/>
              <a:t> / </a:t>
            </a:r>
            <a:r>
              <a:rPr lang="en-GB" sz="2000" b="1" dirty="0"/>
              <a:t>graphics</a:t>
            </a:r>
            <a:r>
              <a:rPr lang="en-GB" sz="2000" dirty="0"/>
              <a:t> – for emphasis / use if you wish.  You can use graphics for your work if you would like to, but do not overload your work with graphics as this will make your work appear less academic.   It can be a good idea to use a graph, or a table to emphasise your findings.  People usually want to see the facts, and see the facts quickly, so a table or a graph can really work very well</a:t>
            </a:r>
          </a:p>
          <a:p>
            <a:endParaRPr lang="en-GB" dirty="0"/>
          </a:p>
        </p:txBody>
      </p:sp>
      <p:pic>
        <p:nvPicPr>
          <p:cNvPr id="7" name="Picture 5">
            <a:extLst>
              <a:ext uri="{FF2B5EF4-FFF2-40B4-BE49-F238E27FC236}">
                <a16:creationId xmlns:a16="http://schemas.microsoft.com/office/drawing/2014/main" id="{BC024F54-1B49-4347-A86A-01D3489FA5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2887" y="76199"/>
            <a:ext cx="2536907" cy="1193035"/>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7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08C8-DE25-4C9B-9840-4F5FF2D6881E}"/>
              </a:ext>
            </a:extLst>
          </p:cNvPr>
          <p:cNvSpPr>
            <a:spLocks noGrp="1"/>
          </p:cNvSpPr>
          <p:nvPr>
            <p:ph type="title"/>
          </p:nvPr>
        </p:nvSpPr>
        <p:spPr>
          <a:xfrm>
            <a:off x="1104900" y="-6928"/>
            <a:ext cx="9980682" cy="1096962"/>
          </a:xfrm>
        </p:spPr>
        <p:txBody>
          <a:bodyPr/>
          <a:lstStyle/>
          <a:p>
            <a:r>
              <a:rPr lang="en-GB" b="1" dirty="0"/>
              <a:t>Presentation Tips: More like this…</a:t>
            </a:r>
            <a:endParaRPr lang="en-GB" dirty="0"/>
          </a:p>
        </p:txBody>
      </p:sp>
      <p:sp>
        <p:nvSpPr>
          <p:cNvPr id="3" name="Content Placeholder 2">
            <a:extLst>
              <a:ext uri="{FF2B5EF4-FFF2-40B4-BE49-F238E27FC236}">
                <a16:creationId xmlns:a16="http://schemas.microsoft.com/office/drawing/2014/main" id="{3F16CCCD-EB90-4106-8184-5A0786505DD6}"/>
              </a:ext>
            </a:extLst>
          </p:cNvPr>
          <p:cNvSpPr>
            <a:spLocks noGrp="1"/>
          </p:cNvSpPr>
          <p:nvPr>
            <p:ph idx="1"/>
          </p:nvPr>
        </p:nvSpPr>
        <p:spPr/>
        <p:txBody>
          <a:bodyPr>
            <a:normAutofit fontScale="85000" lnSpcReduction="10000"/>
          </a:bodyPr>
          <a:lstStyle/>
          <a:p>
            <a:r>
              <a:rPr lang="en-GB" sz="3200" b="1" dirty="0">
                <a:latin typeface="Bookman Old Style" panose="02050604050505020204" pitchFamily="18" charset="0"/>
              </a:rPr>
              <a:t>Journey </a:t>
            </a:r>
            <a:r>
              <a:rPr lang="en-GB" sz="3200" dirty="0">
                <a:latin typeface="Bookman Old Style" panose="02050604050505020204" pitchFamily="18" charset="0"/>
              </a:rPr>
              <a:t>– beginning / middle / end</a:t>
            </a:r>
          </a:p>
          <a:p>
            <a:r>
              <a:rPr lang="en-GB" sz="3200" b="1" dirty="0">
                <a:latin typeface="Bookman Old Style" panose="02050604050505020204" pitchFamily="18" charset="0"/>
              </a:rPr>
              <a:t>Prepare</a:t>
            </a:r>
            <a:r>
              <a:rPr lang="en-GB" sz="3200" dirty="0">
                <a:latin typeface="Bookman Old Style" panose="02050604050505020204" pitchFamily="18" charset="0"/>
              </a:rPr>
              <a:t> – well in advance </a:t>
            </a:r>
          </a:p>
          <a:p>
            <a:r>
              <a:rPr lang="en-GB" sz="3200" b="1" dirty="0">
                <a:latin typeface="Bookman Old Style" panose="02050604050505020204" pitchFamily="18" charset="0"/>
              </a:rPr>
              <a:t>Rehearse</a:t>
            </a:r>
            <a:r>
              <a:rPr lang="en-GB" sz="3200" dirty="0">
                <a:latin typeface="Bookman Old Style" panose="02050604050505020204" pitchFamily="18" charset="0"/>
              </a:rPr>
              <a:t> – practice in front of mirror / critical friend </a:t>
            </a:r>
          </a:p>
          <a:p>
            <a:r>
              <a:rPr lang="en-GB" sz="3200" b="1" dirty="0">
                <a:latin typeface="Bookman Old Style" panose="02050604050505020204" pitchFamily="18" charset="0"/>
              </a:rPr>
              <a:t>Simple slides</a:t>
            </a:r>
            <a:r>
              <a:rPr lang="en-GB" sz="3200" dirty="0">
                <a:latin typeface="Bookman Old Style" panose="02050604050505020204" pitchFamily="18" charset="0"/>
              </a:rPr>
              <a:t> – not too much text / use bullet points </a:t>
            </a:r>
          </a:p>
          <a:p>
            <a:r>
              <a:rPr lang="en-GB" sz="3200" b="1" dirty="0">
                <a:latin typeface="Bookman Old Style" panose="02050604050505020204" pitchFamily="18" charset="0"/>
              </a:rPr>
              <a:t>Colours</a:t>
            </a:r>
            <a:r>
              <a:rPr lang="en-GB" sz="3200" dirty="0">
                <a:latin typeface="Bookman Old Style" panose="02050604050505020204" pitchFamily="18" charset="0"/>
              </a:rPr>
              <a:t> – use contrasting background and text</a:t>
            </a:r>
          </a:p>
          <a:p>
            <a:r>
              <a:rPr lang="en-GB" sz="3200" b="1" dirty="0">
                <a:latin typeface="Bookman Old Style" panose="02050604050505020204" pitchFamily="18" charset="0"/>
              </a:rPr>
              <a:t>Font</a:t>
            </a:r>
            <a:r>
              <a:rPr lang="en-GB" sz="3200" dirty="0">
                <a:latin typeface="Bookman Old Style" panose="02050604050505020204" pitchFamily="18" charset="0"/>
              </a:rPr>
              <a:t> – simple / easy to read / good size </a:t>
            </a:r>
          </a:p>
          <a:p>
            <a:r>
              <a:rPr lang="en-GB" sz="3200" b="1" dirty="0">
                <a:latin typeface="Bookman Old Style" panose="02050604050505020204" pitchFamily="18" charset="0"/>
              </a:rPr>
              <a:t>Accuracy</a:t>
            </a:r>
            <a:r>
              <a:rPr lang="en-GB" sz="3200" dirty="0">
                <a:latin typeface="Bookman Old Style" panose="02050604050505020204" pitchFamily="18" charset="0"/>
              </a:rPr>
              <a:t> – check spelling</a:t>
            </a:r>
          </a:p>
          <a:p>
            <a:r>
              <a:rPr lang="en-GB" sz="3200" b="1" dirty="0">
                <a:latin typeface="Bookman Old Style" panose="02050604050505020204" pitchFamily="18" charset="0"/>
              </a:rPr>
              <a:t>Images</a:t>
            </a:r>
            <a:r>
              <a:rPr lang="en-GB" sz="3200" dirty="0">
                <a:latin typeface="Bookman Old Style" panose="02050604050505020204" pitchFamily="18" charset="0"/>
              </a:rPr>
              <a:t> / </a:t>
            </a:r>
            <a:r>
              <a:rPr lang="en-GB" sz="3200" b="1" dirty="0">
                <a:latin typeface="Bookman Old Style" panose="02050604050505020204" pitchFamily="18" charset="0"/>
              </a:rPr>
              <a:t>graphics</a:t>
            </a:r>
            <a:r>
              <a:rPr lang="en-GB" sz="3200" dirty="0">
                <a:latin typeface="Bookman Old Style" panose="02050604050505020204" pitchFamily="18" charset="0"/>
              </a:rPr>
              <a:t> – for emphasis / use if you wish</a:t>
            </a:r>
          </a:p>
          <a:p>
            <a:endParaRPr lang="en-GB" dirty="0"/>
          </a:p>
        </p:txBody>
      </p:sp>
      <p:pic>
        <p:nvPicPr>
          <p:cNvPr id="4" name="Picture 5">
            <a:extLst>
              <a:ext uri="{FF2B5EF4-FFF2-40B4-BE49-F238E27FC236}">
                <a16:creationId xmlns:a16="http://schemas.microsoft.com/office/drawing/2014/main" id="{E87454F9-BB22-429C-A912-08ED48AD80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2887" y="76199"/>
            <a:ext cx="2536907" cy="1193035"/>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12400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8E76C-F213-4A34-869C-20FA92E2E486}"/>
              </a:ext>
            </a:extLst>
          </p:cNvPr>
          <p:cNvSpPr>
            <a:spLocks noGrp="1"/>
          </p:cNvSpPr>
          <p:nvPr>
            <p:ph type="title"/>
          </p:nvPr>
        </p:nvSpPr>
        <p:spPr/>
        <p:txBody>
          <a:bodyPr>
            <a:normAutofit/>
          </a:bodyPr>
          <a:lstStyle/>
          <a:p>
            <a:r>
              <a:rPr lang="en-GB" sz="4000" b="1" dirty="0"/>
              <a:t>Introduce yourself…..</a:t>
            </a:r>
          </a:p>
        </p:txBody>
      </p:sp>
      <p:pic>
        <p:nvPicPr>
          <p:cNvPr id="4" name="Content Placeholder 3">
            <a:extLst>
              <a:ext uri="{FF2B5EF4-FFF2-40B4-BE49-F238E27FC236}">
                <a16:creationId xmlns:a16="http://schemas.microsoft.com/office/drawing/2014/main" id="{2D94723C-08B9-47B4-BE71-C8271F27534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60320" y="1600200"/>
            <a:ext cx="6650182" cy="4572000"/>
          </a:xfrm>
          <a:prstGeom prst="rect">
            <a:avLst/>
          </a:prstGeom>
        </p:spPr>
      </p:pic>
    </p:spTree>
    <p:extLst>
      <p:ext uri="{BB962C8B-B14F-4D97-AF65-F5344CB8AC3E}">
        <p14:creationId xmlns:p14="http://schemas.microsoft.com/office/powerpoint/2010/main" val="3219901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AA100-6A9D-42A5-B3B7-A49C9AB8B496}"/>
              </a:ext>
            </a:extLst>
          </p:cNvPr>
          <p:cNvSpPr>
            <a:spLocks noGrp="1"/>
          </p:cNvSpPr>
          <p:nvPr>
            <p:ph type="title"/>
          </p:nvPr>
        </p:nvSpPr>
        <p:spPr/>
        <p:txBody>
          <a:bodyPr>
            <a:normAutofit/>
          </a:bodyPr>
          <a:lstStyle/>
          <a:p>
            <a:r>
              <a:rPr lang="en-GB" sz="4000" b="1" dirty="0"/>
              <a:t>Consider: </a:t>
            </a:r>
          </a:p>
        </p:txBody>
      </p:sp>
      <p:sp>
        <p:nvSpPr>
          <p:cNvPr id="3" name="Content Placeholder 2">
            <a:extLst>
              <a:ext uri="{FF2B5EF4-FFF2-40B4-BE49-F238E27FC236}">
                <a16:creationId xmlns:a16="http://schemas.microsoft.com/office/drawing/2014/main" id="{8F98CD59-63C0-44CE-9D08-0F2D41B55B6A}"/>
              </a:ext>
            </a:extLst>
          </p:cNvPr>
          <p:cNvSpPr>
            <a:spLocks noGrp="1"/>
          </p:cNvSpPr>
          <p:nvPr>
            <p:ph idx="1"/>
          </p:nvPr>
        </p:nvSpPr>
        <p:spPr/>
        <p:txBody>
          <a:bodyPr/>
          <a:lstStyle/>
          <a:p>
            <a:endParaRPr lang="en-GB" dirty="0"/>
          </a:p>
        </p:txBody>
      </p:sp>
      <p:pic>
        <p:nvPicPr>
          <p:cNvPr id="4" name="Picture 2" descr="C:\Users\edu-mc\AppData\Local\Microsoft\Windows\Temporary Internet Files\Content.IE5\XTVVG3RM\student_presenting[1].png">
            <a:extLst>
              <a:ext uri="{FF2B5EF4-FFF2-40B4-BE49-F238E27FC236}">
                <a16:creationId xmlns:a16="http://schemas.microsoft.com/office/drawing/2014/main" id="{FC2BC5AE-2126-4FCB-AE07-550324DA5CD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00" y="1600199"/>
            <a:ext cx="9801398" cy="4451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3432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A53FE-6689-494B-B87A-EF4722E87A26}"/>
              </a:ext>
            </a:extLst>
          </p:cNvPr>
          <p:cNvSpPr>
            <a:spLocks noGrp="1"/>
          </p:cNvSpPr>
          <p:nvPr>
            <p:ph type="title"/>
          </p:nvPr>
        </p:nvSpPr>
        <p:spPr>
          <a:xfrm>
            <a:off x="1104900" y="76200"/>
            <a:ext cx="9980682" cy="1096962"/>
          </a:xfrm>
        </p:spPr>
        <p:txBody>
          <a:bodyPr anchor="b">
            <a:normAutofit/>
          </a:bodyPr>
          <a:lstStyle/>
          <a:p>
            <a:r>
              <a:rPr lang="en-GB" b="1"/>
              <a:t>Some suggestions for context and content…..</a:t>
            </a:r>
          </a:p>
        </p:txBody>
      </p:sp>
      <p:graphicFrame>
        <p:nvGraphicFramePr>
          <p:cNvPr id="5" name="Content Placeholder 2">
            <a:extLst>
              <a:ext uri="{FF2B5EF4-FFF2-40B4-BE49-F238E27FC236}">
                <a16:creationId xmlns:a16="http://schemas.microsoft.com/office/drawing/2014/main" id="{6B1112B1-7700-4287-B956-9662198EA659}"/>
              </a:ext>
            </a:extLst>
          </p:cNvPr>
          <p:cNvGraphicFramePr>
            <a:graphicFrameLocks noGrp="1"/>
          </p:cNvGraphicFramePr>
          <p:nvPr>
            <p:ph idx="1"/>
            <p:extLst>
              <p:ext uri="{D42A27DB-BD31-4B8C-83A1-F6EECF244321}">
                <p14:modId xmlns:p14="http://schemas.microsoft.com/office/powerpoint/2010/main" val="1889902991"/>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0189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7BF3A-B0B1-40DC-AA66-910CBC0B2372}"/>
              </a:ext>
            </a:extLst>
          </p:cNvPr>
          <p:cNvSpPr>
            <a:spLocks noGrp="1"/>
          </p:cNvSpPr>
          <p:nvPr>
            <p:ph type="title"/>
          </p:nvPr>
        </p:nvSpPr>
        <p:spPr/>
        <p:txBody>
          <a:bodyPr/>
          <a:lstStyle/>
          <a:p>
            <a:r>
              <a:rPr lang="en-GB" dirty="0"/>
              <a:t>Suggested reading on critiquing:</a:t>
            </a:r>
          </a:p>
        </p:txBody>
      </p:sp>
      <p:sp>
        <p:nvSpPr>
          <p:cNvPr id="3" name="Content Placeholder 2">
            <a:extLst>
              <a:ext uri="{FF2B5EF4-FFF2-40B4-BE49-F238E27FC236}">
                <a16:creationId xmlns:a16="http://schemas.microsoft.com/office/drawing/2014/main" id="{95379083-1E25-470A-B85B-1016D3AF08F3}"/>
              </a:ext>
            </a:extLst>
          </p:cNvPr>
          <p:cNvSpPr>
            <a:spLocks noGrp="1"/>
          </p:cNvSpPr>
          <p:nvPr>
            <p:ph idx="1"/>
          </p:nvPr>
        </p:nvSpPr>
        <p:spPr/>
        <p:txBody>
          <a:bodyPr/>
          <a:lstStyle/>
          <a:p>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i="0" u="none" strike="noStrike" dirty="0">
                <a:solidFill>
                  <a:srgbClr val="0F1111"/>
                </a:solidFill>
                <a:effectLst/>
                <a:latin typeface="+mj-lt"/>
              </a:rPr>
              <a:t>Cottrell, S. 2017. </a:t>
            </a:r>
            <a:r>
              <a:rPr lang="en-GB" i="1" u="none" strike="noStrike" dirty="0">
                <a:solidFill>
                  <a:srgbClr val="0F1111"/>
                </a:solidFill>
                <a:effectLst/>
                <a:latin typeface="+mj-lt"/>
              </a:rPr>
              <a:t>Critical Thinking Skills: Effective Analysis, Argument and Reflection. </a:t>
            </a:r>
            <a:r>
              <a:rPr lang="en-GB" u="none" strike="noStrike" dirty="0">
                <a:solidFill>
                  <a:srgbClr val="0F1111"/>
                </a:solidFill>
                <a:effectLst/>
                <a:latin typeface="+mj-lt"/>
              </a:rPr>
              <a:t>Third Edition</a:t>
            </a:r>
            <a:r>
              <a:rPr lang="en-GB" i="1" u="none" strike="noStrike" dirty="0">
                <a:solidFill>
                  <a:srgbClr val="0F1111"/>
                </a:solidFill>
                <a:effectLst/>
                <a:latin typeface="+mj-lt"/>
              </a:rPr>
              <a:t>. </a:t>
            </a:r>
            <a:r>
              <a:rPr lang="en-GB" i="0" u="none" strike="noStrike" dirty="0">
                <a:solidFill>
                  <a:srgbClr val="0F1111"/>
                </a:solidFill>
                <a:effectLst/>
                <a:latin typeface="+mj-lt"/>
              </a:rPr>
              <a:t>Macmillan Study Skills.</a:t>
            </a:r>
          </a:p>
          <a:p>
            <a:pPr algn="l"/>
            <a:r>
              <a:rPr lang="en-GB" i="0" u="none" strike="noStrike" dirty="0">
                <a:solidFill>
                  <a:srgbClr val="0F1111"/>
                </a:solidFill>
                <a:effectLst/>
                <a:latin typeface="+mj-lt"/>
              </a:rPr>
              <a:t>McMillan, K. and Weyers. 2013., J. </a:t>
            </a:r>
            <a:r>
              <a:rPr lang="en-GB" i="1" u="none" strike="noStrike" dirty="0">
                <a:solidFill>
                  <a:srgbClr val="0F1111"/>
                </a:solidFill>
                <a:effectLst/>
                <a:latin typeface="+mj-lt"/>
              </a:rPr>
              <a:t>How to Improve your Critical Thinking &amp; Reflective Skills. Essex: Pearson.</a:t>
            </a:r>
            <a:r>
              <a:rPr lang="en-GB" i="0" u="none" strike="noStrike" dirty="0">
                <a:solidFill>
                  <a:srgbClr val="0F1111"/>
                </a:solidFill>
                <a:effectLst/>
                <a:latin typeface="+mj-lt"/>
              </a:rPr>
              <a:t> </a:t>
            </a:r>
            <a:endParaRPr lang="en-GB" dirty="0">
              <a:latin typeface="+mj-lt"/>
              <a:ea typeface="Times New Roman" panose="02020603050405020304" pitchFamily="18" charset="0"/>
              <a:cs typeface="Times New Roman" panose="02020603050405020304" pitchFamily="18" charset="0"/>
            </a:endParaRPr>
          </a:p>
          <a:p>
            <a:r>
              <a:rPr lang="en-GB" dirty="0">
                <a:effectLst/>
                <a:latin typeface="+mj-lt"/>
                <a:ea typeface="Times New Roman" panose="02020603050405020304" pitchFamily="18" charset="0"/>
                <a:cs typeface="Times New Roman" panose="02020603050405020304" pitchFamily="18" charset="0"/>
              </a:rPr>
              <a:t>Wallace, M. and Wray, A. 2021. </a:t>
            </a:r>
            <a:r>
              <a:rPr lang="en-GB" i="1" dirty="0">
                <a:effectLst/>
                <a:latin typeface="+mj-lt"/>
                <a:ea typeface="Times New Roman" panose="02020603050405020304" pitchFamily="18" charset="0"/>
                <a:cs typeface="Times New Roman" panose="02020603050405020304" pitchFamily="18" charset="0"/>
              </a:rPr>
              <a:t>Critical reading and writing for postgraduates</a:t>
            </a:r>
            <a:r>
              <a:rPr lang="en-GB" dirty="0">
                <a:effectLst/>
                <a:latin typeface="+mj-lt"/>
                <a:ea typeface="Times New Roman" panose="02020603050405020304" pitchFamily="18" charset="0"/>
                <a:cs typeface="Times New Roman" panose="02020603050405020304" pitchFamily="18" charset="0"/>
              </a:rPr>
              <a:t>. London: Sage.</a:t>
            </a:r>
          </a:p>
          <a:p>
            <a:endParaRPr lang="en-GB" dirty="0"/>
          </a:p>
        </p:txBody>
      </p:sp>
    </p:spTree>
    <p:extLst>
      <p:ext uri="{BB962C8B-B14F-4D97-AF65-F5344CB8AC3E}">
        <p14:creationId xmlns:p14="http://schemas.microsoft.com/office/powerpoint/2010/main" val="4135045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t> </a:t>
            </a:r>
            <a:br>
              <a:rPr lang="en-GB" dirty="0"/>
            </a:br>
            <a:r>
              <a:rPr lang="en-GB" sz="2800" dirty="0"/>
              <a:t>Critical questions reviewed towards the end of your presentation might include:</a:t>
            </a:r>
            <a:endParaRPr lang="en-GB" dirty="0"/>
          </a:p>
        </p:txBody>
      </p:sp>
      <p:sp>
        <p:nvSpPr>
          <p:cNvPr id="3" name="Content Placeholder 2"/>
          <p:cNvSpPr>
            <a:spLocks noGrp="1"/>
          </p:cNvSpPr>
          <p:nvPr>
            <p:ph sz="half" idx="1"/>
          </p:nvPr>
        </p:nvSpPr>
        <p:spPr/>
        <p:txBody>
          <a:bodyPr>
            <a:normAutofit/>
          </a:bodyPr>
          <a:lstStyle/>
          <a:p>
            <a:pPr marL="0" indent="0">
              <a:buNone/>
            </a:pPr>
            <a:endParaRPr lang="en-GB" dirty="0"/>
          </a:p>
          <a:p>
            <a:r>
              <a:rPr lang="en-GB" sz="2000" dirty="0"/>
              <a:t>Was the quantitative or qualitative approach the best approach for your topic? Why?</a:t>
            </a:r>
          </a:p>
          <a:p>
            <a:r>
              <a:rPr lang="en-GB" sz="2000" dirty="0"/>
              <a:t>Is the research approach selected appropriate given your topic? Why?</a:t>
            </a:r>
          </a:p>
          <a:p>
            <a:r>
              <a:rPr lang="en-GB" dirty="0"/>
              <a:t>Could a</a:t>
            </a:r>
            <a:r>
              <a:rPr lang="en-GB" sz="2000" dirty="0"/>
              <a:t> process of investigation consistent with underlying assumptions of the research approach be used? </a:t>
            </a:r>
          </a:p>
          <a:p>
            <a:r>
              <a:rPr lang="en-GB" dirty="0"/>
              <a:t>Could </a:t>
            </a:r>
            <a:r>
              <a:rPr lang="en-GB" sz="2000" dirty="0"/>
              <a:t>appropriate types of conclusions be drawn given the research approach adopted? </a:t>
            </a:r>
            <a:endParaRPr lang="en-GB" sz="2400" dirty="0"/>
          </a:p>
          <a:p>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172200" y="2043112"/>
            <a:ext cx="4914900" cy="3686175"/>
          </a:xfrm>
        </p:spPr>
      </p:pic>
    </p:spTree>
    <p:extLst>
      <p:ext uri="{BB962C8B-B14F-4D97-AF65-F5344CB8AC3E}">
        <p14:creationId xmlns:p14="http://schemas.microsoft.com/office/powerpoint/2010/main" val="4044299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B5A904-3EC3-41CC-B3EA-0B9E6C3AF219}"/>
              </a:ext>
            </a:extLst>
          </p:cNvPr>
          <p:cNvSpPr>
            <a:spLocks noGrp="1"/>
          </p:cNvSpPr>
          <p:nvPr>
            <p:ph type="title"/>
          </p:nvPr>
        </p:nvSpPr>
        <p:spPr>
          <a:xfrm>
            <a:off x="1104900" y="76200"/>
            <a:ext cx="9980682" cy="1096962"/>
          </a:xfrm>
        </p:spPr>
        <p:txBody>
          <a:bodyPr anchor="b">
            <a:normAutofit/>
          </a:bodyPr>
          <a:lstStyle/>
          <a:p>
            <a:r>
              <a:rPr lang="en-GB" dirty="0"/>
              <a:t>Presentation skills:</a:t>
            </a:r>
          </a:p>
        </p:txBody>
      </p:sp>
      <p:sp>
        <p:nvSpPr>
          <p:cNvPr id="12" name="Text Placeholder 2">
            <a:extLst>
              <a:ext uri="{FF2B5EF4-FFF2-40B4-BE49-F238E27FC236}">
                <a16:creationId xmlns:a16="http://schemas.microsoft.com/office/drawing/2014/main" id="{E131900D-02B8-4841-9F5B-6D30198349A8}"/>
              </a:ext>
            </a:extLst>
          </p:cNvPr>
          <p:cNvSpPr>
            <a:spLocks noGrp="1"/>
          </p:cNvSpPr>
          <p:nvPr>
            <p:ph type="body" sz="half" idx="2"/>
          </p:nvPr>
        </p:nvSpPr>
        <p:spPr>
          <a:xfrm>
            <a:off x="1104900" y="3200399"/>
            <a:ext cx="1493994" cy="3136900"/>
          </a:xfrm>
        </p:spPr>
        <p:txBody>
          <a:bodyPr/>
          <a:lstStyle/>
          <a:p>
            <a:endParaRPr lang="en-US" dirty="0"/>
          </a:p>
        </p:txBody>
      </p:sp>
      <p:graphicFrame>
        <p:nvGraphicFramePr>
          <p:cNvPr id="8" name="Content Placeholder 5">
            <a:extLst>
              <a:ext uri="{FF2B5EF4-FFF2-40B4-BE49-F238E27FC236}">
                <a16:creationId xmlns:a16="http://schemas.microsoft.com/office/drawing/2014/main" id="{96672264-4302-440E-9FAF-85DF0C1E4786}"/>
              </a:ext>
            </a:extLst>
          </p:cNvPr>
          <p:cNvGraphicFramePr>
            <a:graphicFrameLocks noGrp="1"/>
          </p:cNvGraphicFramePr>
          <p:nvPr>
            <p:ph idx="1"/>
            <p:extLst>
              <p:ext uri="{D42A27DB-BD31-4B8C-83A1-F6EECF244321}">
                <p14:modId xmlns:p14="http://schemas.microsoft.com/office/powerpoint/2010/main" val="6765613"/>
              </p:ext>
            </p:extLst>
          </p:nvPr>
        </p:nvGraphicFramePr>
        <p:xfrm>
          <a:off x="5641848" y="1600199"/>
          <a:ext cx="5445252" cy="457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See the source image">
            <a:extLst>
              <a:ext uri="{FF2B5EF4-FFF2-40B4-BE49-F238E27FC236}">
                <a16:creationId xmlns:a16="http://schemas.microsoft.com/office/drawing/2014/main" id="{CC11ACA0-3E7F-4526-9324-09C11248AC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21922" y="1600199"/>
            <a:ext cx="3505200" cy="4705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2094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EF0D-B23C-4AC2-8E99-6C1251137B85}"/>
              </a:ext>
            </a:extLst>
          </p:cNvPr>
          <p:cNvSpPr>
            <a:spLocks noGrp="1"/>
          </p:cNvSpPr>
          <p:nvPr>
            <p:ph type="title"/>
          </p:nvPr>
        </p:nvSpPr>
        <p:spPr/>
        <p:txBody>
          <a:bodyPr>
            <a:normAutofit/>
          </a:bodyPr>
          <a:lstStyle/>
          <a:p>
            <a:r>
              <a:rPr lang="en-US" sz="4000" b="1" dirty="0">
                <a:solidFill>
                  <a:schemeClr val="tx2"/>
                </a:solidFill>
              </a:rPr>
              <a:t>Pay attention to … …</a:t>
            </a:r>
            <a:endParaRPr lang="en-GB" sz="4000" b="1" dirty="0"/>
          </a:p>
        </p:txBody>
      </p:sp>
      <p:pic>
        <p:nvPicPr>
          <p:cNvPr id="5" name="Picture 2" descr="Confident female professional discussing with colleagues Confident female professional discussing in board room. Group of business colleagues planning together in meeting. Leadership Stock Photo">
            <a:extLst>
              <a:ext uri="{FF2B5EF4-FFF2-40B4-BE49-F238E27FC236}">
                <a16:creationId xmlns:a16="http://schemas.microsoft.com/office/drawing/2014/main" id="{AD4A4552-6F39-4440-BBE0-860134008FC0}"/>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t="5683" b="25223"/>
          <a:stretch/>
        </p:blipFill>
        <p:spPr bwMode="auto">
          <a:xfrm>
            <a:off x="1104900" y="1878676"/>
            <a:ext cx="4018026" cy="4293523"/>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6A8847F2-4D4B-465E-A76C-743D8871E64A}"/>
              </a:ext>
            </a:extLst>
          </p:cNvPr>
          <p:cNvSpPr>
            <a:spLocks noGrp="1"/>
          </p:cNvSpPr>
          <p:nvPr>
            <p:ph sz="half" idx="2"/>
          </p:nvPr>
        </p:nvSpPr>
        <p:spPr>
          <a:xfrm>
            <a:off x="6172200" y="1600200"/>
            <a:ext cx="4914900" cy="4572000"/>
          </a:xfrm>
        </p:spPr>
        <p:txBody>
          <a:bodyPr vert="horz" lIns="91440" tIns="45720" rIns="91440" bIns="45720" rtlCol="0" anchor="t">
            <a:normAutofit/>
          </a:bodyPr>
          <a:lstStyle/>
          <a:p>
            <a:pPr marL="0" indent="0" algn="l">
              <a:lnSpc>
                <a:spcPct val="90000"/>
              </a:lnSpc>
              <a:buNone/>
            </a:pPr>
            <a:endParaRPr lang="en-US" sz="3500" dirty="0">
              <a:solidFill>
                <a:schemeClr val="tx2"/>
              </a:solidFill>
            </a:endParaRPr>
          </a:p>
        </p:txBody>
      </p:sp>
      <p:pic>
        <p:nvPicPr>
          <p:cNvPr id="8194" name="Picture 2" descr="academic standards School and Education Vector Icon Background academic standards School and Education Vector Icon BackgroundWyoming Schools School and Education Vector Icon Background. The main object of this royalty free illustration is the key word surrounded by school and education vector icon pattern. The icons vary in size and color and are very vivid. This illustration is conceptual and is perfect for school and education industries. Each icon can be used independently from the background set. Achievement stock vector">
            <a:extLst>
              <a:ext uri="{FF2B5EF4-FFF2-40B4-BE49-F238E27FC236}">
                <a16:creationId xmlns:a16="http://schemas.microsoft.com/office/drawing/2014/main" id="{8C12E881-E619-43B0-A523-136D4DAF2D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2200" y="1600200"/>
            <a:ext cx="450215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4369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6" name="Content Placeholder 5">
            <a:extLst>
              <a:ext uri="{FF2B5EF4-FFF2-40B4-BE49-F238E27FC236}">
                <a16:creationId xmlns:a16="http://schemas.microsoft.com/office/drawing/2014/main" id="{FD52DFE0-408B-4366-82E4-47940932CB37}"/>
              </a:ext>
            </a:extLst>
          </p:cNvPr>
          <p:cNvSpPr>
            <a:spLocks noGrp="1"/>
          </p:cNvSpPr>
          <p:nvPr>
            <p:ph sz="half" idx="2"/>
          </p:nvPr>
        </p:nvSpPr>
        <p:spPr/>
        <p:txBody>
          <a:bodyPr>
            <a:normAutofit fontScale="85000" lnSpcReduction="10000"/>
          </a:bodyPr>
          <a:lstStyle/>
          <a:p>
            <a:pPr algn="l"/>
            <a:r>
              <a:rPr lang="en-GB" sz="2400" b="0" i="0" dirty="0">
                <a:effectLst/>
                <a:latin typeface="Arial" panose="020B0604020202020204" pitchFamily="34" charset="0"/>
              </a:rPr>
              <a:t>Example of a reference list to end your presentation:</a:t>
            </a:r>
          </a:p>
          <a:p>
            <a:pPr marL="0" indent="0">
              <a:buNone/>
            </a:pPr>
            <a:r>
              <a:rPr lang="en-GB" sz="1800" dirty="0">
                <a:latin typeface="+mj-lt"/>
              </a:rPr>
              <a:t>Cooper, M. 2008. </a:t>
            </a:r>
            <a:r>
              <a:rPr lang="en-GB" sz="1800" i="1" dirty="0">
                <a:latin typeface="+mj-lt"/>
              </a:rPr>
              <a:t>Essential Research Findings in Counselling and Psychotherapy: the facts are friendly.</a:t>
            </a:r>
            <a:r>
              <a:rPr lang="en-GB" sz="1800" dirty="0">
                <a:latin typeface="+mj-lt"/>
              </a:rPr>
              <a:t> London: Sage.  </a:t>
            </a:r>
          </a:p>
          <a:p>
            <a:pPr marL="0" indent="0">
              <a:buNone/>
            </a:pPr>
            <a:r>
              <a:rPr lang="en-GB" sz="1600" b="0" i="0" u="none" strike="noStrike" baseline="0" dirty="0">
                <a:latin typeface="+mj-lt"/>
              </a:rPr>
              <a:t>Gaudet, S. &amp; Robert, D. 2018. Choosing an approach to guide methodological decisions. In Gaudet, S., &amp; Robert, D. </a:t>
            </a:r>
            <a:r>
              <a:rPr lang="en-GB" sz="1600" b="0" i="1" u="none" strike="noStrike" baseline="0" dirty="0">
                <a:latin typeface="+mj-lt"/>
              </a:rPr>
              <a:t>A journey through qualitative research. </a:t>
            </a:r>
            <a:r>
              <a:rPr lang="en-GB" sz="1600" b="0" i="0" u="none" strike="noStrike" baseline="0" dirty="0">
                <a:latin typeface="+mj-lt"/>
              </a:rPr>
              <a:t>40-76.  London: SAGE.</a:t>
            </a:r>
          </a:p>
          <a:p>
            <a:pPr marL="0" indent="0">
              <a:buNone/>
            </a:pPr>
            <a:r>
              <a:rPr lang="en-GB" sz="1800" dirty="0">
                <a:latin typeface="+mj-lt"/>
              </a:rPr>
              <a:t>Harper, D. 2012. </a:t>
            </a:r>
            <a:r>
              <a:rPr lang="en-GB" sz="1800" i="1" dirty="0">
                <a:latin typeface="+mj-lt"/>
              </a:rPr>
              <a:t>Qualitative research methods in mental health and psychotherapy: a guide for students and practitioners</a:t>
            </a:r>
            <a:r>
              <a:rPr lang="en-GB" sz="1800" dirty="0">
                <a:latin typeface="+mj-lt"/>
              </a:rPr>
              <a:t>, Oxford: Wiley-Blackwell. Online</a:t>
            </a:r>
          </a:p>
          <a:p>
            <a:pPr marL="0" indent="0">
              <a:buNone/>
            </a:pPr>
            <a:r>
              <a:rPr lang="en-GB" sz="1800" dirty="0">
                <a:latin typeface="+mj-lt"/>
              </a:rPr>
              <a:t>McLeod, J. (2011) </a:t>
            </a:r>
            <a:r>
              <a:rPr lang="en-GB" sz="1800" i="1" dirty="0">
                <a:latin typeface="+mj-lt"/>
              </a:rPr>
              <a:t>Qualitative Research in Counselling and Psychotherapy</a:t>
            </a:r>
            <a:r>
              <a:rPr lang="en-GB" sz="1800" dirty="0">
                <a:latin typeface="+mj-lt"/>
              </a:rPr>
              <a:t>. 2</a:t>
            </a:r>
            <a:r>
              <a:rPr lang="en-GB" sz="1800" baseline="30000" dirty="0">
                <a:latin typeface="+mj-lt"/>
              </a:rPr>
              <a:t>nd</a:t>
            </a:r>
            <a:r>
              <a:rPr lang="en-GB" sz="1800" dirty="0">
                <a:latin typeface="+mj-lt"/>
              </a:rPr>
              <a:t> Ed.  London: Sage </a:t>
            </a:r>
          </a:p>
          <a:p>
            <a:pPr marL="0" indent="0" algn="l">
              <a:buNone/>
            </a:pPr>
            <a:r>
              <a:rPr lang="en-GB" sz="1800" b="0" i="0" dirty="0">
                <a:effectLst/>
                <a:latin typeface="+mj-lt"/>
              </a:rPr>
              <a:t>Park, J. and Park, M., 2016. Qualitative versus quantitative research methods: Discovery or justification?. </a:t>
            </a:r>
            <a:r>
              <a:rPr lang="en-GB" sz="1800" b="0" i="1" dirty="0">
                <a:effectLst/>
                <a:latin typeface="+mj-lt"/>
              </a:rPr>
              <a:t>Journal of Marketing Thought</a:t>
            </a:r>
            <a:r>
              <a:rPr lang="en-GB" sz="1800" b="0" i="0" dirty="0">
                <a:effectLst/>
                <a:latin typeface="+mj-lt"/>
              </a:rPr>
              <a:t>, 3(1), pp.1-8.</a:t>
            </a:r>
          </a:p>
          <a:p>
            <a:pPr marL="0" indent="0" hangingPunct="0">
              <a:spcAft>
                <a:spcPts val="0"/>
              </a:spcAft>
              <a:buNone/>
            </a:pPr>
            <a:endParaRPr lang="en-GB" sz="1800" dirty="0">
              <a:effectLst/>
              <a:latin typeface="CG Times"/>
              <a:ea typeface="Times New Roman" panose="02020603050405020304" pitchFamily="18" charset="0"/>
              <a:cs typeface="Times New Roman" panose="02020603050405020304" pitchFamily="18" charset="0"/>
            </a:endParaRPr>
          </a:p>
          <a:p>
            <a:endParaRPr lang="en-GB" dirty="0"/>
          </a:p>
        </p:txBody>
      </p:sp>
      <p:pic>
        <p:nvPicPr>
          <p:cNvPr id="7170" name="Picture 2">
            <a:extLst>
              <a:ext uri="{FF2B5EF4-FFF2-40B4-BE49-F238E27FC236}">
                <a16:creationId xmlns:a16="http://schemas.microsoft.com/office/drawing/2014/main" id="{BF712DDA-3D1B-4AE0-96B4-2E20B1580228}"/>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104900" y="1600200"/>
            <a:ext cx="4914900" cy="4571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966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CDA8A04-0B0C-4601-8DDF-353C95DD8B0A}"/>
              </a:ext>
            </a:extLst>
          </p:cNvPr>
          <p:cNvSpPr>
            <a:spLocks noGrp="1"/>
          </p:cNvSpPr>
          <p:nvPr>
            <p:ph type="title"/>
          </p:nvPr>
        </p:nvSpPr>
        <p:spPr>
          <a:xfrm>
            <a:off x="1104900" y="76200"/>
            <a:ext cx="9980682" cy="1096962"/>
          </a:xfrm>
        </p:spPr>
        <p:txBody>
          <a:bodyPr/>
          <a:lstStyle/>
          <a:p>
            <a:r>
              <a:rPr lang="en-US" dirty="0"/>
              <a:t>So, to check that we all know what we have to do and when:</a:t>
            </a:r>
          </a:p>
        </p:txBody>
      </p:sp>
      <p:graphicFrame>
        <p:nvGraphicFramePr>
          <p:cNvPr id="2" name="Table 1">
            <a:extLst>
              <a:ext uri="{FF2B5EF4-FFF2-40B4-BE49-F238E27FC236}">
                <a16:creationId xmlns:a16="http://schemas.microsoft.com/office/drawing/2014/main" id="{951693D7-D24B-4FE2-BF73-275DBBE3EAA9}"/>
              </a:ext>
            </a:extLst>
          </p:cNvPr>
          <p:cNvGraphicFramePr>
            <a:graphicFrameLocks noGrp="1"/>
          </p:cNvGraphicFramePr>
          <p:nvPr>
            <p:extLst>
              <p:ext uri="{D42A27DB-BD31-4B8C-83A1-F6EECF244321}">
                <p14:modId xmlns:p14="http://schemas.microsoft.com/office/powerpoint/2010/main" val="1535862"/>
              </p:ext>
            </p:extLst>
          </p:nvPr>
        </p:nvGraphicFramePr>
        <p:xfrm>
          <a:off x="1104900" y="1811170"/>
          <a:ext cx="9982202" cy="4580081"/>
        </p:xfrm>
        <a:graphic>
          <a:graphicData uri="http://schemas.openxmlformats.org/drawingml/2006/table">
            <a:tbl>
              <a:tblPr firstRow="1" firstCol="1" bandRow="1">
                <a:tableStyleId>{5C22544A-7EE6-4342-B048-85BDC9FD1C3A}</a:tableStyleId>
              </a:tblPr>
              <a:tblGrid>
                <a:gridCol w="1727595">
                  <a:extLst>
                    <a:ext uri="{9D8B030D-6E8A-4147-A177-3AD203B41FA5}">
                      <a16:colId xmlns:a16="http://schemas.microsoft.com/office/drawing/2014/main" val="583465701"/>
                    </a:ext>
                  </a:extLst>
                </a:gridCol>
                <a:gridCol w="1052626">
                  <a:extLst>
                    <a:ext uri="{9D8B030D-6E8A-4147-A177-3AD203B41FA5}">
                      <a16:colId xmlns:a16="http://schemas.microsoft.com/office/drawing/2014/main" val="1599122028"/>
                    </a:ext>
                  </a:extLst>
                </a:gridCol>
                <a:gridCol w="5051460">
                  <a:extLst>
                    <a:ext uri="{9D8B030D-6E8A-4147-A177-3AD203B41FA5}">
                      <a16:colId xmlns:a16="http://schemas.microsoft.com/office/drawing/2014/main" val="717809104"/>
                    </a:ext>
                  </a:extLst>
                </a:gridCol>
                <a:gridCol w="1038351">
                  <a:extLst>
                    <a:ext uri="{9D8B030D-6E8A-4147-A177-3AD203B41FA5}">
                      <a16:colId xmlns:a16="http://schemas.microsoft.com/office/drawing/2014/main" val="2024616552"/>
                    </a:ext>
                  </a:extLst>
                </a:gridCol>
                <a:gridCol w="310364">
                  <a:extLst>
                    <a:ext uri="{9D8B030D-6E8A-4147-A177-3AD203B41FA5}">
                      <a16:colId xmlns:a16="http://schemas.microsoft.com/office/drawing/2014/main" val="3222551063"/>
                    </a:ext>
                  </a:extLst>
                </a:gridCol>
                <a:gridCol w="801806">
                  <a:extLst>
                    <a:ext uri="{9D8B030D-6E8A-4147-A177-3AD203B41FA5}">
                      <a16:colId xmlns:a16="http://schemas.microsoft.com/office/drawing/2014/main" val="2278020749"/>
                    </a:ext>
                  </a:extLst>
                </a:gridCol>
              </a:tblGrid>
              <a:tr h="795281">
                <a:tc>
                  <a:txBody>
                    <a:bodyPr/>
                    <a:lstStyle/>
                    <a:p>
                      <a:pPr algn="just" fontAlgn="base">
                        <a:lnSpc>
                          <a:spcPct val="107000"/>
                        </a:lnSpc>
                        <a:spcAft>
                          <a:spcPts val="800"/>
                        </a:spcAft>
                      </a:pPr>
                      <a:r>
                        <a:rPr lang="en-GB" sz="1300" u="sng">
                          <a:effectLst/>
                        </a:rPr>
                        <a:t>Assessment Component 1 </a:t>
                      </a:r>
                      <a:endParaRPr lang="en-GB" sz="1300">
                        <a:effectLst/>
                      </a:endParaRPr>
                    </a:p>
                    <a:p>
                      <a:pPr algn="just" fontAlgn="base">
                        <a:lnSpc>
                          <a:spcPct val="107000"/>
                        </a:lnSpc>
                        <a:spcAft>
                          <a:spcPts val="800"/>
                        </a:spcAft>
                      </a:pPr>
                      <a:r>
                        <a:rPr lang="en-GB" sz="1300">
                          <a:effectLst/>
                        </a:rPr>
                        <a: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9727" marR="79727" marT="0" marB="0"/>
                </a:tc>
                <a:tc>
                  <a:txBody>
                    <a:bodyPr/>
                    <a:lstStyle/>
                    <a:p>
                      <a:endParaRPr lang="en-GB" sz="2200"/>
                    </a:p>
                  </a:txBody>
                  <a:tcPr marL="63780" marR="63780" marT="31891" marB="31891"/>
                </a:tc>
                <a:tc>
                  <a:txBody>
                    <a:bodyPr/>
                    <a:lstStyle/>
                    <a:p>
                      <a:endParaRPr lang="en-GB" sz="2200"/>
                    </a:p>
                  </a:txBody>
                  <a:tcPr marL="63780" marR="63780" marT="31891" marB="31891"/>
                </a:tc>
                <a:tc>
                  <a:txBody>
                    <a:bodyPr/>
                    <a:lstStyle/>
                    <a:p>
                      <a:endParaRPr lang="en-GB" sz="2200"/>
                    </a:p>
                  </a:txBody>
                  <a:tcPr marL="63780" marR="63780" marT="31891" marB="31891"/>
                </a:tc>
                <a:tc>
                  <a:txBody>
                    <a:bodyPr/>
                    <a:lstStyle/>
                    <a:p>
                      <a:endParaRPr lang="en-GB" sz="2200"/>
                    </a:p>
                  </a:txBody>
                  <a:tcPr marL="63780" marR="63780" marT="31891" marB="31891"/>
                </a:tc>
                <a:tc>
                  <a:txBody>
                    <a:bodyPr/>
                    <a:lstStyle/>
                    <a:p>
                      <a:endParaRPr lang="en-GB" sz="2200"/>
                    </a:p>
                  </a:txBody>
                  <a:tcPr marL="63780" marR="63780" marT="31891" marB="31891"/>
                </a:tc>
                <a:extLst>
                  <a:ext uri="{0D108BD9-81ED-4DB2-BD59-A6C34878D82A}">
                    <a16:rowId xmlns:a16="http://schemas.microsoft.com/office/drawing/2014/main" val="1068170152"/>
                  </a:ext>
                </a:extLst>
              </a:tr>
              <a:tr h="725215">
                <a:tc>
                  <a:txBody>
                    <a:bodyPr/>
                    <a:lstStyle/>
                    <a:p>
                      <a:pPr algn="just" fontAlgn="base">
                        <a:lnSpc>
                          <a:spcPct val="107000"/>
                        </a:lnSpc>
                        <a:spcAft>
                          <a:spcPts val="800"/>
                        </a:spcAft>
                      </a:pPr>
                      <a:r>
                        <a:rPr lang="en-GB" sz="1300">
                          <a:effectLst/>
                        </a:rPr>
                        <a: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just" fontAlgn="base">
                        <a:lnSpc>
                          <a:spcPct val="107000"/>
                        </a:lnSpc>
                        <a:spcAft>
                          <a:spcPts val="800"/>
                        </a:spcAft>
                      </a:pPr>
                      <a:r>
                        <a:rPr lang="en-GB" sz="1300">
                          <a:effectLst/>
                        </a:rPr>
                        <a:t>Written exam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just" fontAlgn="base">
                        <a:lnSpc>
                          <a:spcPct val="107000"/>
                        </a:lnSpc>
                        <a:spcAft>
                          <a:spcPts val="800"/>
                        </a:spcAft>
                      </a:pPr>
                      <a:r>
                        <a:rPr lang="en-GB" sz="1300">
                          <a:effectLst/>
                        </a:rPr>
                        <a: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just" fontAlgn="base">
                        <a:lnSpc>
                          <a:spcPct val="107000"/>
                        </a:lnSpc>
                        <a:spcAft>
                          <a:spcPts val="800"/>
                        </a:spcAft>
                      </a:pPr>
                      <a:r>
                        <a:rPr lang="en-GB" sz="1300">
                          <a:effectLst/>
                        </a:rPr>
                        <a:t>Coursework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just" fontAlgn="base">
                        <a:lnSpc>
                          <a:spcPct val="107000"/>
                        </a:lnSpc>
                        <a:spcAft>
                          <a:spcPts val="800"/>
                        </a:spcAft>
                      </a:pPr>
                      <a:r>
                        <a:rPr lang="en-GB" sz="1300">
                          <a:effectLst/>
                        </a:rPr>
                        <a: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just" fontAlgn="base">
                        <a:lnSpc>
                          <a:spcPct val="107000"/>
                        </a:lnSpc>
                        <a:spcAft>
                          <a:spcPts val="800"/>
                        </a:spcAft>
                      </a:pPr>
                      <a:r>
                        <a:rPr lang="en-GB" sz="1300">
                          <a:effectLst/>
                        </a:rPr>
                        <a:t>Practical </a:t>
                      </a:r>
                    </a:p>
                    <a:p>
                      <a:pPr algn="l">
                        <a:lnSpc>
                          <a:spcPct val="107000"/>
                        </a:lnSpc>
                      </a:pPr>
                      <a:r>
                        <a:rPr lang="en-GB" sz="2200">
                          <a:effectLst/>
                        </a:rPr>
                        <a:t>  </a:t>
                      </a:r>
                      <a:endParaRPr lang="en-GB" sz="1300">
                        <a:effectLst/>
                        <a:latin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18379505"/>
                  </a:ext>
                </a:extLst>
              </a:tr>
              <a:tr h="245844">
                <a:tc>
                  <a:txBody>
                    <a:bodyPr/>
                    <a:lstStyle/>
                    <a:p>
                      <a:pPr algn="ctr" fontAlgn="base">
                        <a:lnSpc>
                          <a:spcPct val="107000"/>
                        </a:lnSpc>
                        <a:spcAft>
                          <a:spcPts val="800"/>
                        </a:spcAft>
                      </a:pPr>
                      <a:r>
                        <a:rPr lang="en-GB" sz="1300">
                          <a:effectLst/>
                        </a:rPr>
                        <a:t>Mode of assessment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just" fontAlgn="base">
                        <a:lnSpc>
                          <a:spcPct val="107000"/>
                        </a:lnSpc>
                        <a:spcAft>
                          <a:spcPts val="800"/>
                        </a:spcAft>
                      </a:pPr>
                      <a:r>
                        <a:rPr lang="en-GB" sz="1300">
                          <a:effectLst/>
                        </a:rPr>
                        <a:t>Volume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just" fontAlgn="base">
                        <a:lnSpc>
                          <a:spcPct val="107000"/>
                        </a:lnSpc>
                        <a:spcAft>
                          <a:spcPts val="800"/>
                        </a:spcAft>
                      </a:pPr>
                      <a:r>
                        <a:rPr lang="en-GB" sz="1300">
                          <a:effectLst/>
                        </a:rPr>
                        <a:t>Weighting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endParaRPr lang="en-GB" sz="2200"/>
                    </a:p>
                  </a:txBody>
                  <a:tcPr marL="63780" marR="63780" marT="31891" marB="31891"/>
                </a:tc>
                <a:tc>
                  <a:txBody>
                    <a:bodyPr/>
                    <a:lstStyle/>
                    <a:p>
                      <a:endParaRPr lang="en-GB" sz="2200"/>
                    </a:p>
                  </a:txBody>
                  <a:tcPr marL="63780" marR="63780" marT="31891" marB="31891"/>
                </a:tc>
                <a:tc>
                  <a:txBody>
                    <a:bodyPr/>
                    <a:lstStyle/>
                    <a:p>
                      <a:endParaRPr lang="en-GB" sz="2200"/>
                    </a:p>
                  </a:txBody>
                  <a:tcPr marL="63780" marR="63780" marT="31891" marB="31891"/>
                </a:tc>
                <a:extLst>
                  <a:ext uri="{0D108BD9-81ED-4DB2-BD59-A6C34878D82A}">
                    <a16:rowId xmlns:a16="http://schemas.microsoft.com/office/drawing/2014/main" val="1720154765"/>
                  </a:ext>
                </a:extLst>
              </a:tr>
              <a:tr h="2383721">
                <a:tc>
                  <a:txBody>
                    <a:bodyPr/>
                    <a:lstStyle/>
                    <a:p>
                      <a:pPr algn="l" fontAlgn="base">
                        <a:lnSpc>
                          <a:spcPct val="107000"/>
                        </a:lnSpc>
                        <a:spcAft>
                          <a:spcPts val="800"/>
                        </a:spcAft>
                      </a:pPr>
                      <a:r>
                        <a:rPr lang="en-US" sz="1300" b="0" dirty="0">
                          <a:effectLst/>
                        </a:rPr>
                        <a:t>Oral presentation</a:t>
                      </a:r>
                      <a:r>
                        <a:rPr lang="en-GB" sz="1300" b="0" dirty="0">
                          <a:effectLst/>
                        </a:rPr>
                        <a:t> </a:t>
                      </a:r>
                    </a:p>
                    <a:p>
                      <a:pPr algn="l" fontAlgn="base">
                        <a:lnSpc>
                          <a:spcPct val="107000"/>
                        </a:lnSpc>
                        <a:spcAft>
                          <a:spcPts val="800"/>
                        </a:spcAft>
                      </a:pPr>
                      <a:endParaRPr lang="en-GB" sz="1300" b="0" dirty="0">
                        <a:effectLst/>
                        <a:latin typeface="Calibri" panose="020F0502020204030204" pitchFamily="34" charset="0"/>
                        <a:ea typeface="Calibri" panose="020F0502020204030204" pitchFamily="34" charset="0"/>
                        <a:cs typeface="Times New Roman" panose="02020603050405020304" pitchFamily="18" charset="0"/>
                      </a:endParaRPr>
                    </a:p>
                    <a:p>
                      <a:pPr algn="l" fontAlgn="base">
                        <a:lnSpc>
                          <a:spcPct val="107000"/>
                        </a:lnSpc>
                        <a:spcAft>
                          <a:spcPts val="800"/>
                        </a:spcAft>
                      </a:pPr>
                      <a:endParaRPr lang="en-GB" sz="1300" b="0" dirty="0">
                        <a:effectLst/>
                        <a:latin typeface="Calibri" panose="020F0502020204030204" pitchFamily="34" charset="0"/>
                        <a:ea typeface="Calibri" panose="020F0502020204030204" pitchFamily="34" charset="0"/>
                        <a:cs typeface="Times New Roman" panose="02020603050405020304" pitchFamily="18" charset="0"/>
                      </a:endParaRPr>
                    </a:p>
                    <a:p>
                      <a:pPr algn="l" fontAlgn="base">
                        <a:lnSpc>
                          <a:spcPct val="107000"/>
                        </a:lnSpc>
                        <a:spcAft>
                          <a:spcPts val="800"/>
                        </a:spcAft>
                      </a:pPr>
                      <a:endParaRPr lang="en-GB" sz="1300" b="0" dirty="0">
                        <a:effectLst/>
                        <a:latin typeface="Calibri" panose="020F0502020204030204" pitchFamily="34" charset="0"/>
                        <a:ea typeface="Calibri" panose="020F0502020204030204" pitchFamily="34" charset="0"/>
                        <a:cs typeface="Times New Roman" panose="02020603050405020304" pitchFamily="18" charset="0"/>
                      </a:endParaRPr>
                    </a:p>
                    <a:p>
                      <a:pPr algn="l" fontAlgn="base">
                        <a:lnSpc>
                          <a:spcPct val="107000"/>
                        </a:lnSpc>
                        <a:spcAft>
                          <a:spcPts val="800"/>
                        </a:spcAft>
                      </a:pPr>
                      <a:r>
                        <a:rPr lang="en-GB" sz="1300" b="0" dirty="0">
                          <a:effectLst/>
                          <a:latin typeface="Calibri" panose="020F0502020204030204" pitchFamily="34" charset="0"/>
                          <a:ea typeface="Calibri" panose="020F0502020204030204" pitchFamily="34" charset="0"/>
                          <a:cs typeface="Times New Roman" panose="02020603050405020304" pitchFamily="18" charset="0"/>
                        </a:rPr>
                        <a:t>Submission</a:t>
                      </a:r>
                    </a:p>
                  </a:txBody>
                  <a:tcPr marL="0" marR="0" marT="0" marB="0"/>
                </a:tc>
                <a:tc>
                  <a:txBody>
                    <a:bodyPr/>
                    <a:lstStyle/>
                    <a:p>
                      <a:pPr algn="l" fontAlgn="base">
                        <a:lnSpc>
                          <a:spcPct val="107000"/>
                        </a:lnSpc>
                        <a:spcAft>
                          <a:spcPts val="800"/>
                        </a:spcAft>
                      </a:pPr>
                      <a:r>
                        <a:rPr lang="en-GB" sz="1300" dirty="0">
                          <a:effectLst/>
                        </a:rPr>
                        <a:t>12  minutes  </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just" fontAlgn="base">
                        <a:lnSpc>
                          <a:spcPct val="107000"/>
                        </a:lnSpc>
                        <a:spcAft>
                          <a:spcPts val="800"/>
                        </a:spcAft>
                      </a:pPr>
                      <a:r>
                        <a:rPr lang="en-GB" sz="1300" dirty="0">
                          <a:effectLst/>
                        </a:rPr>
                        <a:t>    25%  </a:t>
                      </a:r>
                    </a:p>
                    <a:p>
                      <a:pPr algn="l"/>
                      <a:r>
                        <a:rPr lang="en-GB" sz="1400" dirty="0">
                          <a:effectLst/>
                        </a:rPr>
                        <a:t>Record and submit a 12-minute online presentation comparing and contrasting the strengths and limitations of qualitative and quantitative research methods as relevant for research into a relevant area of your choice.  </a:t>
                      </a:r>
                    </a:p>
                    <a:p>
                      <a:pPr algn="l"/>
                      <a:endParaRPr lang="en-GB" sz="1400" dirty="0">
                        <a:effectLst/>
                      </a:endParaRPr>
                    </a:p>
                    <a:p>
                      <a:r>
                        <a:rPr lang="en-GB" sz="1400" kern="1200" dirty="0">
                          <a:solidFill>
                            <a:schemeClr val="dk1"/>
                          </a:solidFill>
                          <a:effectLst/>
                          <a:latin typeface="+mn-lt"/>
                          <a:ea typeface="+mn-ea"/>
                          <a:cs typeface="+mn-cs"/>
                        </a:rPr>
                        <a:t>Slides and notes to be submitted by Monday 29</a:t>
                      </a:r>
                      <a:r>
                        <a:rPr lang="en-GB" sz="1400" kern="1200" baseline="30000" dirty="0">
                          <a:solidFill>
                            <a:schemeClr val="dk1"/>
                          </a:solidFill>
                          <a:effectLst/>
                          <a:latin typeface="+mn-lt"/>
                          <a:ea typeface="+mn-ea"/>
                          <a:cs typeface="+mn-cs"/>
                        </a:rPr>
                        <a:t>th</a:t>
                      </a:r>
                      <a:r>
                        <a:rPr lang="en-GB" sz="1400" kern="1200" dirty="0">
                          <a:solidFill>
                            <a:schemeClr val="dk1"/>
                          </a:solidFill>
                          <a:effectLst/>
                          <a:latin typeface="+mn-lt"/>
                          <a:ea typeface="+mn-ea"/>
                          <a:cs typeface="+mn-cs"/>
                        </a:rPr>
                        <a:t> November prior to 23.59 via Turnitin. </a:t>
                      </a:r>
                    </a:p>
                    <a:p>
                      <a:endParaRPr lang="en-GB" sz="1400" kern="1200" dirty="0">
                        <a:solidFill>
                          <a:schemeClr val="dk1"/>
                        </a:solidFill>
                        <a:effectLst/>
                        <a:latin typeface="+mn-lt"/>
                        <a:ea typeface="+mn-ea"/>
                        <a:cs typeface="+mn-cs"/>
                      </a:endParaRPr>
                    </a:p>
                    <a:p>
                      <a:r>
                        <a:rPr lang="en-GB" sz="1400" kern="1200" dirty="0">
                          <a:solidFill>
                            <a:schemeClr val="dk1"/>
                          </a:solidFill>
                          <a:effectLst/>
                          <a:latin typeface="+mn-lt"/>
                          <a:ea typeface="+mn-ea"/>
                          <a:cs typeface="+mn-cs"/>
                        </a:rPr>
                        <a:t>Online presentations to be submitted on Tuesday, 30</a:t>
                      </a:r>
                      <a:r>
                        <a:rPr lang="en-GB" sz="1400" kern="1200" baseline="30000" dirty="0">
                          <a:solidFill>
                            <a:schemeClr val="dk1"/>
                          </a:solidFill>
                          <a:effectLst/>
                          <a:latin typeface="+mn-lt"/>
                          <a:ea typeface="+mn-ea"/>
                          <a:cs typeface="+mn-cs"/>
                        </a:rPr>
                        <a:t>th</a:t>
                      </a:r>
                      <a:r>
                        <a:rPr lang="en-GB" sz="1400" kern="1200" dirty="0">
                          <a:solidFill>
                            <a:schemeClr val="dk1"/>
                          </a:solidFill>
                          <a:effectLst/>
                          <a:latin typeface="+mn-lt"/>
                          <a:ea typeface="+mn-ea"/>
                          <a:cs typeface="+mn-cs"/>
                        </a:rPr>
                        <a:t> November 2021, prior to 23.59 </a:t>
                      </a:r>
                    </a:p>
                    <a:p>
                      <a:pPr algn="l"/>
                      <a:endParaRPr lang="en-GB" sz="1400" dirty="0">
                        <a:effectLst/>
                      </a:endParaRPr>
                    </a:p>
                  </a:txBody>
                  <a:tcPr marL="0" marR="0" marT="0" marB="0"/>
                </a:tc>
                <a:tc>
                  <a:txBody>
                    <a:bodyPr/>
                    <a:lstStyle/>
                    <a:p>
                      <a:endParaRPr lang="en-GB" sz="2200"/>
                    </a:p>
                  </a:txBody>
                  <a:tcPr marL="63780" marR="63780" marT="31891" marB="31891"/>
                </a:tc>
                <a:tc>
                  <a:txBody>
                    <a:bodyPr/>
                    <a:lstStyle/>
                    <a:p>
                      <a:endParaRPr lang="en-GB" sz="2200"/>
                    </a:p>
                  </a:txBody>
                  <a:tcPr marL="63780" marR="63780" marT="31891" marB="31891"/>
                </a:tc>
                <a:tc>
                  <a:txBody>
                    <a:bodyPr/>
                    <a:lstStyle/>
                    <a:p>
                      <a:endParaRPr lang="en-GB" sz="2200" dirty="0"/>
                    </a:p>
                  </a:txBody>
                  <a:tcPr marL="63780" marR="63780" marT="31891" marB="31891"/>
                </a:tc>
                <a:extLst>
                  <a:ext uri="{0D108BD9-81ED-4DB2-BD59-A6C34878D82A}">
                    <a16:rowId xmlns:a16="http://schemas.microsoft.com/office/drawing/2014/main" val="3765573148"/>
                  </a:ext>
                </a:extLst>
              </a:tr>
            </a:tbl>
          </a:graphicData>
        </a:graphic>
      </p:graphicFrame>
    </p:spTree>
    <p:extLst>
      <p:ext uri="{BB962C8B-B14F-4D97-AF65-F5344CB8AC3E}">
        <p14:creationId xmlns:p14="http://schemas.microsoft.com/office/powerpoint/2010/main" val="2692332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2EF3B8B-A2C0-489D-A6CB-8688F727D106}"/>
              </a:ext>
            </a:extLst>
          </p:cNvPr>
          <p:cNvSpPr>
            <a:spLocks noGrp="1"/>
          </p:cNvSpPr>
          <p:nvPr>
            <p:ph type="title"/>
          </p:nvPr>
        </p:nvSpPr>
        <p:spPr/>
        <p:txBody>
          <a:bodyPr>
            <a:noAutofit/>
          </a:bodyPr>
          <a:lstStyle/>
          <a:p>
            <a:r>
              <a:rPr lang="en-GB" sz="4000" b="1" dirty="0"/>
              <a:t>Learning Aims for this lesson:</a:t>
            </a:r>
            <a:br>
              <a:rPr lang="en-GB" sz="4000" dirty="0"/>
            </a:br>
            <a:endParaRPr lang="en-GB" sz="4000" dirty="0"/>
          </a:p>
        </p:txBody>
      </p:sp>
      <p:sp>
        <p:nvSpPr>
          <p:cNvPr id="6" name="Content Placeholder 5">
            <a:extLst>
              <a:ext uri="{FF2B5EF4-FFF2-40B4-BE49-F238E27FC236}">
                <a16:creationId xmlns:a16="http://schemas.microsoft.com/office/drawing/2014/main" id="{3AE0C999-3337-4C47-B9E5-446A0B73E79B}"/>
              </a:ext>
            </a:extLst>
          </p:cNvPr>
          <p:cNvSpPr>
            <a:spLocks noGrp="1"/>
          </p:cNvSpPr>
          <p:nvPr>
            <p:ph idx="1"/>
          </p:nvPr>
        </p:nvSpPr>
        <p:spPr/>
        <p:txBody>
          <a:bodyPr/>
          <a:lstStyle/>
          <a:p>
            <a:endParaRPr lang="en-GB" dirty="0"/>
          </a:p>
          <a:p>
            <a:endParaRPr lang="en-GB" dirty="0"/>
          </a:p>
          <a:p>
            <a:endParaRPr lang="en-GB" dirty="0"/>
          </a:p>
        </p:txBody>
      </p:sp>
      <p:sp>
        <p:nvSpPr>
          <p:cNvPr id="8" name="TextBox 7">
            <a:extLst>
              <a:ext uri="{FF2B5EF4-FFF2-40B4-BE49-F238E27FC236}">
                <a16:creationId xmlns:a16="http://schemas.microsoft.com/office/drawing/2014/main" id="{11BF1230-A0EF-4A5B-B504-4813D00FE37D}"/>
              </a:ext>
            </a:extLst>
          </p:cNvPr>
          <p:cNvSpPr txBox="1"/>
          <p:nvPr/>
        </p:nvSpPr>
        <p:spPr>
          <a:xfrm>
            <a:off x="3047241" y="2315803"/>
            <a:ext cx="6096000" cy="3356303"/>
          </a:xfrm>
          <a:prstGeom prst="rect">
            <a:avLst/>
          </a:prstGeom>
          <a:noFill/>
        </p:spPr>
        <p:txBody>
          <a:bodyPr wrap="square">
            <a:spAutoFit/>
          </a:bodyPr>
          <a:lstStyle/>
          <a:p>
            <a:pPr>
              <a:lnSpc>
                <a:spcPct val="107000"/>
              </a:lnSpc>
              <a:spcAft>
                <a:spcPts val="800"/>
              </a:spcAft>
            </a:pPr>
            <a:r>
              <a:rPr lang="en-GB" sz="4000" dirty="0">
                <a:effectLst/>
                <a:latin typeface="Calibri" panose="020F0502020204030204" pitchFamily="34" charset="0"/>
                <a:ea typeface="Calibri" panose="020F0502020204030204" pitchFamily="34" charset="0"/>
                <a:cs typeface="Times New Roman" panose="02020603050405020304" pitchFamily="18" charset="0"/>
              </a:rPr>
              <a:t>Have you gained understanding and direction which will assist you with completing Assessment 1 of this module?</a:t>
            </a:r>
          </a:p>
        </p:txBody>
      </p:sp>
    </p:spTree>
    <p:extLst>
      <p:ext uri="{BB962C8B-B14F-4D97-AF65-F5344CB8AC3E}">
        <p14:creationId xmlns:p14="http://schemas.microsoft.com/office/powerpoint/2010/main" val="1276307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B77E1-3449-46D5-AC52-E6621B57AD4C}"/>
              </a:ext>
            </a:extLst>
          </p:cNvPr>
          <p:cNvSpPr>
            <a:spLocks noGrp="1"/>
          </p:cNvSpPr>
          <p:nvPr>
            <p:ph type="title"/>
          </p:nvPr>
        </p:nvSpPr>
        <p:spPr/>
        <p:txBody>
          <a:bodyPr/>
          <a:lstStyle/>
          <a:p>
            <a:r>
              <a:rPr lang="en-GB" sz="4000" b="1" dirty="0"/>
              <a:t>Reading:</a:t>
            </a:r>
          </a:p>
        </p:txBody>
      </p:sp>
      <p:sp>
        <p:nvSpPr>
          <p:cNvPr id="3" name="Content Placeholder 2">
            <a:extLst>
              <a:ext uri="{FF2B5EF4-FFF2-40B4-BE49-F238E27FC236}">
                <a16:creationId xmlns:a16="http://schemas.microsoft.com/office/drawing/2014/main" id="{928AA04C-7EFE-4CFF-8B32-5D9D4E805DAE}"/>
              </a:ext>
            </a:extLst>
          </p:cNvPr>
          <p:cNvSpPr>
            <a:spLocks noGrp="1"/>
          </p:cNvSpPr>
          <p:nvPr>
            <p:ph idx="1"/>
          </p:nvPr>
        </p:nvSpPr>
        <p:spPr/>
        <p:txBody>
          <a:bodyPr/>
          <a:lstStyle/>
          <a:p>
            <a:pPr marL="0" indent="0">
              <a:buNone/>
            </a:pPr>
            <a:endParaRPr lang="en-GB" sz="2400" dirty="0">
              <a:latin typeface="Bookman Old Style" panose="02050604050505020204" pitchFamily="18" charset="0"/>
            </a:endParaRPr>
          </a:p>
          <a:p>
            <a:pPr marL="0" indent="0">
              <a:buNone/>
            </a:pPr>
            <a:r>
              <a:rPr lang="en-GB" sz="2400" dirty="0">
                <a:latin typeface="Bookman Old Style" panose="02050604050505020204" pitchFamily="18" charset="0"/>
              </a:rPr>
              <a:t>Deborah Grayson Riegel, 2011. </a:t>
            </a:r>
            <a:r>
              <a:rPr lang="en-GB" sz="2400" i="1" dirty="0">
                <a:latin typeface="Bookman Old Style" panose="02050604050505020204" pitchFamily="18" charset="0"/>
              </a:rPr>
              <a:t>Overcoming nerves when giving a presentation</a:t>
            </a:r>
          </a:p>
          <a:p>
            <a:pPr marL="0" indent="0">
              <a:buNone/>
            </a:pPr>
            <a:r>
              <a:rPr lang="en-GB" sz="2400" dirty="0">
                <a:latin typeface="Bookman Old Style" panose="02050604050505020204" pitchFamily="18" charset="0"/>
                <a:hlinkClick r:id="rId3">
                  <a:extLst>
                    <a:ext uri="{A12FA001-AC4F-418D-AE19-62706E023703}">
                      <ahyp:hlinkClr xmlns:ahyp="http://schemas.microsoft.com/office/drawing/2018/hyperlinkcolor" val="tx"/>
                    </a:ext>
                  </a:extLst>
                </a:hlinkClick>
              </a:rPr>
              <a:t>https://www.youtube.com/watch?v=mbDipVRt5aE</a:t>
            </a:r>
            <a:r>
              <a:rPr lang="en-GB" sz="2400" dirty="0">
                <a:latin typeface="Bookman Old Style" panose="02050604050505020204" pitchFamily="18" charset="0"/>
              </a:rPr>
              <a:t> </a:t>
            </a:r>
          </a:p>
          <a:p>
            <a:pPr marL="0" indent="0">
              <a:buNone/>
            </a:pPr>
            <a:endParaRPr lang="en-GB" sz="2400" dirty="0">
              <a:latin typeface="Bookman Old Style" panose="02050604050505020204" pitchFamily="18" charset="0"/>
            </a:endParaRPr>
          </a:p>
          <a:p>
            <a:pPr marL="0" indent="0">
              <a:buNone/>
            </a:pPr>
            <a:r>
              <a:rPr lang="en-GB" sz="2400" dirty="0">
                <a:latin typeface="Bookman Old Style" panose="02050604050505020204" pitchFamily="18" charset="0"/>
              </a:rPr>
              <a:t>Simon Sez. 2013.  </a:t>
            </a:r>
            <a:r>
              <a:rPr lang="en-GB" sz="2400" i="1" dirty="0">
                <a:latin typeface="Bookman Old Style" panose="02050604050505020204" pitchFamily="18" charset="0"/>
              </a:rPr>
              <a:t>Creating a Presentation Part 1 - PowerPoint 2013 Tutorial</a:t>
            </a:r>
          </a:p>
          <a:p>
            <a:pPr marL="0" indent="0">
              <a:buNone/>
            </a:pPr>
            <a:r>
              <a:rPr lang="en-GB" sz="2400" dirty="0">
                <a:latin typeface="Bookman Old Style" panose="02050604050505020204" pitchFamily="18" charset="0"/>
                <a:hlinkClick r:id="rId4">
                  <a:extLst>
                    <a:ext uri="{A12FA001-AC4F-418D-AE19-62706E023703}">
                      <ahyp:hlinkClr xmlns:ahyp="http://schemas.microsoft.com/office/drawing/2018/hyperlinkcolor" val="tx"/>
                    </a:ext>
                  </a:extLst>
                </a:hlinkClick>
              </a:rPr>
              <a:t>https://www.youtube.com/watch?v=LTWf8Ck8Dk8</a:t>
            </a:r>
            <a:r>
              <a:rPr lang="en-GB" sz="2400" dirty="0">
                <a:latin typeface="Bookman Old Style" panose="02050604050505020204" pitchFamily="18" charset="0"/>
              </a:rPr>
              <a:t> </a:t>
            </a:r>
          </a:p>
          <a:p>
            <a:endParaRPr lang="en-GB" dirty="0"/>
          </a:p>
        </p:txBody>
      </p:sp>
    </p:spTree>
    <p:extLst>
      <p:ext uri="{BB962C8B-B14F-4D97-AF65-F5344CB8AC3E}">
        <p14:creationId xmlns:p14="http://schemas.microsoft.com/office/powerpoint/2010/main" val="2657291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a:t>
            </a:r>
            <a:r>
              <a:rPr lang="en-GB" sz="4000" dirty="0"/>
              <a:t>‘</a:t>
            </a:r>
            <a:r>
              <a:rPr lang="en-GB" sz="4000" b="1" dirty="0"/>
              <a:t>Top up’ reading</a:t>
            </a:r>
            <a:endParaRPr lang="en-US" sz="4000" dirty="0"/>
          </a:p>
        </p:txBody>
      </p:sp>
      <p:sp>
        <p:nvSpPr>
          <p:cNvPr id="5" name="Content Placeholder 4"/>
          <p:cNvSpPr>
            <a:spLocks noGrp="1"/>
          </p:cNvSpPr>
          <p:nvPr>
            <p:ph idx="1"/>
          </p:nvPr>
        </p:nvSpPr>
        <p:spPr>
          <a:xfrm>
            <a:off x="1104900" y="1318953"/>
            <a:ext cx="9982200" cy="5539047"/>
          </a:xfrm>
        </p:spPr>
        <p:txBody>
          <a:bodyPr>
            <a:normAutofit fontScale="92500" lnSpcReduction="20000"/>
          </a:bodyPr>
          <a:lstStyle/>
          <a:p>
            <a:pPr marL="0" indent="0">
              <a:buNone/>
            </a:pPr>
            <a:endParaRPr lang="en-GB" dirty="0"/>
          </a:p>
          <a:p>
            <a:pPr marL="0" indent="0">
              <a:buNone/>
            </a:pPr>
            <a:r>
              <a:rPr lang="en-GB" sz="1900" dirty="0">
                <a:latin typeface="+mj-lt"/>
              </a:rPr>
              <a:t>Cooper, M. 2008. </a:t>
            </a:r>
            <a:r>
              <a:rPr lang="en-GB" sz="1900" i="1" dirty="0">
                <a:latin typeface="+mj-lt"/>
              </a:rPr>
              <a:t>Essential Research Findings in Counselling and Psychotherapy: the facts are friendly.</a:t>
            </a:r>
            <a:r>
              <a:rPr lang="en-GB" sz="1900" dirty="0">
                <a:latin typeface="+mj-lt"/>
              </a:rPr>
              <a:t> London: Sage.  </a:t>
            </a:r>
          </a:p>
          <a:p>
            <a:pPr marL="0" indent="0">
              <a:buNone/>
            </a:pPr>
            <a:r>
              <a:rPr lang="en-GB" sz="1800" b="0" i="0" u="none" strike="noStrike" baseline="0" dirty="0">
                <a:latin typeface="+mj-lt"/>
              </a:rPr>
              <a:t>Gaudet, S. &amp; Robert, D. 2018. Choosing an approach to guide methodological decisions. In Gaudet, S., &amp; Robert, D. </a:t>
            </a:r>
            <a:r>
              <a:rPr lang="en-GB" sz="1800" b="0" i="1" u="none" strike="noStrike" baseline="0" dirty="0">
                <a:latin typeface="+mj-lt"/>
              </a:rPr>
              <a:t>A journey through qualitative research. </a:t>
            </a:r>
            <a:r>
              <a:rPr lang="en-GB" sz="1800" b="0" i="0" u="none" strike="noStrike" baseline="0" dirty="0">
                <a:latin typeface="+mj-lt"/>
              </a:rPr>
              <a:t>40-76.  London: SAGE.</a:t>
            </a:r>
          </a:p>
          <a:p>
            <a:pPr marL="0" indent="0">
              <a:buNone/>
            </a:pPr>
            <a:r>
              <a:rPr lang="en-GB" sz="1900" dirty="0">
                <a:latin typeface="+mj-lt"/>
              </a:rPr>
              <a:t>Harper, D. 2012. </a:t>
            </a:r>
            <a:r>
              <a:rPr lang="en-GB" sz="1900" i="1" dirty="0">
                <a:latin typeface="+mj-lt"/>
              </a:rPr>
              <a:t>Qualitative research methods in mental health and psychotherapy: a guide for students and practitioners</a:t>
            </a:r>
            <a:r>
              <a:rPr lang="en-GB" sz="1900" dirty="0">
                <a:latin typeface="+mj-lt"/>
              </a:rPr>
              <a:t>, Oxford: Wiley-Blackwell. Online</a:t>
            </a:r>
          </a:p>
          <a:p>
            <a:pPr marL="0" indent="0">
              <a:buNone/>
            </a:pPr>
            <a:r>
              <a:rPr lang="en-GB" sz="1900" dirty="0">
                <a:latin typeface="+mj-lt"/>
              </a:rPr>
              <a:t>McLeod, J. (2011) </a:t>
            </a:r>
            <a:r>
              <a:rPr lang="en-GB" sz="1900" i="1" dirty="0">
                <a:latin typeface="+mj-lt"/>
              </a:rPr>
              <a:t>Qualitative Research in Counselling and Psychotherapy</a:t>
            </a:r>
            <a:r>
              <a:rPr lang="en-GB" sz="1900" dirty="0">
                <a:latin typeface="+mj-lt"/>
              </a:rPr>
              <a:t>. 2</a:t>
            </a:r>
            <a:r>
              <a:rPr lang="en-GB" sz="1900" baseline="30000" dirty="0">
                <a:latin typeface="+mj-lt"/>
              </a:rPr>
              <a:t>nd</a:t>
            </a:r>
            <a:r>
              <a:rPr lang="en-GB" sz="1900" dirty="0">
                <a:latin typeface="+mj-lt"/>
              </a:rPr>
              <a:t> Ed.  London: Sage </a:t>
            </a:r>
          </a:p>
          <a:p>
            <a:pPr marL="0" indent="0" algn="l">
              <a:buNone/>
            </a:pPr>
            <a:r>
              <a:rPr lang="en-GB" sz="1900" b="0" i="0" dirty="0">
                <a:effectLst/>
                <a:latin typeface="+mj-lt"/>
              </a:rPr>
              <a:t>Park, J. and Park, M., 2016. Qualitative versus quantitative research methods: Discovery or justification?. </a:t>
            </a:r>
            <a:r>
              <a:rPr lang="en-GB" sz="1900" b="0" i="1" dirty="0">
                <a:effectLst/>
                <a:latin typeface="+mj-lt"/>
              </a:rPr>
              <a:t>Journal of Marketing Thought</a:t>
            </a:r>
            <a:r>
              <a:rPr lang="en-GB" sz="1900" b="0" i="0" dirty="0">
                <a:effectLst/>
                <a:latin typeface="+mj-lt"/>
              </a:rPr>
              <a:t>, 3(1), pp.1-8.</a:t>
            </a:r>
          </a:p>
          <a:p>
            <a:pPr marL="0" indent="0" algn="l">
              <a:buNone/>
            </a:pPr>
            <a:r>
              <a:rPr lang="en-GB" sz="1900" b="0" i="0" dirty="0">
                <a:effectLst/>
                <a:latin typeface="+mj-lt"/>
              </a:rPr>
              <a:t>Rahman, M.S., 2017. The Advantages and Disadvantages of Using Qualitative and Quantitative Approaches and Methods in Language” Testing and Assessment” Research: A Literature Review. </a:t>
            </a:r>
            <a:r>
              <a:rPr lang="en-GB" sz="1900" b="0" i="1" dirty="0">
                <a:effectLst/>
                <a:latin typeface="+mj-lt"/>
              </a:rPr>
              <a:t>Journal of Education and Learning</a:t>
            </a:r>
            <a:r>
              <a:rPr lang="en-GB" sz="1900" b="0" i="0" dirty="0">
                <a:effectLst/>
                <a:latin typeface="+mj-lt"/>
              </a:rPr>
              <a:t>, 6(1), 102-112.</a:t>
            </a:r>
          </a:p>
          <a:p>
            <a:pPr marL="0" indent="0" algn="l">
              <a:buNone/>
            </a:pPr>
            <a:r>
              <a:rPr lang="en-GB" sz="1900" b="0" i="0" dirty="0" err="1">
                <a:effectLst/>
                <a:latin typeface="+mj-lt"/>
              </a:rPr>
              <a:t>Walliman</a:t>
            </a:r>
            <a:r>
              <a:rPr lang="en-GB" sz="1900" b="0" i="0" dirty="0">
                <a:effectLst/>
                <a:latin typeface="+mj-lt"/>
              </a:rPr>
              <a:t>, N., 2017. </a:t>
            </a:r>
            <a:r>
              <a:rPr lang="en-GB" sz="1900" b="0" i="1" dirty="0">
                <a:effectLst/>
                <a:latin typeface="+mj-lt"/>
              </a:rPr>
              <a:t>Research methods</a:t>
            </a:r>
            <a:r>
              <a:rPr lang="en-GB" sz="1900" b="0" i="0" dirty="0">
                <a:effectLst/>
                <a:latin typeface="+mj-lt"/>
              </a:rPr>
              <a:t>: The basics. Routledge.</a:t>
            </a:r>
            <a:endParaRPr lang="en-GB" sz="1900" dirty="0">
              <a:latin typeface="+mj-lt"/>
            </a:endParaRPr>
          </a:p>
          <a:p>
            <a:pPr marL="0" indent="0">
              <a:buNone/>
            </a:pPr>
            <a:r>
              <a:rPr lang="en-GB" sz="1900" dirty="0">
                <a:latin typeface="+mj-lt"/>
              </a:rPr>
              <a:t>Willig, C. 2008.. </a:t>
            </a:r>
            <a:r>
              <a:rPr lang="en-GB" sz="1900" i="1" dirty="0">
                <a:latin typeface="+mj-lt"/>
              </a:rPr>
              <a:t>Introducing Qualitative Research in Psychology</a:t>
            </a:r>
            <a:r>
              <a:rPr lang="en-GB" sz="1900" dirty="0">
                <a:latin typeface="+mj-lt"/>
              </a:rPr>
              <a:t>. 2</a:t>
            </a:r>
            <a:r>
              <a:rPr lang="en-GB" sz="1900" baseline="30000" dirty="0">
                <a:latin typeface="+mj-lt"/>
              </a:rPr>
              <a:t>nd</a:t>
            </a:r>
            <a:r>
              <a:rPr lang="en-GB" sz="1900" dirty="0">
                <a:latin typeface="+mj-lt"/>
              </a:rPr>
              <a:t> Ed. Berkshire: Open University Press.</a:t>
            </a:r>
          </a:p>
          <a:p>
            <a:pPr marL="0" indent="0">
              <a:buNone/>
            </a:pPr>
            <a:r>
              <a:rPr lang="en-GB" sz="1900" dirty="0">
                <a:latin typeface="Bookman Old Style" panose="02050604050505020204" pitchFamily="18" charset="0"/>
              </a:rPr>
              <a:t> .    </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439A6-5401-415D-9D52-3F9E0510476B}"/>
              </a:ext>
            </a:extLst>
          </p:cNvPr>
          <p:cNvSpPr>
            <a:spLocks noGrp="1"/>
          </p:cNvSpPr>
          <p:nvPr>
            <p:ph type="title"/>
          </p:nvPr>
        </p:nvSpPr>
        <p:spPr/>
        <p:txBody>
          <a:bodyPr/>
          <a:lstStyle/>
          <a:p>
            <a:r>
              <a:rPr lang="en-GB" dirty="0"/>
              <a:t>Preparatory for work for next week’s lesson:</a:t>
            </a:r>
          </a:p>
        </p:txBody>
      </p:sp>
      <p:graphicFrame>
        <p:nvGraphicFramePr>
          <p:cNvPr id="5" name="Content Placeholder 4">
            <a:extLst>
              <a:ext uri="{FF2B5EF4-FFF2-40B4-BE49-F238E27FC236}">
                <a16:creationId xmlns:a16="http://schemas.microsoft.com/office/drawing/2014/main" id="{6EEF104C-621F-452E-97BE-130724EE5E0E}"/>
              </a:ext>
            </a:extLst>
          </p:cNvPr>
          <p:cNvGraphicFramePr>
            <a:graphicFrameLocks noGrp="1"/>
          </p:cNvGraphicFramePr>
          <p:nvPr>
            <p:ph idx="1"/>
            <p:extLst>
              <p:ext uri="{D42A27DB-BD31-4B8C-83A1-F6EECF244321}">
                <p14:modId xmlns:p14="http://schemas.microsoft.com/office/powerpoint/2010/main" val="2228321185"/>
              </p:ext>
            </p:extLst>
          </p:nvPr>
        </p:nvGraphicFramePr>
        <p:xfrm>
          <a:off x="1163782" y="1955260"/>
          <a:ext cx="9923318" cy="2168049"/>
        </p:xfrm>
        <a:graphic>
          <a:graphicData uri="http://schemas.openxmlformats.org/drawingml/2006/table">
            <a:tbl>
              <a:tblPr/>
              <a:tblGrid>
                <a:gridCol w="9923318">
                  <a:extLst>
                    <a:ext uri="{9D8B030D-6E8A-4147-A177-3AD203B41FA5}">
                      <a16:colId xmlns:a16="http://schemas.microsoft.com/office/drawing/2014/main" val="754321784"/>
                    </a:ext>
                  </a:extLst>
                </a:gridCol>
              </a:tblGrid>
              <a:tr h="2168049">
                <a:tc>
                  <a:txBody>
                    <a:bodyPr/>
                    <a:lstStyle/>
                    <a:p>
                      <a:pPr marL="208280" indent="-208280" algn="ctr" fontAlgn="base" hangingPunct="0">
                        <a:lnSpc>
                          <a:spcPct val="115000"/>
                        </a:lnSpc>
                        <a:spcAft>
                          <a:spcPts val="800"/>
                        </a:spcAft>
                        <a:tabLst>
                          <a:tab pos="914400" algn="l"/>
                          <a:tab pos="1371600" algn="l"/>
                          <a:tab pos="1828800" algn="l"/>
                        </a:tabLst>
                      </a:pPr>
                      <a:endParaRPr lang="en-US" sz="2400" dirty="0">
                        <a:solidFill>
                          <a:schemeClr val="tx1"/>
                        </a:solidFill>
                        <a:effectLst/>
                        <a:latin typeface="+mj-lt"/>
                        <a:ea typeface="Calibri" panose="020F0502020204030204" pitchFamily="34" charset="0"/>
                        <a:cs typeface="Arial" panose="020B0604020202020204" pitchFamily="34" charset="0"/>
                      </a:endParaRPr>
                    </a:p>
                    <a:p>
                      <a:pPr marL="208280" indent="-208280" algn="ctr" fontAlgn="base" hangingPunct="0">
                        <a:lnSpc>
                          <a:spcPct val="115000"/>
                        </a:lnSpc>
                        <a:spcAft>
                          <a:spcPts val="800"/>
                        </a:spcAft>
                        <a:tabLst>
                          <a:tab pos="914400" algn="l"/>
                          <a:tab pos="1371600" algn="l"/>
                          <a:tab pos="1828800" algn="l"/>
                        </a:tabLst>
                      </a:pPr>
                      <a:r>
                        <a:rPr lang="en-US" sz="2400" dirty="0">
                          <a:solidFill>
                            <a:schemeClr val="tx1"/>
                          </a:solidFill>
                          <a:effectLst/>
                          <a:latin typeface="+mj-lt"/>
                          <a:ea typeface="Calibri" panose="020F0502020204030204" pitchFamily="34" charset="0"/>
                          <a:cs typeface="Arial" panose="020B0604020202020204" pitchFamily="34" charset="0"/>
                        </a:rPr>
                        <a:t>Engage with the recorded information on Thematic Analysis</a:t>
                      </a:r>
                      <a:endParaRPr lang="en-GB" sz="2400" dirty="0">
                        <a:solidFill>
                          <a:schemeClr val="tx1"/>
                        </a:solidFill>
                        <a:effectLst/>
                        <a:latin typeface="+mj-lt"/>
                        <a:ea typeface="Calibri" panose="020F0502020204030204" pitchFamily="34" charset="0"/>
                        <a:cs typeface="Times New Roman" panose="02020603050405020304" pitchFamily="18" charset="0"/>
                      </a:endParaRPr>
                    </a:p>
                    <a:p>
                      <a:pPr marL="0" indent="0" algn="ctr" fontAlgn="base" hangingPunct="0">
                        <a:lnSpc>
                          <a:spcPct val="115000"/>
                        </a:lnSpc>
                        <a:spcAft>
                          <a:spcPts val="800"/>
                        </a:spcAft>
                        <a:tabLst>
                          <a:tab pos="914400" algn="l"/>
                          <a:tab pos="1371600" algn="l"/>
                          <a:tab pos="1828800" algn="l"/>
                        </a:tabLst>
                      </a:pPr>
                      <a:r>
                        <a:rPr lang="en-US" sz="2400" dirty="0">
                          <a:solidFill>
                            <a:schemeClr val="tx1"/>
                          </a:solidFill>
                          <a:effectLst/>
                          <a:latin typeface="+mj-lt"/>
                          <a:ea typeface="Calibri" panose="020F0502020204030204" pitchFamily="34" charset="0"/>
                          <a:cs typeface="Arial" panose="020B0604020202020204" pitchFamily="34" charset="0"/>
                        </a:rPr>
                        <a:t>on Moodle, Part 1 &amp; 2 in readiness for group work at our next lesson</a:t>
                      </a:r>
                      <a:endParaRPr lang="en-GB" sz="2400" dirty="0">
                        <a:solidFill>
                          <a:schemeClr val="tx1"/>
                        </a:solidFill>
                        <a:effectLst/>
                        <a:latin typeface="+mj-lt"/>
                        <a:ea typeface="Calibri" panose="020F0502020204030204" pitchFamily="34" charset="0"/>
                        <a:cs typeface="Times New Roman" panose="02020603050405020304" pitchFamily="18" charset="0"/>
                      </a:endParaRPr>
                    </a:p>
                  </a:txBody>
                  <a:tcPr marL="114300" marR="114300" marT="0" marB="0">
                    <a:lnL>
                      <a:noFill/>
                    </a:lnL>
                    <a:lnR>
                      <a:noFill/>
                    </a:lnR>
                    <a:lnT>
                      <a:noFill/>
                    </a:lnT>
                    <a:lnB>
                      <a:noFill/>
                    </a:lnB>
                  </a:tcPr>
                </a:tc>
                <a:extLst>
                  <a:ext uri="{0D108BD9-81ED-4DB2-BD59-A6C34878D82A}">
                    <a16:rowId xmlns:a16="http://schemas.microsoft.com/office/drawing/2014/main" val="2609361106"/>
                  </a:ext>
                </a:extLst>
              </a:tr>
            </a:tbl>
          </a:graphicData>
        </a:graphic>
      </p:graphicFrame>
    </p:spTree>
    <p:extLst>
      <p:ext uri="{BB962C8B-B14F-4D97-AF65-F5344CB8AC3E}">
        <p14:creationId xmlns:p14="http://schemas.microsoft.com/office/powerpoint/2010/main" val="228209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schemas.microsoft.com/office/2006/documentManagement/types"/>
    <ds:schemaRef ds:uri="4873beb7-5857-4685-be1f-d57550cc96cc"/>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4354</TotalTime>
  <Words>1599</Words>
  <Application>Microsoft Office PowerPoint</Application>
  <PresentationFormat>Widescreen</PresentationFormat>
  <Paragraphs>178</Paragraphs>
  <Slides>26</Slides>
  <Notes>26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Arial</vt:lpstr>
      <vt:lpstr>Bookman Old Style</vt:lpstr>
      <vt:lpstr>Calibri</vt:lpstr>
      <vt:lpstr>CG Times</vt:lpstr>
      <vt:lpstr>Euphemia</vt:lpstr>
      <vt:lpstr>Plantagenet Cherokee</vt:lpstr>
      <vt:lpstr>Roboto</vt:lpstr>
      <vt:lpstr>Times New Roman</vt:lpstr>
      <vt:lpstr>Wingdings</vt:lpstr>
      <vt:lpstr>Academic Literature 16x9</vt:lpstr>
      <vt:lpstr>Advanced research methods in counselling:</vt:lpstr>
      <vt:lpstr>Learning Aims for this lesson: </vt:lpstr>
      <vt:lpstr>What is expected of you?</vt:lpstr>
      <vt:lpstr>Assessment Component One:</vt:lpstr>
      <vt:lpstr>Submission details:</vt:lpstr>
      <vt:lpstr>The context of your presentation:</vt:lpstr>
      <vt:lpstr>Content:</vt:lpstr>
      <vt:lpstr>Introduce your subject:</vt:lpstr>
      <vt:lpstr>Support your points with examples:</vt:lpstr>
      <vt:lpstr>Presentation:</vt:lpstr>
      <vt:lpstr>Helpful reading:</vt:lpstr>
      <vt:lpstr>Presentation Tips: Not like this….</vt:lpstr>
      <vt:lpstr>Presentation Tips: More like this…</vt:lpstr>
      <vt:lpstr>Introduce yourself…..</vt:lpstr>
      <vt:lpstr>Consider: </vt:lpstr>
      <vt:lpstr>Some suggestions for context and content…..</vt:lpstr>
      <vt:lpstr>Suggested reading on critiquing:</vt:lpstr>
      <vt:lpstr>  Critical questions reviewed towards the end of your presentation might include:</vt:lpstr>
      <vt:lpstr>Presentation skills:</vt:lpstr>
      <vt:lpstr>Pay attention to … …</vt:lpstr>
      <vt:lpstr> </vt:lpstr>
      <vt:lpstr>So, to check that we all know what we have to do and when:</vt:lpstr>
      <vt:lpstr>Learning Aims for this lesson: </vt:lpstr>
      <vt:lpstr>Reading:</vt:lpstr>
      <vt:lpstr> ‘Top up’ reading</vt:lpstr>
      <vt:lpstr>Preparatory for work for next week’s lesson: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ECHC7001 Advanced Research Methods</dc:title>
  <dc:creator>Andrea Williams</dc:creator>
  <cp:lastModifiedBy>Beverly Cole</cp:lastModifiedBy>
  <cp:revision>83</cp:revision>
  <dcterms:created xsi:type="dcterms:W3CDTF">2020-09-09T20:43:18Z</dcterms:created>
  <dcterms:modified xsi:type="dcterms:W3CDTF">2021-09-23T17:45:54Z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