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360" r:id="rId6"/>
    <p:sldId id="257" r:id="rId7"/>
    <p:sldId id="25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8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3006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4404D4-7125-48E4-9CB1-2A8652991CCA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0724D5-482C-4D9E-BD2D-A9A739557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253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Module 1</a:t>
            </a:r>
            <a:br>
              <a:rPr lang="en-GB" dirty="0" smtClean="0"/>
            </a:br>
            <a:r>
              <a:rPr lang="en-GB" dirty="0" smtClean="0"/>
              <a:t>Day 3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Fieldbay</a:t>
            </a:r>
            <a:r>
              <a:rPr lang="en-GB" dirty="0" smtClean="0"/>
              <a:t> Leadership Academy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To recap on where we are currently, and to consider in more depth how we connect with others – with our enhanced level of self-awareness!</a:t>
            </a:r>
          </a:p>
          <a:p>
            <a:pPr marL="0" indent="0">
              <a:buNone/>
            </a:pPr>
            <a:r>
              <a:rPr lang="en-GB" dirty="0" smtClean="0"/>
              <a:t>This takes us closer to the work required for the second assignment, in terms of identifying areas for development in in a leadership capacity.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63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Welcome/</a:t>
            </a:r>
            <a:r>
              <a:rPr lang="en-GB" dirty="0" err="1" smtClean="0"/>
              <a:t>Croeso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Review of and reflection on learning to date</a:t>
            </a:r>
          </a:p>
          <a:p>
            <a:r>
              <a:rPr lang="en-GB" dirty="0" err="1" smtClean="0"/>
              <a:t>GoMad</a:t>
            </a:r>
            <a:endParaRPr lang="en-GB" dirty="0" smtClean="0"/>
          </a:p>
          <a:p>
            <a:r>
              <a:rPr lang="en-GB" dirty="0" smtClean="0"/>
              <a:t>Emotional Intelligence</a:t>
            </a:r>
          </a:p>
          <a:p>
            <a:r>
              <a:rPr lang="en-GB" dirty="0" smtClean="0"/>
              <a:t>Mindfulness</a:t>
            </a:r>
          </a:p>
          <a:p>
            <a:r>
              <a:rPr lang="en-GB" dirty="0" smtClean="0"/>
              <a:t>Transactional Analysis</a:t>
            </a:r>
          </a:p>
          <a:p>
            <a:r>
              <a:rPr lang="en-GB" dirty="0" smtClean="0"/>
              <a:t>Learning Styles</a:t>
            </a:r>
          </a:p>
          <a:p>
            <a:r>
              <a:rPr lang="en-GB" dirty="0" smtClean="0"/>
              <a:t>Review of 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5964"/>
            <a:ext cx="7715200" cy="5401268"/>
          </a:xfrm>
        </p:spPr>
      </p:pic>
    </p:spTree>
    <p:extLst>
      <p:ext uri="{BB962C8B-B14F-4D97-AF65-F5344CB8AC3E}">
        <p14:creationId xmlns:p14="http://schemas.microsoft.com/office/powerpoint/2010/main" val="14650474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purl.org/dc/terms/"/>
    <ds:schemaRef ds:uri="http://www.w3.org/XML/1998/namespace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810</TotalTime>
  <Words>82</Words>
  <Application>Microsoft Office PowerPoint</Application>
  <PresentationFormat>On-screen Show (4:3)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Leadership Module 1 Day 3 </vt:lpstr>
      <vt:lpstr>Aim of Today</vt:lpstr>
      <vt:lpstr>Welcome/Croeso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Heather Fish</cp:lastModifiedBy>
  <cp:revision>33</cp:revision>
  <dcterms:created xsi:type="dcterms:W3CDTF">2015-04-14T15:21:28Z</dcterms:created>
  <dcterms:modified xsi:type="dcterms:W3CDTF">2016-03-16T11:30:24Z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