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448" r:id="rId5"/>
    <p:sldId id="2463" r:id="rId6"/>
    <p:sldId id="2462" r:id="rId7"/>
    <p:sldId id="259" r:id="rId8"/>
    <p:sldId id="2451" r:id="rId9"/>
    <p:sldId id="2465" r:id="rId10"/>
    <p:sldId id="2457" r:id="rId11"/>
    <p:sldId id="2432" r:id="rId12"/>
    <p:sldId id="2433" r:id="rId13"/>
    <p:sldId id="2436"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2" userDrawn="1">
          <p15:clr>
            <a:srgbClr val="A4A3A4"/>
          </p15:clr>
        </p15:guide>
        <p15:guide id="2" pos="3840" userDrawn="1">
          <p15:clr>
            <a:srgbClr val="A4A3A4"/>
          </p15:clr>
        </p15:guide>
        <p15:guide id="3" orient="horz" pos="14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023B"/>
    <a:srgbClr val="898989"/>
    <a:srgbClr val="2F3342"/>
    <a:srgbClr val="A53F52"/>
    <a:srgbClr val="2C2153"/>
    <a:srgbClr val="E9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B08461-3061-410D-ABB0-5BBFB79A3531}" v="6" dt="2025-11-11T21:21:59.4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5033" autoAdjust="0"/>
  </p:normalViewPr>
  <p:slideViewPr>
    <p:cSldViewPr snapToGrid="0">
      <p:cViewPr varScale="1">
        <p:scale>
          <a:sx n="64" d="100"/>
          <a:sy n="64" d="100"/>
        </p:scale>
        <p:origin x="978" y="78"/>
      </p:cViewPr>
      <p:guideLst>
        <p:guide orient="horz" pos="1992"/>
        <p:guide pos="3840"/>
        <p:guide orient="horz" pos="1416"/>
      </p:guideLst>
    </p:cSldViewPr>
  </p:slideViewPr>
  <p:outlineViewPr>
    <p:cViewPr>
      <p:scale>
        <a:sx n="33" d="100"/>
        <a:sy n="33" d="100"/>
      </p:scale>
      <p:origin x="0" y="-5189"/>
    </p:cViewPr>
  </p:outlineViewPr>
  <p:notesTextViewPr>
    <p:cViewPr>
      <p:scale>
        <a:sx n="1" d="1"/>
        <a:sy n="1" d="1"/>
      </p:scale>
      <p:origin x="0" y="0"/>
    </p:cViewPr>
  </p:notesTextViewPr>
  <p:sorterViewPr>
    <p:cViewPr>
      <p:scale>
        <a:sx n="130" d="100"/>
        <a:sy n="130" d="100"/>
      </p:scale>
      <p:origin x="0" y="-8722"/>
    </p:cViewPr>
  </p:sorterViewPr>
  <p:notesViewPr>
    <p:cSldViewPr snapToGrid="0">
      <p:cViewPr varScale="1">
        <p:scale>
          <a:sx n="96" d="100"/>
          <a:sy n="96" d="100"/>
        </p:scale>
        <p:origin x="289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wayne Myers (2433717)" userId="6d35e9b1-f675-48bf-8cee-7a6b56aa1183" providerId="ADAL" clId="{7D5CC15E-927B-46D6-BED2-AA2370B20E87}"/>
    <pc:docChg chg="custSel addSld delSld modSld sldOrd">
      <pc:chgData name="Dwayne Myers (2433717)" userId="6d35e9b1-f675-48bf-8cee-7a6b56aa1183" providerId="ADAL" clId="{7D5CC15E-927B-46D6-BED2-AA2370B20E87}" dt="2025-11-12T15:10:21.810" v="1560" actId="14100"/>
      <pc:docMkLst>
        <pc:docMk/>
      </pc:docMkLst>
      <pc:sldChg chg="modSp mod">
        <pc:chgData name="Dwayne Myers (2433717)" userId="6d35e9b1-f675-48bf-8cee-7a6b56aa1183" providerId="ADAL" clId="{7D5CC15E-927B-46D6-BED2-AA2370B20E87}" dt="2025-11-12T15:10:21.810" v="1560" actId="14100"/>
        <pc:sldMkLst>
          <pc:docMk/>
          <pc:sldMk cId="1325373587" sldId="259"/>
        </pc:sldMkLst>
        <pc:spChg chg="mod">
          <ac:chgData name="Dwayne Myers (2433717)" userId="6d35e9b1-f675-48bf-8cee-7a6b56aa1183" providerId="ADAL" clId="{7D5CC15E-927B-46D6-BED2-AA2370B20E87}" dt="2025-11-12T15:10:21.810" v="1560" actId="14100"/>
          <ac:spMkLst>
            <pc:docMk/>
            <pc:sldMk cId="1325373587" sldId="259"/>
            <ac:spMk id="10" creationId="{255FA470-23EB-4512-8FFB-28DDAB08B002}"/>
          </ac:spMkLst>
        </pc:spChg>
      </pc:sldChg>
      <pc:sldChg chg="modSp mod">
        <pc:chgData name="Dwayne Myers (2433717)" userId="6d35e9b1-f675-48bf-8cee-7a6b56aa1183" providerId="ADAL" clId="{7D5CC15E-927B-46D6-BED2-AA2370B20E87}" dt="2025-11-11T20:42:54.657" v="593" actId="20577"/>
        <pc:sldMkLst>
          <pc:docMk/>
          <pc:sldMk cId="2779095684" sldId="2433"/>
        </pc:sldMkLst>
        <pc:spChg chg="mod">
          <ac:chgData name="Dwayne Myers (2433717)" userId="6d35e9b1-f675-48bf-8cee-7a6b56aa1183" providerId="ADAL" clId="{7D5CC15E-927B-46D6-BED2-AA2370B20E87}" dt="2025-11-11T20:42:54.657" v="593" actId="20577"/>
          <ac:spMkLst>
            <pc:docMk/>
            <pc:sldMk cId="2779095684" sldId="2433"/>
            <ac:spMk id="4" creationId="{797EF4CE-E0F9-4353-9C7D-5294DDF363C6}"/>
          </ac:spMkLst>
        </pc:spChg>
      </pc:sldChg>
      <pc:sldChg chg="delSp modSp mod">
        <pc:chgData name="Dwayne Myers (2433717)" userId="6d35e9b1-f675-48bf-8cee-7a6b56aa1183" providerId="ADAL" clId="{7D5CC15E-927B-46D6-BED2-AA2370B20E87}" dt="2025-11-11T19:24:32.868" v="158" actId="20577"/>
        <pc:sldMkLst>
          <pc:docMk/>
          <pc:sldMk cId="927727573" sldId="2436"/>
        </pc:sldMkLst>
        <pc:spChg chg="del mod">
          <ac:chgData name="Dwayne Myers (2433717)" userId="6d35e9b1-f675-48bf-8cee-7a6b56aa1183" providerId="ADAL" clId="{7D5CC15E-927B-46D6-BED2-AA2370B20E87}" dt="2025-11-11T19:24:11.065" v="155" actId="478"/>
          <ac:spMkLst>
            <pc:docMk/>
            <pc:sldMk cId="927727573" sldId="2436"/>
            <ac:spMk id="3" creationId="{C747C414-85D9-40D6-9BB3-5AF68A84F413}"/>
          </ac:spMkLst>
        </pc:spChg>
        <pc:spChg chg="mod">
          <ac:chgData name="Dwayne Myers (2433717)" userId="6d35e9b1-f675-48bf-8cee-7a6b56aa1183" providerId="ADAL" clId="{7D5CC15E-927B-46D6-BED2-AA2370B20E87}" dt="2025-11-11T19:21:48.563" v="41" actId="20577"/>
          <ac:spMkLst>
            <pc:docMk/>
            <pc:sldMk cId="927727573" sldId="2436"/>
            <ac:spMk id="8" creationId="{0B070B25-2BBC-49AC-9CFA-1CD7195DF2D6}"/>
          </ac:spMkLst>
        </pc:spChg>
        <pc:spChg chg="mod">
          <ac:chgData name="Dwayne Myers (2433717)" userId="6d35e9b1-f675-48bf-8cee-7a6b56aa1183" providerId="ADAL" clId="{7D5CC15E-927B-46D6-BED2-AA2370B20E87}" dt="2025-11-11T19:24:32.868" v="158" actId="20577"/>
          <ac:spMkLst>
            <pc:docMk/>
            <pc:sldMk cId="927727573" sldId="2436"/>
            <ac:spMk id="9" creationId="{9E2524A0-105C-4170-BB48-CD0756FB3DFE}"/>
          </ac:spMkLst>
        </pc:spChg>
        <pc:spChg chg="mod">
          <ac:chgData name="Dwayne Myers (2433717)" userId="6d35e9b1-f675-48bf-8cee-7a6b56aa1183" providerId="ADAL" clId="{7D5CC15E-927B-46D6-BED2-AA2370B20E87}" dt="2025-11-11T19:23:52.361" v="138" actId="20577"/>
          <ac:spMkLst>
            <pc:docMk/>
            <pc:sldMk cId="927727573" sldId="2436"/>
            <ac:spMk id="10" creationId="{6E57A531-5B0F-485D-A015-BC78AD089BA6}"/>
          </ac:spMkLst>
        </pc:spChg>
      </pc:sldChg>
      <pc:sldChg chg="addSp delSp modSp mod">
        <pc:chgData name="Dwayne Myers (2433717)" userId="6d35e9b1-f675-48bf-8cee-7a6b56aa1183" providerId="ADAL" clId="{7D5CC15E-927B-46D6-BED2-AA2370B20E87}" dt="2025-11-11T21:45:59.677" v="1558" actId="20577"/>
        <pc:sldMkLst>
          <pc:docMk/>
          <pc:sldMk cId="2944765398" sldId="2451"/>
        </pc:sldMkLst>
        <pc:spChg chg="del mod">
          <ac:chgData name="Dwayne Myers (2433717)" userId="6d35e9b1-f675-48bf-8cee-7a6b56aa1183" providerId="ADAL" clId="{7D5CC15E-927B-46D6-BED2-AA2370B20E87}" dt="2025-11-11T20:44:39.060" v="608" actId="478"/>
          <ac:spMkLst>
            <pc:docMk/>
            <pc:sldMk cId="2944765398" sldId="2451"/>
            <ac:spMk id="2" creationId="{B156CAF1-214F-4566-9B0D-DACA1063E8C8}"/>
          </ac:spMkLst>
        </pc:spChg>
        <pc:spChg chg="mod">
          <ac:chgData name="Dwayne Myers (2433717)" userId="6d35e9b1-f675-48bf-8cee-7a6b56aa1183" providerId="ADAL" clId="{7D5CC15E-927B-46D6-BED2-AA2370B20E87}" dt="2025-11-11T21:20:51.737" v="1090" actId="14100"/>
          <ac:spMkLst>
            <pc:docMk/>
            <pc:sldMk cId="2944765398" sldId="2451"/>
            <ac:spMk id="3" creationId="{1D24B42B-925B-494C-A986-BD85E8117E1E}"/>
          </ac:spMkLst>
        </pc:spChg>
        <pc:spChg chg="del mod">
          <ac:chgData name="Dwayne Myers (2433717)" userId="6d35e9b1-f675-48bf-8cee-7a6b56aa1183" providerId="ADAL" clId="{7D5CC15E-927B-46D6-BED2-AA2370B20E87}" dt="2025-11-11T21:14:55.051" v="1009" actId="21"/>
          <ac:spMkLst>
            <pc:docMk/>
            <pc:sldMk cId="2944765398" sldId="2451"/>
            <ac:spMk id="4" creationId="{A34062C6-8FF8-C23A-BE25-E12FAFF0CE0D}"/>
          </ac:spMkLst>
        </pc:spChg>
        <pc:spChg chg="add del mod">
          <ac:chgData name="Dwayne Myers (2433717)" userId="6d35e9b1-f675-48bf-8cee-7a6b56aa1183" providerId="ADAL" clId="{7D5CC15E-927B-46D6-BED2-AA2370B20E87}" dt="2025-11-11T20:44:44.084" v="609" actId="478"/>
          <ac:spMkLst>
            <pc:docMk/>
            <pc:sldMk cId="2944765398" sldId="2451"/>
            <ac:spMk id="11" creationId="{DD91A638-3788-B231-BCB5-A3C1695C586A}"/>
          </ac:spMkLst>
        </pc:spChg>
        <pc:spChg chg="add mod">
          <ac:chgData name="Dwayne Myers (2433717)" userId="6d35e9b1-f675-48bf-8cee-7a6b56aa1183" providerId="ADAL" clId="{7D5CC15E-927B-46D6-BED2-AA2370B20E87}" dt="2025-11-11T21:21:48.602" v="1093" actId="1076"/>
          <ac:spMkLst>
            <pc:docMk/>
            <pc:sldMk cId="2944765398" sldId="2451"/>
            <ac:spMk id="12" creationId="{A44930D5-9235-73E7-44CB-DF6D21DC3653}"/>
          </ac:spMkLst>
        </pc:spChg>
        <pc:spChg chg="add del mod">
          <ac:chgData name="Dwayne Myers (2433717)" userId="6d35e9b1-f675-48bf-8cee-7a6b56aa1183" providerId="ADAL" clId="{7D5CC15E-927B-46D6-BED2-AA2370B20E87}" dt="2025-11-11T21:20:14.814" v="1081" actId="478"/>
          <ac:spMkLst>
            <pc:docMk/>
            <pc:sldMk cId="2944765398" sldId="2451"/>
            <ac:spMk id="14" creationId="{695540CB-8239-3961-7070-98426D287E2E}"/>
          </ac:spMkLst>
        </pc:spChg>
        <pc:spChg chg="add mod">
          <ac:chgData name="Dwayne Myers (2433717)" userId="6d35e9b1-f675-48bf-8cee-7a6b56aa1183" providerId="ADAL" clId="{7D5CC15E-927B-46D6-BED2-AA2370B20E87}" dt="2025-11-11T21:45:59.677" v="1558" actId="20577"/>
          <ac:spMkLst>
            <pc:docMk/>
            <pc:sldMk cId="2944765398" sldId="2451"/>
            <ac:spMk id="15" creationId="{EABC11B2-989B-9DB0-3C46-EC041DEA9962}"/>
          </ac:spMkLst>
        </pc:spChg>
        <pc:picChg chg="del mod">
          <ac:chgData name="Dwayne Myers (2433717)" userId="6d35e9b1-f675-48bf-8cee-7a6b56aa1183" providerId="ADAL" clId="{7D5CC15E-927B-46D6-BED2-AA2370B20E87}" dt="2025-11-11T21:20:10.652" v="1080" actId="478"/>
          <ac:picMkLst>
            <pc:docMk/>
            <pc:sldMk cId="2944765398" sldId="2451"/>
            <ac:picMk id="8" creationId="{A596BF19-CC58-4709-B5D6-3FC378FDC7BA}"/>
          </ac:picMkLst>
        </pc:picChg>
      </pc:sldChg>
      <pc:sldChg chg="modSp mod">
        <pc:chgData name="Dwayne Myers (2433717)" userId="6d35e9b1-f675-48bf-8cee-7a6b56aa1183" providerId="ADAL" clId="{7D5CC15E-927B-46D6-BED2-AA2370B20E87}" dt="2025-11-11T20:43:24.146" v="599" actId="313"/>
        <pc:sldMkLst>
          <pc:docMk/>
          <pc:sldMk cId="3164405530" sldId="2457"/>
        </pc:sldMkLst>
        <pc:spChg chg="mod">
          <ac:chgData name="Dwayne Myers (2433717)" userId="6d35e9b1-f675-48bf-8cee-7a6b56aa1183" providerId="ADAL" clId="{7D5CC15E-927B-46D6-BED2-AA2370B20E87}" dt="2025-11-11T20:43:24.146" v="599" actId="313"/>
          <ac:spMkLst>
            <pc:docMk/>
            <pc:sldMk cId="3164405530" sldId="2457"/>
            <ac:spMk id="11" creationId="{545817FC-AEF8-9FE3-6185-36515AB999C0}"/>
          </ac:spMkLst>
        </pc:spChg>
      </pc:sldChg>
      <pc:sldChg chg="modSp mod">
        <pc:chgData name="Dwayne Myers (2433717)" userId="6d35e9b1-f675-48bf-8cee-7a6b56aa1183" providerId="ADAL" clId="{7D5CC15E-927B-46D6-BED2-AA2370B20E87}" dt="2025-11-11T20:27:02.048" v="210" actId="20577"/>
        <pc:sldMkLst>
          <pc:docMk/>
          <pc:sldMk cId="1649098948" sldId="2462"/>
        </pc:sldMkLst>
        <pc:spChg chg="mod">
          <ac:chgData name="Dwayne Myers (2433717)" userId="6d35e9b1-f675-48bf-8cee-7a6b56aa1183" providerId="ADAL" clId="{7D5CC15E-927B-46D6-BED2-AA2370B20E87}" dt="2025-11-11T20:27:02.048" v="210" actId="20577"/>
          <ac:spMkLst>
            <pc:docMk/>
            <pc:sldMk cId="1649098948" sldId="2462"/>
            <ac:spMk id="6" creationId="{F3C89A40-EEAA-43AB-9A3A-B2CFDE450F1B}"/>
          </ac:spMkLst>
        </pc:spChg>
      </pc:sldChg>
      <pc:sldChg chg="new del ord">
        <pc:chgData name="Dwayne Myers (2433717)" userId="6d35e9b1-f675-48bf-8cee-7a6b56aa1183" providerId="ADAL" clId="{7D5CC15E-927B-46D6-BED2-AA2370B20E87}" dt="2025-11-12T15:09:54.881" v="1559" actId="2696"/>
        <pc:sldMkLst>
          <pc:docMk/>
          <pc:sldMk cId="1468516587" sldId="2464"/>
        </pc:sldMkLst>
      </pc:sldChg>
      <pc:sldChg chg="addSp delSp modSp new mod ord">
        <pc:chgData name="Dwayne Myers (2433717)" userId="6d35e9b1-f675-48bf-8cee-7a6b56aa1183" providerId="ADAL" clId="{7D5CC15E-927B-46D6-BED2-AA2370B20E87}" dt="2025-11-11T21:15:15.962" v="1012" actId="14100"/>
        <pc:sldMkLst>
          <pc:docMk/>
          <pc:sldMk cId="241340413" sldId="2465"/>
        </pc:sldMkLst>
        <pc:spChg chg="del">
          <ac:chgData name="Dwayne Myers (2433717)" userId="6d35e9b1-f675-48bf-8cee-7a6b56aa1183" providerId="ADAL" clId="{7D5CC15E-927B-46D6-BED2-AA2370B20E87}" dt="2025-11-11T20:30:36.137" v="217" actId="478"/>
          <ac:spMkLst>
            <pc:docMk/>
            <pc:sldMk cId="241340413" sldId="2465"/>
            <ac:spMk id="2" creationId="{A55CC522-B365-6A63-726E-2BE35A2564A5}"/>
          </ac:spMkLst>
        </pc:spChg>
        <pc:spChg chg="del mod">
          <ac:chgData name="Dwayne Myers (2433717)" userId="6d35e9b1-f675-48bf-8cee-7a6b56aa1183" providerId="ADAL" clId="{7D5CC15E-927B-46D6-BED2-AA2370B20E87}" dt="2025-11-11T20:36:32.266" v="342" actId="478"/>
          <ac:spMkLst>
            <pc:docMk/>
            <pc:sldMk cId="241340413" sldId="2465"/>
            <ac:spMk id="3" creationId="{AE0BE3B3-2276-C83A-C5C4-DBD61B30BD21}"/>
          </ac:spMkLst>
        </pc:spChg>
        <pc:spChg chg="del">
          <ac:chgData name="Dwayne Myers (2433717)" userId="6d35e9b1-f675-48bf-8cee-7a6b56aa1183" providerId="ADAL" clId="{7D5CC15E-927B-46D6-BED2-AA2370B20E87}" dt="2025-11-11T20:31:17.707" v="220" actId="478"/>
          <ac:spMkLst>
            <pc:docMk/>
            <pc:sldMk cId="241340413" sldId="2465"/>
            <ac:spMk id="5" creationId="{86205445-2AA5-1164-0BD3-422220AC73A3}"/>
          </ac:spMkLst>
        </pc:spChg>
        <pc:spChg chg="add del mod">
          <ac:chgData name="Dwayne Myers (2433717)" userId="6d35e9b1-f675-48bf-8cee-7a6b56aa1183" providerId="ADAL" clId="{7D5CC15E-927B-46D6-BED2-AA2370B20E87}" dt="2025-11-11T20:37:12.337" v="346"/>
          <ac:spMkLst>
            <pc:docMk/>
            <pc:sldMk cId="241340413" sldId="2465"/>
            <ac:spMk id="6" creationId="{E6F411C5-1124-F5C2-79E6-2610B2B66845}"/>
          </ac:spMkLst>
        </pc:spChg>
        <pc:spChg chg="add mod">
          <ac:chgData name="Dwayne Myers (2433717)" userId="6d35e9b1-f675-48bf-8cee-7a6b56aa1183" providerId="ADAL" clId="{7D5CC15E-927B-46D6-BED2-AA2370B20E87}" dt="2025-11-11T21:15:15.962" v="1012" actId="14100"/>
          <ac:spMkLst>
            <pc:docMk/>
            <pc:sldMk cId="241340413" sldId="2465"/>
            <ac:spMk id="7" creationId="{AB6196CC-E393-E4A2-EB03-583FCB9E8B5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97DFCF-F890-A143-9133-C8B65C9B01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E2C281-2434-D94F-B4BD-BA3CD4DB8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497A9A2-04D9-49F4-A323-43775074701C}" type="datetime1">
              <a:rPr lang="en-GB" smtClean="0"/>
              <a:t>11/11/2025</a:t>
            </a:fld>
            <a:endParaRPr lang="en-GB"/>
          </a:p>
        </p:txBody>
      </p:sp>
      <p:sp>
        <p:nvSpPr>
          <p:cNvPr id="4" name="Footer Placeholder 3">
            <a:extLst>
              <a:ext uri="{FF2B5EF4-FFF2-40B4-BE49-F238E27FC236}">
                <a16:creationId xmlns:a16="http://schemas.microsoft.com/office/drawing/2014/main" id="{5C17CBFA-633D-5540-AFAA-BE1F495EC6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6B5631-D714-AD41-853B-A883ADC344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65AE8BC-2AB3-9E4C-9797-2A6F8A74C74E}" type="slidenum">
              <a:rPr lang="en-GB" smtClean="0"/>
              <a:t>‹#›</a:t>
            </a:fld>
            <a:endParaRPr lang="en-GB"/>
          </a:p>
        </p:txBody>
      </p:sp>
    </p:spTree>
    <p:extLst>
      <p:ext uri="{BB962C8B-B14F-4D97-AF65-F5344CB8AC3E}">
        <p14:creationId xmlns:p14="http://schemas.microsoft.com/office/powerpoint/2010/main" val="42739870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D9AD85-B496-451C-A9B5-64589B09AB2F}" type="datetime1">
              <a:rPr lang="en-GB" smtClean="0"/>
              <a:pPr/>
              <a:t>07/11/2025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28B34ED-4CDD-41C9-90F7-D768D5559A6F}" type="slidenum">
              <a:rPr lang="en-GB" noProof="0" smtClean="0"/>
              <a:t>‹#›</a:t>
            </a:fld>
            <a:endParaRPr lang="en-GB" noProof="0"/>
          </a:p>
        </p:txBody>
      </p:sp>
    </p:spTree>
    <p:extLst>
      <p:ext uri="{BB962C8B-B14F-4D97-AF65-F5344CB8AC3E}">
        <p14:creationId xmlns:p14="http://schemas.microsoft.com/office/powerpoint/2010/main" val="422597063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a:t>
            </a:fld>
            <a:endParaRPr lang="en-GB"/>
          </a:p>
        </p:txBody>
      </p:sp>
    </p:spTree>
    <p:extLst>
      <p:ext uri="{BB962C8B-B14F-4D97-AF65-F5344CB8AC3E}">
        <p14:creationId xmlns:p14="http://schemas.microsoft.com/office/powerpoint/2010/main" val="3796574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3</a:t>
            </a:fld>
            <a:endParaRPr lang="en-GB"/>
          </a:p>
        </p:txBody>
      </p:sp>
    </p:spTree>
    <p:extLst>
      <p:ext uri="{BB962C8B-B14F-4D97-AF65-F5344CB8AC3E}">
        <p14:creationId xmlns:p14="http://schemas.microsoft.com/office/powerpoint/2010/main" val="3552508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4</a:t>
            </a:fld>
            <a:endParaRPr lang="en-GB"/>
          </a:p>
        </p:txBody>
      </p:sp>
    </p:spTree>
    <p:extLst>
      <p:ext uri="{BB962C8B-B14F-4D97-AF65-F5344CB8AC3E}">
        <p14:creationId xmlns:p14="http://schemas.microsoft.com/office/powerpoint/2010/main" val="1632949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5</a:t>
            </a:fld>
            <a:endParaRPr lang="en-GB"/>
          </a:p>
        </p:txBody>
      </p:sp>
    </p:spTree>
    <p:extLst>
      <p:ext uri="{BB962C8B-B14F-4D97-AF65-F5344CB8AC3E}">
        <p14:creationId xmlns:p14="http://schemas.microsoft.com/office/powerpoint/2010/main" val="3220755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7</a:t>
            </a:fld>
            <a:endParaRPr lang="en-GB"/>
          </a:p>
        </p:txBody>
      </p:sp>
    </p:spTree>
    <p:extLst>
      <p:ext uri="{BB962C8B-B14F-4D97-AF65-F5344CB8AC3E}">
        <p14:creationId xmlns:p14="http://schemas.microsoft.com/office/powerpoint/2010/main" val="3392505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8</a:t>
            </a:fld>
            <a:endParaRPr lang="en-GB"/>
          </a:p>
        </p:txBody>
      </p:sp>
    </p:spTree>
    <p:extLst>
      <p:ext uri="{BB962C8B-B14F-4D97-AF65-F5344CB8AC3E}">
        <p14:creationId xmlns:p14="http://schemas.microsoft.com/office/powerpoint/2010/main" val="3726802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9</a:t>
            </a:fld>
            <a:endParaRPr lang="en-GB"/>
          </a:p>
        </p:txBody>
      </p:sp>
    </p:spTree>
    <p:extLst>
      <p:ext uri="{BB962C8B-B14F-4D97-AF65-F5344CB8AC3E}">
        <p14:creationId xmlns:p14="http://schemas.microsoft.com/office/powerpoint/2010/main" val="9958624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10</a:t>
            </a:fld>
            <a:endParaRPr lang="en-GB"/>
          </a:p>
        </p:txBody>
      </p:sp>
    </p:spTree>
    <p:extLst>
      <p:ext uri="{BB962C8B-B14F-4D97-AF65-F5344CB8AC3E}">
        <p14:creationId xmlns:p14="http://schemas.microsoft.com/office/powerpoint/2010/main" val="4115261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US" noProof="0"/>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cap="all" baseline="0"/>
            </a:lvl1pPr>
          </a:lstStyle>
          <a:p>
            <a:pPr rtl="0"/>
            <a:r>
              <a:rPr lang="en-GB" spc="300" noProof="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rtlCol="0">
            <a:noAutofit/>
          </a:bodyPr>
          <a:lstStyle>
            <a:lvl1pPr>
              <a:lnSpc>
                <a:spcPct val="150000"/>
              </a:lnSpc>
              <a:spcBef>
                <a:spcPts val="1000"/>
              </a:spcBef>
              <a:defRPr sz="4000" cap="all" spc="300" baseline="0"/>
            </a:lvl1pPr>
          </a:lstStyle>
          <a:p>
            <a:pPr rtl="0"/>
            <a:r>
              <a:rPr lang="en-GB" noProof="0"/>
              <a:t>Click to edit Master TEXT styles</a:t>
            </a:r>
          </a:p>
        </p:txBody>
      </p:sp>
    </p:spTree>
    <p:extLst>
      <p:ext uri="{BB962C8B-B14F-4D97-AF65-F5344CB8AC3E}">
        <p14:creationId xmlns:p14="http://schemas.microsoft.com/office/powerpoint/2010/main" val="31823031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prstGeom prst="parallelogram">
            <a:avLst/>
          </a:prstGeom>
          <a:effectLst/>
        </p:spPr>
        <p:txBody>
          <a:bodyPr rtlCol="0" anchor="ctr"/>
          <a:lstStyle>
            <a:lvl1pPr marL="0" indent="0"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7C83D428-B974-43F4-9246-0A2EECA11A5B}"/>
              </a:ext>
            </a:extLst>
          </p:cNvPr>
          <p:cNvSpPr>
            <a:spLocks noGrp="1"/>
          </p:cNvSpPr>
          <p:nvPr>
            <p:ph type="title" hasCustomPrompt="1"/>
          </p:nvPr>
        </p:nvSpPr>
        <p:spPr>
          <a:xfrm>
            <a:off x="7068819" y="642927"/>
            <a:ext cx="4846320" cy="1435947"/>
          </a:xfrm>
        </p:spPr>
        <p:txBody>
          <a:bodyPr rtlCol="0" anchor="t">
            <a:noAutofit/>
          </a:bodyPr>
          <a:lstStyle>
            <a:lvl1pPr algn="l">
              <a:lnSpc>
                <a:spcPct val="150000"/>
              </a:lnSpc>
              <a:spcBef>
                <a:spcPts val="1000"/>
              </a:spcBef>
              <a:defRPr sz="5400" baseline="0"/>
            </a:lvl1pPr>
          </a:lstStyle>
          <a:p>
            <a:pPr rtl="0"/>
            <a:r>
              <a:rPr lang="en-GB" noProof="0"/>
              <a:t>Title</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
        <p:nvSpPr>
          <p:cNvPr id="13" name="Text Placeholder 12">
            <a:extLst>
              <a:ext uri="{FF2B5EF4-FFF2-40B4-BE49-F238E27FC236}">
                <a16:creationId xmlns:a16="http://schemas.microsoft.com/office/drawing/2014/main" id="{9D00A38D-CFE8-4333-B9D2-D3E7EACA4F0E}"/>
              </a:ext>
            </a:extLst>
          </p:cNvPr>
          <p:cNvSpPr>
            <a:spLocks noGrp="1"/>
          </p:cNvSpPr>
          <p:nvPr>
            <p:ph type="body" sz="quarter" idx="15" hasCustomPrompt="1"/>
          </p:nvPr>
        </p:nvSpPr>
        <p:spPr>
          <a:xfrm>
            <a:off x="7068820" y="2078875"/>
            <a:ext cx="4114800" cy="3798888"/>
          </a:xfrm>
        </p:spPr>
        <p:txBody>
          <a:bodyPr rtlCol="0">
            <a:noAutofit/>
          </a:bodyPr>
          <a:lstStyle>
            <a:lvl1pPr marL="0" indent="0">
              <a:buNone/>
              <a:defRPr sz="1800" spc="300"/>
            </a:lvl1pPr>
          </a:lstStyle>
          <a:p>
            <a:pPr lvl="0" rtl="0"/>
            <a:r>
              <a:rPr lang="en-GB" noProof="0"/>
              <a:t>CLICK TO EDIT MASTER TEXT STYLES</a:t>
            </a:r>
          </a:p>
        </p:txBody>
      </p:sp>
      <p:sp>
        <p:nvSpPr>
          <p:cNvPr id="3" name="Rectangle 2">
            <a:extLst>
              <a:ext uri="{FF2B5EF4-FFF2-40B4-BE49-F238E27FC236}">
                <a16:creationId xmlns:a16="http://schemas.microsoft.com/office/drawing/2014/main" id="{1AA8588E-221D-4931-A290-C5C4184435AD}"/>
              </a:ext>
              <a:ext uri="{C183D7F6-B498-43B3-948B-1728B52AA6E4}">
                <adec:decorative xmlns:adec="http://schemas.microsoft.com/office/drawing/2017/decorative" val="1"/>
              </a:ext>
            </a:extLst>
          </p:cNvPr>
          <p:cNvSpPr/>
          <p:nvPr userDrawn="1"/>
        </p:nvSpPr>
        <p:spPr>
          <a:xfrm>
            <a:off x="7068820"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629115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E5539E44-E270-49B4-8B0A-07870325AA91}"/>
              </a:ext>
            </a:extLst>
          </p:cNvPr>
          <p:cNvSpPr>
            <a:spLocks noGrp="1"/>
          </p:cNvSpPr>
          <p:nvPr>
            <p:ph type="body" sz="quarter" idx="16" hasCustomPrompt="1"/>
          </p:nvPr>
        </p:nvSpPr>
        <p:spPr>
          <a:xfrm>
            <a:off x="6225539" y="1546138"/>
            <a:ext cx="4023360" cy="464871"/>
          </a:xfr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100000"/>
              </a:lnSpc>
              <a:spcBef>
                <a:spcPts val="0"/>
              </a:spcBef>
              <a:buNone/>
              <a:defRPr lang="en-US" sz="1400" spc="300" baseline="0" dirty="0">
                <a:solidFill>
                  <a:schemeClr val="lt1"/>
                </a:solidFill>
              </a:defRPr>
            </a:lvl1pPr>
          </a:lstStyle>
          <a:p>
            <a:pPr marL="0" lvl="0" algn="ctr" rtl="0"/>
            <a:r>
              <a:rPr lang="en-GB" noProof="0"/>
              <a:t>CLICK TO EDIT MASTER TEXT STYLES</a:t>
            </a:r>
          </a:p>
        </p:txBody>
      </p:sp>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46932"/>
          </a:xfrm>
          <a:effectLst/>
        </p:spPr>
        <p:txBody>
          <a:bodyPr rtlCol="0" anchor="ctr"/>
          <a:lstStyle>
            <a:lvl1pPr marL="0" indent="0" algn="ctr">
              <a:buNone/>
              <a:defRPr/>
            </a:lvl1pPr>
          </a:lstStyle>
          <a:p>
            <a:pPr rtl="0"/>
            <a:r>
              <a:rPr lang="en-US" noProof="0"/>
              <a:t>Click icon to add picture</a:t>
            </a:r>
            <a:endParaRPr lang="en-GB" noProof="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2799617"/>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2" name="Title 1">
            <a:extLst>
              <a:ext uri="{FF2B5EF4-FFF2-40B4-BE49-F238E27FC236}">
                <a16:creationId xmlns:a16="http://schemas.microsoft.com/office/drawing/2014/main" id="{3CB0E4A3-5566-43FE-A59F-2C4F4FE7F32A}"/>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247832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6792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 name="connsiteX0" fmla="*/ 0 w 6096000"/>
              <a:gd name="connsiteY0" fmla="*/ 0 h 6867922"/>
              <a:gd name="connsiteX1" fmla="*/ 6096000 w 6096000"/>
              <a:gd name="connsiteY1" fmla="*/ 0 h 6867922"/>
              <a:gd name="connsiteX2" fmla="*/ 4228633 w 6096000"/>
              <a:gd name="connsiteY2" fmla="*/ 6867922 h 6867922"/>
              <a:gd name="connsiteX3" fmla="*/ 0 w 6096000"/>
              <a:gd name="connsiteY3" fmla="*/ 6858000 h 6867922"/>
              <a:gd name="connsiteX4" fmla="*/ 0 w 6096000"/>
              <a:gd name="connsiteY4" fmla="*/ 0 h 686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67922">
                <a:moveTo>
                  <a:pt x="0" y="0"/>
                </a:moveTo>
                <a:lnTo>
                  <a:pt x="6096000" y="0"/>
                </a:lnTo>
                <a:lnTo>
                  <a:pt x="4228633" y="6867922"/>
                </a:lnTo>
                <a:lnTo>
                  <a:pt x="0" y="6858000"/>
                </a:lnTo>
                <a:lnTo>
                  <a:pt x="0" y="0"/>
                </a:lnTo>
                <a:close/>
              </a:path>
            </a:pathLst>
          </a:custGeom>
          <a:effectLst/>
        </p:spPr>
        <p:txBody>
          <a:bodyPr rtlCol="0" anchor="ctr"/>
          <a:lstStyle>
            <a:lvl1pPr marL="0" indent="0" algn="ctr">
              <a:buNone/>
              <a:defRPr/>
            </a:lvl1pPr>
          </a:lstStyle>
          <a:p>
            <a:pPr rtl="0"/>
            <a:r>
              <a:rPr lang="en-US" noProof="0"/>
              <a:t>Click icon to add picture</a:t>
            </a:r>
            <a:endParaRPr lang="en-GB" noProof="0"/>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262871"/>
            <a:ext cx="5251450" cy="1661297"/>
          </a:xfrm>
        </p:spPr>
        <p:txBody>
          <a:bodyPr rtlCol="0" anchor="b"/>
          <a:lstStyle>
            <a:lvl1pPr algn="l">
              <a:defRPr sz="6000" spc="300"/>
            </a:lvl1pPr>
          </a:lstStyle>
          <a:p>
            <a:pPr rtl="0"/>
            <a:r>
              <a:rPr lang="en-GB" noProof="0"/>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378134"/>
            <a:ext cx="5251450" cy="36512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chor="ctr">
            <a:noAutofit/>
          </a:bodyPr>
          <a:lstStyle>
            <a:lvl1pPr marL="0" indent="0" algn="ctr">
              <a:lnSpc>
                <a:spcPct val="100000"/>
              </a:lnSpc>
              <a:buNone/>
              <a:defRPr sz="1400" cap="all" spc="600"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5289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7792279" y="365125"/>
            <a:ext cx="4018722" cy="573989"/>
          </a:xfrm>
        </p:spPr>
        <p:txBody>
          <a:bodyPr lIns="0" rIns="0" rtlCol="0">
            <a:noAutofit/>
          </a:bodyPr>
          <a:lstStyle>
            <a:lvl1pPr algn="l">
              <a:defRPr sz="3200" spc="300"/>
            </a:lvl1pPr>
          </a:lstStyle>
          <a:p>
            <a:pPr rtl="0"/>
            <a:r>
              <a:rPr lang="en-GB" noProof="0"/>
              <a:t>SLIDE TITLE HERE</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7792279" y="1263841"/>
            <a:ext cx="4018722" cy="4636392"/>
          </a:xfrm>
        </p:spPr>
        <p:txBody>
          <a:bodyPr lIns="0" rIns="0" rtlCol="0">
            <a:noAutofit/>
          </a:bodyPr>
          <a:lstStyle>
            <a:lvl1pPr>
              <a:lnSpc>
                <a:spcPct val="150000"/>
              </a:lnSpc>
              <a:spcBef>
                <a:spcPts val="500"/>
              </a:spcBef>
              <a:defRPr sz="1600"/>
            </a:lvl1pPr>
            <a:lvl2pPr>
              <a:lnSpc>
                <a:spcPct val="150000"/>
              </a:lnSpc>
              <a:spcBef>
                <a:spcPts val="500"/>
              </a:spcBef>
              <a:defRPr sz="1400"/>
            </a:lvl2pPr>
            <a:lvl3pPr>
              <a:lnSpc>
                <a:spcPct val="150000"/>
              </a:lnSpc>
              <a:spcBef>
                <a:spcPts val="500"/>
              </a:spcBef>
              <a:defRPr sz="1400"/>
            </a:lvl3pPr>
            <a:lvl4pPr>
              <a:lnSpc>
                <a:spcPct val="150000"/>
              </a:lnSpc>
              <a:spcBef>
                <a:spcPts val="500"/>
              </a:spcBef>
              <a:defRPr sz="1200"/>
            </a:lvl4pPr>
            <a:lvl5pPr>
              <a:lnSpc>
                <a:spcPct val="150000"/>
              </a:lnSpc>
              <a:spcBef>
                <a:spcPts val="500"/>
              </a:spcBef>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9" name="Slide Number Placeholder 5">
            <a:extLst>
              <a:ext uri="{FF2B5EF4-FFF2-40B4-BE49-F238E27FC236}">
                <a16:creationId xmlns:a16="http://schemas.microsoft.com/office/drawing/2014/main" id="{3DEB48E0-328C-45EE-A8BD-90E6AB26108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noAutofit/>
          </a:bodyP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5" name="Picture Placeholder 4">
            <a:extLst>
              <a:ext uri="{FF2B5EF4-FFF2-40B4-BE49-F238E27FC236}">
                <a16:creationId xmlns:a16="http://schemas.microsoft.com/office/drawing/2014/main" id="{D7CA175D-816E-4F70-96CC-8A1FD0EB16CE}"/>
              </a:ext>
            </a:extLst>
          </p:cNvPr>
          <p:cNvSpPr>
            <a:spLocks noGrp="1"/>
          </p:cNvSpPr>
          <p:nvPr>
            <p:ph type="pic" sz="quarter" idx="14"/>
          </p:nvPr>
        </p:nvSpPr>
        <p:spPr>
          <a:xfrm>
            <a:off x="736600" y="365125"/>
            <a:ext cx="2997200" cy="1781979"/>
          </a:xfrm>
        </p:spPr>
        <p:txBody>
          <a:bodyPr rtlCol="0">
            <a:noAutofit/>
          </a:bodyPr>
          <a:lstStyle/>
          <a:p>
            <a:pPr rtl="0"/>
            <a:r>
              <a:rPr lang="en-US" noProof="0"/>
              <a:t>Click icon to add picture</a:t>
            </a:r>
            <a:endParaRPr lang="en-GB" noProof="0"/>
          </a:p>
        </p:txBody>
      </p:sp>
      <p:sp>
        <p:nvSpPr>
          <p:cNvPr id="9" name="Picture Placeholder 4">
            <a:extLst>
              <a:ext uri="{FF2B5EF4-FFF2-40B4-BE49-F238E27FC236}">
                <a16:creationId xmlns:a16="http://schemas.microsoft.com/office/drawing/2014/main" id="{323519C8-24DE-471D-85A9-7A8AFACEC456}"/>
              </a:ext>
            </a:extLst>
          </p:cNvPr>
          <p:cNvSpPr>
            <a:spLocks noGrp="1"/>
          </p:cNvSpPr>
          <p:nvPr>
            <p:ph type="pic" sz="quarter" idx="15"/>
          </p:nvPr>
        </p:nvSpPr>
        <p:spPr>
          <a:xfrm>
            <a:off x="4051300" y="365125"/>
            <a:ext cx="2997200" cy="1781979"/>
          </a:xfrm>
        </p:spPr>
        <p:txBody>
          <a:bodyPr rtlCol="0">
            <a:noAutofit/>
          </a:bodyPr>
          <a:lstStyle/>
          <a:p>
            <a:pPr rtl="0"/>
            <a:r>
              <a:rPr lang="en-US" noProof="0"/>
              <a:t>Click icon to add picture</a:t>
            </a:r>
            <a:endParaRPr lang="en-GB" noProof="0"/>
          </a:p>
        </p:txBody>
      </p:sp>
      <p:sp>
        <p:nvSpPr>
          <p:cNvPr id="10" name="Picture Placeholder 4">
            <a:extLst>
              <a:ext uri="{FF2B5EF4-FFF2-40B4-BE49-F238E27FC236}">
                <a16:creationId xmlns:a16="http://schemas.microsoft.com/office/drawing/2014/main" id="{547F0F1E-7AF5-4B76-928C-7B28010C4F93}"/>
              </a:ext>
            </a:extLst>
          </p:cNvPr>
          <p:cNvSpPr>
            <a:spLocks noGrp="1"/>
          </p:cNvSpPr>
          <p:nvPr>
            <p:ph type="pic" sz="quarter" idx="16"/>
          </p:nvPr>
        </p:nvSpPr>
        <p:spPr>
          <a:xfrm>
            <a:off x="736600" y="2422525"/>
            <a:ext cx="2997200" cy="1781979"/>
          </a:xfrm>
        </p:spPr>
        <p:txBody>
          <a:bodyPr rtlCol="0">
            <a:noAutofit/>
          </a:bodyPr>
          <a:lstStyle/>
          <a:p>
            <a:pPr rtl="0"/>
            <a:r>
              <a:rPr lang="en-US" noProof="0"/>
              <a:t>Click icon to add picture</a:t>
            </a:r>
            <a:endParaRPr lang="en-GB" noProof="0"/>
          </a:p>
        </p:txBody>
      </p:sp>
      <p:sp>
        <p:nvSpPr>
          <p:cNvPr id="11" name="Picture Placeholder 4">
            <a:extLst>
              <a:ext uri="{FF2B5EF4-FFF2-40B4-BE49-F238E27FC236}">
                <a16:creationId xmlns:a16="http://schemas.microsoft.com/office/drawing/2014/main" id="{063D0E8E-9491-4AF0-918D-A0B782C5FD68}"/>
              </a:ext>
            </a:extLst>
          </p:cNvPr>
          <p:cNvSpPr>
            <a:spLocks noGrp="1"/>
          </p:cNvSpPr>
          <p:nvPr>
            <p:ph type="pic" sz="quarter" idx="17"/>
          </p:nvPr>
        </p:nvSpPr>
        <p:spPr>
          <a:xfrm>
            <a:off x="4051300" y="2422525"/>
            <a:ext cx="2997200" cy="1781979"/>
          </a:xfrm>
        </p:spPr>
        <p:txBody>
          <a:bodyPr rtlCol="0">
            <a:noAutofit/>
          </a:bodyPr>
          <a:lstStyle/>
          <a:p>
            <a:pPr rtl="0"/>
            <a:r>
              <a:rPr lang="en-US" noProof="0"/>
              <a:t>Click icon to add picture</a:t>
            </a:r>
            <a:endParaRPr lang="en-GB" noProof="0"/>
          </a:p>
        </p:txBody>
      </p:sp>
      <p:sp>
        <p:nvSpPr>
          <p:cNvPr id="12" name="Picture Placeholder 4">
            <a:extLst>
              <a:ext uri="{FF2B5EF4-FFF2-40B4-BE49-F238E27FC236}">
                <a16:creationId xmlns:a16="http://schemas.microsoft.com/office/drawing/2014/main" id="{042F54CB-9200-4D74-968A-0A3E5871D9E5}"/>
              </a:ext>
            </a:extLst>
          </p:cNvPr>
          <p:cNvSpPr>
            <a:spLocks noGrp="1"/>
          </p:cNvSpPr>
          <p:nvPr>
            <p:ph type="pic" sz="quarter" idx="18"/>
          </p:nvPr>
        </p:nvSpPr>
        <p:spPr>
          <a:xfrm>
            <a:off x="736600" y="4479925"/>
            <a:ext cx="2997200" cy="1781979"/>
          </a:xfrm>
        </p:spPr>
        <p:txBody>
          <a:bodyPr rtlCol="0">
            <a:noAutofit/>
          </a:bodyPr>
          <a:lstStyle/>
          <a:p>
            <a:pPr rtl="0"/>
            <a:r>
              <a:rPr lang="en-US" noProof="0"/>
              <a:t>Click icon to add picture</a:t>
            </a:r>
            <a:endParaRPr lang="en-GB" noProof="0"/>
          </a:p>
        </p:txBody>
      </p:sp>
      <p:sp>
        <p:nvSpPr>
          <p:cNvPr id="13" name="Picture Placeholder 4">
            <a:extLst>
              <a:ext uri="{FF2B5EF4-FFF2-40B4-BE49-F238E27FC236}">
                <a16:creationId xmlns:a16="http://schemas.microsoft.com/office/drawing/2014/main" id="{1D925119-27E3-496E-86BC-23416F94FB61}"/>
              </a:ext>
            </a:extLst>
          </p:cNvPr>
          <p:cNvSpPr>
            <a:spLocks noGrp="1"/>
          </p:cNvSpPr>
          <p:nvPr>
            <p:ph type="pic" sz="quarter" idx="19"/>
          </p:nvPr>
        </p:nvSpPr>
        <p:spPr>
          <a:xfrm>
            <a:off x="4051300" y="4479925"/>
            <a:ext cx="2997200" cy="1781979"/>
          </a:xfrm>
        </p:spPr>
        <p:txBody>
          <a:bodyPr rtlCol="0">
            <a:noAutofit/>
          </a:bodyPr>
          <a:lstStyle/>
          <a:p>
            <a:pPr rtl="0"/>
            <a:r>
              <a:rPr lang="en-US" noProof="0"/>
              <a:t>Click icon to add picture</a:t>
            </a:r>
            <a:endParaRPr lang="en-GB" noProof="0"/>
          </a:p>
        </p:txBody>
      </p:sp>
      <p:sp>
        <p:nvSpPr>
          <p:cNvPr id="4" name="Rectangle 3">
            <a:extLst>
              <a:ext uri="{FF2B5EF4-FFF2-40B4-BE49-F238E27FC236}">
                <a16:creationId xmlns:a16="http://schemas.microsoft.com/office/drawing/2014/main" id="{9DF93AF7-D4DC-42B5-8A4F-B5F3ABBB031F}"/>
              </a:ext>
              <a:ext uri="{C183D7F6-B498-43B3-948B-1728B52AA6E4}">
                <adec:decorative xmlns:adec="http://schemas.microsoft.com/office/drawing/2017/decorative" val="1"/>
              </a:ext>
            </a:extLst>
          </p:cNvPr>
          <p:cNvSpPr/>
          <p:nvPr userDrawn="1"/>
        </p:nvSpPr>
        <p:spPr>
          <a:xfrm>
            <a:off x="7781678"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Tree>
    <p:extLst>
      <p:ext uri="{BB962C8B-B14F-4D97-AF65-F5344CB8AC3E}">
        <p14:creationId xmlns:p14="http://schemas.microsoft.com/office/powerpoint/2010/main" val="175396809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45D17-D652-4766-B11C-2E8D8390D957}"/>
              </a:ext>
            </a:extLst>
          </p:cNvPr>
          <p:cNvSpPr>
            <a:spLocks noGrp="1"/>
          </p:cNvSpPr>
          <p:nvPr>
            <p:ph type="title"/>
          </p:nvPr>
        </p:nvSpPr>
        <p:spPr>
          <a:xfrm>
            <a:off x="594519" y="767791"/>
            <a:ext cx="11002962" cy="823913"/>
          </a:xfrm>
        </p:spPr>
        <p:txBody>
          <a:bodyPr rtlCol="0">
            <a:noAutofit/>
          </a:bodyPr>
          <a:lstStyle>
            <a:lvl1pPr>
              <a:defRPr sz="4800" spc="300"/>
            </a:lvl1pPr>
          </a:lstStyle>
          <a:p>
            <a:pPr rtl="0"/>
            <a:r>
              <a:rPr lang="en-US" noProof="0"/>
              <a:t>Click to edit Master title style</a:t>
            </a:r>
            <a:endParaRPr lang="en-GB" noProof="0"/>
          </a:p>
        </p:txBody>
      </p:sp>
      <p:sp>
        <p:nvSpPr>
          <p:cNvPr id="3" name="Footer Placeholder 2">
            <a:extLst>
              <a:ext uri="{FF2B5EF4-FFF2-40B4-BE49-F238E27FC236}">
                <a16:creationId xmlns:a16="http://schemas.microsoft.com/office/drawing/2014/main" id="{6BC7A58C-70BA-43E5-BD90-83ADB63B0C00}"/>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0F8A60B7-2499-42C6-8A74-ACDAE245746D}"/>
              </a:ext>
            </a:extLst>
          </p:cNvPr>
          <p:cNvSpPr>
            <a:spLocks noGrp="1"/>
          </p:cNvSpPr>
          <p:nvPr>
            <p:ph type="sldNum" sz="quarter" idx="11"/>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3452634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nchor="ctr"/>
          <a:lstStyle>
            <a:lvl1pPr marL="0" indent="0"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C179BAC-E989-4203-B9B4-66280365481B}"/>
              </a:ext>
            </a:extLst>
          </p:cNvPr>
          <p:cNvSpPr>
            <a:spLocks noGrp="1"/>
          </p:cNvSpPr>
          <p:nvPr>
            <p:ph type="title"/>
          </p:nvPr>
        </p:nvSpPr>
        <p:spPr>
          <a:xfrm>
            <a:off x="4038600" y="4607137"/>
            <a:ext cx="4114800" cy="421480"/>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a:defRPr sz="1400" spc="300" baseline="0">
                <a:latin typeface="+mn-lt"/>
              </a:defRPr>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60CCC81E-A013-4315-AD13-97BA3AA95596}"/>
              </a:ext>
            </a:extLst>
          </p:cNvPr>
          <p:cNvSpPr>
            <a:spLocks noGrp="1"/>
          </p:cNvSpPr>
          <p:nvPr>
            <p:ph type="body" sz="quarter" idx="11" hasCustomPrompt="1"/>
          </p:nvPr>
        </p:nvSpPr>
        <p:spPr>
          <a:xfrm>
            <a:off x="1478756" y="1569719"/>
            <a:ext cx="9234488" cy="2651443"/>
          </a:xfrm>
        </p:spPr>
        <p:txBody>
          <a:bodyPr rtlCol="0">
            <a:noAutofit/>
          </a:bodyPr>
          <a:lstStyle>
            <a:lvl1pPr marL="0" indent="0" algn="ctr">
              <a:buNone/>
              <a:defRPr sz="3200"/>
            </a:lvl1pPr>
          </a:lstStyle>
          <a:p>
            <a:pPr lvl="0" rtl="0"/>
            <a:r>
              <a:rPr lang="en-GB" noProof="0"/>
              <a:t>CLICK TO EDIT MASTER TEXT STYLES</a:t>
            </a:r>
          </a:p>
        </p:txBody>
      </p:sp>
    </p:spTree>
    <p:extLst>
      <p:ext uri="{BB962C8B-B14F-4D97-AF65-F5344CB8AC3E}">
        <p14:creationId xmlns:p14="http://schemas.microsoft.com/office/powerpoint/2010/main" val="79555376"/>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0EF11611-8537-47CC-87AC-2E25428B72BA}"/>
              </a:ext>
            </a:extLst>
          </p:cNvPr>
          <p:cNvSpPr>
            <a:spLocks noGrp="1"/>
          </p:cNvSpPr>
          <p:nvPr>
            <p:ph type="title"/>
          </p:nvPr>
        </p:nvSpPr>
        <p:spPr>
          <a:xfrm>
            <a:off x="594519" y="1"/>
            <a:ext cx="11002962" cy="1623218"/>
          </a:xfrm>
        </p:spPr>
        <p:txBody>
          <a:bodyPr rtlCol="0" anchor="ctr">
            <a:noAutofit/>
          </a:bodyPr>
          <a:lstStyle/>
          <a:p>
            <a:pPr algn="ctr" rtl="0"/>
            <a:r>
              <a:rPr lang="en-US" sz="4800" noProof="0"/>
              <a:t>Click to edit Master title style</a:t>
            </a:r>
            <a:endParaRPr lang="en-GB" sz="4800" noProof="0"/>
          </a:p>
        </p:txBody>
      </p:sp>
      <p:sp>
        <p:nvSpPr>
          <p:cNvPr id="19" name="Picture Placeholder 17">
            <a:extLst>
              <a:ext uri="{FF2B5EF4-FFF2-40B4-BE49-F238E27FC236}">
                <a16:creationId xmlns:a16="http://schemas.microsoft.com/office/drawing/2014/main" id="{D1A63A52-1E65-414B-BBC3-D31F515791AC}"/>
              </a:ext>
            </a:extLst>
          </p:cNvPr>
          <p:cNvSpPr>
            <a:spLocks noGrp="1"/>
          </p:cNvSpPr>
          <p:nvPr>
            <p:ph type="pic" sz="quarter" idx="11"/>
          </p:nvPr>
        </p:nvSpPr>
        <p:spPr>
          <a:xfrm>
            <a:off x="6578601" y="1638300"/>
            <a:ext cx="5156200" cy="1892300"/>
          </a:xfrm>
        </p:spPr>
        <p:txBody>
          <a:bodyPr rtlCol="0">
            <a:noAutofit/>
          </a:bodyPr>
          <a:lstStyle/>
          <a:p>
            <a:pPr rtl="0"/>
            <a:r>
              <a:rPr lang="en-US" noProof="0"/>
              <a:t>Click icon to add picture</a:t>
            </a:r>
            <a:endParaRPr lang="en-GB" noProof="0"/>
          </a:p>
        </p:txBody>
      </p:sp>
      <p:sp>
        <p:nvSpPr>
          <p:cNvPr id="18" name="Picture Placeholder 17">
            <a:extLst>
              <a:ext uri="{FF2B5EF4-FFF2-40B4-BE49-F238E27FC236}">
                <a16:creationId xmlns:a16="http://schemas.microsoft.com/office/drawing/2014/main" id="{ED7E0E1A-1E64-4A9A-9C8B-69486BD1123B}"/>
              </a:ext>
            </a:extLst>
          </p:cNvPr>
          <p:cNvSpPr>
            <a:spLocks noGrp="1"/>
          </p:cNvSpPr>
          <p:nvPr>
            <p:ph type="pic" sz="quarter" idx="10"/>
          </p:nvPr>
        </p:nvSpPr>
        <p:spPr>
          <a:xfrm>
            <a:off x="469900" y="1638300"/>
            <a:ext cx="5156200" cy="1892300"/>
          </a:xfrm>
        </p:spPr>
        <p:txBody>
          <a:bodyPr rtlCol="0">
            <a:noAutofit/>
          </a:bodyPr>
          <a:lstStyle/>
          <a:p>
            <a:pPr rtl="0"/>
            <a:r>
              <a:rPr lang="en-US" noProof="0"/>
              <a:t>Click icon to add picture</a:t>
            </a:r>
            <a:endParaRPr lang="en-GB" noProof="0"/>
          </a:p>
        </p:txBody>
      </p:sp>
      <p:sp>
        <p:nvSpPr>
          <p:cNvPr id="10" name="Text Placeholder 3">
            <a:extLst>
              <a:ext uri="{FF2B5EF4-FFF2-40B4-BE49-F238E27FC236}">
                <a16:creationId xmlns:a16="http://schemas.microsoft.com/office/drawing/2014/main" id="{1E462965-19D7-4A65-B394-9AE76A5B4805}"/>
              </a:ext>
            </a:extLst>
          </p:cNvPr>
          <p:cNvSpPr>
            <a:spLocks noGrp="1"/>
          </p:cNvSpPr>
          <p:nvPr>
            <p:ph type="body" idx="1"/>
          </p:nvPr>
        </p:nvSpPr>
        <p:spPr>
          <a:xfrm>
            <a:off x="469107" y="3864355"/>
            <a:ext cx="5157787" cy="494506"/>
          </a:xfrm>
        </p:spPr>
        <p:txBody>
          <a:bodyPr rtlCol="0">
            <a:noAutofit/>
          </a:bodyPr>
          <a:lstStyle>
            <a:lvl1pPr marL="0" indent="0">
              <a:buNone/>
              <a:defRPr sz="2400"/>
            </a:lvl1pPr>
          </a:lstStyle>
          <a:p>
            <a:pPr lvl="0" rtl="0"/>
            <a:r>
              <a:rPr lang="en-US" spc="300" noProof="0">
                <a:solidFill>
                  <a:schemeClr val="tx1"/>
                </a:solidFill>
              </a:rPr>
              <a:t>Click to edit Master text styles</a:t>
            </a:r>
          </a:p>
        </p:txBody>
      </p:sp>
      <p:sp>
        <p:nvSpPr>
          <p:cNvPr id="11" name="Content Placeholder 4">
            <a:extLst>
              <a:ext uri="{FF2B5EF4-FFF2-40B4-BE49-F238E27FC236}">
                <a16:creationId xmlns:a16="http://schemas.microsoft.com/office/drawing/2014/main" id="{FAEC14D1-0BEA-4D9A-9D96-A56B6A9B07AC}"/>
              </a:ext>
            </a:extLst>
          </p:cNvPr>
          <p:cNvSpPr>
            <a:spLocks noGrp="1"/>
          </p:cNvSpPr>
          <p:nvPr>
            <p:ph sz="half" idx="2"/>
          </p:nvPr>
        </p:nvSpPr>
        <p:spPr>
          <a:xfrm>
            <a:off x="469107" y="4531139"/>
            <a:ext cx="5157787" cy="2039144"/>
          </a:xfrm>
        </p:spPr>
        <p:txBody>
          <a:bodyPr rtlCol="0">
            <a:noAutofit/>
          </a:bodyPr>
          <a:lstStyle/>
          <a:p>
            <a:pPr lvl="0" rtl="0">
              <a:lnSpc>
                <a:spcPct val="100000"/>
              </a:lnSpc>
              <a:buFont typeface="Wingdings" panose="05000000000000000000" pitchFamily="2" charset="2"/>
              <a:buChar char="§"/>
            </a:pPr>
            <a:r>
              <a:rPr lang="en-US" sz="1400" noProof="0">
                <a:solidFill>
                  <a:schemeClr val="tx1"/>
                </a:solidFill>
              </a:rPr>
              <a:t>Click to edit Master text styles</a:t>
            </a:r>
          </a:p>
        </p:txBody>
      </p:sp>
      <p:sp>
        <p:nvSpPr>
          <p:cNvPr id="12" name="Text Placeholder 5">
            <a:extLst>
              <a:ext uri="{FF2B5EF4-FFF2-40B4-BE49-F238E27FC236}">
                <a16:creationId xmlns:a16="http://schemas.microsoft.com/office/drawing/2014/main" id="{1507BB47-1AB4-42F2-99FF-453A0622B815}"/>
              </a:ext>
            </a:extLst>
          </p:cNvPr>
          <p:cNvSpPr>
            <a:spLocks noGrp="1"/>
          </p:cNvSpPr>
          <p:nvPr>
            <p:ph type="body" sz="quarter" idx="3"/>
          </p:nvPr>
        </p:nvSpPr>
        <p:spPr>
          <a:xfrm>
            <a:off x="6565107" y="3864355"/>
            <a:ext cx="5183188" cy="494506"/>
          </a:xfrm>
        </p:spPr>
        <p:txBody>
          <a:bodyPr rtlCol="0">
            <a:noAutofit/>
          </a:bodyPr>
          <a:lstStyle>
            <a:lvl1pPr marL="0" indent="0">
              <a:buNone/>
              <a:defRPr sz="2400"/>
            </a:lvl1pPr>
          </a:lstStyle>
          <a:p>
            <a:pPr lvl="0" rtl="0"/>
            <a:r>
              <a:rPr lang="en-US" spc="300" noProof="0">
                <a:solidFill>
                  <a:schemeClr val="tx1"/>
                </a:solidFill>
              </a:rPr>
              <a:t>Click to edit Master text styles</a:t>
            </a:r>
          </a:p>
        </p:txBody>
      </p:sp>
      <p:sp>
        <p:nvSpPr>
          <p:cNvPr id="14" name="Content Placeholder 6">
            <a:extLst>
              <a:ext uri="{FF2B5EF4-FFF2-40B4-BE49-F238E27FC236}">
                <a16:creationId xmlns:a16="http://schemas.microsoft.com/office/drawing/2014/main" id="{438D6EEA-A0DB-4B5F-8F41-A9C1F2C094C0}"/>
              </a:ext>
            </a:extLst>
          </p:cNvPr>
          <p:cNvSpPr>
            <a:spLocks noGrp="1"/>
          </p:cNvSpPr>
          <p:nvPr>
            <p:ph sz="quarter" idx="4"/>
          </p:nvPr>
        </p:nvSpPr>
        <p:spPr>
          <a:xfrm>
            <a:off x="6565107" y="4531139"/>
            <a:ext cx="5183188" cy="2039144"/>
          </a:xfrm>
        </p:spPr>
        <p:txBody>
          <a:bodyPr rtlCol="0">
            <a:noAutofit/>
          </a:bodyPr>
          <a:lstStyle/>
          <a:p>
            <a:pPr lvl="0" rtl="0">
              <a:lnSpc>
                <a:spcPct val="100000"/>
              </a:lnSpc>
              <a:buFont typeface="Wingdings" panose="05000000000000000000" pitchFamily="2" charset="2"/>
              <a:buChar char="§"/>
            </a:pPr>
            <a:r>
              <a:rPr lang="en-US" sz="1400" noProof="0">
                <a:solidFill>
                  <a:schemeClr val="tx1"/>
                </a:solidFill>
              </a:rPr>
              <a:t>Click to edit Master text styles</a:t>
            </a:r>
          </a:p>
        </p:txBody>
      </p:sp>
      <p:sp>
        <p:nvSpPr>
          <p:cNvPr id="20" name="Slide Number Placeholder 5">
            <a:extLst>
              <a:ext uri="{FF2B5EF4-FFF2-40B4-BE49-F238E27FC236}">
                <a16:creationId xmlns:a16="http://schemas.microsoft.com/office/drawing/2014/main" id="{A4909F59-7529-454A-A1EF-3CC1EADEFC1F}"/>
              </a:ext>
            </a:extLst>
          </p:cNvPr>
          <p:cNvSpPr>
            <a:spLocks noGrp="1"/>
          </p:cNvSpPr>
          <p:nvPr>
            <p:ph type="sldNum" sz="quarter" idx="12"/>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1270834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2" name="Title 2">
            <a:extLst>
              <a:ext uri="{FF2B5EF4-FFF2-40B4-BE49-F238E27FC236}">
                <a16:creationId xmlns:a16="http://schemas.microsoft.com/office/drawing/2014/main" id="{6186F91B-547E-43BC-9BCE-04619DAAFEC2}"/>
              </a:ext>
            </a:extLst>
          </p:cNvPr>
          <p:cNvSpPr>
            <a:spLocks noGrp="1"/>
          </p:cNvSpPr>
          <p:nvPr>
            <p:ph type="title"/>
          </p:nvPr>
        </p:nvSpPr>
        <p:spPr>
          <a:xfrm>
            <a:off x="594519" y="1"/>
            <a:ext cx="11002962" cy="1623218"/>
          </a:xfrm>
        </p:spPr>
        <p:txBody>
          <a:bodyPr rtlCol="0" anchor="ctr">
            <a:noAutofit/>
          </a:bodyPr>
          <a:lstStyle/>
          <a:p>
            <a:pPr algn="ctr" rtl="0"/>
            <a:r>
              <a:rPr lang="en-US" sz="4800" noProof="0"/>
              <a:t>Click to edit Master title style</a:t>
            </a:r>
            <a:endParaRPr lang="en-GB" sz="4800" noProof="0"/>
          </a:p>
        </p:txBody>
      </p:sp>
      <p:sp>
        <p:nvSpPr>
          <p:cNvPr id="28" name="Text Placeholder 27">
            <a:extLst>
              <a:ext uri="{FF2B5EF4-FFF2-40B4-BE49-F238E27FC236}">
                <a16:creationId xmlns:a16="http://schemas.microsoft.com/office/drawing/2014/main" id="{D635DFA1-45D2-4EFE-8BB2-BE966346691E}"/>
              </a:ext>
            </a:extLst>
          </p:cNvPr>
          <p:cNvSpPr>
            <a:spLocks noGrp="1"/>
          </p:cNvSpPr>
          <p:nvPr>
            <p:ph type="body" sz="quarter" idx="13" hasCustomPrompt="1"/>
          </p:nvPr>
        </p:nvSpPr>
        <p:spPr>
          <a:xfrm>
            <a:off x="960121" y="3669506"/>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4" name="Picture Placeholder 23">
            <a:extLst>
              <a:ext uri="{FF2B5EF4-FFF2-40B4-BE49-F238E27FC236}">
                <a16:creationId xmlns:a16="http://schemas.microsoft.com/office/drawing/2014/main" id="{2F2918FE-A84E-4303-AEF3-4FD66CDD733E}"/>
              </a:ext>
            </a:extLst>
          </p:cNvPr>
          <p:cNvSpPr>
            <a:spLocks noGrp="1"/>
          </p:cNvSpPr>
          <p:nvPr>
            <p:ph type="pic" sz="quarter" idx="10"/>
          </p:nvPr>
        </p:nvSpPr>
        <p:spPr>
          <a:xfrm>
            <a:off x="960438" y="1624013"/>
            <a:ext cx="3108325" cy="1892300"/>
          </a:xfrm>
        </p:spPr>
        <p:txBody>
          <a:bodyPr rtlCol="0">
            <a:noAutofit/>
          </a:bodyPr>
          <a:lstStyle/>
          <a:p>
            <a:pPr rtl="0"/>
            <a:r>
              <a:rPr lang="en-US" noProof="0"/>
              <a:t>Click icon to add picture</a:t>
            </a:r>
            <a:endParaRPr lang="en-GB" noProof="0"/>
          </a:p>
        </p:txBody>
      </p:sp>
      <p:sp>
        <p:nvSpPr>
          <p:cNvPr id="25" name="Picture Placeholder 23">
            <a:extLst>
              <a:ext uri="{FF2B5EF4-FFF2-40B4-BE49-F238E27FC236}">
                <a16:creationId xmlns:a16="http://schemas.microsoft.com/office/drawing/2014/main" id="{E2401025-9BC9-4BDD-97DA-CA763CF846BB}"/>
              </a:ext>
            </a:extLst>
          </p:cNvPr>
          <p:cNvSpPr>
            <a:spLocks noGrp="1"/>
          </p:cNvSpPr>
          <p:nvPr>
            <p:ph type="pic" sz="quarter" idx="11"/>
          </p:nvPr>
        </p:nvSpPr>
        <p:spPr>
          <a:xfrm>
            <a:off x="4542155" y="1623219"/>
            <a:ext cx="3108325" cy="1892300"/>
          </a:xfrm>
        </p:spPr>
        <p:txBody>
          <a:bodyPr rtlCol="0">
            <a:noAutofit/>
          </a:bodyPr>
          <a:lstStyle/>
          <a:p>
            <a:pPr rtl="0"/>
            <a:r>
              <a:rPr lang="en-US" noProof="0"/>
              <a:t>Click icon to add picture</a:t>
            </a:r>
            <a:endParaRPr lang="en-GB" noProof="0"/>
          </a:p>
        </p:txBody>
      </p:sp>
      <p:sp>
        <p:nvSpPr>
          <p:cNvPr id="26" name="Picture Placeholder 23">
            <a:extLst>
              <a:ext uri="{FF2B5EF4-FFF2-40B4-BE49-F238E27FC236}">
                <a16:creationId xmlns:a16="http://schemas.microsoft.com/office/drawing/2014/main" id="{B7C4AAB6-897A-4ABD-AD50-2D86B197E914}"/>
              </a:ext>
            </a:extLst>
          </p:cNvPr>
          <p:cNvSpPr>
            <a:spLocks noGrp="1"/>
          </p:cNvSpPr>
          <p:nvPr>
            <p:ph type="pic" sz="quarter" idx="12"/>
          </p:nvPr>
        </p:nvSpPr>
        <p:spPr>
          <a:xfrm>
            <a:off x="8122920" y="1623219"/>
            <a:ext cx="3108325" cy="1892300"/>
          </a:xfrm>
        </p:spPr>
        <p:txBody>
          <a:bodyPr rtlCol="0">
            <a:noAutofit/>
          </a:bodyPr>
          <a:lstStyle/>
          <a:p>
            <a:pPr rtl="0"/>
            <a:r>
              <a:rPr lang="en-US" noProof="0"/>
              <a:t>Click icon to add picture</a:t>
            </a:r>
            <a:endParaRPr lang="en-GB" noProof="0"/>
          </a:p>
        </p:txBody>
      </p:sp>
      <p:sp>
        <p:nvSpPr>
          <p:cNvPr id="29" name="Text Placeholder 27">
            <a:extLst>
              <a:ext uri="{FF2B5EF4-FFF2-40B4-BE49-F238E27FC236}">
                <a16:creationId xmlns:a16="http://schemas.microsoft.com/office/drawing/2014/main" id="{790D65EC-6EB4-4594-91E9-5C3DE7C3BA89}"/>
              </a:ext>
            </a:extLst>
          </p:cNvPr>
          <p:cNvSpPr>
            <a:spLocks noGrp="1"/>
          </p:cNvSpPr>
          <p:nvPr>
            <p:ph type="body" sz="quarter" idx="14" hasCustomPrompt="1"/>
          </p:nvPr>
        </p:nvSpPr>
        <p:spPr>
          <a:xfrm>
            <a:off x="4541837"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0" name="Text Placeholder 27">
            <a:extLst>
              <a:ext uri="{FF2B5EF4-FFF2-40B4-BE49-F238E27FC236}">
                <a16:creationId xmlns:a16="http://schemas.microsoft.com/office/drawing/2014/main" id="{611CF730-D055-47C2-A626-299F429D41B2}"/>
              </a:ext>
            </a:extLst>
          </p:cNvPr>
          <p:cNvSpPr>
            <a:spLocks noGrp="1"/>
          </p:cNvSpPr>
          <p:nvPr>
            <p:ph type="body" sz="quarter" idx="15" hasCustomPrompt="1"/>
          </p:nvPr>
        </p:nvSpPr>
        <p:spPr>
          <a:xfrm>
            <a:off x="8122919"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1" name="Slide Number Placeholder 5">
            <a:extLst>
              <a:ext uri="{FF2B5EF4-FFF2-40B4-BE49-F238E27FC236}">
                <a16:creationId xmlns:a16="http://schemas.microsoft.com/office/drawing/2014/main" id="{F09E06A6-BFDD-42BD-BA69-2CD3BEF0F73D}"/>
              </a:ext>
            </a:extLst>
          </p:cNvPr>
          <p:cNvSpPr>
            <a:spLocks noGrp="1"/>
          </p:cNvSpPr>
          <p:nvPr>
            <p:ph type="sldNum" sz="quarter" idx="16"/>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4145592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58000"/>
          </a:xfrm>
          <a:effectLst/>
        </p:spPr>
        <p:txBody>
          <a:bodyPr rtlCol="0" anchor="ctr"/>
          <a:lstStyle>
            <a:lvl1pPr marL="0" indent="0" algn="ctr">
              <a:buNone/>
              <a:defRPr/>
            </a:lvl1pPr>
          </a:lstStyle>
          <a:p>
            <a:pPr rtl="0"/>
            <a:r>
              <a:rPr lang="en-US" noProof="0"/>
              <a:t>Click icon to add picture</a:t>
            </a:r>
            <a:endParaRPr lang="en-GB" noProof="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1661160"/>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7" name="Title 1">
            <a:extLst>
              <a:ext uri="{FF2B5EF4-FFF2-40B4-BE49-F238E27FC236}">
                <a16:creationId xmlns:a16="http://schemas.microsoft.com/office/drawing/2014/main" id="{76CDEBF2-B5C9-4887-B717-81C3D1A73CA9}"/>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US" noProof="0"/>
              <a:t>Click to edit Master title style</a:t>
            </a:r>
            <a:endParaRPr lang="en-GB" noProof="0"/>
          </a:p>
        </p:txBody>
      </p:sp>
      <p:sp>
        <p:nvSpPr>
          <p:cNvPr id="2" name="Rectangle 1">
            <a:extLst>
              <a:ext uri="{FF2B5EF4-FFF2-40B4-BE49-F238E27FC236}">
                <a16:creationId xmlns:a16="http://schemas.microsoft.com/office/drawing/2014/main" id="{016A7FA3-8C13-4E5A-88C4-4357C8ACD73E}"/>
              </a:ext>
              <a:ext uri="{C183D7F6-B498-43B3-948B-1728B52AA6E4}">
                <adec:decorative xmlns:adec="http://schemas.microsoft.com/office/drawing/2017/decorative" val="1"/>
              </a:ext>
            </a:extLst>
          </p:cNvPr>
          <p:cNvSpPr/>
          <p:nvPr userDrawn="1"/>
        </p:nvSpPr>
        <p:spPr>
          <a:xfrm>
            <a:off x="6107044"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713196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6" name="Title 5">
            <a:extLst>
              <a:ext uri="{FF2B5EF4-FFF2-40B4-BE49-F238E27FC236}">
                <a16:creationId xmlns:a16="http://schemas.microsoft.com/office/drawing/2014/main" id="{D9074D0F-754F-4F2C-A410-F222D2D2346E}"/>
              </a:ext>
            </a:extLst>
          </p:cNvPr>
          <p:cNvSpPr>
            <a:spLocks noGrp="1"/>
          </p:cNvSpPr>
          <p:nvPr>
            <p:ph type="title" idx="4294967295"/>
          </p:nvPr>
        </p:nvSpPr>
        <p:spPr>
          <a:xfrm>
            <a:off x="702365" y="1660810"/>
            <a:ext cx="10787270" cy="830649"/>
          </a:xfrm>
        </p:spPr>
        <p:txBody>
          <a:bodyPr rtlCol="0">
            <a:noAutofit/>
          </a:bodyPr>
          <a:lstStyle/>
          <a:p>
            <a:pPr rtl="0"/>
            <a:r>
              <a:rPr lang="en-US" sz="4000" spc="300" noProof="0"/>
              <a:t>Click to edit Master title style</a:t>
            </a:r>
            <a:endParaRPr lang="en-GB" sz="4000" spc="300"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hasCustomPrompt="1"/>
          </p:nvPr>
        </p:nvSpPr>
        <p:spPr>
          <a:xfrm>
            <a:off x="3512343" y="5137992"/>
            <a:ext cx="5167313"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 MASTER TEXT STYLES</a:t>
            </a:r>
          </a:p>
        </p:txBody>
      </p:sp>
      <p:sp>
        <p:nvSpPr>
          <p:cNvPr id="31" name="Text Placeholder 13">
            <a:extLst>
              <a:ext uri="{FF2B5EF4-FFF2-40B4-BE49-F238E27FC236}">
                <a16:creationId xmlns:a16="http://schemas.microsoft.com/office/drawing/2014/main" id="{1D89734B-03E0-4ADE-8F62-C819F3E976D5}"/>
              </a:ext>
            </a:extLst>
          </p:cNvPr>
          <p:cNvSpPr>
            <a:spLocks noGrp="1"/>
          </p:cNvSpPr>
          <p:nvPr>
            <p:ph type="body" sz="quarter" idx="16" hasCustomPrompt="1"/>
          </p:nvPr>
        </p:nvSpPr>
        <p:spPr>
          <a:xfrm>
            <a:off x="588194"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2" name="Text Placeholder 13">
            <a:extLst>
              <a:ext uri="{FF2B5EF4-FFF2-40B4-BE49-F238E27FC236}">
                <a16:creationId xmlns:a16="http://schemas.microsoft.com/office/drawing/2014/main" id="{85971F4D-8B59-4B3E-9169-64E0EF1BA85F}"/>
              </a:ext>
            </a:extLst>
          </p:cNvPr>
          <p:cNvSpPr>
            <a:spLocks noGrp="1"/>
          </p:cNvSpPr>
          <p:nvPr>
            <p:ph type="body" sz="quarter" idx="17" hasCustomPrompt="1"/>
          </p:nvPr>
        </p:nvSpPr>
        <p:spPr>
          <a:xfrm>
            <a:off x="4563664" y="3893330"/>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3" name="Text Placeholder 13">
            <a:extLst>
              <a:ext uri="{FF2B5EF4-FFF2-40B4-BE49-F238E27FC236}">
                <a16:creationId xmlns:a16="http://schemas.microsoft.com/office/drawing/2014/main" id="{90B19777-E2ED-419C-B486-857117FD081B}"/>
              </a:ext>
            </a:extLst>
          </p:cNvPr>
          <p:cNvSpPr>
            <a:spLocks noGrp="1"/>
          </p:cNvSpPr>
          <p:nvPr>
            <p:ph type="body" sz="quarter" idx="18" hasCustomPrompt="1"/>
          </p:nvPr>
        </p:nvSpPr>
        <p:spPr>
          <a:xfrm>
            <a:off x="8539138"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4" name="Online Image Placeholder 33">
            <a:extLst>
              <a:ext uri="{FF2B5EF4-FFF2-40B4-BE49-F238E27FC236}">
                <a16:creationId xmlns:a16="http://schemas.microsoft.com/office/drawing/2014/main" id="{1A58EB44-F532-4998-B316-61C738C37BF5}"/>
              </a:ext>
            </a:extLst>
          </p:cNvPr>
          <p:cNvSpPr>
            <a:spLocks noGrp="1"/>
          </p:cNvSpPr>
          <p:nvPr>
            <p:ph type="clipArt" sz="quarter" idx="19" hasCustomPrompt="1"/>
          </p:nvPr>
        </p:nvSpPr>
        <p:spPr>
          <a:xfrm>
            <a:off x="1754768" y="3098985"/>
            <a:ext cx="731520" cy="731520"/>
          </a:xfrm>
        </p:spPr>
        <p:txBody>
          <a:bodyPr rtlCol="0">
            <a:noAutofit/>
          </a:bodyPr>
          <a:lstStyle>
            <a:lvl1pPr marL="0" indent="0">
              <a:buNone/>
              <a:defRPr/>
            </a:lvl1pPr>
          </a:lstStyle>
          <a:p>
            <a:pPr rtl="0"/>
            <a:r>
              <a:rPr lang="en-GB" noProof="0"/>
              <a:t>Icon</a:t>
            </a:r>
          </a:p>
        </p:txBody>
      </p:sp>
      <p:sp>
        <p:nvSpPr>
          <p:cNvPr id="35" name="Online Image Placeholder 33">
            <a:extLst>
              <a:ext uri="{FF2B5EF4-FFF2-40B4-BE49-F238E27FC236}">
                <a16:creationId xmlns:a16="http://schemas.microsoft.com/office/drawing/2014/main" id="{33763C3C-3545-40BD-9B2C-DC4C0E4CE819}"/>
              </a:ext>
            </a:extLst>
          </p:cNvPr>
          <p:cNvSpPr>
            <a:spLocks noGrp="1"/>
          </p:cNvSpPr>
          <p:nvPr>
            <p:ph type="clipArt" sz="quarter" idx="20" hasCustomPrompt="1"/>
          </p:nvPr>
        </p:nvSpPr>
        <p:spPr>
          <a:xfrm>
            <a:off x="5730240" y="3098985"/>
            <a:ext cx="731520" cy="731520"/>
          </a:xfrm>
        </p:spPr>
        <p:txBody>
          <a:bodyPr rtlCol="0">
            <a:noAutofit/>
          </a:bodyPr>
          <a:lstStyle>
            <a:lvl1pPr marL="0" indent="0">
              <a:buNone/>
              <a:defRPr/>
            </a:lvl1pPr>
          </a:lstStyle>
          <a:p>
            <a:pPr rtl="0"/>
            <a:r>
              <a:rPr lang="en-GB" noProof="0"/>
              <a:t>Icon</a:t>
            </a:r>
          </a:p>
        </p:txBody>
      </p:sp>
      <p:sp>
        <p:nvSpPr>
          <p:cNvPr id="36" name="Online Image Placeholder 33">
            <a:extLst>
              <a:ext uri="{FF2B5EF4-FFF2-40B4-BE49-F238E27FC236}">
                <a16:creationId xmlns:a16="http://schemas.microsoft.com/office/drawing/2014/main" id="{1C5D3777-17F3-4225-8C52-2EF1DB4FD54A}"/>
              </a:ext>
            </a:extLst>
          </p:cNvPr>
          <p:cNvSpPr>
            <a:spLocks noGrp="1"/>
          </p:cNvSpPr>
          <p:nvPr>
            <p:ph type="clipArt" sz="quarter" idx="21" hasCustomPrompt="1"/>
          </p:nvPr>
        </p:nvSpPr>
        <p:spPr>
          <a:xfrm>
            <a:off x="9705712" y="3098985"/>
            <a:ext cx="731520" cy="731520"/>
          </a:xfrm>
        </p:spPr>
        <p:txBody>
          <a:bodyPr rtlCol="0">
            <a:noAutofit/>
          </a:bodyPr>
          <a:lstStyle>
            <a:lvl1pPr marL="0" indent="0">
              <a:buNone/>
              <a:defRPr/>
            </a:lvl1pPr>
          </a:lstStyle>
          <a:p>
            <a:pPr rtl="0"/>
            <a:r>
              <a:rPr lang="en-GB" noProof="0"/>
              <a:t>Icon</a:t>
            </a:r>
          </a:p>
        </p:txBody>
      </p:sp>
    </p:spTree>
    <p:extLst>
      <p:ext uri="{BB962C8B-B14F-4D97-AF65-F5344CB8AC3E}">
        <p14:creationId xmlns:p14="http://schemas.microsoft.com/office/powerpoint/2010/main" val="317374039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05F96C-D634-4A69-95EC-3D002BD68752}"/>
              </a:ext>
            </a:extLst>
          </p:cNvPr>
          <p:cNvSpPr>
            <a:spLocks noGrp="1"/>
          </p:cNvSpPr>
          <p:nvPr>
            <p:ph type="title"/>
          </p:nvPr>
        </p:nvSpPr>
        <p:spPr>
          <a:xfrm>
            <a:off x="594519" y="365125"/>
            <a:ext cx="11002962" cy="82391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7757E98-D0FB-43E3-98BC-711F6A2F5372}"/>
              </a:ext>
            </a:extLst>
          </p:cNvPr>
          <p:cNvSpPr>
            <a:spLocks noGrp="1"/>
          </p:cNvSpPr>
          <p:nvPr>
            <p:ph type="body" idx="1"/>
          </p:nvPr>
        </p:nvSpPr>
        <p:spPr>
          <a:xfrm>
            <a:off x="594519" y="1365813"/>
            <a:ext cx="10989920" cy="4811150"/>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BFA65B72-2E86-4BA3-94F2-3ADFA40B7A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73C1F3FD-3DB9-46B7-85E1-E8B8878A401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69282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1" r:id="rId3"/>
    <p:sldLayoutId id="2147483651" r:id="rId4"/>
    <p:sldLayoutId id="2147483660" r:id="rId5"/>
    <p:sldLayoutId id="2147483677" r:id="rId6"/>
    <p:sldLayoutId id="2147483666" r:id="rId7"/>
    <p:sldLayoutId id="2147483679" r:id="rId8"/>
    <p:sldLayoutId id="2147483653" r:id="rId9"/>
    <p:sldLayoutId id="2147483678" r:id="rId10"/>
    <p:sldLayoutId id="2147483680" r:id="rId11"/>
  </p:sldLayoutIdLst>
  <p:hf hdr="0" ftr="0" dt="0"/>
  <p:txStyles>
    <p:titleStyle>
      <a:lvl1pPr algn="ctr" defTabSz="914400" rtl="0" eaLnBrk="1" latinLnBrk="0" hangingPunct="1">
        <a:lnSpc>
          <a:spcPct val="10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microsoft.com/office/2007/relationships/hdphoto" Target="../media/hdphoto4.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microsoft.com/office/2007/relationships/hdphoto" Target="../media/hdphoto1.wdp"/><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alphaModFix amt="52000"/>
            <a:extLst>
              <a:ext uri="{BEBA8EAE-BF5A-486C-A8C5-ECC9F3942E4B}">
                <a14:imgProps xmlns:a14="http://schemas.microsoft.com/office/drawing/2010/main">
                  <a14:imgLayer r:embed="rId4">
                    <a14:imgEffect>
                      <a14:saturation sat="0"/>
                    </a14:imgEffect>
                  </a14:imgLayer>
                </a14:imgProps>
              </a:ext>
            </a:extLst>
          </a:blip>
          <a:srcRect/>
          <a:stretch/>
        </p:blipFill>
        <p:spPr>
          <a:xfrm>
            <a:off x="-2" y="-239843"/>
            <a:ext cx="12192000" cy="6858000"/>
          </a:xfrm>
        </p:spPr>
      </p:pic>
      <p:sp>
        <p:nvSpPr>
          <p:cNvPr id="9" name="Title 8">
            <a:extLst>
              <a:ext uri="{FF2B5EF4-FFF2-40B4-BE49-F238E27FC236}">
                <a16:creationId xmlns:a16="http://schemas.microsoft.com/office/drawing/2014/main" id="{79DC1498-E692-42BA-B69F-6D37E6CFACA0}"/>
              </a:ext>
            </a:extLst>
          </p:cNvPr>
          <p:cNvSpPr>
            <a:spLocks noGrp="1"/>
          </p:cNvSpPr>
          <p:nvPr>
            <p:ph type="title"/>
          </p:nvPr>
        </p:nvSpPr>
        <p:spPr>
          <a:xfrm>
            <a:off x="350837" y="547141"/>
            <a:ext cx="11490325" cy="3035508"/>
          </a:xfrm>
        </p:spPr>
        <p:txBody>
          <a:bodyPr rtlCol="0"/>
          <a:lstStyle/>
          <a:p>
            <a:r>
              <a:rPr lang="en-GB" dirty="0"/>
              <a:t>Student name: Dwayne </a:t>
            </a:r>
            <a:r>
              <a:rPr lang="en-GB" dirty="0" err="1"/>
              <a:t>myers</a:t>
            </a:r>
            <a:br>
              <a:rPr lang="en-GB" dirty="0"/>
            </a:br>
            <a:r>
              <a:rPr lang="en-GB" dirty="0"/>
              <a:t>student number: 2433171</a:t>
            </a:r>
            <a:br>
              <a:rPr lang="en-GB" dirty="0"/>
            </a:br>
            <a:r>
              <a:rPr lang="en-GB" b="1" dirty="0"/>
              <a:t>Cert HE Business Skills for the Workplace</a:t>
            </a:r>
            <a:br>
              <a:rPr lang="en-GB" b="1" dirty="0"/>
            </a:br>
            <a:br>
              <a:rPr lang="en-GB" b="1" dirty="0"/>
            </a:br>
            <a:endParaRPr lang="en-GB" dirty="0"/>
          </a:p>
        </p:txBody>
      </p:sp>
      <p:sp>
        <p:nvSpPr>
          <p:cNvPr id="3" name="Text Placeholder 2">
            <a:extLst>
              <a:ext uri="{FF2B5EF4-FFF2-40B4-BE49-F238E27FC236}">
                <a16:creationId xmlns:a16="http://schemas.microsoft.com/office/drawing/2014/main" id="{C0AE828D-1E63-455F-949D-0C5454A7FE88}"/>
              </a:ext>
            </a:extLst>
          </p:cNvPr>
          <p:cNvSpPr>
            <a:spLocks noGrp="1"/>
          </p:cNvSpPr>
          <p:nvPr>
            <p:ph type="body" sz="quarter" idx="12"/>
          </p:nvPr>
        </p:nvSpPr>
        <p:spPr>
          <a:xfrm>
            <a:off x="974361" y="2323475"/>
            <a:ext cx="9968459" cy="1615191"/>
          </a:xfrm>
        </p:spPr>
        <p:txBody>
          <a:bodyPr rtlCol="0"/>
          <a:lstStyle/>
          <a:p>
            <a:pPr rtl="0"/>
            <a:endParaRPr lang="en-GB"/>
          </a:p>
          <a:p>
            <a:r>
              <a:rPr lang="en-GB" sz="3200"/>
              <a:t>LCLM4003</a:t>
            </a:r>
            <a:endParaRPr lang="en-GB" sz="3200">
              <a:latin typeface="Times New Roman" panose="02020603050405020304" pitchFamily="18" charset="0"/>
              <a:ea typeface="Times New Roman" panose="02020603050405020304" pitchFamily="18" charset="0"/>
            </a:endParaRPr>
          </a:p>
          <a:p>
            <a:pPr rtl="0"/>
            <a:endParaRPr lang="en-GB"/>
          </a:p>
          <a:p>
            <a:pPr rtl="0"/>
            <a:r>
              <a:rPr lang="en-GB"/>
              <a:t>Tutor: Zahdia khan</a:t>
            </a:r>
          </a:p>
          <a:p>
            <a:pPr rtl="0"/>
            <a:r>
              <a:rPr lang="en-GB"/>
              <a:t>Effective teams &amp; problem-solving presentation.</a:t>
            </a:r>
          </a:p>
          <a:p>
            <a:pPr rtl="0"/>
            <a:r>
              <a:rPr lang="en-GB"/>
              <a:t>Flight food ltd</a:t>
            </a:r>
          </a:p>
          <a:p>
            <a:pPr rtl="0"/>
            <a:r>
              <a:rPr lang="en-GB"/>
              <a:t>The manufacture of ready meals to airline flights.</a:t>
            </a:r>
            <a:endParaRPr lang="en-GB" dirty="0"/>
          </a:p>
        </p:txBody>
      </p:sp>
    </p:spTree>
    <p:extLst>
      <p:ext uri="{BB962C8B-B14F-4D97-AF65-F5344CB8AC3E}">
        <p14:creationId xmlns:p14="http://schemas.microsoft.com/office/powerpoint/2010/main" val="3927832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DE413F2-E68B-2793-097B-3FCB7A7D63C8}"/>
              </a:ext>
            </a:extLst>
          </p:cNvPr>
          <p:cNvSpPr>
            <a:spLocks noGrp="1"/>
          </p:cNvSpPr>
          <p:nvPr>
            <p:ph type="sldNum" sz="quarter" idx="4"/>
          </p:nvPr>
        </p:nvSpPr>
        <p:spPr/>
        <p:txBody>
          <a:bodyPr/>
          <a:lstStyle/>
          <a:p>
            <a:pPr rtl="0"/>
            <a:fld id="{8C2E478F-E849-4A8C-AF1F-CBCC78A7CBFA}" type="slidenum">
              <a:rPr lang="en-GB" noProof="0" smtClean="0"/>
              <a:t>2</a:t>
            </a:fld>
            <a:endParaRPr lang="en-GB" noProof="0"/>
          </a:p>
        </p:txBody>
      </p:sp>
      <p:sp>
        <p:nvSpPr>
          <p:cNvPr id="5" name="Title 4">
            <a:extLst>
              <a:ext uri="{FF2B5EF4-FFF2-40B4-BE49-F238E27FC236}">
                <a16:creationId xmlns:a16="http://schemas.microsoft.com/office/drawing/2014/main" id="{B476DEC7-E739-0B54-6FF3-34D1D0D34038}"/>
              </a:ext>
            </a:extLst>
          </p:cNvPr>
          <p:cNvSpPr>
            <a:spLocks noGrp="1"/>
          </p:cNvSpPr>
          <p:nvPr>
            <p:ph type="title"/>
          </p:nvPr>
        </p:nvSpPr>
        <p:spPr>
          <a:xfrm>
            <a:off x="84943" y="192313"/>
            <a:ext cx="7694952" cy="884238"/>
          </a:xfrm>
        </p:spPr>
        <p:txBody>
          <a:bodyPr/>
          <a:lstStyle/>
          <a:p>
            <a:r>
              <a:rPr lang="en-GB" b="1" dirty="0"/>
              <a:t>Group Presentation – Flight Foods Ltd </a:t>
            </a:r>
            <a:endParaRPr lang="en-GB" dirty="0"/>
          </a:p>
        </p:txBody>
      </p:sp>
      <p:sp>
        <p:nvSpPr>
          <p:cNvPr id="6" name="TextBox 5">
            <a:extLst>
              <a:ext uri="{FF2B5EF4-FFF2-40B4-BE49-F238E27FC236}">
                <a16:creationId xmlns:a16="http://schemas.microsoft.com/office/drawing/2014/main" id="{5E03C6C5-EB39-2658-5685-EC994D6EB4AF}"/>
              </a:ext>
            </a:extLst>
          </p:cNvPr>
          <p:cNvSpPr txBox="1"/>
          <p:nvPr/>
        </p:nvSpPr>
        <p:spPr>
          <a:xfrm>
            <a:off x="84943" y="1241443"/>
            <a:ext cx="11908274" cy="3539430"/>
          </a:xfrm>
          <a:prstGeom prst="rect">
            <a:avLst/>
          </a:prstGeom>
          <a:noFill/>
        </p:spPr>
        <p:txBody>
          <a:bodyPr wrap="square" rtlCol="0">
            <a:spAutoFit/>
          </a:bodyPr>
          <a:lstStyle/>
          <a:p>
            <a:r>
              <a:rPr lang="en-GB" sz="3200" dirty="0"/>
              <a:t>Background: </a:t>
            </a:r>
          </a:p>
          <a:p>
            <a:endParaRPr lang="en-GB" sz="3200" dirty="0"/>
          </a:p>
          <a:p>
            <a:r>
              <a:rPr lang="en-GB" sz="3200" dirty="0"/>
              <a:t>Flight foods ltd is a business that provides airline travel services flight meals. Recently they have been facing difficulties to deliver at the standards there used to which has resulted in complaints that meat has been found in vegan meals, also meals undercooked, also reports that the packaging to the meals is were not correct at all.</a:t>
            </a:r>
          </a:p>
        </p:txBody>
      </p:sp>
    </p:spTree>
    <p:extLst>
      <p:ext uri="{BB962C8B-B14F-4D97-AF65-F5344CB8AC3E}">
        <p14:creationId xmlns:p14="http://schemas.microsoft.com/office/powerpoint/2010/main" val="3439712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A87B3-0A27-4EE9-979E-B69581E476F0}"/>
              </a:ext>
            </a:extLst>
          </p:cNvPr>
          <p:cNvSpPr>
            <a:spLocks noGrp="1"/>
          </p:cNvSpPr>
          <p:nvPr>
            <p:ph type="title"/>
          </p:nvPr>
        </p:nvSpPr>
        <p:spPr>
          <a:xfrm>
            <a:off x="6096000" y="642927"/>
            <a:ext cx="6096000" cy="4618621"/>
          </a:xfrm>
        </p:spPr>
        <p:txBody>
          <a:bodyPr rtlCol="0"/>
          <a:lstStyle/>
          <a:p>
            <a:r>
              <a:rPr lang="en-GB" sz="2000" dirty="0"/>
              <a:t>identify the main points presented. </a:t>
            </a:r>
          </a:p>
        </p:txBody>
      </p:sp>
      <p:pic>
        <p:nvPicPr>
          <p:cNvPr id="8" name="Picture Placeholder 7" descr="group of people at a conference table">
            <a:extLst>
              <a:ext uri="{FF2B5EF4-FFF2-40B4-BE49-F238E27FC236}">
                <a16:creationId xmlns:a16="http://schemas.microsoft.com/office/drawing/2014/main" id="{BB76F5AB-0940-46E1-85F9-6A870D7D04C9}"/>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20370" r="20370"/>
          <a:stretch/>
        </p:blipFill>
        <p:spPr/>
      </p:pic>
      <p:sp>
        <p:nvSpPr>
          <p:cNvPr id="6" name="Text Placeholder 5">
            <a:extLst>
              <a:ext uri="{FF2B5EF4-FFF2-40B4-BE49-F238E27FC236}">
                <a16:creationId xmlns:a16="http://schemas.microsoft.com/office/drawing/2014/main" id="{F3C89A40-EEAA-43AB-9A3A-B2CFDE450F1B}"/>
              </a:ext>
            </a:extLst>
          </p:cNvPr>
          <p:cNvSpPr>
            <a:spLocks noGrp="1"/>
          </p:cNvSpPr>
          <p:nvPr>
            <p:ph type="body" sz="quarter" idx="15"/>
          </p:nvPr>
        </p:nvSpPr>
        <p:spPr>
          <a:xfrm>
            <a:off x="6229371" y="1821304"/>
            <a:ext cx="4114800" cy="3798888"/>
          </a:xfrm>
        </p:spPr>
        <p:txBody>
          <a:bodyPr rtlCol="0"/>
          <a:lstStyle/>
          <a:p>
            <a:pPr marL="285750" indent="-285750" rtl="0">
              <a:buFont typeface="Arial" panose="020B0604020202020204" pitchFamily="34" charset="0"/>
              <a:buChar char="•"/>
            </a:pPr>
            <a:r>
              <a:rPr lang="en-GB" dirty="0"/>
              <a:t>Trying to increase market shares</a:t>
            </a:r>
          </a:p>
          <a:p>
            <a:pPr marL="285750" indent="-285750" rtl="0">
              <a:buFont typeface="Arial" panose="020B0604020202020204" pitchFamily="34" charset="0"/>
              <a:buChar char="•"/>
            </a:pPr>
            <a:r>
              <a:rPr lang="en-GB" dirty="0"/>
              <a:t>Loosing business</a:t>
            </a:r>
          </a:p>
          <a:p>
            <a:pPr marL="285750" indent="-285750" rtl="0">
              <a:buFont typeface="Arial" panose="020B0604020202020204" pitchFamily="34" charset="0"/>
              <a:buChar char="•"/>
            </a:pPr>
            <a:r>
              <a:rPr lang="en-GB" dirty="0"/>
              <a:t>Consultancy firm hired to investigate problems.</a:t>
            </a:r>
          </a:p>
          <a:p>
            <a:pPr marL="285750" indent="-285750" rtl="0">
              <a:buFont typeface="Arial" panose="020B0604020202020204" pitchFamily="34" charset="0"/>
              <a:buChar char="•"/>
            </a:pPr>
            <a:r>
              <a:rPr lang="en-GB" dirty="0"/>
              <a:t> Food Safety Management. </a:t>
            </a:r>
          </a:p>
        </p:txBody>
      </p:sp>
      <p:sp>
        <p:nvSpPr>
          <p:cNvPr id="7" name="Slide Number Placeholder 6">
            <a:extLst>
              <a:ext uri="{FF2B5EF4-FFF2-40B4-BE49-F238E27FC236}">
                <a16:creationId xmlns:a16="http://schemas.microsoft.com/office/drawing/2014/main" id="{F29F8048-1E86-48F4-B246-D2F8C54B7EB1}"/>
              </a:ext>
            </a:extLst>
          </p:cNvPr>
          <p:cNvSpPr>
            <a:spLocks noGrp="1"/>
          </p:cNvSpPr>
          <p:nvPr>
            <p:ph type="sldNum" sz="quarter" idx="12"/>
          </p:nvPr>
        </p:nvSpPr>
        <p:spPr/>
        <p:txBody>
          <a:bodyPr rtlCol="0"/>
          <a:lstStyle/>
          <a:p>
            <a:pPr rtl="0"/>
            <a:fld id="{8C2E478F-E849-4A8C-AF1F-CBCC78A7CBFA}" type="slidenum">
              <a:rPr lang="en-GB" smtClean="0"/>
              <a:pPr rtl="0"/>
              <a:t>3</a:t>
            </a:fld>
            <a:endParaRPr lang="en-GB"/>
          </a:p>
        </p:txBody>
      </p:sp>
    </p:spTree>
    <p:extLst>
      <p:ext uri="{BB962C8B-B14F-4D97-AF65-F5344CB8AC3E}">
        <p14:creationId xmlns:p14="http://schemas.microsoft.com/office/powerpoint/2010/main" val="1649098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03950CF-5BF2-4FB0-A36C-48C194F39E12}"/>
              </a:ext>
            </a:extLst>
          </p:cNvPr>
          <p:cNvSpPr>
            <a:spLocks noGrp="1"/>
          </p:cNvSpPr>
          <p:nvPr>
            <p:ph type="title"/>
          </p:nvPr>
        </p:nvSpPr>
        <p:spPr>
          <a:xfrm>
            <a:off x="5966462" y="132352"/>
            <a:ext cx="5897218" cy="884238"/>
          </a:xfrm>
        </p:spPr>
        <p:txBody>
          <a:bodyPr rtlCol="0"/>
          <a:lstStyle/>
          <a:p>
            <a:pPr rtl="0"/>
            <a:r>
              <a:rPr lang="en-GB" dirty="0"/>
              <a:t>Key communication barriers</a:t>
            </a:r>
          </a:p>
        </p:txBody>
      </p:sp>
      <p:pic>
        <p:nvPicPr>
          <p:cNvPr id="5" name="Picture Placeholder 4" descr="table with various people working on their laptops">
            <a:extLst>
              <a:ext uri="{FF2B5EF4-FFF2-40B4-BE49-F238E27FC236}">
                <a16:creationId xmlns:a16="http://schemas.microsoft.com/office/drawing/2014/main" id="{A0280051-D7F1-4438-B815-F0FF4906D141}"/>
              </a:ext>
            </a:extLst>
          </p:cNvPr>
          <p:cNvPicPr>
            <a:picLocks noGrp="1" noChangeAspect="1"/>
          </p:cNvPicPr>
          <p:nvPr>
            <p:ph type="pic" sz="quarter" idx="14"/>
          </p:nvPr>
        </p:nvPicPr>
        <p:blipFill rotWithShape="1">
          <a:blip r:embed="rId3" cstate="email">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l="23617" r="23617"/>
          <a:stretch/>
        </p:blipFill>
        <p:spPr>
          <a:noFill/>
        </p:spPr>
      </p:pic>
      <p:sp>
        <p:nvSpPr>
          <p:cNvPr id="10" name="Text Placeholder 9">
            <a:extLst>
              <a:ext uri="{FF2B5EF4-FFF2-40B4-BE49-F238E27FC236}">
                <a16:creationId xmlns:a16="http://schemas.microsoft.com/office/drawing/2014/main" id="{255FA470-23EB-4512-8FFB-28DDAB08B002}"/>
              </a:ext>
            </a:extLst>
          </p:cNvPr>
          <p:cNvSpPr>
            <a:spLocks noGrp="1"/>
          </p:cNvSpPr>
          <p:nvPr>
            <p:ph type="body" sz="quarter" idx="16"/>
          </p:nvPr>
        </p:nvSpPr>
        <p:spPr>
          <a:xfrm>
            <a:off x="6095999" y="899410"/>
            <a:ext cx="5453270" cy="2758190"/>
          </a:xfrm>
        </p:spPr>
        <p:txBody>
          <a:bodyPr rtlCol="0"/>
          <a:lstStyle/>
          <a:p>
            <a:pPr marL="285750" indent="-285750" algn="l" rtl="0">
              <a:buFont typeface="Arial" panose="020B0604020202020204" pitchFamily="34" charset="0"/>
              <a:buChar char="•"/>
            </a:pPr>
            <a:r>
              <a:rPr lang="en-GB" dirty="0"/>
              <a:t>POPSSIBLE AGE BARRIERS BETYWEEN 16-60</a:t>
            </a:r>
          </a:p>
          <a:p>
            <a:pPr marL="285750" indent="-285750" algn="l" rtl="0">
              <a:buFont typeface="Arial" panose="020B0604020202020204" pitchFamily="34" charset="0"/>
              <a:buChar char="•"/>
            </a:pPr>
            <a:endParaRPr lang="en-GB" dirty="0"/>
          </a:p>
          <a:p>
            <a:pPr marL="285750" indent="-285750" algn="l" rtl="0">
              <a:buFont typeface="Arial" panose="020B0604020202020204" pitchFamily="34" charset="0"/>
              <a:buChar char="•"/>
            </a:pPr>
            <a:r>
              <a:rPr lang="en-GB" dirty="0"/>
              <a:t>LAUNGAUGE BARRIERS FROM 5 CULTRAL BACK GROUNDS.</a:t>
            </a:r>
          </a:p>
          <a:p>
            <a:pPr algn="l" rtl="0"/>
            <a:endParaRPr lang="en-GB" dirty="0"/>
          </a:p>
          <a:p>
            <a:pPr marL="285750" indent="-285750" algn="l" rtl="0">
              <a:buFont typeface="Arial" panose="020B0604020202020204" pitchFamily="34" charset="0"/>
              <a:buChar char="•"/>
            </a:pPr>
            <a:r>
              <a:rPr lang="en-GB" dirty="0"/>
              <a:t>WORKERS NOT ABLE TO CLEARLY UNDERSTAND AND FOLLOW INSTRICTIONS IN ENGLISH AND OTHER CULTRAL LAUNGUAGES.</a:t>
            </a:r>
          </a:p>
          <a:p>
            <a:pPr algn="l" rtl="0"/>
            <a:endParaRPr lang="en-GB" dirty="0"/>
          </a:p>
          <a:p>
            <a:pPr marL="285750" indent="-285750" algn="l" rtl="0">
              <a:buFont typeface="Arial" panose="020B0604020202020204" pitchFamily="34" charset="0"/>
              <a:buChar char="•"/>
            </a:pPr>
            <a:endParaRPr lang="en-GB" dirty="0"/>
          </a:p>
          <a:p>
            <a:pPr marL="285750" indent="-285750" algn="l" rtl="0">
              <a:buFont typeface="Arial" panose="020B0604020202020204" pitchFamily="34" charset="0"/>
              <a:buChar char="•"/>
            </a:pPr>
            <a:endParaRPr lang="en-GB" dirty="0"/>
          </a:p>
          <a:p>
            <a:pPr rtl="0"/>
            <a:endParaRPr lang="en-GB" dirty="0"/>
          </a:p>
        </p:txBody>
      </p:sp>
      <p:sp>
        <p:nvSpPr>
          <p:cNvPr id="4" name="Slide Number Placeholder 3">
            <a:extLst>
              <a:ext uri="{FF2B5EF4-FFF2-40B4-BE49-F238E27FC236}">
                <a16:creationId xmlns:a16="http://schemas.microsoft.com/office/drawing/2014/main" id="{A4BADA18-8F0E-4249-A144-6CB8259BA65B}"/>
              </a:ext>
            </a:extLst>
          </p:cNvPr>
          <p:cNvSpPr>
            <a:spLocks noGrp="1"/>
          </p:cNvSpPr>
          <p:nvPr>
            <p:ph type="sldNum" sz="quarter" idx="4"/>
          </p:nvPr>
        </p:nvSpPr>
        <p:spPr/>
        <p:txBody>
          <a:bodyPr rtlCol="0"/>
          <a:lstStyle/>
          <a:p>
            <a:pPr rtl="0"/>
            <a:fld id="{8C2E478F-E849-4A8C-AF1F-CBCC78A7CBFA}" type="slidenum">
              <a:rPr lang="en-GB" smtClean="0"/>
              <a:t>4</a:t>
            </a:fld>
            <a:endParaRPr lang="en-GB"/>
          </a:p>
        </p:txBody>
      </p:sp>
      <p:sp>
        <p:nvSpPr>
          <p:cNvPr id="12" name="TextBox 11">
            <a:extLst>
              <a:ext uri="{FF2B5EF4-FFF2-40B4-BE49-F238E27FC236}">
                <a16:creationId xmlns:a16="http://schemas.microsoft.com/office/drawing/2014/main" id="{F56242E3-1C34-30C9-F8F0-F553B9038EB8}"/>
              </a:ext>
            </a:extLst>
          </p:cNvPr>
          <p:cNvSpPr txBox="1"/>
          <p:nvPr/>
        </p:nvSpPr>
        <p:spPr>
          <a:xfrm>
            <a:off x="5651292" y="3987384"/>
            <a:ext cx="6212388" cy="1477328"/>
          </a:xfrm>
          <a:prstGeom prst="rect">
            <a:avLst/>
          </a:prstGeom>
          <a:noFill/>
        </p:spPr>
        <p:txBody>
          <a:bodyPr wrap="square" rtlCol="0">
            <a:spAutoFit/>
          </a:bodyPr>
          <a:lstStyle/>
          <a:p>
            <a:r>
              <a:rPr lang="en-GB" dirty="0"/>
              <a:t>Gary states that the staff aren’t a bad lot although they don’t seem to understand.</a:t>
            </a:r>
          </a:p>
          <a:p>
            <a:endParaRPr lang="en-GB" dirty="0"/>
          </a:p>
          <a:p>
            <a:r>
              <a:rPr lang="en-GB" dirty="0"/>
              <a:t>Gary also state s that he tries his best, but the staff aren't properly trained.</a:t>
            </a:r>
          </a:p>
        </p:txBody>
      </p:sp>
    </p:spTree>
    <p:extLst>
      <p:ext uri="{BB962C8B-B14F-4D97-AF65-F5344CB8AC3E}">
        <p14:creationId xmlns:p14="http://schemas.microsoft.com/office/powerpoint/2010/main" val="1325373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0" y="0"/>
            <a:ext cx="12192000" cy="734518"/>
          </a:xfrm>
        </p:spPr>
        <p:txBody>
          <a:bodyPr rtlCol="0">
            <a:normAutofit/>
          </a:bodyPr>
          <a:lstStyle/>
          <a:p>
            <a:pPr rtl="0"/>
            <a:r>
              <a:rPr lang="en-GB" sz="3200" dirty="0"/>
              <a:t>Suggestions of ways to over come these barriers</a:t>
            </a:r>
          </a:p>
        </p:txBody>
      </p:sp>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rtlCol="0"/>
          <a:lstStyle/>
          <a:p>
            <a:pPr rtl="0"/>
            <a:fld id="{8C2E478F-E849-4A8C-AF1F-CBCC78A7CBFA}" type="slidenum">
              <a:rPr lang="en-GB" smtClean="0"/>
              <a:t>5</a:t>
            </a:fld>
            <a:endParaRPr lang="en-GB"/>
          </a:p>
        </p:txBody>
      </p:sp>
      <p:sp>
        <p:nvSpPr>
          <p:cNvPr id="12" name="TextBox 11">
            <a:extLst>
              <a:ext uri="{FF2B5EF4-FFF2-40B4-BE49-F238E27FC236}">
                <a16:creationId xmlns:a16="http://schemas.microsoft.com/office/drawing/2014/main" id="{A44930D5-9235-73E7-44CB-DF6D21DC3653}"/>
              </a:ext>
            </a:extLst>
          </p:cNvPr>
          <p:cNvSpPr txBox="1"/>
          <p:nvPr/>
        </p:nvSpPr>
        <p:spPr>
          <a:xfrm>
            <a:off x="0" y="1019252"/>
            <a:ext cx="12192001" cy="2031325"/>
          </a:xfrm>
          <a:prstGeom prst="rect">
            <a:avLst/>
          </a:prstGeom>
          <a:noFill/>
        </p:spPr>
        <p:txBody>
          <a:bodyPr wrap="square" rtlCol="0">
            <a:spAutoFit/>
          </a:bodyPr>
          <a:lstStyle/>
          <a:p>
            <a:pPr marL="285750" indent="-285750">
              <a:buFont typeface="Arial" panose="020B0604020202020204" pitchFamily="34" charset="0"/>
              <a:buChar char="•"/>
            </a:pPr>
            <a:r>
              <a:rPr lang="en-GB" dirty="0"/>
              <a:t> Vocational Education and training in the Age of Digitization: Challenges and Opportunities. 1</a:t>
            </a:r>
            <a:r>
              <a:rPr lang="en-GB" baseline="30000" dirty="0"/>
              <a:t>st</a:t>
            </a:r>
            <a:r>
              <a:rPr lang="en-GB" dirty="0"/>
              <a:t> ed.;2020; Verlag Barbara Budrich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Talking the talk Considering forced language- switching in the workplace. Seitz, Stephinie R.; Smith, Sara. A  Greenwich: Elsevier Inc; Human resources management review 2022—06, Vol.32(2),p.100833,Article 100833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5" name="TextBox 14">
            <a:extLst>
              <a:ext uri="{FF2B5EF4-FFF2-40B4-BE49-F238E27FC236}">
                <a16:creationId xmlns:a16="http://schemas.microsoft.com/office/drawing/2014/main" id="{EABC11B2-989B-9DB0-3C46-EC041DEA9962}"/>
              </a:ext>
            </a:extLst>
          </p:cNvPr>
          <p:cNvSpPr txBox="1"/>
          <p:nvPr/>
        </p:nvSpPr>
        <p:spPr>
          <a:xfrm>
            <a:off x="0" y="3050577"/>
            <a:ext cx="12191999" cy="1754326"/>
          </a:xfrm>
          <a:prstGeom prst="rect">
            <a:avLst/>
          </a:prstGeom>
          <a:noFill/>
        </p:spPr>
        <p:txBody>
          <a:bodyPr wrap="square" rtlCol="0">
            <a:spAutoFit/>
          </a:bodyPr>
          <a:lstStyle/>
          <a:p>
            <a:r>
              <a:rPr lang="en-GB" dirty="0"/>
              <a:t>Gary states that he should take a better approach with hygiene at home and at the workplace. Afterall he is the representative in the leading role.</a:t>
            </a:r>
          </a:p>
          <a:p>
            <a:endParaRPr lang="en-GB" dirty="0"/>
          </a:p>
          <a:p>
            <a:r>
              <a:rPr lang="en-GB" dirty="0"/>
              <a:t>Having the correct leading principles sets the motion in place for the workplace members to follow and meeting hygiene standards. </a:t>
            </a:r>
          </a:p>
          <a:p>
            <a:endParaRPr lang="en-GB" dirty="0"/>
          </a:p>
        </p:txBody>
      </p:sp>
    </p:spTree>
    <p:extLst>
      <p:ext uri="{BB962C8B-B14F-4D97-AF65-F5344CB8AC3E}">
        <p14:creationId xmlns:p14="http://schemas.microsoft.com/office/powerpoint/2010/main" val="2944765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50E8CEA-7D87-FC15-E95B-6C2D4F4832B3}"/>
              </a:ext>
            </a:extLst>
          </p:cNvPr>
          <p:cNvSpPr>
            <a:spLocks noGrp="1"/>
          </p:cNvSpPr>
          <p:nvPr>
            <p:ph type="sldNum" sz="quarter" idx="12"/>
          </p:nvPr>
        </p:nvSpPr>
        <p:spPr/>
        <p:txBody>
          <a:bodyPr/>
          <a:lstStyle/>
          <a:p>
            <a:pPr rtl="0"/>
            <a:fld id="{8C2E478F-E849-4A8C-AF1F-CBCC78A7CBFA}" type="slidenum">
              <a:rPr lang="en-GB" noProof="0" smtClean="0"/>
              <a:t>6</a:t>
            </a:fld>
            <a:endParaRPr lang="en-GB" noProof="0"/>
          </a:p>
        </p:txBody>
      </p:sp>
      <p:sp>
        <p:nvSpPr>
          <p:cNvPr id="7" name="TextBox 6">
            <a:extLst>
              <a:ext uri="{FF2B5EF4-FFF2-40B4-BE49-F238E27FC236}">
                <a16:creationId xmlns:a16="http://schemas.microsoft.com/office/drawing/2014/main" id="{AB6196CC-E393-E4A2-EB03-583FCB9E8B5E}"/>
              </a:ext>
            </a:extLst>
          </p:cNvPr>
          <p:cNvSpPr txBox="1"/>
          <p:nvPr/>
        </p:nvSpPr>
        <p:spPr>
          <a:xfrm>
            <a:off x="509666" y="4192132"/>
            <a:ext cx="11483551" cy="923330"/>
          </a:xfrm>
          <a:prstGeom prst="rect">
            <a:avLst/>
          </a:prstGeom>
          <a:noFill/>
        </p:spPr>
        <p:txBody>
          <a:bodyPr wrap="square" rtlCol="0">
            <a:spAutoFit/>
          </a:bodyPr>
          <a:lstStyle/>
          <a:p>
            <a:r>
              <a:rPr lang="en-GB" dirty="0"/>
              <a:t>According to “Orla McGarry.(2022) what strategies to address communication barriers for refugees and migrants in health care settings have been implemented and evaluated across the who European region?:themed issues on migration and health,IX.World organization</a:t>
            </a:r>
          </a:p>
        </p:txBody>
      </p:sp>
    </p:spTree>
    <p:extLst>
      <p:ext uri="{BB962C8B-B14F-4D97-AF65-F5344CB8AC3E}">
        <p14:creationId xmlns:p14="http://schemas.microsoft.com/office/powerpoint/2010/main" val="241340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close up of computer on top of table against a brick wall">
            <a:extLst>
              <a:ext uri="{FF2B5EF4-FFF2-40B4-BE49-F238E27FC236}">
                <a16:creationId xmlns:a16="http://schemas.microsoft.com/office/drawing/2014/main" id="{90BB9493-60B4-4B89-89CE-E1F8BF6C4D12}"/>
              </a:ext>
            </a:extLst>
          </p:cNvPr>
          <p:cNvPicPr>
            <a:picLocks noGrp="1" noChangeAspect="1"/>
          </p:cNvPicPr>
          <p:nvPr>
            <p:ph type="pic" sz="quarter" idx="13"/>
          </p:nvPr>
        </p:nvPicPr>
        <p:blipFill rotWithShape="1">
          <a:blip r:embed="rId3" cstate="email">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l="20370" r="20370"/>
          <a:stretch/>
        </p:blipFill>
        <p:spPr/>
      </p:pic>
      <p:sp>
        <p:nvSpPr>
          <p:cNvPr id="2" name="Slide Number Placeholder 1">
            <a:extLst>
              <a:ext uri="{FF2B5EF4-FFF2-40B4-BE49-F238E27FC236}">
                <a16:creationId xmlns:a16="http://schemas.microsoft.com/office/drawing/2014/main" id="{948DD8A0-BD53-4DBF-949B-0D64D12DADA9}"/>
              </a:ext>
            </a:extLst>
          </p:cNvPr>
          <p:cNvSpPr>
            <a:spLocks noGrp="1"/>
          </p:cNvSpPr>
          <p:nvPr>
            <p:ph type="sldNum" sz="quarter" idx="12"/>
          </p:nvPr>
        </p:nvSpPr>
        <p:spPr/>
        <p:txBody>
          <a:bodyPr rtlCol="0"/>
          <a:lstStyle/>
          <a:p>
            <a:pPr rtl="0"/>
            <a:fld id="{8C2E478F-E849-4A8C-AF1F-CBCC78A7CBFA}" type="slidenum">
              <a:rPr lang="en-GB" smtClean="0"/>
              <a:t>7</a:t>
            </a:fld>
            <a:endParaRPr lang="en-GB"/>
          </a:p>
        </p:txBody>
      </p:sp>
      <p:sp>
        <p:nvSpPr>
          <p:cNvPr id="11" name="TextBox 10">
            <a:extLst>
              <a:ext uri="{FF2B5EF4-FFF2-40B4-BE49-F238E27FC236}">
                <a16:creationId xmlns:a16="http://schemas.microsoft.com/office/drawing/2014/main" id="{545817FC-AEF8-9FE3-6185-36515AB999C0}"/>
              </a:ext>
            </a:extLst>
          </p:cNvPr>
          <p:cNvSpPr txBox="1"/>
          <p:nvPr/>
        </p:nvSpPr>
        <p:spPr>
          <a:xfrm>
            <a:off x="5741232" y="1397675"/>
            <a:ext cx="6450768" cy="3693319"/>
          </a:xfrm>
          <a:prstGeom prst="rect">
            <a:avLst/>
          </a:prstGeom>
          <a:noFill/>
        </p:spPr>
        <p:txBody>
          <a:bodyPr wrap="square" rtlCol="0">
            <a:spAutoFit/>
          </a:bodyPr>
          <a:lstStyle/>
          <a:p>
            <a:pPr marL="285750" indent="-285750">
              <a:buFont typeface="Arial" panose="020B0604020202020204" pitchFamily="34" charset="0"/>
              <a:buChar char="•"/>
            </a:pPr>
            <a:r>
              <a:rPr lang="en-GB" dirty="0"/>
              <a:t>Hiring tuition lessons for communication and understanding barriers.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Regular group meetings.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Assessment task threw the daily routine.</a:t>
            </a:r>
          </a:p>
          <a:p>
            <a:endParaRPr lang="en-GB" dirty="0"/>
          </a:p>
          <a:p>
            <a:pPr marL="285750" indent="-285750">
              <a:buFont typeface="Arial" panose="020B0604020202020204" pitchFamily="34" charset="0"/>
              <a:buChar char="•"/>
            </a:pPr>
            <a:r>
              <a:rPr lang="en-GB" dirty="0"/>
              <a:t>Possible side by side tuition as the work commences.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Looking into Berol's model of communication can also help productivity.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D5AC19A5-87CD-BC3D-6969-BE85A63B71F3}"/>
              </a:ext>
            </a:extLst>
          </p:cNvPr>
          <p:cNvSpPr txBox="1"/>
          <p:nvPr/>
        </p:nvSpPr>
        <p:spPr>
          <a:xfrm>
            <a:off x="5216577" y="4826833"/>
            <a:ext cx="6776640" cy="646331"/>
          </a:xfrm>
          <a:prstGeom prst="rect">
            <a:avLst/>
          </a:prstGeom>
          <a:noFill/>
        </p:spPr>
        <p:txBody>
          <a:bodyPr wrap="square" rtlCol="0">
            <a:spAutoFit/>
          </a:bodyPr>
          <a:lstStyle/>
          <a:p>
            <a:r>
              <a:rPr lang="en-GB" dirty="0"/>
              <a:t>https://www.communicationtheory.org/berlos-smcr-model-of-communication/</a:t>
            </a:r>
          </a:p>
        </p:txBody>
      </p:sp>
    </p:spTree>
    <p:extLst>
      <p:ext uri="{BB962C8B-B14F-4D97-AF65-F5344CB8AC3E}">
        <p14:creationId xmlns:p14="http://schemas.microsoft.com/office/powerpoint/2010/main" val="3164405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DA247-2F35-4FB8-903D-FB32D7B852D9}"/>
              </a:ext>
            </a:extLst>
          </p:cNvPr>
          <p:cNvSpPr>
            <a:spLocks noGrp="1"/>
          </p:cNvSpPr>
          <p:nvPr>
            <p:ph type="title"/>
          </p:nvPr>
        </p:nvSpPr>
        <p:spPr/>
        <p:txBody>
          <a:bodyPr rtlCol="0"/>
          <a:lstStyle/>
          <a:p>
            <a:pPr rtl="0"/>
            <a:r>
              <a:rPr lang="en-GB" dirty="0"/>
              <a:t>Conclusion</a:t>
            </a:r>
          </a:p>
        </p:txBody>
      </p:sp>
      <p:sp>
        <p:nvSpPr>
          <p:cNvPr id="3" name="Slide Number Placeholder 2">
            <a:extLst>
              <a:ext uri="{FF2B5EF4-FFF2-40B4-BE49-F238E27FC236}">
                <a16:creationId xmlns:a16="http://schemas.microsoft.com/office/drawing/2014/main" id="{FBDE7135-9153-4AEB-AC1F-4B951B7A76F2}"/>
              </a:ext>
            </a:extLst>
          </p:cNvPr>
          <p:cNvSpPr>
            <a:spLocks noGrp="1"/>
          </p:cNvSpPr>
          <p:nvPr>
            <p:ph type="sldNum" sz="quarter" idx="11"/>
          </p:nvPr>
        </p:nvSpPr>
        <p:spPr/>
        <p:txBody>
          <a:bodyPr rtlCol="0"/>
          <a:lstStyle/>
          <a:p>
            <a:pPr rtl="0"/>
            <a:fld id="{8C2E478F-E849-4A8C-AF1F-CBCC78A7CBFA}" type="slidenum">
              <a:rPr lang="en-GB" smtClean="0"/>
              <a:t>8</a:t>
            </a:fld>
            <a:endParaRPr lang="en-GB" dirty="0"/>
          </a:p>
        </p:txBody>
      </p:sp>
      <p:sp>
        <p:nvSpPr>
          <p:cNvPr id="5" name="TextBox 4">
            <a:extLst>
              <a:ext uri="{FF2B5EF4-FFF2-40B4-BE49-F238E27FC236}">
                <a16:creationId xmlns:a16="http://schemas.microsoft.com/office/drawing/2014/main" id="{46A1DE6A-2CE3-E853-2493-3CC0FF31FB67}"/>
              </a:ext>
            </a:extLst>
          </p:cNvPr>
          <p:cNvSpPr txBox="1"/>
          <p:nvPr/>
        </p:nvSpPr>
        <p:spPr>
          <a:xfrm>
            <a:off x="404734" y="1674185"/>
            <a:ext cx="11192747" cy="3416320"/>
          </a:xfrm>
          <a:prstGeom prst="rect">
            <a:avLst/>
          </a:prstGeom>
          <a:noFill/>
        </p:spPr>
        <p:txBody>
          <a:bodyPr wrap="square" rtlCol="0">
            <a:spAutoFit/>
          </a:bodyPr>
          <a:lstStyle/>
          <a:p>
            <a:r>
              <a:rPr lang="en-GB" dirty="0"/>
              <a:t>I would personally go with the Wilbur Schramm(1907-1987) model as it caters to experience which is a critical component for effective communication. </a:t>
            </a:r>
          </a:p>
          <a:p>
            <a:endParaRPr lang="en-GB" dirty="0"/>
          </a:p>
          <a:p>
            <a:r>
              <a:rPr lang="en-GB" dirty="0"/>
              <a:t>Schramm’s model includes a feedback loop, showing communication as a two-way, interactive process where the receiver can react &amp; the sender can altar their message appropriately.</a:t>
            </a:r>
          </a:p>
          <a:p>
            <a:endParaRPr lang="en-GB" dirty="0"/>
          </a:p>
          <a:p>
            <a:r>
              <a:rPr lang="en-GB" dirty="0"/>
              <a:t>would also be a good idea for Gary to read the Shannon and weaver's model.</a:t>
            </a:r>
          </a:p>
          <a:p>
            <a:endParaRPr lang="en-GB" dirty="0"/>
          </a:p>
          <a:p>
            <a:r>
              <a:rPr lang="en-GB" dirty="0"/>
              <a:t>“THE MOST WELL-KNOWN AND INFLUENTIAL FORMAL *MODEL OF COMMUNICATION, DEVELOPED IN 1949 BY C. SHANNON AND WEAVER(…” </a:t>
            </a:r>
          </a:p>
          <a:p>
            <a:endParaRPr lang="en-GB" dirty="0"/>
          </a:p>
          <a:p>
            <a:endParaRPr lang="en-GB" dirty="0"/>
          </a:p>
        </p:txBody>
      </p:sp>
    </p:spTree>
    <p:extLst>
      <p:ext uri="{BB962C8B-B14F-4D97-AF65-F5344CB8AC3E}">
        <p14:creationId xmlns:p14="http://schemas.microsoft.com/office/powerpoint/2010/main" val="869470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97EF4CE-E0F9-4353-9C7D-5294DDF363C6}"/>
              </a:ext>
              <a:ext uri="{C183D7F6-B498-43B3-948B-1728B52AA6E4}">
                <adec:decorative xmlns:adec="http://schemas.microsoft.com/office/drawing/2017/decorative" val="1"/>
              </a:ext>
            </a:extLst>
          </p:cNvPr>
          <p:cNvSpPr/>
          <p:nvPr/>
        </p:nvSpPr>
        <p:spPr>
          <a:xfrm>
            <a:off x="0" y="2418985"/>
            <a:ext cx="12192000" cy="2782602"/>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dirty="0"/>
              <a:t>Rogers, Everett M.</a:t>
            </a:r>
          </a:p>
          <a:p>
            <a:pPr algn="ctr" rtl="0"/>
            <a:r>
              <a:rPr lang="en-GB" dirty="0"/>
              <a:t>West Lafayette: Taylor &amp;Francies Group; Communication stdies,2001-09,Vol.52(3),p.234-248</a:t>
            </a:r>
          </a:p>
          <a:p>
            <a:pPr algn="ctr" rtl="0"/>
            <a:endParaRPr lang="en-GB" dirty="0"/>
          </a:p>
          <a:p>
            <a:pPr algn="ctr" rtl="0"/>
            <a:r>
              <a:rPr lang="en-GB" dirty="0"/>
              <a:t>Shannon and weaver's model</a:t>
            </a:r>
          </a:p>
          <a:p>
            <a:pPr algn="ctr" rtl="0"/>
            <a:r>
              <a:rPr lang="en-GB" dirty="0"/>
              <a:t>Daniel Chandler; Rod Muray 3;Oxford University Press; A Dictionary of Media and Communication,2020.</a:t>
            </a:r>
          </a:p>
          <a:p>
            <a:pPr algn="ctr" rtl="0"/>
            <a:endParaRPr lang="en-GB" dirty="0"/>
          </a:p>
          <a:p>
            <a:pPr algn="ctr" rtl="0"/>
            <a:r>
              <a:rPr lang="en-GB" dirty="0"/>
              <a:t>Role of safety management systems in a safe food production:</a:t>
            </a:r>
          </a:p>
          <a:p>
            <a:pPr algn="ctr" rtl="0"/>
            <a:r>
              <a:rPr lang="en-GB" dirty="0" err="1"/>
              <a:t>Panghal</a:t>
            </a:r>
            <a:r>
              <a:rPr lang="en-GB" dirty="0"/>
              <a:t>;. Anil; </a:t>
            </a:r>
            <a:r>
              <a:rPr lang="en-GB" dirty="0" err="1"/>
              <a:t>Chhikara</a:t>
            </a:r>
            <a:r>
              <a:rPr lang="en-GB" dirty="0"/>
              <a:t>, </a:t>
            </a:r>
            <a:r>
              <a:rPr lang="en-GB" dirty="0" err="1"/>
              <a:t>Navnidhi</a:t>
            </a:r>
            <a:r>
              <a:rPr lang="en-GB" dirty="0"/>
              <a:t> ; Sindhu, </a:t>
            </a:r>
            <a:r>
              <a:rPr lang="en-GB" dirty="0" err="1"/>
              <a:t>Neevlesh</a:t>
            </a:r>
            <a:r>
              <a:rPr lang="en-GB" dirty="0"/>
              <a:t> ; </a:t>
            </a:r>
            <a:r>
              <a:rPr lang="en-GB" dirty="0" err="1"/>
              <a:t>Jaglan</a:t>
            </a:r>
            <a:r>
              <a:rPr lang="en-GB" dirty="0"/>
              <a:t>, Sundeep Westport; Blackwell Publishers Inc Journal of food safety, 2018-18, Vol,38(4),</a:t>
            </a:r>
            <a:r>
              <a:rPr lang="en-GB" dirty="0" err="1"/>
              <a:t>p.n</a:t>
            </a:r>
            <a:r>
              <a:rPr lang="en-GB" dirty="0"/>
              <a:t>/a</a:t>
            </a:r>
          </a:p>
          <a:p>
            <a:pPr algn="ctr" rtl="0"/>
            <a:endParaRPr lang="en-GB" dirty="0"/>
          </a:p>
          <a:p>
            <a:pPr algn="ctr" rtl="0"/>
            <a:endParaRPr lang="en-GB" dirty="0"/>
          </a:p>
          <a:p>
            <a:pPr algn="ctr" rtl="0"/>
            <a:endParaRPr lang="en-GB" dirty="0"/>
          </a:p>
          <a:p>
            <a:pPr algn="ctr" rtl="0"/>
            <a:endParaRPr lang="en-GB" dirty="0"/>
          </a:p>
          <a:p>
            <a:pPr algn="ctr" rtl="0"/>
            <a:endParaRPr lang="en-GB" dirty="0"/>
          </a:p>
        </p:txBody>
      </p:sp>
      <p:sp>
        <p:nvSpPr>
          <p:cNvPr id="12" name="Title 3">
            <a:extLst>
              <a:ext uri="{FF2B5EF4-FFF2-40B4-BE49-F238E27FC236}">
                <a16:creationId xmlns:a16="http://schemas.microsoft.com/office/drawing/2014/main" id="{FAAB2787-6A77-4A87-993D-DDAF924185B5}"/>
              </a:ext>
            </a:extLst>
          </p:cNvPr>
          <p:cNvSpPr>
            <a:spLocks noGrp="1"/>
          </p:cNvSpPr>
          <p:nvPr>
            <p:ph type="title"/>
          </p:nvPr>
        </p:nvSpPr>
        <p:spPr/>
        <p:txBody>
          <a:bodyPr rtlCol="0">
            <a:normAutofit/>
          </a:bodyPr>
          <a:lstStyle/>
          <a:p>
            <a:pPr rtl="0"/>
            <a:r>
              <a:rPr lang="en-GB" dirty="0"/>
              <a:t>Reference list</a:t>
            </a:r>
            <a:endParaRPr lang="en-GB" sz="4800" dirty="0"/>
          </a:p>
        </p:txBody>
      </p:sp>
      <p:sp>
        <p:nvSpPr>
          <p:cNvPr id="2" name="Slide Number Placeholder 1">
            <a:extLst>
              <a:ext uri="{FF2B5EF4-FFF2-40B4-BE49-F238E27FC236}">
                <a16:creationId xmlns:a16="http://schemas.microsoft.com/office/drawing/2014/main" id="{6AC2F439-9B68-4159-977F-8EC563FB1552}"/>
              </a:ext>
            </a:extLst>
          </p:cNvPr>
          <p:cNvSpPr>
            <a:spLocks noGrp="1"/>
          </p:cNvSpPr>
          <p:nvPr>
            <p:ph type="sldNum" sz="quarter" idx="11"/>
          </p:nvPr>
        </p:nvSpPr>
        <p:spPr/>
        <p:txBody>
          <a:bodyPr rtlCol="0"/>
          <a:lstStyle/>
          <a:p>
            <a:pPr rtl="0"/>
            <a:fld id="{8C2E478F-E849-4A8C-AF1F-CBCC78A7CBFA}" type="slidenum">
              <a:rPr lang="en-GB" smtClean="0"/>
              <a:t>9</a:t>
            </a:fld>
            <a:endParaRPr lang="en-GB"/>
          </a:p>
        </p:txBody>
      </p:sp>
    </p:spTree>
    <p:extLst>
      <p:ext uri="{BB962C8B-B14F-4D97-AF65-F5344CB8AC3E}">
        <p14:creationId xmlns:p14="http://schemas.microsoft.com/office/powerpoint/2010/main" val="2779095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Placeholder 7" descr="abstract image">
            <a:extLst>
              <a:ext uri="{FF2B5EF4-FFF2-40B4-BE49-F238E27FC236}">
                <a16:creationId xmlns:a16="http://schemas.microsoft.com/office/drawing/2014/main" id="{D5C5EA1B-F06D-4AD1-B526-89C2DF772232}"/>
              </a:ext>
            </a:extLst>
          </p:cNvPr>
          <p:cNvPicPr>
            <a:picLocks noChangeAspect="1"/>
          </p:cNvPicPr>
          <p:nvPr/>
        </p:nvPicPr>
        <p:blipFill rotWithShape="1">
          <a:blip r:embed="rId3">
            <a:alphaModFix amt="52000"/>
            <a:extLst>
              <a:ext uri="{BEBA8EAE-BF5A-486C-A8C5-ECC9F3942E4B}">
                <a14:imgProps xmlns:a14="http://schemas.microsoft.com/office/drawing/2010/main">
                  <a14:imgLayer r:embed="rId4">
                    <a14:imgEffect>
                      <a14:saturation sat="0"/>
                    </a14:imgEffect>
                  </a14:imgLayer>
                </a14:imgProps>
              </a:ext>
            </a:extLst>
          </a:blip>
          <a:srcRect l="22717" r="45642"/>
          <a:stretch/>
        </p:blipFill>
        <p:spPr>
          <a:xfrm rot="16200000">
            <a:off x="2667001" y="-2666999"/>
            <a:ext cx="6858000" cy="12192000"/>
          </a:xfrm>
          <a:prstGeom prst="rect">
            <a:avLst/>
          </a:prstGeom>
          <a:noFill/>
        </p:spPr>
      </p:pic>
      <p:sp>
        <p:nvSpPr>
          <p:cNvPr id="6" name="Title 5">
            <a:extLst>
              <a:ext uri="{FF2B5EF4-FFF2-40B4-BE49-F238E27FC236}">
                <a16:creationId xmlns:a16="http://schemas.microsoft.com/office/drawing/2014/main" id="{4F7706BE-EF2E-459C-8778-01DDD354C634}"/>
              </a:ext>
            </a:extLst>
          </p:cNvPr>
          <p:cNvSpPr>
            <a:spLocks noGrp="1"/>
          </p:cNvSpPr>
          <p:nvPr>
            <p:ph type="title" idx="4294967295"/>
          </p:nvPr>
        </p:nvSpPr>
        <p:spPr>
          <a:xfrm>
            <a:off x="702365" y="1660810"/>
            <a:ext cx="10787270" cy="830649"/>
          </a:xfrm>
        </p:spPr>
        <p:txBody>
          <a:bodyPr rtlCol="0">
            <a:normAutofit/>
          </a:bodyPr>
          <a:lstStyle/>
          <a:p>
            <a:pPr rtl="0"/>
            <a:r>
              <a:rPr lang="en-GB" sz="4000" spc="300"/>
              <a:t>THANK YOU</a:t>
            </a:r>
          </a:p>
        </p:txBody>
      </p:sp>
      <p:pic>
        <p:nvPicPr>
          <p:cNvPr id="24" name="Online Image Placeholder 23" descr="User">
            <a:extLst>
              <a:ext uri="{FF2B5EF4-FFF2-40B4-BE49-F238E27FC236}">
                <a16:creationId xmlns:a16="http://schemas.microsoft.com/office/drawing/2014/main" id="{E896B487-8C07-495F-95BF-B8F4960E1E8D}"/>
              </a:ext>
            </a:extLst>
          </p:cNvPr>
          <p:cNvPicPr>
            <a:picLocks noGrp="1" noChangeAspect="1"/>
          </p:cNvPicPr>
          <p:nvPr>
            <p:ph type="clipArt" sz="quarter" idx="19"/>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p:pic>
      <p:pic>
        <p:nvPicPr>
          <p:cNvPr id="12" name="Online Image Placeholder 11" descr="Smartphone">
            <a:extLst>
              <a:ext uri="{FF2B5EF4-FFF2-40B4-BE49-F238E27FC236}">
                <a16:creationId xmlns:a16="http://schemas.microsoft.com/office/drawing/2014/main" id="{4E709B75-16EA-4581-AED9-567DEF45A6B2}"/>
              </a:ext>
            </a:extLst>
          </p:cNvPr>
          <p:cNvPicPr>
            <a:picLocks noGrp="1" noChangeAspect="1"/>
          </p:cNvPicPr>
          <p:nvPr>
            <p:ph type="clipArt" sz="quarter" idx="20"/>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5730873" y="3118670"/>
            <a:ext cx="730250" cy="730250"/>
          </a:xfrm>
        </p:spPr>
      </p:pic>
      <p:pic>
        <p:nvPicPr>
          <p:cNvPr id="28" name="Online Image Placeholder 27" descr="Envelope">
            <a:extLst>
              <a:ext uri="{FF2B5EF4-FFF2-40B4-BE49-F238E27FC236}">
                <a16:creationId xmlns:a16="http://schemas.microsoft.com/office/drawing/2014/main" id="{D4D09222-33EB-4F99-9A89-51E2E1E97584}"/>
              </a:ext>
            </a:extLst>
          </p:cNvPr>
          <p:cNvPicPr>
            <a:picLocks noGrp="1" noChangeAspect="1"/>
          </p:cNvPicPr>
          <p:nvPr>
            <p:ph type="clipArt" sz="quarter" idx="21"/>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p:pic>
      <p:sp>
        <p:nvSpPr>
          <p:cNvPr id="8" name="Text Placeholder 7">
            <a:extLst>
              <a:ext uri="{FF2B5EF4-FFF2-40B4-BE49-F238E27FC236}">
                <a16:creationId xmlns:a16="http://schemas.microsoft.com/office/drawing/2014/main" id="{0B070B25-2BBC-49AC-9CFA-1CD7195DF2D6}"/>
              </a:ext>
            </a:extLst>
          </p:cNvPr>
          <p:cNvSpPr>
            <a:spLocks noGrp="1"/>
          </p:cNvSpPr>
          <p:nvPr>
            <p:ph type="body" sz="quarter" idx="16"/>
          </p:nvPr>
        </p:nvSpPr>
        <p:spPr/>
        <p:txBody>
          <a:bodyPr rtlCol="0"/>
          <a:lstStyle/>
          <a:p>
            <a:pPr rtl="0"/>
            <a:r>
              <a:rPr lang="en-GB" dirty="0"/>
              <a:t>Dwayne Myers</a:t>
            </a:r>
          </a:p>
        </p:txBody>
      </p:sp>
      <p:sp>
        <p:nvSpPr>
          <p:cNvPr id="9" name="Text Placeholder 8">
            <a:extLst>
              <a:ext uri="{FF2B5EF4-FFF2-40B4-BE49-F238E27FC236}">
                <a16:creationId xmlns:a16="http://schemas.microsoft.com/office/drawing/2014/main" id="{9E2524A0-105C-4170-BB48-CD0756FB3DFE}"/>
              </a:ext>
            </a:extLst>
          </p:cNvPr>
          <p:cNvSpPr>
            <a:spLocks noGrp="1"/>
          </p:cNvSpPr>
          <p:nvPr>
            <p:ph type="body" sz="quarter" idx="17"/>
          </p:nvPr>
        </p:nvSpPr>
        <p:spPr/>
        <p:txBody>
          <a:bodyPr rtlCol="0"/>
          <a:lstStyle/>
          <a:p>
            <a:pPr rtl="0"/>
            <a:r>
              <a:rPr lang="en-GB" dirty="0"/>
              <a:t>N/A</a:t>
            </a:r>
          </a:p>
        </p:txBody>
      </p:sp>
      <p:sp>
        <p:nvSpPr>
          <p:cNvPr id="10" name="Text Placeholder 9">
            <a:extLst>
              <a:ext uri="{FF2B5EF4-FFF2-40B4-BE49-F238E27FC236}">
                <a16:creationId xmlns:a16="http://schemas.microsoft.com/office/drawing/2014/main" id="{6E57A531-5B0F-485D-A015-BC78AD089BA6}"/>
              </a:ext>
            </a:extLst>
          </p:cNvPr>
          <p:cNvSpPr>
            <a:spLocks noGrp="1"/>
          </p:cNvSpPr>
          <p:nvPr>
            <p:ph type="body" sz="quarter" idx="18"/>
          </p:nvPr>
        </p:nvSpPr>
        <p:spPr/>
        <p:txBody>
          <a:bodyPr rtlCol="0">
            <a:normAutofit fontScale="62500" lnSpcReduction="20000"/>
          </a:bodyPr>
          <a:lstStyle/>
          <a:p>
            <a:pPr rtl="0"/>
            <a:r>
              <a:rPr lang="en-GB" dirty="0"/>
              <a:t>DwayneMyers2433717@student.uwtsd.sc.uk</a:t>
            </a:r>
          </a:p>
        </p:txBody>
      </p:sp>
    </p:spTree>
    <p:extLst>
      <p:ext uri="{BB962C8B-B14F-4D97-AF65-F5344CB8AC3E}">
        <p14:creationId xmlns:p14="http://schemas.microsoft.com/office/powerpoint/2010/main" val="927727573"/>
      </p:ext>
    </p:extLst>
  </p:cSld>
  <p:clrMapOvr>
    <a:masterClrMapping/>
  </p:clrMapOvr>
</p:sld>
</file>

<file path=ppt/theme/theme1.xml><?xml version="1.0" encoding="utf-8"?>
<a:theme xmlns:a="http://schemas.openxmlformats.org/drawingml/2006/main" name="Office Theme">
  <a:themeElements>
    <a:clrScheme name="Custom 5">
      <a:dk1>
        <a:sysClr val="windowText" lastClr="000000"/>
      </a:dk1>
      <a:lt1>
        <a:sysClr val="window" lastClr="FFFFFF"/>
      </a:lt1>
      <a:dk2>
        <a:srgbClr val="44546A"/>
      </a:dk2>
      <a:lt2>
        <a:srgbClr val="E7E6E6"/>
      </a:lt2>
      <a:accent1>
        <a:srgbClr val="A53F52"/>
      </a:accent1>
      <a:accent2>
        <a:srgbClr val="E99757"/>
      </a:accent2>
      <a:accent3>
        <a:srgbClr val="2F3342"/>
      </a:accent3>
      <a:accent4>
        <a:srgbClr val="2C2153"/>
      </a:accent4>
      <a:accent5>
        <a:srgbClr val="01023B"/>
      </a:accent5>
      <a:accent6>
        <a:srgbClr val="7F7F7F"/>
      </a:accent6>
      <a:hlink>
        <a:srgbClr val="3A3838"/>
      </a:hlink>
      <a:folHlink>
        <a:srgbClr val="D0CEC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420184_TF55661986_Win32.potx" id="{1CDDDD57-F79A-457F-AE74-3E6C5B14A091}" vid="{35255769-D38C-493F-A69A-9781C0DDBBA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D9F223-918A-45AF-9B53-56AB9E5E2182}">
  <ds:schemaRefs>
    <ds:schemaRef ds:uri="http://purl.org/dc/elements/1.1/"/>
    <ds:schemaRef ds:uri="http://schemas.microsoft.com/office/2006/metadata/properties"/>
    <ds:schemaRef ds:uri="http://purl.org/dc/terms/"/>
    <ds:schemaRef ds:uri="http://schemas.microsoft.com/office/2006/documentManagement/types"/>
    <ds:schemaRef ds:uri="http://www.w3.org/XML/1998/namespace"/>
    <ds:schemaRef ds:uri="71af3243-3dd4-4a8d-8c0d-dd76da1f02a5"/>
    <ds:schemaRef ds:uri="http://schemas.openxmlformats.org/package/2006/metadata/core-properties"/>
    <ds:schemaRef ds:uri="http://schemas.microsoft.com/office/infopath/2007/PartnerControls"/>
    <ds:schemaRef ds:uri="16c05727-aa75-4e4a-9b5f-8a80a1165891"/>
    <ds:schemaRef ds:uri="http://purl.org/dc/dcmitype/"/>
  </ds:schemaRefs>
</ds:datastoreItem>
</file>

<file path=customXml/itemProps2.xml><?xml version="1.0" encoding="utf-8"?>
<ds:datastoreItem xmlns:ds="http://schemas.openxmlformats.org/officeDocument/2006/customXml" ds:itemID="{1B7E2D32-4FDD-4266-880C-17595B801432}">
  <ds:schemaRefs>
    <ds:schemaRef ds:uri="http://schemas.microsoft.com/sharepoint/v3/contenttype/forms"/>
  </ds:schemaRefs>
</ds:datastoreItem>
</file>

<file path=customXml/itemProps3.xml><?xml version="1.0" encoding="utf-8"?>
<ds:datastoreItem xmlns:ds="http://schemas.openxmlformats.org/officeDocument/2006/customXml" ds:itemID="{55BB9993-D5F9-46FA-B2E5-80E3632E98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{7773369F-F1FA-40A9-AB41-CB019AA34BD2}tf55661986_win32</Template>
  <TotalTime>0</TotalTime>
  <Words>643</Words>
  <Application>Microsoft Office PowerPoint</Application>
  <PresentationFormat>Widescreen</PresentationFormat>
  <Paragraphs>86</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Biome Light</vt:lpstr>
      <vt:lpstr>Calibri</vt:lpstr>
      <vt:lpstr>Calibri Light</vt:lpstr>
      <vt:lpstr>Times New Roman</vt:lpstr>
      <vt:lpstr>Wingdings</vt:lpstr>
      <vt:lpstr>Office Theme</vt:lpstr>
      <vt:lpstr>Student name: Dwayne myers student number: 2433171 Cert HE Business Skills for the Workplace  </vt:lpstr>
      <vt:lpstr>Group Presentation – Flight Foods Ltd </vt:lpstr>
      <vt:lpstr>identify the main points presented. </vt:lpstr>
      <vt:lpstr>Key communication barriers</vt:lpstr>
      <vt:lpstr>Suggestions of ways to over come these barriers</vt:lpstr>
      <vt:lpstr>PowerPoint Presentation</vt:lpstr>
      <vt:lpstr>PowerPoint Presentation</vt:lpstr>
      <vt:lpstr>Conclusion</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Dwayne Myers (2433717)</dc:creator>
  <cp:lastModifiedBy>Dwayne Myers (2433717)</cp:lastModifiedBy>
  <cp:revision>2</cp:revision>
  <dcterms:created xsi:type="dcterms:W3CDTF">2025-10-30T15:05:30Z</dcterms:created>
  <dcterms:modified xsi:type="dcterms:W3CDTF">2025-11-12T15:10:25Z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