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83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2920EB-122F-4C36-B603-7A18DD6E4075}" type="datetimeFigureOut">
              <a:rPr lang="en-GB" smtClean="0"/>
              <a:t>15/11/2011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6DE12-7FD9-48FF-933E-381C6B48F88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2920EB-122F-4C36-B603-7A18DD6E4075}" type="datetimeFigureOut">
              <a:rPr lang="en-GB" smtClean="0"/>
              <a:t>15/11/2011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6DE12-7FD9-48FF-933E-381C6B48F88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2920EB-122F-4C36-B603-7A18DD6E4075}" type="datetimeFigureOut">
              <a:rPr lang="en-GB" smtClean="0"/>
              <a:t>15/11/2011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6DE12-7FD9-48FF-933E-381C6B48F88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2920EB-122F-4C36-B603-7A18DD6E4075}" type="datetimeFigureOut">
              <a:rPr lang="en-GB" smtClean="0"/>
              <a:t>15/11/2011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6DE12-7FD9-48FF-933E-381C6B48F88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2920EB-122F-4C36-B603-7A18DD6E4075}" type="datetimeFigureOut">
              <a:rPr lang="en-GB" smtClean="0"/>
              <a:t>15/11/2011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6DE12-7FD9-48FF-933E-381C6B48F88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2920EB-122F-4C36-B603-7A18DD6E4075}" type="datetimeFigureOut">
              <a:rPr lang="en-GB" smtClean="0"/>
              <a:t>15/11/2011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6DE12-7FD9-48FF-933E-381C6B48F88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2920EB-122F-4C36-B603-7A18DD6E4075}" type="datetimeFigureOut">
              <a:rPr lang="en-GB" smtClean="0"/>
              <a:t>15/11/2011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6DE12-7FD9-48FF-933E-381C6B48F88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2920EB-122F-4C36-B603-7A18DD6E4075}" type="datetimeFigureOut">
              <a:rPr lang="en-GB" smtClean="0"/>
              <a:t>15/11/2011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6DE12-7FD9-48FF-933E-381C6B48F88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2920EB-122F-4C36-B603-7A18DD6E4075}" type="datetimeFigureOut">
              <a:rPr lang="en-GB" smtClean="0"/>
              <a:t>15/11/2011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6DE12-7FD9-48FF-933E-381C6B48F88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2920EB-122F-4C36-B603-7A18DD6E4075}" type="datetimeFigureOut">
              <a:rPr lang="en-GB" smtClean="0"/>
              <a:t>15/11/2011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6DE12-7FD9-48FF-933E-381C6B48F88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2920EB-122F-4C36-B603-7A18DD6E4075}" type="datetimeFigureOut">
              <a:rPr lang="en-GB" smtClean="0"/>
              <a:t>15/11/2011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6DE12-7FD9-48FF-933E-381C6B48F88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42920EB-122F-4C36-B603-7A18DD6E4075}" type="datetimeFigureOut">
              <a:rPr lang="en-GB" smtClean="0"/>
              <a:t>15/11/2011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956DE12-7FD9-48FF-933E-381C6B48F881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hyperlink" Target="http://e-cocoon.com/ipos-solutions/" TargetMode="External"/><Relationship Id="rId13" Type="http://schemas.openxmlformats.org/officeDocument/2006/relationships/hyperlink" Target="http://www.sage.co.uk/" TargetMode="External"/><Relationship Id="rId3" Type="http://schemas.openxmlformats.org/officeDocument/2006/relationships/hyperlink" Target="http://www.email-remover.com/sharewarist/index.htm" TargetMode="External"/><Relationship Id="rId7" Type="http://schemas.openxmlformats.org/officeDocument/2006/relationships/hyperlink" Target="http://www.epsys.co.uk/" TargetMode="External"/><Relationship Id="rId12" Type="http://schemas.openxmlformats.org/officeDocument/2006/relationships/hyperlink" Target="http://www.intuit.co.uk/" TargetMode="External"/><Relationship Id="rId2" Type="http://schemas.openxmlformats.org/officeDocument/2006/relationships/hyperlink" Target="http://www.businessoftware.com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actinic.co.uk/" TargetMode="External"/><Relationship Id="rId11" Type="http://schemas.openxmlformats.org/officeDocument/2006/relationships/hyperlink" Target="http://www.cascadehr.co.uk/" TargetMode="External"/><Relationship Id="rId5" Type="http://schemas.openxmlformats.org/officeDocument/2006/relationships/hyperlink" Target="http://37signals.com/" TargetMode="External"/><Relationship Id="rId10" Type="http://schemas.openxmlformats.org/officeDocument/2006/relationships/hyperlink" Target="http://www.simplypersonnel.co.uk/" TargetMode="External"/><Relationship Id="rId4" Type="http://schemas.openxmlformats.org/officeDocument/2006/relationships/hyperlink" Target="http://www.ennect.com/" TargetMode="External"/><Relationship Id="rId9" Type="http://schemas.openxmlformats.org/officeDocument/2006/relationships/hyperlink" Target="http://www.carval.co.uk/" TargetMode="External"/><Relationship Id="rId14" Type="http://schemas.openxmlformats.org/officeDocument/2006/relationships/hyperlink" Target="http://www.pegasus.co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-99392"/>
            <a:ext cx="8229600" cy="1143000"/>
          </a:xfrm>
        </p:spPr>
        <p:txBody>
          <a:bodyPr/>
          <a:lstStyle/>
          <a:p>
            <a:r>
              <a:rPr lang="en-GB" u="sng" dirty="0" smtClean="0"/>
              <a:t>‘Some’ Functional ICT ‘examples’</a:t>
            </a:r>
            <a:endParaRPr lang="en-GB" u="sng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179512" y="1019512"/>
          <a:ext cx="8784976" cy="5577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392488"/>
                <a:gridCol w="4392488"/>
              </a:tblGrid>
              <a:tr h="370840">
                <a:tc>
                  <a:txBody>
                    <a:bodyPr/>
                    <a:lstStyle/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en-GB" sz="2000" dirty="0" smtClean="0">
                          <a:solidFill>
                            <a:schemeClr val="tx1"/>
                          </a:solidFill>
                        </a:rPr>
                        <a:t>EPOS:</a:t>
                      </a:r>
                    </a:p>
                    <a:p>
                      <a:pPr lvl="1">
                        <a:buFont typeface="Arial" pitchFamily="34" charset="0"/>
                        <a:buNone/>
                      </a:pPr>
                      <a:r>
                        <a:rPr lang="en-GB" sz="2000" b="0" dirty="0" smtClean="0">
                          <a:solidFill>
                            <a:schemeClr val="tx1"/>
                          </a:solidFill>
                          <a:hlinkClick r:id="rId2"/>
                        </a:rPr>
                        <a:t>http://www.businessoftware.com/</a:t>
                      </a:r>
                      <a:endParaRPr lang="en-GB" sz="2000" b="0" dirty="0" smtClean="0">
                        <a:solidFill>
                          <a:schemeClr val="tx1"/>
                        </a:solidFill>
                      </a:endParaRPr>
                    </a:p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en-GB" sz="2000" dirty="0" smtClean="0">
                          <a:solidFill>
                            <a:schemeClr val="tx1"/>
                          </a:solidFill>
                        </a:rPr>
                        <a:t>Marketing:</a:t>
                      </a:r>
                    </a:p>
                    <a:p>
                      <a:pPr lvl="1"/>
                      <a:r>
                        <a:rPr lang="en-GB" sz="2000" b="0" dirty="0" smtClean="0">
                          <a:solidFill>
                            <a:schemeClr val="tx1"/>
                          </a:solidFill>
                        </a:rPr>
                        <a:t>-Website</a:t>
                      </a:r>
                    </a:p>
                    <a:p>
                      <a:pPr lvl="1"/>
                      <a:r>
                        <a:rPr lang="en-GB" sz="2000" b="0" dirty="0" smtClean="0">
                          <a:solidFill>
                            <a:schemeClr val="tx1"/>
                          </a:solidFill>
                        </a:rPr>
                        <a:t>-SEO: example</a:t>
                      </a:r>
                      <a:r>
                        <a:rPr lang="en-GB" sz="2000" b="0" baseline="0" dirty="0" smtClean="0">
                          <a:solidFill>
                            <a:schemeClr val="tx1"/>
                          </a:solidFill>
                        </a:rPr>
                        <a:t> list </a:t>
                      </a:r>
                      <a:r>
                        <a:rPr lang="en-GB" sz="1600" b="0" dirty="0" smtClean="0">
                          <a:solidFill>
                            <a:schemeClr val="tx1"/>
                          </a:solidFill>
                          <a:hlinkClick r:id="rId3"/>
                        </a:rPr>
                        <a:t>http://www.email-remover.com/sharewarist/index.htm</a:t>
                      </a:r>
                      <a:endParaRPr lang="en-GB" sz="1600" b="0" dirty="0" smtClean="0">
                        <a:solidFill>
                          <a:schemeClr val="tx1"/>
                        </a:solidFill>
                      </a:endParaRPr>
                    </a:p>
                    <a:p>
                      <a:pPr lvl="1"/>
                      <a:r>
                        <a:rPr lang="en-GB" sz="2000" b="0" dirty="0" smtClean="0">
                          <a:solidFill>
                            <a:schemeClr val="tx1"/>
                          </a:solidFill>
                        </a:rPr>
                        <a:t>-Facebook / Twitter</a:t>
                      </a:r>
                    </a:p>
                    <a:p>
                      <a:pPr marL="45720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0" dirty="0" smtClean="0">
                          <a:solidFill>
                            <a:schemeClr val="tx1"/>
                          </a:solidFill>
                        </a:rPr>
                        <a:t>-Surveys/Sales/Events: </a:t>
                      </a:r>
                      <a:r>
                        <a:rPr lang="en-GB" sz="2000" b="0" dirty="0" smtClean="0">
                          <a:solidFill>
                            <a:schemeClr val="tx1"/>
                          </a:solidFill>
                          <a:hlinkClick r:id="rId4"/>
                        </a:rPr>
                        <a:t>http://www.ennect.com/</a:t>
                      </a:r>
                      <a:endParaRPr lang="en-GB" sz="2000" b="0" dirty="0" smtClean="0">
                        <a:solidFill>
                          <a:schemeClr val="tx1"/>
                        </a:solidFill>
                      </a:endParaRPr>
                    </a:p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en-GB" sz="2000" dirty="0" smtClean="0">
                          <a:solidFill>
                            <a:schemeClr val="tx1"/>
                          </a:solidFill>
                        </a:rPr>
                        <a:t>Client/Customer communication </a:t>
                      </a:r>
                    </a:p>
                    <a:p>
                      <a:pPr lvl="1"/>
                      <a:r>
                        <a:rPr lang="en-GB" sz="2000" dirty="0" smtClean="0">
                          <a:solidFill>
                            <a:schemeClr val="tx1"/>
                          </a:solidFill>
                        </a:rPr>
                        <a:t>-</a:t>
                      </a:r>
                      <a:r>
                        <a:rPr lang="en-GB" sz="2000" b="0" dirty="0" smtClean="0">
                          <a:solidFill>
                            <a:schemeClr val="tx1"/>
                          </a:solidFill>
                          <a:hlinkClick r:id="rId5"/>
                        </a:rPr>
                        <a:t>http://37signals.com/</a:t>
                      </a:r>
                      <a:endParaRPr lang="en-GB" sz="2000" b="0" dirty="0" smtClean="0">
                        <a:solidFill>
                          <a:schemeClr val="tx1"/>
                        </a:solidFill>
                      </a:endParaRPr>
                    </a:p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en-GB" sz="2000" dirty="0" smtClean="0">
                          <a:solidFill>
                            <a:schemeClr val="tx1"/>
                          </a:solidFill>
                        </a:rPr>
                        <a:t>E-commerce:</a:t>
                      </a:r>
                    </a:p>
                    <a:p>
                      <a:pPr lvl="1"/>
                      <a:r>
                        <a:rPr lang="en-GB" sz="2000" b="0" dirty="0" smtClean="0">
                          <a:solidFill>
                            <a:schemeClr val="tx1"/>
                          </a:solidFill>
                        </a:rPr>
                        <a:t>-Actinic </a:t>
                      </a:r>
                      <a:r>
                        <a:rPr lang="en-GB" sz="2000" b="0" dirty="0" smtClean="0">
                          <a:solidFill>
                            <a:schemeClr val="tx1"/>
                          </a:solidFill>
                          <a:hlinkClick r:id="rId6"/>
                        </a:rPr>
                        <a:t>http://www.actinic.co.uk</a:t>
                      </a:r>
                      <a:endParaRPr lang="en-GB" sz="2000" b="0" dirty="0" smtClean="0">
                        <a:solidFill>
                          <a:schemeClr val="tx1"/>
                        </a:solidFill>
                      </a:endParaRPr>
                    </a:p>
                    <a:p>
                      <a:pPr lvl="1"/>
                      <a:r>
                        <a:rPr lang="en-GB" sz="2000" b="0" dirty="0" smtClean="0">
                          <a:solidFill>
                            <a:schemeClr val="tx1"/>
                          </a:solidFill>
                        </a:rPr>
                        <a:t>-eBay</a:t>
                      </a:r>
                    </a:p>
                    <a:p>
                      <a:pPr lvl="0">
                        <a:buFont typeface="Arial" pitchFamily="34" charset="0"/>
                        <a:buChar char="•"/>
                      </a:pPr>
                      <a:r>
                        <a:rPr lang="en-GB" sz="2000" baseline="0" dirty="0" smtClean="0">
                          <a:solidFill>
                            <a:schemeClr val="tx1"/>
                          </a:solidFill>
                        </a:rPr>
                        <a:t>E-Procurement/Purchasing: e.g.</a:t>
                      </a:r>
                    </a:p>
                    <a:p>
                      <a:pPr lvl="1">
                        <a:buFont typeface="Arial" pitchFamily="34" charset="0"/>
                        <a:buNone/>
                      </a:pPr>
                      <a:r>
                        <a:rPr lang="en-GB" sz="2000" b="0" dirty="0" smtClean="0">
                          <a:solidFill>
                            <a:schemeClr val="tx1"/>
                          </a:solidFill>
                          <a:hlinkClick r:id="rId7"/>
                        </a:rPr>
                        <a:t>http://www.epsys.co.uk/</a:t>
                      </a:r>
                      <a:endParaRPr lang="en-GB" sz="2000" b="0" dirty="0" smtClean="0">
                        <a:solidFill>
                          <a:schemeClr val="tx1"/>
                        </a:solidFill>
                      </a:endParaRPr>
                    </a:p>
                    <a:p>
                      <a:pPr lvl="1">
                        <a:buFont typeface="Arial" pitchFamily="34" charset="0"/>
                        <a:buNone/>
                      </a:pPr>
                      <a:r>
                        <a:rPr lang="en-GB" sz="2000" b="0" dirty="0" smtClean="0">
                          <a:solidFill>
                            <a:schemeClr val="tx1"/>
                          </a:solidFill>
                          <a:hlinkClick r:id="rId8"/>
                        </a:rPr>
                        <a:t>http://e-cocoon.com/ipos-solutions/</a:t>
                      </a:r>
                      <a:r>
                        <a:rPr lang="en-GB" sz="2000" b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</a:p>
                  </a:txBody>
                  <a:tcPr>
                    <a:solidFill>
                      <a:srgbClr val="F6FEA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en-GB" sz="2000" dirty="0" smtClean="0">
                          <a:solidFill>
                            <a:schemeClr val="tx1"/>
                          </a:solidFill>
                        </a:rPr>
                        <a:t>HRM:</a:t>
                      </a:r>
                    </a:p>
                    <a:p>
                      <a:pPr>
                        <a:buFont typeface="Arial" pitchFamily="34" charset="0"/>
                        <a:buNone/>
                      </a:pPr>
                      <a:r>
                        <a:rPr lang="en-GB" sz="2000" b="0" dirty="0" smtClean="0">
                          <a:solidFill>
                            <a:schemeClr val="tx1"/>
                          </a:solidFill>
                        </a:rPr>
                        <a:t>    </a:t>
                      </a:r>
                      <a:r>
                        <a:rPr lang="en-GB" sz="2000" b="0" baseline="0" dirty="0" smtClean="0">
                          <a:solidFill>
                            <a:schemeClr val="tx1"/>
                          </a:solidFill>
                        </a:rPr>
                        <a:t>    -</a:t>
                      </a:r>
                      <a:r>
                        <a:rPr lang="en-GB" sz="2000" b="0" dirty="0" smtClean="0">
                          <a:solidFill>
                            <a:schemeClr val="tx1"/>
                          </a:solidFill>
                        </a:rPr>
                        <a:t>Employee management</a:t>
                      </a:r>
                      <a:r>
                        <a:rPr lang="en-GB" sz="2000" b="0" baseline="0" dirty="0" smtClean="0">
                          <a:solidFill>
                            <a:schemeClr val="tx1"/>
                          </a:solidFill>
                        </a:rPr>
                        <a:t> software </a:t>
                      </a:r>
                    </a:p>
                    <a:p>
                      <a:pPr>
                        <a:buFont typeface="Arial" pitchFamily="34" charset="0"/>
                        <a:buNone/>
                      </a:pPr>
                      <a:r>
                        <a:rPr lang="en-GB" sz="2000" b="0" baseline="0" dirty="0" smtClean="0">
                          <a:solidFill>
                            <a:schemeClr val="tx1"/>
                          </a:solidFill>
                        </a:rPr>
                        <a:t>          e.g. </a:t>
                      </a:r>
                    </a:p>
                    <a:p>
                      <a:pPr lvl="1">
                        <a:buFont typeface="Arial" pitchFamily="34" charset="0"/>
                        <a:buNone/>
                      </a:pPr>
                      <a:r>
                        <a:rPr lang="en-GB" sz="2000" b="0" dirty="0" smtClean="0">
                          <a:solidFill>
                            <a:schemeClr val="tx1"/>
                          </a:solidFill>
                          <a:hlinkClick r:id="rId9"/>
                        </a:rPr>
                        <a:t>http://www.carval.co.uk/</a:t>
                      </a:r>
                      <a:r>
                        <a:rPr lang="en-GB" sz="2000" b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2000" b="0" dirty="0" smtClean="0">
                          <a:solidFill>
                            <a:schemeClr val="tx1"/>
                          </a:solidFill>
                          <a:hlinkClick r:id="rId10"/>
                        </a:rPr>
                        <a:t>http://www.simplypersonnel.co.uk</a:t>
                      </a:r>
                      <a:endParaRPr lang="en-GB" sz="2000" b="0" dirty="0" smtClean="0">
                        <a:solidFill>
                          <a:schemeClr val="tx1"/>
                        </a:solidFill>
                      </a:endParaRPr>
                    </a:p>
                    <a:p>
                      <a:pPr lvl="1">
                        <a:buFont typeface="Arial" pitchFamily="34" charset="0"/>
                        <a:buNone/>
                      </a:pPr>
                      <a:r>
                        <a:rPr lang="en-GB" sz="2000" b="0" dirty="0" smtClean="0">
                          <a:solidFill>
                            <a:schemeClr val="tx1"/>
                          </a:solidFill>
                          <a:hlinkClick r:id="rId11"/>
                        </a:rPr>
                        <a:t>http://www.cascadehr.co.uk/</a:t>
                      </a:r>
                      <a:r>
                        <a:rPr lang="en-GB" sz="2000" b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</a:p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en-GB" sz="2000" dirty="0" smtClean="0">
                          <a:solidFill>
                            <a:schemeClr val="tx1"/>
                          </a:solidFill>
                        </a:rPr>
                        <a:t>Accounts: e.g. </a:t>
                      </a:r>
                    </a:p>
                    <a:p>
                      <a:pPr lvl="1"/>
                      <a:r>
                        <a:rPr lang="en-GB" sz="2000" b="0" dirty="0" smtClean="0">
                          <a:solidFill>
                            <a:schemeClr val="tx1"/>
                          </a:solidFill>
                        </a:rPr>
                        <a:t>-</a:t>
                      </a:r>
                      <a:r>
                        <a:rPr lang="en-GB" sz="2000" b="0" dirty="0" err="1" smtClean="0">
                          <a:solidFill>
                            <a:schemeClr val="tx1"/>
                          </a:solidFill>
                        </a:rPr>
                        <a:t>Quickbooks</a:t>
                      </a:r>
                      <a:r>
                        <a:rPr lang="en-GB" sz="2000" b="0" dirty="0" smtClean="0">
                          <a:solidFill>
                            <a:schemeClr val="tx1"/>
                          </a:solidFill>
                        </a:rPr>
                        <a:t>:</a:t>
                      </a:r>
                      <a:r>
                        <a:rPr lang="en-GB" sz="2000" b="0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2000" b="0" dirty="0" smtClean="0">
                          <a:solidFill>
                            <a:schemeClr val="tx1"/>
                          </a:solidFill>
                          <a:hlinkClick r:id="rId12"/>
                        </a:rPr>
                        <a:t>http://www.intuit.co.uk/</a:t>
                      </a:r>
                      <a:endParaRPr lang="en-GB" sz="2000" b="0" dirty="0" smtClean="0">
                        <a:solidFill>
                          <a:schemeClr val="tx1"/>
                        </a:solidFill>
                      </a:endParaRPr>
                    </a:p>
                    <a:p>
                      <a:pPr lvl="1"/>
                      <a:r>
                        <a:rPr lang="en-GB" sz="2000" b="0" dirty="0" smtClean="0">
                          <a:solidFill>
                            <a:schemeClr val="tx1"/>
                          </a:solidFill>
                        </a:rPr>
                        <a:t>-Sage: </a:t>
                      </a:r>
                      <a:r>
                        <a:rPr lang="en-GB" sz="2000" b="0" dirty="0" smtClean="0">
                          <a:solidFill>
                            <a:schemeClr val="tx1"/>
                          </a:solidFill>
                          <a:hlinkClick r:id="rId13"/>
                        </a:rPr>
                        <a:t>http://www.sage.co.uk/</a:t>
                      </a:r>
                      <a:r>
                        <a:rPr lang="en-GB" sz="2000" b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</a:p>
                    <a:p>
                      <a:pPr lvl="1"/>
                      <a:r>
                        <a:rPr lang="en-GB" sz="2000" b="0" dirty="0" smtClean="0">
                          <a:solidFill>
                            <a:schemeClr val="tx1"/>
                          </a:solidFill>
                        </a:rPr>
                        <a:t>-Pegasus: </a:t>
                      </a:r>
                      <a:r>
                        <a:rPr lang="en-GB" sz="2000" b="0" dirty="0" smtClean="0">
                          <a:solidFill>
                            <a:schemeClr val="tx1"/>
                          </a:solidFill>
                          <a:hlinkClick r:id="rId14"/>
                        </a:rPr>
                        <a:t>http://www.pegasus.co.uk/</a:t>
                      </a:r>
                      <a:r>
                        <a:rPr lang="en-GB" sz="2000" b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</a:p>
                    <a:p>
                      <a:pPr lvl="0">
                        <a:buFont typeface="Arial" pitchFamily="34" charset="0"/>
                        <a:buChar char="•"/>
                      </a:pPr>
                      <a:r>
                        <a:rPr lang="en-GB" sz="2000" b="0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2000" b="1" baseline="0" dirty="0" smtClean="0">
                          <a:solidFill>
                            <a:schemeClr val="tx1"/>
                          </a:solidFill>
                        </a:rPr>
                        <a:t>Project Management:</a:t>
                      </a:r>
                    </a:p>
                    <a:p>
                      <a:pPr lvl="1">
                        <a:buFont typeface="Arial" pitchFamily="34" charset="0"/>
                        <a:buNone/>
                      </a:pPr>
                      <a:r>
                        <a:rPr lang="en-GB" sz="2000" b="0" baseline="0" dirty="0" smtClean="0">
                          <a:solidFill>
                            <a:schemeClr val="tx1"/>
                          </a:solidFill>
                        </a:rPr>
                        <a:t>Microsoft Project (e.g. </a:t>
                      </a:r>
                      <a:r>
                        <a:rPr lang="en-GB" sz="2000" b="0" baseline="0" dirty="0" err="1" smtClean="0">
                          <a:solidFill>
                            <a:schemeClr val="tx1"/>
                          </a:solidFill>
                        </a:rPr>
                        <a:t>Gannt</a:t>
                      </a:r>
                      <a:r>
                        <a:rPr lang="en-GB" sz="2000" b="0" baseline="0" dirty="0" smtClean="0">
                          <a:solidFill>
                            <a:schemeClr val="tx1"/>
                          </a:solidFill>
                        </a:rPr>
                        <a:t> chart)</a:t>
                      </a:r>
                    </a:p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en-GB" sz="2000" dirty="0" smtClean="0">
                          <a:solidFill>
                            <a:schemeClr val="tx1"/>
                          </a:solidFill>
                        </a:rPr>
                        <a:t>Administration:</a:t>
                      </a:r>
                    </a:p>
                    <a:p>
                      <a:pPr lvl="1"/>
                      <a:r>
                        <a:rPr lang="en-GB" sz="2000" b="0" dirty="0" smtClean="0">
                          <a:solidFill>
                            <a:schemeClr val="tx1"/>
                          </a:solidFill>
                        </a:rPr>
                        <a:t>-Windows / IE; </a:t>
                      </a:r>
                    </a:p>
                    <a:p>
                      <a:pPr lvl="1"/>
                      <a:r>
                        <a:rPr lang="en-GB" sz="2000" b="0" dirty="0" smtClean="0">
                          <a:solidFill>
                            <a:schemeClr val="tx1"/>
                          </a:solidFill>
                        </a:rPr>
                        <a:t>-Microsoft Office; or</a:t>
                      </a:r>
                    </a:p>
                    <a:p>
                      <a:pPr lvl="1"/>
                      <a:r>
                        <a:rPr lang="en-GB" sz="2000" b="0" dirty="0" smtClean="0">
                          <a:solidFill>
                            <a:schemeClr val="tx1"/>
                          </a:solidFill>
                        </a:rPr>
                        <a:t>-Google Docs</a:t>
                      </a:r>
                      <a:endParaRPr lang="en-GB" sz="2000" dirty="0" smtClean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6FEAC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138</Words>
  <Application>Microsoft Office PowerPoint</Application>
  <PresentationFormat>On-screen Show (4:3)</PresentationFormat>
  <Paragraphs>31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‘Some’ Functional ICT ‘examples’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‘Some’ Functional ICT ‘examples’</dc:title>
  <dc:creator>James Williams</dc:creator>
  <cp:lastModifiedBy>James Williams</cp:lastModifiedBy>
  <cp:revision>1</cp:revision>
  <dcterms:created xsi:type="dcterms:W3CDTF">2011-11-15T20:27:15Z</dcterms:created>
  <dcterms:modified xsi:type="dcterms:W3CDTF">2011-11-15T20:27:40Z</dcterms:modified>
</cp:coreProperties>
</file>