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Default Extension="jpg" ContentType="image/jpg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533D34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533D34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533D3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533D34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533D34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533D3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4DAC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6324600"/>
            <a:ext cx="12192000" cy="0"/>
          </a:xfrm>
          <a:custGeom>
            <a:avLst/>
            <a:gdLst/>
            <a:ahLst/>
            <a:cxnLst/>
            <a:rect l="l" t="t" r="r" b="b"/>
            <a:pathLst>
              <a:path w="12192000" h="0">
                <a:moveTo>
                  <a:pt x="0" y="0"/>
                </a:moveTo>
                <a:lnTo>
                  <a:pt x="12192000" y="0"/>
                </a:lnTo>
              </a:path>
            </a:pathLst>
          </a:custGeom>
          <a:ln w="15875">
            <a:solidFill>
              <a:srgbClr val="533D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779"/>
            <a:ext cx="3095625" cy="2533015"/>
          </a:xfrm>
          <a:custGeom>
            <a:avLst/>
            <a:gdLst/>
            <a:ahLst/>
            <a:cxnLst/>
            <a:rect l="l" t="t" r="r" b="b"/>
            <a:pathLst>
              <a:path w="3095625" h="2533015">
                <a:moveTo>
                  <a:pt x="191011" y="2338869"/>
                </a:moveTo>
                <a:lnTo>
                  <a:pt x="176936" y="2339830"/>
                </a:lnTo>
                <a:lnTo>
                  <a:pt x="138632" y="2351788"/>
                </a:lnTo>
                <a:lnTo>
                  <a:pt x="100307" y="2362340"/>
                </a:lnTo>
                <a:lnTo>
                  <a:pt x="61953" y="2371512"/>
                </a:lnTo>
                <a:lnTo>
                  <a:pt x="23564" y="2379327"/>
                </a:lnTo>
                <a:lnTo>
                  <a:pt x="0" y="2381994"/>
                </a:lnTo>
                <a:lnTo>
                  <a:pt x="0" y="2532870"/>
                </a:lnTo>
                <a:lnTo>
                  <a:pt x="51158" y="2507666"/>
                </a:lnTo>
                <a:lnTo>
                  <a:pt x="96207" y="2482213"/>
                </a:lnTo>
                <a:lnTo>
                  <a:pt x="140747" y="2454306"/>
                </a:lnTo>
                <a:lnTo>
                  <a:pt x="184797" y="2424031"/>
                </a:lnTo>
                <a:lnTo>
                  <a:pt x="214493" y="2397392"/>
                </a:lnTo>
                <a:lnTo>
                  <a:pt x="232175" y="2379311"/>
                </a:lnTo>
                <a:lnTo>
                  <a:pt x="254419" y="2357229"/>
                </a:lnTo>
                <a:lnTo>
                  <a:pt x="229000" y="2349902"/>
                </a:lnTo>
                <a:lnTo>
                  <a:pt x="208114" y="2343005"/>
                </a:lnTo>
                <a:lnTo>
                  <a:pt x="191011" y="2338869"/>
                </a:lnTo>
                <a:close/>
              </a:path>
              <a:path w="3095625" h="2533015">
                <a:moveTo>
                  <a:pt x="0" y="2070590"/>
                </a:moveTo>
                <a:lnTo>
                  <a:pt x="0" y="2285347"/>
                </a:lnTo>
                <a:lnTo>
                  <a:pt x="4463" y="2284966"/>
                </a:lnTo>
                <a:lnTo>
                  <a:pt x="42828" y="2278362"/>
                </a:lnTo>
                <a:lnTo>
                  <a:pt x="80582" y="2269472"/>
                </a:lnTo>
                <a:lnTo>
                  <a:pt x="129695" y="2255851"/>
                </a:lnTo>
                <a:lnTo>
                  <a:pt x="178469" y="2241020"/>
                </a:lnTo>
                <a:lnTo>
                  <a:pt x="226949" y="2225158"/>
                </a:lnTo>
                <a:lnTo>
                  <a:pt x="275178" y="2208448"/>
                </a:lnTo>
                <a:lnTo>
                  <a:pt x="323202" y="2191072"/>
                </a:lnTo>
                <a:lnTo>
                  <a:pt x="466470" y="2136757"/>
                </a:lnTo>
                <a:lnTo>
                  <a:pt x="511819" y="2105721"/>
                </a:lnTo>
                <a:lnTo>
                  <a:pt x="515069" y="2102602"/>
                </a:lnTo>
                <a:lnTo>
                  <a:pt x="216280" y="2102602"/>
                </a:lnTo>
                <a:lnTo>
                  <a:pt x="169461" y="2099457"/>
                </a:lnTo>
                <a:lnTo>
                  <a:pt x="122377" y="2093450"/>
                </a:lnTo>
                <a:lnTo>
                  <a:pt x="0" y="2070590"/>
                </a:lnTo>
                <a:close/>
              </a:path>
              <a:path w="3095625" h="2533015">
                <a:moveTo>
                  <a:pt x="500495" y="2040602"/>
                </a:moveTo>
                <a:lnTo>
                  <a:pt x="494060" y="2041521"/>
                </a:lnTo>
                <a:lnTo>
                  <a:pt x="488276" y="2043666"/>
                </a:lnTo>
                <a:lnTo>
                  <a:pt x="444305" y="2064328"/>
                </a:lnTo>
                <a:lnTo>
                  <a:pt x="399710" y="2080234"/>
                </a:lnTo>
                <a:lnTo>
                  <a:pt x="354549" y="2091698"/>
                </a:lnTo>
                <a:lnTo>
                  <a:pt x="308884" y="2099038"/>
                </a:lnTo>
                <a:lnTo>
                  <a:pt x="262774" y="2102567"/>
                </a:lnTo>
                <a:lnTo>
                  <a:pt x="216280" y="2102602"/>
                </a:lnTo>
                <a:lnTo>
                  <a:pt x="515069" y="2102602"/>
                </a:lnTo>
                <a:lnTo>
                  <a:pt x="532829" y="2085554"/>
                </a:lnTo>
                <a:lnTo>
                  <a:pt x="554139" y="2066018"/>
                </a:lnTo>
                <a:lnTo>
                  <a:pt x="547751" y="2052048"/>
                </a:lnTo>
                <a:lnTo>
                  <a:pt x="544563" y="2044936"/>
                </a:lnTo>
                <a:lnTo>
                  <a:pt x="537310" y="2044432"/>
                </a:lnTo>
                <a:lnTo>
                  <a:pt x="529824" y="2043475"/>
                </a:lnTo>
                <a:lnTo>
                  <a:pt x="514743" y="2041253"/>
                </a:lnTo>
                <a:lnTo>
                  <a:pt x="507438" y="2040612"/>
                </a:lnTo>
                <a:lnTo>
                  <a:pt x="500495" y="2040602"/>
                </a:lnTo>
                <a:close/>
              </a:path>
              <a:path w="3095625" h="2533015">
                <a:moveTo>
                  <a:pt x="0" y="1575671"/>
                </a:moveTo>
                <a:lnTo>
                  <a:pt x="0" y="1817225"/>
                </a:lnTo>
                <a:lnTo>
                  <a:pt x="62317" y="1845038"/>
                </a:lnTo>
                <a:lnTo>
                  <a:pt x="111913" y="1863817"/>
                </a:lnTo>
                <a:lnTo>
                  <a:pt x="162236" y="1879881"/>
                </a:lnTo>
                <a:lnTo>
                  <a:pt x="213380" y="1892584"/>
                </a:lnTo>
                <a:lnTo>
                  <a:pt x="265440" y="1901279"/>
                </a:lnTo>
                <a:lnTo>
                  <a:pt x="318509" y="1905320"/>
                </a:lnTo>
                <a:lnTo>
                  <a:pt x="372682" y="1904060"/>
                </a:lnTo>
                <a:lnTo>
                  <a:pt x="428053" y="1896854"/>
                </a:lnTo>
                <a:lnTo>
                  <a:pt x="479982" y="1886221"/>
                </a:lnTo>
                <a:lnTo>
                  <a:pt x="531065" y="1873698"/>
                </a:lnTo>
                <a:lnTo>
                  <a:pt x="581290" y="1859250"/>
                </a:lnTo>
                <a:lnTo>
                  <a:pt x="630647" y="1842845"/>
                </a:lnTo>
                <a:lnTo>
                  <a:pt x="679125" y="1824449"/>
                </a:lnTo>
                <a:lnTo>
                  <a:pt x="726715" y="1804029"/>
                </a:lnTo>
                <a:lnTo>
                  <a:pt x="773404" y="1781553"/>
                </a:lnTo>
                <a:lnTo>
                  <a:pt x="819182" y="1756986"/>
                </a:lnTo>
                <a:lnTo>
                  <a:pt x="864040" y="1730296"/>
                </a:lnTo>
                <a:lnTo>
                  <a:pt x="907966" y="1701449"/>
                </a:lnTo>
                <a:lnTo>
                  <a:pt x="940156" y="1678207"/>
                </a:lnTo>
                <a:lnTo>
                  <a:pt x="650338" y="1678207"/>
                </a:lnTo>
                <a:lnTo>
                  <a:pt x="598464" y="1677427"/>
                </a:lnTo>
                <a:lnTo>
                  <a:pt x="546569" y="1673461"/>
                </a:lnTo>
                <a:lnTo>
                  <a:pt x="494487" y="1667865"/>
                </a:lnTo>
                <a:lnTo>
                  <a:pt x="442377" y="1661485"/>
                </a:lnTo>
                <a:lnTo>
                  <a:pt x="390325" y="1654215"/>
                </a:lnTo>
                <a:lnTo>
                  <a:pt x="338416" y="1645949"/>
                </a:lnTo>
                <a:lnTo>
                  <a:pt x="286736" y="1636582"/>
                </a:lnTo>
                <a:lnTo>
                  <a:pt x="235370" y="1626008"/>
                </a:lnTo>
                <a:lnTo>
                  <a:pt x="184403" y="1614122"/>
                </a:lnTo>
                <a:lnTo>
                  <a:pt x="108039" y="1594056"/>
                </a:lnTo>
                <a:lnTo>
                  <a:pt x="82171" y="1588069"/>
                </a:lnTo>
                <a:lnTo>
                  <a:pt x="56274" y="1582868"/>
                </a:lnTo>
                <a:lnTo>
                  <a:pt x="30304" y="1578465"/>
                </a:lnTo>
                <a:lnTo>
                  <a:pt x="0" y="1575671"/>
                </a:lnTo>
                <a:close/>
              </a:path>
              <a:path w="3095625" h="2533015">
                <a:moveTo>
                  <a:pt x="981265" y="1600944"/>
                </a:moveTo>
                <a:lnTo>
                  <a:pt x="959937" y="1603972"/>
                </a:lnTo>
                <a:lnTo>
                  <a:pt x="939161" y="1606309"/>
                </a:lnTo>
                <a:lnTo>
                  <a:pt x="919686" y="1609838"/>
                </a:lnTo>
                <a:lnTo>
                  <a:pt x="902258" y="1616438"/>
                </a:lnTo>
                <a:lnTo>
                  <a:pt x="853545" y="1639251"/>
                </a:lnTo>
                <a:lnTo>
                  <a:pt x="803793" y="1656323"/>
                </a:lnTo>
                <a:lnTo>
                  <a:pt x="753205" y="1668166"/>
                </a:lnTo>
                <a:lnTo>
                  <a:pt x="701986" y="1675290"/>
                </a:lnTo>
                <a:lnTo>
                  <a:pt x="650338" y="1678207"/>
                </a:lnTo>
                <a:lnTo>
                  <a:pt x="940156" y="1678207"/>
                </a:lnTo>
                <a:lnTo>
                  <a:pt x="973539" y="1646838"/>
                </a:lnTo>
                <a:lnTo>
                  <a:pt x="981762" y="1626248"/>
                </a:lnTo>
                <a:lnTo>
                  <a:pt x="981395" y="1616438"/>
                </a:lnTo>
                <a:lnTo>
                  <a:pt x="981265" y="1600944"/>
                </a:lnTo>
                <a:close/>
              </a:path>
              <a:path w="3095625" h="2533015">
                <a:moveTo>
                  <a:pt x="842656" y="1447800"/>
                </a:moveTo>
                <a:lnTo>
                  <a:pt x="452037" y="1447800"/>
                </a:lnTo>
                <a:lnTo>
                  <a:pt x="501107" y="1460500"/>
                </a:lnTo>
                <a:lnTo>
                  <a:pt x="794011" y="1460500"/>
                </a:lnTo>
                <a:lnTo>
                  <a:pt x="842656" y="1447800"/>
                </a:lnTo>
                <a:close/>
              </a:path>
              <a:path w="3095625" h="2533015">
                <a:moveTo>
                  <a:pt x="259918" y="139700"/>
                </a:moveTo>
                <a:lnTo>
                  <a:pt x="230782" y="139700"/>
                </a:lnTo>
                <a:lnTo>
                  <a:pt x="209415" y="152400"/>
                </a:lnTo>
                <a:lnTo>
                  <a:pt x="176695" y="177800"/>
                </a:lnTo>
                <a:lnTo>
                  <a:pt x="142521" y="215900"/>
                </a:lnTo>
                <a:lnTo>
                  <a:pt x="111064" y="254000"/>
                </a:lnTo>
                <a:lnTo>
                  <a:pt x="82249" y="292100"/>
                </a:lnTo>
                <a:lnTo>
                  <a:pt x="56000" y="342900"/>
                </a:lnTo>
                <a:lnTo>
                  <a:pt x="32242" y="381000"/>
                </a:lnTo>
                <a:lnTo>
                  <a:pt x="10900" y="419100"/>
                </a:lnTo>
                <a:lnTo>
                  <a:pt x="0" y="444500"/>
                </a:lnTo>
                <a:lnTo>
                  <a:pt x="0" y="1384300"/>
                </a:lnTo>
                <a:lnTo>
                  <a:pt x="48414" y="1397000"/>
                </a:lnTo>
                <a:lnTo>
                  <a:pt x="99434" y="1397000"/>
                </a:lnTo>
                <a:lnTo>
                  <a:pt x="150634" y="1409700"/>
                </a:lnTo>
                <a:lnTo>
                  <a:pt x="252849" y="1409700"/>
                </a:lnTo>
                <a:lnTo>
                  <a:pt x="402873" y="1447800"/>
                </a:lnTo>
                <a:lnTo>
                  <a:pt x="891274" y="1447800"/>
                </a:lnTo>
                <a:lnTo>
                  <a:pt x="988466" y="1422400"/>
                </a:lnTo>
                <a:lnTo>
                  <a:pt x="1116507" y="1384300"/>
                </a:lnTo>
                <a:lnTo>
                  <a:pt x="1156754" y="1371600"/>
                </a:lnTo>
                <a:lnTo>
                  <a:pt x="1196259" y="1346200"/>
                </a:lnTo>
                <a:lnTo>
                  <a:pt x="1233570" y="1320800"/>
                </a:lnTo>
                <a:lnTo>
                  <a:pt x="1264904" y="1295400"/>
                </a:lnTo>
                <a:lnTo>
                  <a:pt x="1281085" y="1257300"/>
                </a:lnTo>
                <a:lnTo>
                  <a:pt x="898114" y="1257300"/>
                </a:lnTo>
                <a:lnTo>
                  <a:pt x="847696" y="1244600"/>
                </a:lnTo>
                <a:lnTo>
                  <a:pt x="797164" y="1244600"/>
                </a:lnTo>
                <a:lnTo>
                  <a:pt x="645226" y="1206500"/>
                </a:lnTo>
                <a:lnTo>
                  <a:pt x="132956" y="1206500"/>
                </a:lnTo>
                <a:lnTo>
                  <a:pt x="168360" y="1181100"/>
                </a:lnTo>
                <a:lnTo>
                  <a:pt x="45610" y="1181100"/>
                </a:lnTo>
                <a:lnTo>
                  <a:pt x="56773" y="1143000"/>
                </a:lnTo>
                <a:lnTo>
                  <a:pt x="76022" y="1092200"/>
                </a:lnTo>
                <a:lnTo>
                  <a:pt x="102395" y="1016000"/>
                </a:lnTo>
                <a:lnTo>
                  <a:pt x="117404" y="965200"/>
                </a:lnTo>
                <a:lnTo>
                  <a:pt x="130436" y="914400"/>
                </a:lnTo>
                <a:lnTo>
                  <a:pt x="141623" y="863600"/>
                </a:lnTo>
                <a:lnTo>
                  <a:pt x="151095" y="812800"/>
                </a:lnTo>
                <a:lnTo>
                  <a:pt x="158983" y="762000"/>
                </a:lnTo>
                <a:lnTo>
                  <a:pt x="165417" y="711200"/>
                </a:lnTo>
                <a:lnTo>
                  <a:pt x="170528" y="660400"/>
                </a:lnTo>
                <a:lnTo>
                  <a:pt x="174447" y="609600"/>
                </a:lnTo>
                <a:lnTo>
                  <a:pt x="177723" y="558800"/>
                </a:lnTo>
                <a:lnTo>
                  <a:pt x="181427" y="508000"/>
                </a:lnTo>
                <a:lnTo>
                  <a:pt x="186046" y="469900"/>
                </a:lnTo>
                <a:lnTo>
                  <a:pt x="192068" y="419100"/>
                </a:lnTo>
                <a:lnTo>
                  <a:pt x="199981" y="368300"/>
                </a:lnTo>
                <a:lnTo>
                  <a:pt x="210274" y="317500"/>
                </a:lnTo>
                <a:lnTo>
                  <a:pt x="223435" y="266700"/>
                </a:lnTo>
                <a:lnTo>
                  <a:pt x="239951" y="228600"/>
                </a:lnTo>
                <a:lnTo>
                  <a:pt x="260311" y="177800"/>
                </a:lnTo>
                <a:lnTo>
                  <a:pt x="262572" y="165100"/>
                </a:lnTo>
                <a:lnTo>
                  <a:pt x="262277" y="165100"/>
                </a:lnTo>
                <a:lnTo>
                  <a:pt x="260901" y="152400"/>
                </a:lnTo>
                <a:lnTo>
                  <a:pt x="259918" y="139700"/>
                </a:lnTo>
                <a:close/>
              </a:path>
              <a:path w="3095625" h="2533015">
                <a:moveTo>
                  <a:pt x="1294511" y="1193800"/>
                </a:moveTo>
                <a:lnTo>
                  <a:pt x="1255338" y="1193800"/>
                </a:lnTo>
                <a:lnTo>
                  <a:pt x="1245946" y="1206500"/>
                </a:lnTo>
                <a:lnTo>
                  <a:pt x="1048463" y="1257300"/>
                </a:lnTo>
                <a:lnTo>
                  <a:pt x="1281085" y="1257300"/>
                </a:lnTo>
                <a:lnTo>
                  <a:pt x="1286479" y="1244600"/>
                </a:lnTo>
                <a:lnTo>
                  <a:pt x="1294511" y="1193800"/>
                </a:lnTo>
                <a:close/>
              </a:path>
              <a:path w="3095625" h="2533015">
                <a:moveTo>
                  <a:pt x="441859" y="1181100"/>
                </a:moveTo>
                <a:lnTo>
                  <a:pt x="288163" y="1181100"/>
                </a:lnTo>
                <a:lnTo>
                  <a:pt x="184888" y="1206500"/>
                </a:lnTo>
                <a:lnTo>
                  <a:pt x="594501" y="1206500"/>
                </a:lnTo>
                <a:lnTo>
                  <a:pt x="543710" y="1193800"/>
                </a:lnTo>
                <a:lnTo>
                  <a:pt x="492835" y="1193800"/>
                </a:lnTo>
                <a:lnTo>
                  <a:pt x="441859" y="1181100"/>
                </a:lnTo>
                <a:close/>
              </a:path>
              <a:path w="3095625" h="2533015">
                <a:moveTo>
                  <a:pt x="747090" y="0"/>
                </a:moveTo>
                <a:lnTo>
                  <a:pt x="605536" y="0"/>
                </a:lnTo>
                <a:lnTo>
                  <a:pt x="600075" y="12700"/>
                </a:lnTo>
                <a:lnTo>
                  <a:pt x="567254" y="50800"/>
                </a:lnTo>
                <a:lnTo>
                  <a:pt x="536267" y="88900"/>
                </a:lnTo>
                <a:lnTo>
                  <a:pt x="507250" y="127000"/>
                </a:lnTo>
                <a:lnTo>
                  <a:pt x="480337" y="165100"/>
                </a:lnTo>
                <a:lnTo>
                  <a:pt x="455664" y="203200"/>
                </a:lnTo>
                <a:lnTo>
                  <a:pt x="433368" y="254000"/>
                </a:lnTo>
                <a:lnTo>
                  <a:pt x="413584" y="292100"/>
                </a:lnTo>
                <a:lnTo>
                  <a:pt x="396448" y="342900"/>
                </a:lnTo>
                <a:lnTo>
                  <a:pt x="382095" y="393700"/>
                </a:lnTo>
                <a:lnTo>
                  <a:pt x="370662" y="444500"/>
                </a:lnTo>
                <a:lnTo>
                  <a:pt x="361622" y="495300"/>
                </a:lnTo>
                <a:lnTo>
                  <a:pt x="343600" y="584200"/>
                </a:lnTo>
                <a:lnTo>
                  <a:pt x="334564" y="635000"/>
                </a:lnTo>
                <a:lnTo>
                  <a:pt x="325472" y="685800"/>
                </a:lnTo>
                <a:lnTo>
                  <a:pt x="316299" y="723900"/>
                </a:lnTo>
                <a:lnTo>
                  <a:pt x="307016" y="774700"/>
                </a:lnTo>
                <a:lnTo>
                  <a:pt x="297596" y="825500"/>
                </a:lnTo>
                <a:lnTo>
                  <a:pt x="288010" y="863600"/>
                </a:lnTo>
                <a:lnTo>
                  <a:pt x="274994" y="914400"/>
                </a:lnTo>
                <a:lnTo>
                  <a:pt x="257292" y="965200"/>
                </a:lnTo>
                <a:lnTo>
                  <a:pt x="234779" y="1003300"/>
                </a:lnTo>
                <a:lnTo>
                  <a:pt x="207328" y="1054100"/>
                </a:lnTo>
                <a:lnTo>
                  <a:pt x="174811" y="1079500"/>
                </a:lnTo>
                <a:lnTo>
                  <a:pt x="137104" y="1117600"/>
                </a:lnTo>
                <a:lnTo>
                  <a:pt x="94079" y="1155700"/>
                </a:lnTo>
                <a:lnTo>
                  <a:pt x="45610" y="1181100"/>
                </a:lnTo>
                <a:lnTo>
                  <a:pt x="168360" y="1181100"/>
                </a:lnTo>
                <a:lnTo>
                  <a:pt x="205084" y="1143000"/>
                </a:lnTo>
                <a:lnTo>
                  <a:pt x="242981" y="1117600"/>
                </a:lnTo>
                <a:lnTo>
                  <a:pt x="281901" y="1079500"/>
                </a:lnTo>
                <a:lnTo>
                  <a:pt x="321698" y="1054100"/>
                </a:lnTo>
                <a:lnTo>
                  <a:pt x="403330" y="1003300"/>
                </a:lnTo>
                <a:lnTo>
                  <a:pt x="444868" y="977900"/>
                </a:lnTo>
                <a:lnTo>
                  <a:pt x="458629" y="965200"/>
                </a:lnTo>
                <a:lnTo>
                  <a:pt x="1660573" y="965200"/>
                </a:lnTo>
                <a:lnTo>
                  <a:pt x="1682623" y="952500"/>
                </a:lnTo>
                <a:lnTo>
                  <a:pt x="1690715" y="952500"/>
                </a:lnTo>
                <a:lnTo>
                  <a:pt x="1698688" y="939800"/>
                </a:lnTo>
                <a:lnTo>
                  <a:pt x="1708090" y="927100"/>
                </a:lnTo>
                <a:lnTo>
                  <a:pt x="1720469" y="914400"/>
                </a:lnTo>
                <a:lnTo>
                  <a:pt x="1699678" y="901700"/>
                </a:lnTo>
                <a:lnTo>
                  <a:pt x="1444628" y="901700"/>
                </a:lnTo>
                <a:lnTo>
                  <a:pt x="1393972" y="889000"/>
                </a:lnTo>
                <a:lnTo>
                  <a:pt x="1343477" y="889000"/>
                </a:lnTo>
                <a:lnTo>
                  <a:pt x="1293112" y="876300"/>
                </a:lnTo>
                <a:lnTo>
                  <a:pt x="1242849" y="876300"/>
                </a:lnTo>
                <a:lnTo>
                  <a:pt x="1142500" y="850900"/>
                </a:lnTo>
                <a:lnTo>
                  <a:pt x="1092355" y="850900"/>
                </a:lnTo>
                <a:lnTo>
                  <a:pt x="1042163" y="838200"/>
                </a:lnTo>
                <a:lnTo>
                  <a:pt x="536244" y="838200"/>
                </a:lnTo>
                <a:lnTo>
                  <a:pt x="532066" y="825500"/>
                </a:lnTo>
                <a:lnTo>
                  <a:pt x="528358" y="812800"/>
                </a:lnTo>
                <a:lnTo>
                  <a:pt x="526034" y="812800"/>
                </a:lnTo>
                <a:lnTo>
                  <a:pt x="549596" y="762000"/>
                </a:lnTo>
                <a:lnTo>
                  <a:pt x="570448" y="711200"/>
                </a:lnTo>
                <a:lnTo>
                  <a:pt x="588872" y="673100"/>
                </a:lnTo>
                <a:lnTo>
                  <a:pt x="605149" y="622300"/>
                </a:lnTo>
                <a:lnTo>
                  <a:pt x="619562" y="571500"/>
                </a:lnTo>
                <a:lnTo>
                  <a:pt x="632394" y="520700"/>
                </a:lnTo>
                <a:lnTo>
                  <a:pt x="643928" y="469900"/>
                </a:lnTo>
                <a:lnTo>
                  <a:pt x="654445" y="419100"/>
                </a:lnTo>
                <a:lnTo>
                  <a:pt x="664228" y="368300"/>
                </a:lnTo>
                <a:lnTo>
                  <a:pt x="673559" y="317500"/>
                </a:lnTo>
                <a:lnTo>
                  <a:pt x="682721" y="266700"/>
                </a:lnTo>
                <a:lnTo>
                  <a:pt x="691997" y="215900"/>
                </a:lnTo>
                <a:lnTo>
                  <a:pt x="698695" y="177800"/>
                </a:lnTo>
                <a:lnTo>
                  <a:pt x="706381" y="152400"/>
                </a:lnTo>
                <a:lnTo>
                  <a:pt x="714823" y="114300"/>
                </a:lnTo>
                <a:lnTo>
                  <a:pt x="723785" y="88900"/>
                </a:lnTo>
                <a:lnTo>
                  <a:pt x="747090" y="0"/>
                </a:lnTo>
                <a:close/>
              </a:path>
              <a:path w="3095625" h="2533015">
                <a:moveTo>
                  <a:pt x="1660573" y="965200"/>
                </a:moveTo>
                <a:lnTo>
                  <a:pt x="509371" y="965200"/>
                </a:lnTo>
                <a:lnTo>
                  <a:pt x="559038" y="977900"/>
                </a:lnTo>
                <a:lnTo>
                  <a:pt x="608349" y="977900"/>
                </a:lnTo>
                <a:lnTo>
                  <a:pt x="657312" y="990600"/>
                </a:lnTo>
                <a:lnTo>
                  <a:pt x="705937" y="990600"/>
                </a:lnTo>
                <a:lnTo>
                  <a:pt x="802213" y="1016000"/>
                </a:lnTo>
                <a:lnTo>
                  <a:pt x="849883" y="1041400"/>
                </a:lnTo>
                <a:lnTo>
                  <a:pt x="1089849" y="1104900"/>
                </a:lnTo>
                <a:lnTo>
                  <a:pt x="1277190" y="1104900"/>
                </a:lnTo>
                <a:lnTo>
                  <a:pt x="1504898" y="1041400"/>
                </a:lnTo>
                <a:lnTo>
                  <a:pt x="1549671" y="1016000"/>
                </a:lnTo>
                <a:lnTo>
                  <a:pt x="1594210" y="1003300"/>
                </a:lnTo>
                <a:lnTo>
                  <a:pt x="1660573" y="965200"/>
                </a:lnTo>
                <a:close/>
              </a:path>
              <a:path w="3095625" h="2533015">
                <a:moveTo>
                  <a:pt x="1664622" y="889000"/>
                </a:moveTo>
                <a:lnTo>
                  <a:pt x="1649476" y="889000"/>
                </a:lnTo>
                <a:lnTo>
                  <a:pt x="1597870" y="901700"/>
                </a:lnTo>
                <a:lnTo>
                  <a:pt x="1681210" y="901700"/>
                </a:lnTo>
                <a:lnTo>
                  <a:pt x="1664622" y="889000"/>
                </a:lnTo>
                <a:close/>
              </a:path>
              <a:path w="3095625" h="2533015">
                <a:moveTo>
                  <a:pt x="1244257" y="0"/>
                </a:moveTo>
                <a:lnTo>
                  <a:pt x="1017447" y="0"/>
                </a:lnTo>
                <a:lnTo>
                  <a:pt x="983119" y="139700"/>
                </a:lnTo>
                <a:lnTo>
                  <a:pt x="971019" y="190500"/>
                </a:lnTo>
                <a:lnTo>
                  <a:pt x="960270" y="228600"/>
                </a:lnTo>
                <a:lnTo>
                  <a:pt x="950996" y="279400"/>
                </a:lnTo>
                <a:lnTo>
                  <a:pt x="943317" y="330200"/>
                </a:lnTo>
                <a:lnTo>
                  <a:pt x="935324" y="381000"/>
                </a:lnTo>
                <a:lnTo>
                  <a:pt x="924696" y="431800"/>
                </a:lnTo>
                <a:lnTo>
                  <a:pt x="911286" y="469900"/>
                </a:lnTo>
                <a:lnTo>
                  <a:pt x="894947" y="520700"/>
                </a:lnTo>
                <a:lnTo>
                  <a:pt x="875533" y="558800"/>
                </a:lnTo>
                <a:lnTo>
                  <a:pt x="852897" y="596900"/>
                </a:lnTo>
                <a:lnTo>
                  <a:pt x="826891" y="635000"/>
                </a:lnTo>
                <a:lnTo>
                  <a:pt x="797369" y="660400"/>
                </a:lnTo>
                <a:lnTo>
                  <a:pt x="764184" y="698500"/>
                </a:lnTo>
                <a:lnTo>
                  <a:pt x="727190" y="723900"/>
                </a:lnTo>
                <a:lnTo>
                  <a:pt x="686239" y="749300"/>
                </a:lnTo>
                <a:lnTo>
                  <a:pt x="641184" y="774700"/>
                </a:lnTo>
                <a:lnTo>
                  <a:pt x="614518" y="787400"/>
                </a:lnTo>
                <a:lnTo>
                  <a:pt x="562439" y="812800"/>
                </a:lnTo>
                <a:lnTo>
                  <a:pt x="536244" y="838200"/>
                </a:lnTo>
                <a:lnTo>
                  <a:pt x="1042163" y="838200"/>
                </a:lnTo>
                <a:lnTo>
                  <a:pt x="991971" y="825500"/>
                </a:lnTo>
                <a:lnTo>
                  <a:pt x="944190" y="825500"/>
                </a:lnTo>
                <a:lnTo>
                  <a:pt x="895540" y="812800"/>
                </a:lnTo>
                <a:lnTo>
                  <a:pt x="845230" y="812800"/>
                </a:lnTo>
                <a:lnTo>
                  <a:pt x="792471" y="800100"/>
                </a:lnTo>
                <a:lnTo>
                  <a:pt x="736473" y="787400"/>
                </a:lnTo>
                <a:lnTo>
                  <a:pt x="946768" y="660400"/>
                </a:lnTo>
                <a:lnTo>
                  <a:pt x="989711" y="647700"/>
                </a:lnTo>
                <a:lnTo>
                  <a:pt x="1014299" y="635000"/>
                </a:lnTo>
                <a:lnTo>
                  <a:pt x="1771577" y="635000"/>
                </a:lnTo>
                <a:lnTo>
                  <a:pt x="1582558" y="584200"/>
                </a:lnTo>
                <a:lnTo>
                  <a:pt x="1535631" y="558800"/>
                </a:lnTo>
                <a:lnTo>
                  <a:pt x="1488694" y="546100"/>
                </a:lnTo>
                <a:lnTo>
                  <a:pt x="1446585" y="533400"/>
                </a:lnTo>
                <a:lnTo>
                  <a:pt x="1402586" y="520700"/>
                </a:lnTo>
                <a:lnTo>
                  <a:pt x="1036421" y="520700"/>
                </a:lnTo>
                <a:lnTo>
                  <a:pt x="1069688" y="482600"/>
                </a:lnTo>
                <a:lnTo>
                  <a:pt x="1097731" y="431800"/>
                </a:lnTo>
                <a:lnTo>
                  <a:pt x="1121345" y="393700"/>
                </a:lnTo>
                <a:lnTo>
                  <a:pt x="1141325" y="342900"/>
                </a:lnTo>
                <a:lnTo>
                  <a:pt x="1158469" y="292100"/>
                </a:lnTo>
                <a:lnTo>
                  <a:pt x="1173570" y="241300"/>
                </a:lnTo>
                <a:lnTo>
                  <a:pt x="1187425" y="190500"/>
                </a:lnTo>
                <a:lnTo>
                  <a:pt x="1200828" y="139700"/>
                </a:lnTo>
                <a:lnTo>
                  <a:pt x="1214577" y="88900"/>
                </a:lnTo>
                <a:lnTo>
                  <a:pt x="1244257" y="0"/>
                </a:lnTo>
                <a:close/>
              </a:path>
              <a:path w="3095625" h="2533015">
                <a:moveTo>
                  <a:pt x="1864360" y="787400"/>
                </a:moveTo>
                <a:lnTo>
                  <a:pt x="1483200" y="787400"/>
                </a:lnTo>
                <a:lnTo>
                  <a:pt x="1529886" y="800100"/>
                </a:lnTo>
                <a:lnTo>
                  <a:pt x="1815945" y="800100"/>
                </a:lnTo>
                <a:lnTo>
                  <a:pt x="1864360" y="787400"/>
                </a:lnTo>
                <a:close/>
              </a:path>
              <a:path w="3095625" h="2533015">
                <a:moveTo>
                  <a:pt x="2031047" y="660400"/>
                </a:moveTo>
                <a:lnTo>
                  <a:pt x="1133627" y="660400"/>
                </a:lnTo>
                <a:lnTo>
                  <a:pt x="1151106" y="673100"/>
                </a:lnTo>
                <a:lnTo>
                  <a:pt x="1167853" y="685800"/>
                </a:lnTo>
                <a:lnTo>
                  <a:pt x="1211486" y="711200"/>
                </a:lnTo>
                <a:lnTo>
                  <a:pt x="1255637" y="723900"/>
                </a:lnTo>
                <a:lnTo>
                  <a:pt x="1300277" y="749300"/>
                </a:lnTo>
                <a:lnTo>
                  <a:pt x="1436869" y="787400"/>
                </a:lnTo>
                <a:lnTo>
                  <a:pt x="1910058" y="787400"/>
                </a:lnTo>
                <a:lnTo>
                  <a:pt x="1954928" y="774700"/>
                </a:lnTo>
                <a:lnTo>
                  <a:pt x="2088769" y="698500"/>
                </a:lnTo>
                <a:lnTo>
                  <a:pt x="2066131" y="685800"/>
                </a:lnTo>
                <a:lnTo>
                  <a:pt x="2047303" y="673100"/>
                </a:lnTo>
                <a:lnTo>
                  <a:pt x="2031047" y="660400"/>
                </a:lnTo>
                <a:close/>
              </a:path>
              <a:path w="3095625" h="2533015">
                <a:moveTo>
                  <a:pt x="1867867" y="647700"/>
                </a:moveTo>
                <a:lnTo>
                  <a:pt x="1097038" y="647700"/>
                </a:lnTo>
                <a:lnTo>
                  <a:pt x="1115558" y="660400"/>
                </a:lnTo>
                <a:lnTo>
                  <a:pt x="1916705" y="660400"/>
                </a:lnTo>
                <a:lnTo>
                  <a:pt x="1867867" y="647700"/>
                </a:lnTo>
                <a:close/>
              </a:path>
              <a:path w="3095625" h="2533015">
                <a:moveTo>
                  <a:pt x="1771577" y="635000"/>
                </a:moveTo>
                <a:lnTo>
                  <a:pt x="1041479" y="635000"/>
                </a:lnTo>
                <a:lnTo>
                  <a:pt x="1069606" y="647700"/>
                </a:lnTo>
                <a:lnTo>
                  <a:pt x="1819514" y="647700"/>
                </a:lnTo>
                <a:lnTo>
                  <a:pt x="1771577" y="635000"/>
                </a:lnTo>
                <a:close/>
              </a:path>
              <a:path w="3095625" h="2533015">
                <a:moveTo>
                  <a:pt x="2114613" y="279400"/>
                </a:moveTo>
                <a:lnTo>
                  <a:pt x="1624711" y="279400"/>
                </a:lnTo>
                <a:lnTo>
                  <a:pt x="1657227" y="330200"/>
                </a:lnTo>
                <a:lnTo>
                  <a:pt x="1691149" y="368300"/>
                </a:lnTo>
                <a:lnTo>
                  <a:pt x="1726474" y="393700"/>
                </a:lnTo>
                <a:lnTo>
                  <a:pt x="1763200" y="431800"/>
                </a:lnTo>
                <a:lnTo>
                  <a:pt x="1801324" y="457200"/>
                </a:lnTo>
                <a:lnTo>
                  <a:pt x="1840844" y="482600"/>
                </a:lnTo>
                <a:lnTo>
                  <a:pt x="1881759" y="495300"/>
                </a:lnTo>
                <a:lnTo>
                  <a:pt x="1967760" y="520700"/>
                </a:lnTo>
                <a:lnTo>
                  <a:pt x="2059312" y="546100"/>
                </a:lnTo>
                <a:lnTo>
                  <a:pt x="2156395" y="546100"/>
                </a:lnTo>
                <a:lnTo>
                  <a:pt x="2207006" y="533400"/>
                </a:lnTo>
                <a:lnTo>
                  <a:pt x="2251692" y="533400"/>
                </a:lnTo>
                <a:lnTo>
                  <a:pt x="2428304" y="482600"/>
                </a:lnTo>
                <a:lnTo>
                  <a:pt x="2470302" y="457200"/>
                </a:lnTo>
                <a:lnTo>
                  <a:pt x="2510790" y="419100"/>
                </a:lnTo>
                <a:lnTo>
                  <a:pt x="2486409" y="406400"/>
                </a:lnTo>
                <a:lnTo>
                  <a:pt x="2465768" y="393700"/>
                </a:lnTo>
                <a:lnTo>
                  <a:pt x="2334323" y="393700"/>
                </a:lnTo>
                <a:lnTo>
                  <a:pt x="2244090" y="342900"/>
                </a:lnTo>
                <a:lnTo>
                  <a:pt x="2201419" y="330200"/>
                </a:lnTo>
                <a:lnTo>
                  <a:pt x="2114613" y="279400"/>
                </a:lnTo>
                <a:close/>
              </a:path>
              <a:path w="3095625" h="2533015">
                <a:moveTo>
                  <a:pt x="1765935" y="0"/>
                </a:moveTo>
                <a:lnTo>
                  <a:pt x="1485392" y="0"/>
                </a:lnTo>
                <a:lnTo>
                  <a:pt x="1484376" y="12700"/>
                </a:lnTo>
                <a:lnTo>
                  <a:pt x="1465054" y="50800"/>
                </a:lnTo>
                <a:lnTo>
                  <a:pt x="1445815" y="101600"/>
                </a:lnTo>
                <a:lnTo>
                  <a:pt x="1425886" y="139700"/>
                </a:lnTo>
                <a:lnTo>
                  <a:pt x="1404493" y="190500"/>
                </a:lnTo>
                <a:lnTo>
                  <a:pt x="1379305" y="228600"/>
                </a:lnTo>
                <a:lnTo>
                  <a:pt x="1352195" y="279400"/>
                </a:lnTo>
                <a:lnTo>
                  <a:pt x="1322914" y="317500"/>
                </a:lnTo>
                <a:lnTo>
                  <a:pt x="1291215" y="355600"/>
                </a:lnTo>
                <a:lnTo>
                  <a:pt x="1256852" y="393700"/>
                </a:lnTo>
                <a:lnTo>
                  <a:pt x="1219577" y="419100"/>
                </a:lnTo>
                <a:lnTo>
                  <a:pt x="1179144" y="457200"/>
                </a:lnTo>
                <a:lnTo>
                  <a:pt x="1135305" y="482600"/>
                </a:lnTo>
                <a:lnTo>
                  <a:pt x="1087813" y="508000"/>
                </a:lnTo>
                <a:lnTo>
                  <a:pt x="1036421" y="520700"/>
                </a:lnTo>
                <a:lnTo>
                  <a:pt x="1355597" y="520700"/>
                </a:lnTo>
                <a:lnTo>
                  <a:pt x="1304520" y="508000"/>
                </a:lnTo>
                <a:lnTo>
                  <a:pt x="1248257" y="495300"/>
                </a:lnTo>
                <a:lnTo>
                  <a:pt x="1624711" y="279400"/>
                </a:lnTo>
                <a:lnTo>
                  <a:pt x="2114613" y="279400"/>
                </a:lnTo>
                <a:lnTo>
                  <a:pt x="2070068" y="266700"/>
                </a:lnTo>
                <a:lnTo>
                  <a:pt x="2024486" y="241300"/>
                </a:lnTo>
                <a:lnTo>
                  <a:pt x="1977663" y="215900"/>
                </a:lnTo>
                <a:lnTo>
                  <a:pt x="1929394" y="190500"/>
                </a:lnTo>
                <a:lnTo>
                  <a:pt x="1904433" y="177800"/>
                </a:lnTo>
                <a:lnTo>
                  <a:pt x="1658366" y="177800"/>
                </a:lnTo>
                <a:lnTo>
                  <a:pt x="1674951" y="165100"/>
                </a:lnTo>
                <a:lnTo>
                  <a:pt x="1690655" y="139700"/>
                </a:lnTo>
                <a:lnTo>
                  <a:pt x="1705550" y="114300"/>
                </a:lnTo>
                <a:lnTo>
                  <a:pt x="1719707" y="88900"/>
                </a:lnTo>
                <a:lnTo>
                  <a:pt x="1765935" y="0"/>
                </a:lnTo>
                <a:close/>
              </a:path>
              <a:path w="3095625" h="2533015">
                <a:moveTo>
                  <a:pt x="2260600" y="0"/>
                </a:moveTo>
                <a:lnTo>
                  <a:pt x="1996313" y="0"/>
                </a:lnTo>
                <a:lnTo>
                  <a:pt x="1942973" y="50800"/>
                </a:lnTo>
                <a:lnTo>
                  <a:pt x="1897743" y="76200"/>
                </a:lnTo>
                <a:lnTo>
                  <a:pt x="1850672" y="114300"/>
                </a:lnTo>
                <a:lnTo>
                  <a:pt x="1802479" y="139700"/>
                </a:lnTo>
                <a:lnTo>
                  <a:pt x="1753884" y="152400"/>
                </a:lnTo>
                <a:lnTo>
                  <a:pt x="1705606" y="177800"/>
                </a:lnTo>
                <a:lnTo>
                  <a:pt x="1904433" y="177800"/>
                </a:lnTo>
                <a:lnTo>
                  <a:pt x="1879473" y="165100"/>
                </a:lnTo>
                <a:lnTo>
                  <a:pt x="2120265" y="63500"/>
                </a:lnTo>
                <a:lnTo>
                  <a:pt x="2260600" y="0"/>
                </a:lnTo>
                <a:close/>
              </a:path>
              <a:path w="3095625" h="2533015">
                <a:moveTo>
                  <a:pt x="2885440" y="0"/>
                </a:moveTo>
                <a:lnTo>
                  <a:pt x="2390902" y="0"/>
                </a:lnTo>
                <a:lnTo>
                  <a:pt x="2405761" y="25400"/>
                </a:lnTo>
                <a:lnTo>
                  <a:pt x="2443259" y="63500"/>
                </a:lnTo>
                <a:lnTo>
                  <a:pt x="2482471" y="88900"/>
                </a:lnTo>
                <a:lnTo>
                  <a:pt x="2523422" y="114300"/>
                </a:lnTo>
                <a:lnTo>
                  <a:pt x="2566142" y="139700"/>
                </a:lnTo>
                <a:lnTo>
                  <a:pt x="2610659" y="152400"/>
                </a:lnTo>
                <a:lnTo>
                  <a:pt x="2657001" y="165100"/>
                </a:lnTo>
                <a:lnTo>
                  <a:pt x="2705196" y="177800"/>
                </a:lnTo>
                <a:lnTo>
                  <a:pt x="2861183" y="177800"/>
                </a:lnTo>
                <a:lnTo>
                  <a:pt x="2969968" y="152400"/>
                </a:lnTo>
                <a:lnTo>
                  <a:pt x="3019209" y="127000"/>
                </a:lnTo>
                <a:lnTo>
                  <a:pt x="3061879" y="101600"/>
                </a:lnTo>
                <a:lnTo>
                  <a:pt x="3095625" y="76200"/>
                </a:lnTo>
                <a:lnTo>
                  <a:pt x="3063208" y="63500"/>
                </a:lnTo>
                <a:lnTo>
                  <a:pt x="3031267" y="63500"/>
                </a:lnTo>
                <a:lnTo>
                  <a:pt x="2968625" y="38100"/>
                </a:lnTo>
                <a:lnTo>
                  <a:pt x="2885440" y="0"/>
                </a:lnTo>
                <a:close/>
              </a:path>
            </a:pathLst>
          </a:custGeom>
          <a:solidFill>
            <a:srgbClr val="5D6A76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9163050" y="2457450"/>
            <a:ext cx="3028950" cy="4342130"/>
          </a:xfrm>
          <a:custGeom>
            <a:avLst/>
            <a:gdLst/>
            <a:ahLst/>
            <a:cxnLst/>
            <a:rect l="l" t="t" r="r" b="b"/>
            <a:pathLst>
              <a:path w="3028950" h="4342130">
                <a:moveTo>
                  <a:pt x="896960" y="3326040"/>
                </a:moveTo>
                <a:lnTo>
                  <a:pt x="763123" y="3326040"/>
                </a:lnTo>
                <a:lnTo>
                  <a:pt x="633579" y="3364140"/>
                </a:lnTo>
                <a:lnTo>
                  <a:pt x="591410" y="3389540"/>
                </a:lnTo>
                <a:lnTo>
                  <a:pt x="508669" y="3440340"/>
                </a:lnTo>
                <a:lnTo>
                  <a:pt x="468122" y="3478440"/>
                </a:lnTo>
                <a:lnTo>
                  <a:pt x="485217" y="3491140"/>
                </a:lnTo>
                <a:lnTo>
                  <a:pt x="507303" y="3516540"/>
                </a:lnTo>
                <a:lnTo>
                  <a:pt x="534926" y="3529240"/>
                </a:lnTo>
                <a:lnTo>
                  <a:pt x="568636" y="3541940"/>
                </a:lnTo>
                <a:lnTo>
                  <a:pt x="608980" y="3554640"/>
                </a:lnTo>
                <a:lnTo>
                  <a:pt x="656506" y="3567340"/>
                </a:lnTo>
                <a:lnTo>
                  <a:pt x="711762" y="3567340"/>
                </a:lnTo>
                <a:lnTo>
                  <a:pt x="775295" y="3580040"/>
                </a:lnTo>
                <a:lnTo>
                  <a:pt x="847654" y="3592740"/>
                </a:lnTo>
                <a:lnTo>
                  <a:pt x="929385" y="3592740"/>
                </a:lnTo>
                <a:lnTo>
                  <a:pt x="892643" y="3618140"/>
                </a:lnTo>
                <a:lnTo>
                  <a:pt x="860329" y="3643540"/>
                </a:lnTo>
                <a:lnTo>
                  <a:pt x="830159" y="3668940"/>
                </a:lnTo>
                <a:lnTo>
                  <a:pt x="799846" y="3681640"/>
                </a:lnTo>
                <a:lnTo>
                  <a:pt x="751353" y="3707040"/>
                </a:lnTo>
                <a:lnTo>
                  <a:pt x="702348" y="3719740"/>
                </a:lnTo>
                <a:lnTo>
                  <a:pt x="652837" y="3745140"/>
                </a:lnTo>
                <a:lnTo>
                  <a:pt x="503325" y="3783240"/>
                </a:lnTo>
                <a:lnTo>
                  <a:pt x="457311" y="3808640"/>
                </a:lnTo>
                <a:lnTo>
                  <a:pt x="413868" y="3834040"/>
                </a:lnTo>
                <a:lnTo>
                  <a:pt x="372586" y="3859440"/>
                </a:lnTo>
                <a:lnTo>
                  <a:pt x="333054" y="3884840"/>
                </a:lnTo>
                <a:lnTo>
                  <a:pt x="294862" y="3922940"/>
                </a:lnTo>
                <a:lnTo>
                  <a:pt x="257598" y="3948340"/>
                </a:lnTo>
                <a:lnTo>
                  <a:pt x="220852" y="3986440"/>
                </a:lnTo>
                <a:lnTo>
                  <a:pt x="182406" y="4024540"/>
                </a:lnTo>
                <a:lnTo>
                  <a:pt x="146455" y="4062640"/>
                </a:lnTo>
                <a:lnTo>
                  <a:pt x="112881" y="4100740"/>
                </a:lnTo>
                <a:lnTo>
                  <a:pt x="81566" y="4151540"/>
                </a:lnTo>
                <a:lnTo>
                  <a:pt x="52392" y="4189640"/>
                </a:lnTo>
                <a:lnTo>
                  <a:pt x="25243" y="4240440"/>
                </a:lnTo>
                <a:lnTo>
                  <a:pt x="0" y="4291240"/>
                </a:lnTo>
                <a:lnTo>
                  <a:pt x="35915" y="4329340"/>
                </a:lnTo>
                <a:lnTo>
                  <a:pt x="65198" y="4342040"/>
                </a:lnTo>
                <a:lnTo>
                  <a:pt x="94743" y="4342040"/>
                </a:lnTo>
                <a:lnTo>
                  <a:pt x="131445" y="4316640"/>
                </a:lnTo>
                <a:lnTo>
                  <a:pt x="172217" y="4291240"/>
                </a:lnTo>
                <a:lnTo>
                  <a:pt x="212259" y="4253140"/>
                </a:lnTo>
                <a:lnTo>
                  <a:pt x="369570" y="4100740"/>
                </a:lnTo>
                <a:lnTo>
                  <a:pt x="407678" y="4075340"/>
                </a:lnTo>
                <a:lnTo>
                  <a:pt x="484509" y="3999140"/>
                </a:lnTo>
                <a:lnTo>
                  <a:pt x="645922" y="3846740"/>
                </a:lnTo>
                <a:lnTo>
                  <a:pt x="859519" y="3846740"/>
                </a:lnTo>
                <a:lnTo>
                  <a:pt x="876195" y="3808640"/>
                </a:lnTo>
                <a:lnTo>
                  <a:pt x="901936" y="3770540"/>
                </a:lnTo>
                <a:lnTo>
                  <a:pt x="931007" y="3719740"/>
                </a:lnTo>
                <a:lnTo>
                  <a:pt x="963233" y="3681640"/>
                </a:lnTo>
                <a:lnTo>
                  <a:pt x="998438" y="3656240"/>
                </a:lnTo>
                <a:lnTo>
                  <a:pt x="1036447" y="3618140"/>
                </a:lnTo>
                <a:lnTo>
                  <a:pt x="1073298" y="3580040"/>
                </a:lnTo>
                <a:lnTo>
                  <a:pt x="1111234" y="3554640"/>
                </a:lnTo>
                <a:lnTo>
                  <a:pt x="1152479" y="3516540"/>
                </a:lnTo>
                <a:lnTo>
                  <a:pt x="1199260" y="3465740"/>
                </a:lnTo>
                <a:lnTo>
                  <a:pt x="1391525" y="3465740"/>
                </a:lnTo>
                <a:lnTo>
                  <a:pt x="1394209" y="3453040"/>
                </a:lnTo>
                <a:lnTo>
                  <a:pt x="1401318" y="3414940"/>
                </a:lnTo>
                <a:lnTo>
                  <a:pt x="1405047" y="3402240"/>
                </a:lnTo>
                <a:lnTo>
                  <a:pt x="1176147" y="3402240"/>
                </a:lnTo>
                <a:lnTo>
                  <a:pt x="1128634" y="3389540"/>
                </a:lnTo>
                <a:lnTo>
                  <a:pt x="1081497" y="3364140"/>
                </a:lnTo>
                <a:lnTo>
                  <a:pt x="988401" y="3338740"/>
                </a:lnTo>
                <a:lnTo>
                  <a:pt x="942467" y="3338740"/>
                </a:lnTo>
                <a:lnTo>
                  <a:pt x="896960" y="3326040"/>
                </a:lnTo>
                <a:close/>
              </a:path>
              <a:path w="3028950" h="4342130">
                <a:moveTo>
                  <a:pt x="859519" y="3846740"/>
                </a:moveTo>
                <a:lnTo>
                  <a:pt x="645922" y="3846740"/>
                </a:lnTo>
                <a:lnTo>
                  <a:pt x="648335" y="3897540"/>
                </a:lnTo>
                <a:lnTo>
                  <a:pt x="645077" y="3935640"/>
                </a:lnTo>
                <a:lnTo>
                  <a:pt x="633010" y="4024540"/>
                </a:lnTo>
                <a:lnTo>
                  <a:pt x="629932" y="4075340"/>
                </a:lnTo>
                <a:lnTo>
                  <a:pt x="632645" y="4113440"/>
                </a:lnTo>
                <a:lnTo>
                  <a:pt x="644017" y="4164240"/>
                </a:lnTo>
                <a:lnTo>
                  <a:pt x="681324" y="4126140"/>
                </a:lnTo>
                <a:lnTo>
                  <a:pt x="715616" y="4100740"/>
                </a:lnTo>
                <a:lnTo>
                  <a:pt x="746710" y="4062640"/>
                </a:lnTo>
                <a:lnTo>
                  <a:pt x="774420" y="4024540"/>
                </a:lnTo>
                <a:lnTo>
                  <a:pt x="798562" y="3986440"/>
                </a:lnTo>
                <a:lnTo>
                  <a:pt x="818952" y="3948340"/>
                </a:lnTo>
                <a:lnTo>
                  <a:pt x="835405" y="3897540"/>
                </a:lnTo>
                <a:lnTo>
                  <a:pt x="853960" y="3859440"/>
                </a:lnTo>
                <a:lnTo>
                  <a:pt x="859519" y="3846740"/>
                </a:lnTo>
                <a:close/>
              </a:path>
              <a:path w="3028950" h="4342130">
                <a:moveTo>
                  <a:pt x="1391525" y="3465740"/>
                </a:moveTo>
                <a:lnTo>
                  <a:pt x="1199260" y="3465740"/>
                </a:lnTo>
                <a:lnTo>
                  <a:pt x="1189045" y="3529240"/>
                </a:lnTo>
                <a:lnTo>
                  <a:pt x="1179987" y="3592740"/>
                </a:lnTo>
                <a:lnTo>
                  <a:pt x="1171326" y="3643540"/>
                </a:lnTo>
                <a:lnTo>
                  <a:pt x="1162298" y="3694340"/>
                </a:lnTo>
                <a:lnTo>
                  <a:pt x="1152144" y="3745140"/>
                </a:lnTo>
                <a:lnTo>
                  <a:pt x="1141115" y="3795940"/>
                </a:lnTo>
                <a:lnTo>
                  <a:pt x="1128532" y="3834040"/>
                </a:lnTo>
                <a:lnTo>
                  <a:pt x="1114973" y="3884840"/>
                </a:lnTo>
                <a:lnTo>
                  <a:pt x="1101018" y="3922940"/>
                </a:lnTo>
                <a:lnTo>
                  <a:pt x="1087247" y="3973740"/>
                </a:lnTo>
                <a:lnTo>
                  <a:pt x="1122045" y="3973740"/>
                </a:lnTo>
                <a:lnTo>
                  <a:pt x="1159644" y="3935640"/>
                </a:lnTo>
                <a:lnTo>
                  <a:pt x="1195367" y="3897540"/>
                </a:lnTo>
                <a:lnTo>
                  <a:pt x="1228931" y="3859440"/>
                </a:lnTo>
                <a:lnTo>
                  <a:pt x="1260052" y="3821340"/>
                </a:lnTo>
                <a:lnTo>
                  <a:pt x="1288446" y="3783240"/>
                </a:lnTo>
                <a:lnTo>
                  <a:pt x="1313831" y="3745140"/>
                </a:lnTo>
                <a:lnTo>
                  <a:pt x="1335922" y="3694340"/>
                </a:lnTo>
                <a:lnTo>
                  <a:pt x="1354436" y="3643540"/>
                </a:lnTo>
                <a:lnTo>
                  <a:pt x="1369090" y="3605440"/>
                </a:lnTo>
                <a:lnTo>
                  <a:pt x="1379601" y="3541940"/>
                </a:lnTo>
                <a:lnTo>
                  <a:pt x="1384280" y="3516540"/>
                </a:lnTo>
                <a:lnTo>
                  <a:pt x="1388840" y="3478440"/>
                </a:lnTo>
                <a:lnTo>
                  <a:pt x="1391525" y="3465740"/>
                </a:lnTo>
                <a:close/>
              </a:path>
              <a:path w="3028950" h="4342130">
                <a:moveTo>
                  <a:pt x="1826757" y="3135540"/>
                </a:moveTo>
                <a:lnTo>
                  <a:pt x="1611502" y="3135540"/>
                </a:lnTo>
                <a:lnTo>
                  <a:pt x="1604843" y="3186340"/>
                </a:lnTo>
                <a:lnTo>
                  <a:pt x="1597594" y="3249840"/>
                </a:lnTo>
                <a:lnTo>
                  <a:pt x="1590563" y="3300640"/>
                </a:lnTo>
                <a:lnTo>
                  <a:pt x="1584560" y="3351440"/>
                </a:lnTo>
                <a:lnTo>
                  <a:pt x="1580390" y="3414940"/>
                </a:lnTo>
                <a:lnTo>
                  <a:pt x="1578864" y="3465740"/>
                </a:lnTo>
                <a:lnTo>
                  <a:pt x="1577984" y="3516540"/>
                </a:lnTo>
                <a:lnTo>
                  <a:pt x="1575425" y="3567340"/>
                </a:lnTo>
                <a:lnTo>
                  <a:pt x="1571498" y="3618140"/>
                </a:lnTo>
                <a:lnTo>
                  <a:pt x="1566512" y="3668940"/>
                </a:lnTo>
                <a:lnTo>
                  <a:pt x="1560778" y="3719740"/>
                </a:lnTo>
                <a:lnTo>
                  <a:pt x="1554606" y="3783240"/>
                </a:lnTo>
                <a:lnTo>
                  <a:pt x="1601116" y="3757840"/>
                </a:lnTo>
                <a:lnTo>
                  <a:pt x="1629695" y="3732440"/>
                </a:lnTo>
                <a:lnTo>
                  <a:pt x="1658874" y="3681640"/>
                </a:lnTo>
                <a:lnTo>
                  <a:pt x="1680069" y="3630840"/>
                </a:lnTo>
                <a:lnTo>
                  <a:pt x="1700813" y="3592740"/>
                </a:lnTo>
                <a:lnTo>
                  <a:pt x="1720849" y="3541940"/>
                </a:lnTo>
                <a:lnTo>
                  <a:pt x="1739920" y="3491140"/>
                </a:lnTo>
                <a:lnTo>
                  <a:pt x="1757770" y="3440340"/>
                </a:lnTo>
                <a:lnTo>
                  <a:pt x="1774142" y="3402240"/>
                </a:lnTo>
                <a:lnTo>
                  <a:pt x="1788780" y="3351440"/>
                </a:lnTo>
                <a:lnTo>
                  <a:pt x="1801428" y="3300640"/>
                </a:lnTo>
                <a:lnTo>
                  <a:pt x="1811829" y="3249840"/>
                </a:lnTo>
                <a:lnTo>
                  <a:pt x="1819726" y="3199040"/>
                </a:lnTo>
                <a:lnTo>
                  <a:pt x="1824863" y="3148240"/>
                </a:lnTo>
                <a:lnTo>
                  <a:pt x="1826757" y="3135540"/>
                </a:lnTo>
                <a:close/>
              </a:path>
              <a:path w="3028950" h="4342130">
                <a:moveTo>
                  <a:pt x="2411968" y="2652940"/>
                </a:moveTo>
                <a:lnTo>
                  <a:pt x="1472231" y="2652940"/>
                </a:lnTo>
                <a:lnTo>
                  <a:pt x="1520620" y="2665640"/>
                </a:lnTo>
                <a:lnTo>
                  <a:pt x="2179320" y="2665640"/>
                </a:lnTo>
                <a:lnTo>
                  <a:pt x="2162878" y="2703740"/>
                </a:lnTo>
                <a:lnTo>
                  <a:pt x="2149160" y="2754540"/>
                </a:lnTo>
                <a:lnTo>
                  <a:pt x="2137792" y="2805340"/>
                </a:lnTo>
                <a:lnTo>
                  <a:pt x="2128401" y="2843440"/>
                </a:lnTo>
                <a:lnTo>
                  <a:pt x="2120614" y="2894240"/>
                </a:lnTo>
                <a:lnTo>
                  <a:pt x="2114056" y="2945040"/>
                </a:lnTo>
                <a:lnTo>
                  <a:pt x="2108354" y="2995840"/>
                </a:lnTo>
                <a:lnTo>
                  <a:pt x="2103134" y="3033940"/>
                </a:lnTo>
                <a:lnTo>
                  <a:pt x="2098024" y="3084740"/>
                </a:lnTo>
                <a:lnTo>
                  <a:pt x="2092649" y="3135540"/>
                </a:lnTo>
                <a:lnTo>
                  <a:pt x="2086635" y="3173640"/>
                </a:lnTo>
                <a:lnTo>
                  <a:pt x="2079610" y="3224440"/>
                </a:lnTo>
                <a:lnTo>
                  <a:pt x="2071200" y="3275240"/>
                </a:lnTo>
                <a:lnTo>
                  <a:pt x="2061031" y="3313340"/>
                </a:lnTo>
                <a:lnTo>
                  <a:pt x="2048730" y="3364140"/>
                </a:lnTo>
                <a:lnTo>
                  <a:pt x="2033923" y="3414940"/>
                </a:lnTo>
                <a:lnTo>
                  <a:pt x="2016236" y="3453040"/>
                </a:lnTo>
                <a:lnTo>
                  <a:pt x="1995297" y="3503840"/>
                </a:lnTo>
                <a:lnTo>
                  <a:pt x="2038475" y="3491140"/>
                </a:lnTo>
                <a:lnTo>
                  <a:pt x="2093684" y="3465740"/>
                </a:lnTo>
                <a:lnTo>
                  <a:pt x="2135895" y="3389540"/>
                </a:lnTo>
                <a:lnTo>
                  <a:pt x="2161881" y="3351440"/>
                </a:lnTo>
                <a:lnTo>
                  <a:pt x="2214141" y="3249840"/>
                </a:lnTo>
                <a:lnTo>
                  <a:pt x="2239883" y="3211740"/>
                </a:lnTo>
                <a:lnTo>
                  <a:pt x="2265011" y="3160940"/>
                </a:lnTo>
                <a:lnTo>
                  <a:pt x="2289260" y="3110140"/>
                </a:lnTo>
                <a:lnTo>
                  <a:pt x="2312364" y="3059340"/>
                </a:lnTo>
                <a:lnTo>
                  <a:pt x="2334056" y="3021240"/>
                </a:lnTo>
                <a:lnTo>
                  <a:pt x="2354072" y="2970440"/>
                </a:lnTo>
                <a:lnTo>
                  <a:pt x="2369108" y="2919640"/>
                </a:lnTo>
                <a:lnTo>
                  <a:pt x="2380517" y="2881540"/>
                </a:lnTo>
                <a:lnTo>
                  <a:pt x="2389185" y="2830740"/>
                </a:lnTo>
                <a:lnTo>
                  <a:pt x="2395997" y="2779940"/>
                </a:lnTo>
                <a:lnTo>
                  <a:pt x="2401839" y="2729140"/>
                </a:lnTo>
                <a:lnTo>
                  <a:pt x="2407596" y="2678340"/>
                </a:lnTo>
                <a:lnTo>
                  <a:pt x="2411968" y="2652940"/>
                </a:lnTo>
                <a:close/>
              </a:path>
              <a:path w="3028950" h="4342130">
                <a:moveTo>
                  <a:pt x="1306623" y="2957740"/>
                </a:moveTo>
                <a:lnTo>
                  <a:pt x="1168203" y="2957740"/>
                </a:lnTo>
                <a:lnTo>
                  <a:pt x="1073640" y="2983140"/>
                </a:lnTo>
                <a:lnTo>
                  <a:pt x="1025651" y="3008540"/>
                </a:lnTo>
                <a:lnTo>
                  <a:pt x="975336" y="3033940"/>
                </a:lnTo>
                <a:lnTo>
                  <a:pt x="928294" y="3059340"/>
                </a:lnTo>
                <a:lnTo>
                  <a:pt x="886763" y="3097440"/>
                </a:lnTo>
                <a:lnTo>
                  <a:pt x="852980" y="3135540"/>
                </a:lnTo>
                <a:lnTo>
                  <a:pt x="829182" y="3173640"/>
                </a:lnTo>
                <a:lnTo>
                  <a:pt x="1020806" y="3173640"/>
                </a:lnTo>
                <a:lnTo>
                  <a:pt x="1068195" y="3186340"/>
                </a:lnTo>
                <a:lnTo>
                  <a:pt x="1115626" y="3186340"/>
                </a:lnTo>
                <a:lnTo>
                  <a:pt x="1357756" y="3249840"/>
                </a:lnTo>
                <a:lnTo>
                  <a:pt x="1244535" y="3351440"/>
                </a:lnTo>
                <a:lnTo>
                  <a:pt x="1176147" y="3402240"/>
                </a:lnTo>
                <a:lnTo>
                  <a:pt x="1405047" y="3402240"/>
                </a:lnTo>
                <a:lnTo>
                  <a:pt x="1412505" y="3376840"/>
                </a:lnTo>
                <a:lnTo>
                  <a:pt x="1425415" y="3338740"/>
                </a:lnTo>
                <a:lnTo>
                  <a:pt x="1442212" y="3287940"/>
                </a:lnTo>
                <a:lnTo>
                  <a:pt x="1465062" y="3262540"/>
                </a:lnTo>
                <a:lnTo>
                  <a:pt x="1496132" y="3224440"/>
                </a:lnTo>
                <a:lnTo>
                  <a:pt x="1537589" y="3199040"/>
                </a:lnTo>
                <a:lnTo>
                  <a:pt x="1557371" y="3186340"/>
                </a:lnTo>
                <a:lnTo>
                  <a:pt x="1575450" y="3173640"/>
                </a:lnTo>
                <a:lnTo>
                  <a:pt x="1593078" y="3160940"/>
                </a:lnTo>
                <a:lnTo>
                  <a:pt x="1611502" y="3135540"/>
                </a:lnTo>
                <a:lnTo>
                  <a:pt x="1826757" y="3135540"/>
                </a:lnTo>
                <a:lnTo>
                  <a:pt x="1830545" y="3110140"/>
                </a:lnTo>
                <a:lnTo>
                  <a:pt x="1838751" y="3072040"/>
                </a:lnTo>
                <a:lnTo>
                  <a:pt x="1571878" y="3072040"/>
                </a:lnTo>
                <a:lnTo>
                  <a:pt x="1528692" y="3033940"/>
                </a:lnTo>
                <a:lnTo>
                  <a:pt x="1485106" y="3021240"/>
                </a:lnTo>
                <a:lnTo>
                  <a:pt x="1441114" y="2995840"/>
                </a:lnTo>
                <a:lnTo>
                  <a:pt x="1306623" y="2957740"/>
                </a:lnTo>
                <a:close/>
              </a:path>
              <a:path w="3028950" h="4342130">
                <a:moveTo>
                  <a:pt x="2816188" y="2157640"/>
                </a:moveTo>
                <a:lnTo>
                  <a:pt x="2680461" y="2157640"/>
                </a:lnTo>
                <a:lnTo>
                  <a:pt x="2661985" y="2208440"/>
                </a:lnTo>
                <a:lnTo>
                  <a:pt x="2648315" y="2259240"/>
                </a:lnTo>
                <a:lnTo>
                  <a:pt x="2638781" y="2297340"/>
                </a:lnTo>
                <a:lnTo>
                  <a:pt x="2632716" y="2348140"/>
                </a:lnTo>
                <a:lnTo>
                  <a:pt x="2629452" y="2398940"/>
                </a:lnTo>
                <a:lnTo>
                  <a:pt x="2628319" y="2449740"/>
                </a:lnTo>
                <a:lnTo>
                  <a:pt x="2628651" y="2487840"/>
                </a:lnTo>
                <a:lnTo>
                  <a:pt x="2629777" y="2538640"/>
                </a:lnTo>
                <a:lnTo>
                  <a:pt x="2631031" y="2589440"/>
                </a:lnTo>
                <a:lnTo>
                  <a:pt x="2631565" y="2627540"/>
                </a:lnTo>
                <a:lnTo>
                  <a:pt x="2631245" y="2691040"/>
                </a:lnTo>
                <a:lnTo>
                  <a:pt x="2628869" y="2729140"/>
                </a:lnTo>
                <a:lnTo>
                  <a:pt x="2623947" y="2779940"/>
                </a:lnTo>
                <a:lnTo>
                  <a:pt x="2617147" y="2830740"/>
                </a:lnTo>
                <a:lnTo>
                  <a:pt x="2610993" y="2881540"/>
                </a:lnTo>
                <a:lnTo>
                  <a:pt x="2605325" y="2945040"/>
                </a:lnTo>
                <a:lnTo>
                  <a:pt x="2599986" y="2995840"/>
                </a:lnTo>
                <a:lnTo>
                  <a:pt x="2589656" y="3097440"/>
                </a:lnTo>
                <a:lnTo>
                  <a:pt x="2590286" y="3110140"/>
                </a:lnTo>
                <a:lnTo>
                  <a:pt x="2593546" y="3122840"/>
                </a:lnTo>
                <a:lnTo>
                  <a:pt x="2598640" y="3148240"/>
                </a:lnTo>
                <a:lnTo>
                  <a:pt x="2604770" y="3173640"/>
                </a:lnTo>
                <a:lnTo>
                  <a:pt x="2628473" y="3148240"/>
                </a:lnTo>
                <a:lnTo>
                  <a:pt x="2648854" y="3122840"/>
                </a:lnTo>
                <a:lnTo>
                  <a:pt x="2665545" y="3110140"/>
                </a:lnTo>
                <a:lnTo>
                  <a:pt x="2678176" y="3084740"/>
                </a:lnTo>
                <a:lnTo>
                  <a:pt x="2701408" y="3046640"/>
                </a:lnTo>
                <a:lnTo>
                  <a:pt x="2724079" y="2995840"/>
                </a:lnTo>
                <a:lnTo>
                  <a:pt x="2746327" y="2957740"/>
                </a:lnTo>
                <a:lnTo>
                  <a:pt x="2768289" y="2906940"/>
                </a:lnTo>
                <a:lnTo>
                  <a:pt x="2811906" y="2818040"/>
                </a:lnTo>
                <a:lnTo>
                  <a:pt x="2830854" y="2767240"/>
                </a:lnTo>
                <a:lnTo>
                  <a:pt x="2841352" y="2716440"/>
                </a:lnTo>
                <a:lnTo>
                  <a:pt x="2845514" y="2665640"/>
                </a:lnTo>
                <a:lnTo>
                  <a:pt x="2845453" y="2614840"/>
                </a:lnTo>
                <a:lnTo>
                  <a:pt x="2839029" y="2462440"/>
                </a:lnTo>
                <a:lnTo>
                  <a:pt x="2835560" y="2411640"/>
                </a:lnTo>
                <a:lnTo>
                  <a:pt x="2830615" y="2360840"/>
                </a:lnTo>
                <a:lnTo>
                  <a:pt x="2824099" y="2322740"/>
                </a:lnTo>
                <a:lnTo>
                  <a:pt x="2817953" y="2271940"/>
                </a:lnTo>
                <a:lnTo>
                  <a:pt x="2814869" y="2221140"/>
                </a:lnTo>
                <a:lnTo>
                  <a:pt x="2815010" y="2170340"/>
                </a:lnTo>
                <a:lnTo>
                  <a:pt x="2816188" y="2157640"/>
                </a:lnTo>
                <a:close/>
              </a:path>
              <a:path w="3028950" h="4342130">
                <a:moveTo>
                  <a:pt x="2179320" y="2665640"/>
                </a:moveTo>
                <a:lnTo>
                  <a:pt x="1569974" y="2665640"/>
                </a:lnTo>
                <a:lnTo>
                  <a:pt x="1664640" y="2691040"/>
                </a:lnTo>
                <a:lnTo>
                  <a:pt x="1712710" y="2691040"/>
                </a:lnTo>
                <a:lnTo>
                  <a:pt x="1811618" y="2716440"/>
                </a:lnTo>
                <a:lnTo>
                  <a:pt x="1862974" y="2716440"/>
                </a:lnTo>
                <a:lnTo>
                  <a:pt x="1970785" y="2741840"/>
                </a:lnTo>
                <a:lnTo>
                  <a:pt x="1571878" y="3072040"/>
                </a:lnTo>
                <a:lnTo>
                  <a:pt x="1838751" y="3072040"/>
                </a:lnTo>
                <a:lnTo>
                  <a:pt x="1841486" y="3059340"/>
                </a:lnTo>
                <a:lnTo>
                  <a:pt x="1857234" y="3021240"/>
                </a:lnTo>
                <a:lnTo>
                  <a:pt x="1877335" y="2970440"/>
                </a:lnTo>
                <a:lnTo>
                  <a:pt x="1901335" y="2932340"/>
                </a:lnTo>
                <a:lnTo>
                  <a:pt x="1928781" y="2894240"/>
                </a:lnTo>
                <a:lnTo>
                  <a:pt x="1959220" y="2856140"/>
                </a:lnTo>
                <a:lnTo>
                  <a:pt x="1992199" y="2805340"/>
                </a:lnTo>
                <a:lnTo>
                  <a:pt x="2027264" y="2779940"/>
                </a:lnTo>
                <a:lnTo>
                  <a:pt x="2063962" y="2741840"/>
                </a:lnTo>
                <a:lnTo>
                  <a:pt x="2101839" y="2716440"/>
                </a:lnTo>
                <a:lnTo>
                  <a:pt x="2140443" y="2678340"/>
                </a:lnTo>
                <a:lnTo>
                  <a:pt x="2179320" y="2665640"/>
                </a:lnTo>
                <a:close/>
              </a:path>
              <a:path w="3028950" h="4342130">
                <a:moveTo>
                  <a:pt x="1920749" y="2424340"/>
                </a:moveTo>
                <a:lnTo>
                  <a:pt x="1739523" y="2424340"/>
                </a:lnTo>
                <a:lnTo>
                  <a:pt x="1552955" y="2475140"/>
                </a:lnTo>
                <a:lnTo>
                  <a:pt x="1511707" y="2500540"/>
                </a:lnTo>
                <a:lnTo>
                  <a:pt x="1470572" y="2513240"/>
                </a:lnTo>
                <a:lnTo>
                  <a:pt x="1430348" y="2538640"/>
                </a:lnTo>
                <a:lnTo>
                  <a:pt x="1391832" y="2564040"/>
                </a:lnTo>
                <a:lnTo>
                  <a:pt x="1355822" y="2589440"/>
                </a:lnTo>
                <a:lnTo>
                  <a:pt x="1323116" y="2627540"/>
                </a:lnTo>
                <a:lnTo>
                  <a:pt x="1294510" y="2678340"/>
                </a:lnTo>
                <a:lnTo>
                  <a:pt x="1376299" y="2678340"/>
                </a:lnTo>
                <a:lnTo>
                  <a:pt x="1472231" y="2652940"/>
                </a:lnTo>
                <a:lnTo>
                  <a:pt x="2411968" y="2652940"/>
                </a:lnTo>
                <a:lnTo>
                  <a:pt x="2414154" y="2640240"/>
                </a:lnTo>
                <a:lnTo>
                  <a:pt x="2422398" y="2589440"/>
                </a:lnTo>
                <a:lnTo>
                  <a:pt x="2430875" y="2551340"/>
                </a:lnTo>
                <a:lnTo>
                  <a:pt x="2183003" y="2551340"/>
                </a:lnTo>
                <a:lnTo>
                  <a:pt x="2009421" y="2449740"/>
                </a:lnTo>
                <a:lnTo>
                  <a:pt x="1920749" y="2424340"/>
                </a:lnTo>
                <a:close/>
              </a:path>
              <a:path w="3028950" h="4342130">
                <a:moveTo>
                  <a:pt x="2574186" y="2246540"/>
                </a:moveTo>
                <a:lnTo>
                  <a:pt x="2485517" y="2246540"/>
                </a:lnTo>
                <a:lnTo>
                  <a:pt x="2405977" y="2322740"/>
                </a:lnTo>
                <a:lnTo>
                  <a:pt x="2183003" y="2551340"/>
                </a:lnTo>
                <a:lnTo>
                  <a:pt x="2430875" y="2551340"/>
                </a:lnTo>
                <a:lnTo>
                  <a:pt x="2433700" y="2538640"/>
                </a:lnTo>
                <a:lnTo>
                  <a:pt x="2447395" y="2487840"/>
                </a:lnTo>
                <a:lnTo>
                  <a:pt x="2463794" y="2437040"/>
                </a:lnTo>
                <a:lnTo>
                  <a:pt x="2483207" y="2386240"/>
                </a:lnTo>
                <a:lnTo>
                  <a:pt x="2505948" y="2348140"/>
                </a:lnTo>
                <a:lnTo>
                  <a:pt x="2532327" y="2310040"/>
                </a:lnTo>
                <a:lnTo>
                  <a:pt x="2562656" y="2259240"/>
                </a:lnTo>
                <a:lnTo>
                  <a:pt x="2574186" y="2246540"/>
                </a:lnTo>
                <a:close/>
              </a:path>
              <a:path w="3028950" h="4342130">
                <a:moveTo>
                  <a:pt x="2460981" y="2030640"/>
                </a:moveTo>
                <a:lnTo>
                  <a:pt x="2128771" y="2030640"/>
                </a:lnTo>
                <a:lnTo>
                  <a:pt x="1945603" y="2081440"/>
                </a:lnTo>
                <a:lnTo>
                  <a:pt x="1900334" y="2106840"/>
                </a:lnTo>
                <a:lnTo>
                  <a:pt x="1810257" y="2132240"/>
                </a:lnTo>
                <a:lnTo>
                  <a:pt x="1768341" y="2157640"/>
                </a:lnTo>
                <a:lnTo>
                  <a:pt x="1728522" y="2183040"/>
                </a:lnTo>
                <a:lnTo>
                  <a:pt x="1690764" y="2208440"/>
                </a:lnTo>
                <a:lnTo>
                  <a:pt x="1655029" y="2246540"/>
                </a:lnTo>
                <a:lnTo>
                  <a:pt x="1621281" y="2297340"/>
                </a:lnTo>
                <a:lnTo>
                  <a:pt x="1667922" y="2297340"/>
                </a:lnTo>
                <a:lnTo>
                  <a:pt x="1685861" y="2310040"/>
                </a:lnTo>
                <a:lnTo>
                  <a:pt x="1701038" y="2310040"/>
                </a:lnTo>
                <a:lnTo>
                  <a:pt x="1846147" y="2271940"/>
                </a:lnTo>
                <a:lnTo>
                  <a:pt x="1894862" y="2271940"/>
                </a:lnTo>
                <a:lnTo>
                  <a:pt x="1943721" y="2259240"/>
                </a:lnTo>
                <a:lnTo>
                  <a:pt x="2375988" y="2259240"/>
                </a:lnTo>
                <a:lnTo>
                  <a:pt x="2428033" y="2246540"/>
                </a:lnTo>
                <a:lnTo>
                  <a:pt x="2574186" y="2246540"/>
                </a:lnTo>
                <a:lnTo>
                  <a:pt x="2597247" y="2221140"/>
                </a:lnTo>
                <a:lnTo>
                  <a:pt x="2636412" y="2195740"/>
                </a:lnTo>
                <a:lnTo>
                  <a:pt x="2680461" y="2157640"/>
                </a:lnTo>
                <a:lnTo>
                  <a:pt x="2816188" y="2157640"/>
                </a:lnTo>
                <a:lnTo>
                  <a:pt x="2818543" y="2132240"/>
                </a:lnTo>
                <a:lnTo>
                  <a:pt x="2825635" y="2081440"/>
                </a:lnTo>
                <a:lnTo>
                  <a:pt x="2832844" y="2056040"/>
                </a:lnTo>
                <a:lnTo>
                  <a:pt x="2528907" y="2056040"/>
                </a:lnTo>
                <a:lnTo>
                  <a:pt x="2510028" y="2043340"/>
                </a:lnTo>
                <a:lnTo>
                  <a:pt x="2460981" y="2030640"/>
                </a:lnTo>
                <a:close/>
              </a:path>
              <a:path w="3028950" h="4342130">
                <a:moveTo>
                  <a:pt x="2976605" y="1814740"/>
                </a:moveTo>
                <a:lnTo>
                  <a:pt x="2892425" y="1814740"/>
                </a:lnTo>
                <a:lnTo>
                  <a:pt x="2827937" y="1890940"/>
                </a:lnTo>
                <a:lnTo>
                  <a:pt x="2795270" y="1929040"/>
                </a:lnTo>
                <a:lnTo>
                  <a:pt x="2761840" y="1967140"/>
                </a:lnTo>
                <a:lnTo>
                  <a:pt x="2727289" y="2005240"/>
                </a:lnTo>
                <a:lnTo>
                  <a:pt x="2691256" y="2030640"/>
                </a:lnTo>
                <a:lnTo>
                  <a:pt x="2669139" y="2043340"/>
                </a:lnTo>
                <a:lnTo>
                  <a:pt x="2642806" y="2043340"/>
                </a:lnTo>
                <a:lnTo>
                  <a:pt x="2614568" y="2056040"/>
                </a:lnTo>
                <a:lnTo>
                  <a:pt x="2832844" y="2056040"/>
                </a:lnTo>
                <a:lnTo>
                  <a:pt x="2836449" y="2043340"/>
                </a:lnTo>
                <a:lnTo>
                  <a:pt x="2851153" y="1992540"/>
                </a:lnTo>
                <a:lnTo>
                  <a:pt x="2869913" y="1954440"/>
                </a:lnTo>
                <a:lnTo>
                  <a:pt x="2892893" y="1916340"/>
                </a:lnTo>
                <a:lnTo>
                  <a:pt x="2920260" y="1878240"/>
                </a:lnTo>
                <a:lnTo>
                  <a:pt x="2952179" y="1840140"/>
                </a:lnTo>
                <a:lnTo>
                  <a:pt x="2976605" y="1814740"/>
                </a:lnTo>
                <a:close/>
              </a:path>
              <a:path w="3028950" h="4342130">
                <a:moveTo>
                  <a:pt x="2364197" y="2017940"/>
                </a:moveTo>
                <a:lnTo>
                  <a:pt x="2221939" y="2017940"/>
                </a:lnTo>
                <a:lnTo>
                  <a:pt x="2175203" y="2030640"/>
                </a:lnTo>
                <a:lnTo>
                  <a:pt x="2412379" y="2030640"/>
                </a:lnTo>
                <a:lnTo>
                  <a:pt x="2364197" y="2017940"/>
                </a:lnTo>
                <a:close/>
              </a:path>
              <a:path w="3028950" h="4342130">
                <a:moveTo>
                  <a:pt x="3028950" y="1586140"/>
                </a:moveTo>
                <a:lnTo>
                  <a:pt x="2962402" y="1598840"/>
                </a:lnTo>
                <a:lnTo>
                  <a:pt x="2913371" y="1611540"/>
                </a:lnTo>
                <a:lnTo>
                  <a:pt x="2513682" y="1611540"/>
                </a:lnTo>
                <a:lnTo>
                  <a:pt x="2465955" y="1624240"/>
                </a:lnTo>
                <a:lnTo>
                  <a:pt x="2419432" y="1624240"/>
                </a:lnTo>
                <a:lnTo>
                  <a:pt x="2374065" y="1636940"/>
                </a:lnTo>
                <a:lnTo>
                  <a:pt x="2329804" y="1662340"/>
                </a:lnTo>
                <a:lnTo>
                  <a:pt x="2286600" y="1675040"/>
                </a:lnTo>
                <a:lnTo>
                  <a:pt x="2244402" y="1700440"/>
                </a:lnTo>
                <a:lnTo>
                  <a:pt x="2203161" y="1713140"/>
                </a:lnTo>
                <a:lnTo>
                  <a:pt x="2162829" y="1738540"/>
                </a:lnTo>
                <a:lnTo>
                  <a:pt x="2123355" y="1763940"/>
                </a:lnTo>
                <a:lnTo>
                  <a:pt x="2084690" y="1802040"/>
                </a:lnTo>
                <a:lnTo>
                  <a:pt x="2046785" y="1827440"/>
                </a:lnTo>
                <a:lnTo>
                  <a:pt x="2009589" y="1852840"/>
                </a:lnTo>
                <a:lnTo>
                  <a:pt x="1973054" y="1890940"/>
                </a:lnTo>
                <a:lnTo>
                  <a:pt x="1937130" y="1929040"/>
                </a:lnTo>
                <a:lnTo>
                  <a:pt x="1931094" y="1929040"/>
                </a:lnTo>
                <a:lnTo>
                  <a:pt x="1926081" y="1941740"/>
                </a:lnTo>
                <a:lnTo>
                  <a:pt x="1920593" y="1954440"/>
                </a:lnTo>
                <a:lnTo>
                  <a:pt x="1913127" y="1979840"/>
                </a:lnTo>
                <a:lnTo>
                  <a:pt x="1988184" y="1979840"/>
                </a:lnTo>
                <a:lnTo>
                  <a:pt x="2036179" y="1954440"/>
                </a:lnTo>
                <a:lnTo>
                  <a:pt x="2282896" y="1890940"/>
                </a:lnTo>
                <a:lnTo>
                  <a:pt x="2333193" y="1890940"/>
                </a:lnTo>
                <a:lnTo>
                  <a:pt x="2383676" y="1878240"/>
                </a:lnTo>
                <a:lnTo>
                  <a:pt x="2434289" y="1878240"/>
                </a:lnTo>
                <a:lnTo>
                  <a:pt x="2484974" y="1865540"/>
                </a:lnTo>
                <a:lnTo>
                  <a:pt x="2586336" y="1865540"/>
                </a:lnTo>
                <a:lnTo>
                  <a:pt x="2636901" y="1852840"/>
                </a:lnTo>
                <a:lnTo>
                  <a:pt x="2684835" y="1852840"/>
                </a:lnTo>
                <a:lnTo>
                  <a:pt x="2783753" y="1827440"/>
                </a:lnTo>
                <a:lnTo>
                  <a:pt x="2836443" y="1827440"/>
                </a:lnTo>
                <a:lnTo>
                  <a:pt x="2892425" y="1814740"/>
                </a:lnTo>
                <a:lnTo>
                  <a:pt x="2976605" y="1814740"/>
                </a:lnTo>
                <a:lnTo>
                  <a:pt x="2988818" y="1802040"/>
                </a:lnTo>
                <a:lnTo>
                  <a:pt x="3028950" y="1763940"/>
                </a:lnTo>
                <a:lnTo>
                  <a:pt x="3028950" y="1586140"/>
                </a:lnTo>
                <a:close/>
              </a:path>
              <a:path w="3028950" h="4342130">
                <a:moveTo>
                  <a:pt x="3028950" y="1092580"/>
                </a:moveTo>
                <a:lnTo>
                  <a:pt x="2918332" y="1105789"/>
                </a:lnTo>
                <a:lnTo>
                  <a:pt x="2871311" y="1115380"/>
                </a:lnTo>
                <a:lnTo>
                  <a:pt x="2824880" y="1126698"/>
                </a:lnTo>
                <a:lnTo>
                  <a:pt x="2779026" y="1139730"/>
                </a:lnTo>
                <a:lnTo>
                  <a:pt x="2733737" y="1154465"/>
                </a:lnTo>
                <a:lnTo>
                  <a:pt x="2689002" y="1170892"/>
                </a:lnTo>
                <a:lnTo>
                  <a:pt x="2644808" y="1188999"/>
                </a:lnTo>
                <a:lnTo>
                  <a:pt x="2601143" y="1208775"/>
                </a:lnTo>
                <a:lnTo>
                  <a:pt x="2557994" y="1230208"/>
                </a:lnTo>
                <a:lnTo>
                  <a:pt x="2515350" y="1253287"/>
                </a:lnTo>
                <a:lnTo>
                  <a:pt x="2435044" y="1300599"/>
                </a:lnTo>
                <a:lnTo>
                  <a:pt x="2396950" y="1323721"/>
                </a:lnTo>
                <a:lnTo>
                  <a:pt x="2360308" y="1348652"/>
                </a:lnTo>
                <a:lnTo>
                  <a:pt x="2326513" y="1376680"/>
                </a:lnTo>
                <a:lnTo>
                  <a:pt x="2294480" y="1407752"/>
                </a:lnTo>
                <a:lnTo>
                  <a:pt x="2265538" y="1441677"/>
                </a:lnTo>
                <a:lnTo>
                  <a:pt x="2244180" y="1480272"/>
                </a:lnTo>
                <a:lnTo>
                  <a:pt x="2234898" y="1525353"/>
                </a:lnTo>
                <a:lnTo>
                  <a:pt x="2242184" y="1578737"/>
                </a:lnTo>
                <a:lnTo>
                  <a:pt x="2256635" y="1574278"/>
                </a:lnTo>
                <a:lnTo>
                  <a:pt x="2269204" y="1570783"/>
                </a:lnTo>
                <a:lnTo>
                  <a:pt x="2279725" y="1567074"/>
                </a:lnTo>
                <a:lnTo>
                  <a:pt x="2288031" y="1561973"/>
                </a:lnTo>
                <a:lnTo>
                  <a:pt x="2329407" y="1528820"/>
                </a:lnTo>
                <a:lnTo>
                  <a:pt x="2372440" y="1500340"/>
                </a:lnTo>
                <a:lnTo>
                  <a:pt x="2416987" y="1476132"/>
                </a:lnTo>
                <a:lnTo>
                  <a:pt x="2462907" y="1455794"/>
                </a:lnTo>
                <a:lnTo>
                  <a:pt x="2510059" y="1438925"/>
                </a:lnTo>
                <a:lnTo>
                  <a:pt x="2558301" y="1425123"/>
                </a:lnTo>
                <a:lnTo>
                  <a:pt x="2607490" y="1413987"/>
                </a:lnTo>
                <a:lnTo>
                  <a:pt x="2657486" y="1405114"/>
                </a:lnTo>
                <a:lnTo>
                  <a:pt x="2708146" y="1398104"/>
                </a:lnTo>
                <a:lnTo>
                  <a:pt x="2759329" y="1392555"/>
                </a:lnTo>
                <a:lnTo>
                  <a:pt x="2836354" y="1384871"/>
                </a:lnTo>
                <a:lnTo>
                  <a:pt x="2874736" y="1380517"/>
                </a:lnTo>
                <a:lnTo>
                  <a:pt x="2912999" y="1375664"/>
                </a:lnTo>
                <a:lnTo>
                  <a:pt x="3028950" y="1355344"/>
                </a:lnTo>
                <a:lnTo>
                  <a:pt x="3028950" y="1092580"/>
                </a:lnTo>
                <a:close/>
              </a:path>
              <a:path w="3028950" h="4342130">
                <a:moveTo>
                  <a:pt x="3028950" y="608584"/>
                </a:moveTo>
                <a:lnTo>
                  <a:pt x="2964858" y="620704"/>
                </a:lnTo>
                <a:lnTo>
                  <a:pt x="2904763" y="642278"/>
                </a:lnTo>
                <a:lnTo>
                  <a:pt x="2828169" y="681123"/>
                </a:lnTo>
                <a:lnTo>
                  <a:pt x="2782656" y="707606"/>
                </a:lnTo>
                <a:lnTo>
                  <a:pt x="2738506" y="735687"/>
                </a:lnTo>
                <a:lnTo>
                  <a:pt x="2695741" y="765397"/>
                </a:lnTo>
                <a:lnTo>
                  <a:pt x="2654380" y="796768"/>
                </a:lnTo>
                <a:lnTo>
                  <a:pt x="2614446" y="829829"/>
                </a:lnTo>
                <a:lnTo>
                  <a:pt x="2575957" y="864613"/>
                </a:lnTo>
                <a:lnTo>
                  <a:pt x="2538935" y="901150"/>
                </a:lnTo>
                <a:lnTo>
                  <a:pt x="2503400" y="939471"/>
                </a:lnTo>
                <a:lnTo>
                  <a:pt x="2469374" y="979606"/>
                </a:lnTo>
                <a:lnTo>
                  <a:pt x="2436876" y="1021588"/>
                </a:lnTo>
                <a:lnTo>
                  <a:pt x="2418206" y="1060830"/>
                </a:lnTo>
                <a:lnTo>
                  <a:pt x="2417921" y="1065732"/>
                </a:lnTo>
                <a:lnTo>
                  <a:pt x="2419730" y="1072610"/>
                </a:lnTo>
                <a:lnTo>
                  <a:pt x="2423064" y="1082583"/>
                </a:lnTo>
                <a:lnTo>
                  <a:pt x="2427351" y="1096772"/>
                </a:lnTo>
                <a:lnTo>
                  <a:pt x="2446952" y="1087814"/>
                </a:lnTo>
                <a:lnTo>
                  <a:pt x="2466244" y="1079690"/>
                </a:lnTo>
                <a:lnTo>
                  <a:pt x="2483965" y="1070804"/>
                </a:lnTo>
                <a:lnTo>
                  <a:pt x="2498852" y="1059561"/>
                </a:lnTo>
                <a:lnTo>
                  <a:pt x="2539189" y="1023885"/>
                </a:lnTo>
                <a:lnTo>
                  <a:pt x="2582144" y="993423"/>
                </a:lnTo>
                <a:lnTo>
                  <a:pt x="2627377" y="967744"/>
                </a:lnTo>
                <a:lnTo>
                  <a:pt x="2674553" y="946417"/>
                </a:lnTo>
                <a:lnTo>
                  <a:pt x="2723332" y="929012"/>
                </a:lnTo>
                <a:lnTo>
                  <a:pt x="2773378" y="915096"/>
                </a:lnTo>
                <a:lnTo>
                  <a:pt x="2824353" y="904239"/>
                </a:lnTo>
                <a:lnTo>
                  <a:pt x="3028950" y="872109"/>
                </a:lnTo>
                <a:lnTo>
                  <a:pt x="3028950" y="608584"/>
                </a:lnTo>
                <a:close/>
              </a:path>
              <a:path w="3028950" h="4342130">
                <a:moveTo>
                  <a:pt x="3028950" y="250189"/>
                </a:moveTo>
                <a:lnTo>
                  <a:pt x="2933827" y="313944"/>
                </a:lnTo>
                <a:lnTo>
                  <a:pt x="2892643" y="344207"/>
                </a:lnTo>
                <a:lnTo>
                  <a:pt x="2851721" y="374888"/>
                </a:lnTo>
                <a:lnTo>
                  <a:pt x="2770378" y="436879"/>
                </a:lnTo>
                <a:lnTo>
                  <a:pt x="2735579" y="479520"/>
                </a:lnTo>
                <a:lnTo>
                  <a:pt x="2721086" y="504817"/>
                </a:lnTo>
                <a:lnTo>
                  <a:pt x="2706116" y="529589"/>
                </a:lnTo>
                <a:lnTo>
                  <a:pt x="2711196" y="535432"/>
                </a:lnTo>
                <a:lnTo>
                  <a:pt x="2716276" y="541147"/>
                </a:lnTo>
                <a:lnTo>
                  <a:pt x="2721355" y="546988"/>
                </a:lnTo>
                <a:lnTo>
                  <a:pt x="2735921" y="544314"/>
                </a:lnTo>
                <a:lnTo>
                  <a:pt x="2751010" y="542163"/>
                </a:lnTo>
                <a:lnTo>
                  <a:pt x="2764861" y="538773"/>
                </a:lnTo>
                <a:lnTo>
                  <a:pt x="2775711" y="532384"/>
                </a:lnTo>
                <a:lnTo>
                  <a:pt x="2812104" y="500130"/>
                </a:lnTo>
                <a:lnTo>
                  <a:pt x="2850444" y="472265"/>
                </a:lnTo>
                <a:lnTo>
                  <a:pt x="2890583" y="448500"/>
                </a:lnTo>
                <a:lnTo>
                  <a:pt x="2932373" y="428545"/>
                </a:lnTo>
                <a:lnTo>
                  <a:pt x="2975666" y="412110"/>
                </a:lnTo>
                <a:lnTo>
                  <a:pt x="3020314" y="398907"/>
                </a:lnTo>
                <a:lnTo>
                  <a:pt x="3028950" y="397255"/>
                </a:lnTo>
                <a:lnTo>
                  <a:pt x="3028950" y="250189"/>
                </a:lnTo>
                <a:close/>
              </a:path>
              <a:path w="3028950" h="4342130">
                <a:moveTo>
                  <a:pt x="2974744" y="165056"/>
                </a:moveTo>
                <a:lnTo>
                  <a:pt x="2938222" y="165056"/>
                </a:lnTo>
                <a:lnTo>
                  <a:pt x="2960227" y="165766"/>
                </a:lnTo>
                <a:lnTo>
                  <a:pt x="2974744" y="165056"/>
                </a:lnTo>
                <a:close/>
              </a:path>
              <a:path w="3028950" h="4342130">
                <a:moveTo>
                  <a:pt x="3028950" y="0"/>
                </a:moveTo>
                <a:lnTo>
                  <a:pt x="2993469" y="39909"/>
                </a:lnTo>
                <a:lnTo>
                  <a:pt x="2959734" y="81407"/>
                </a:lnTo>
                <a:lnTo>
                  <a:pt x="2938732" y="115363"/>
                </a:lnTo>
                <a:lnTo>
                  <a:pt x="2926855" y="137717"/>
                </a:lnTo>
                <a:lnTo>
                  <a:pt x="2911729" y="165226"/>
                </a:lnTo>
                <a:lnTo>
                  <a:pt x="2974744" y="165056"/>
                </a:lnTo>
                <a:lnTo>
                  <a:pt x="2977826" y="164905"/>
                </a:lnTo>
                <a:lnTo>
                  <a:pt x="2991104" y="160020"/>
                </a:lnTo>
                <a:lnTo>
                  <a:pt x="3028950" y="137413"/>
                </a:lnTo>
                <a:lnTo>
                  <a:pt x="3028950" y="0"/>
                </a:lnTo>
                <a:close/>
              </a:path>
            </a:pathLst>
          </a:custGeom>
          <a:solidFill>
            <a:srgbClr val="5D6A76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533D34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533D3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8816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533D34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533D3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4DAC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533D3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4DAC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6324600"/>
            <a:ext cx="12192000" cy="0"/>
          </a:xfrm>
          <a:custGeom>
            <a:avLst/>
            <a:gdLst/>
            <a:ahLst/>
            <a:cxnLst/>
            <a:rect l="l" t="t" r="r" b="b"/>
            <a:pathLst>
              <a:path w="12192000" h="0">
                <a:moveTo>
                  <a:pt x="0" y="0"/>
                </a:moveTo>
                <a:lnTo>
                  <a:pt x="12192000" y="0"/>
                </a:lnTo>
              </a:path>
            </a:pathLst>
          </a:custGeom>
          <a:ln w="15875">
            <a:solidFill>
              <a:srgbClr val="533D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51827" y="45338"/>
            <a:ext cx="8832532" cy="109797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533D34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55319" y="1914588"/>
            <a:ext cx="8557895" cy="16852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533D34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1699493" y="6490121"/>
            <a:ext cx="280034" cy="261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533D34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jp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6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7.jp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jp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10890" y="2517520"/>
            <a:ext cx="5577205" cy="941705"/>
          </a:xfrm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z="6000" spc="35" b="0">
                <a:latin typeface="Times New Roman"/>
                <a:cs typeface="Times New Roman"/>
              </a:rPr>
              <a:t>P</a:t>
            </a:r>
            <a:r>
              <a:rPr dirty="0" sz="6000" spc="-25" b="0">
                <a:latin typeface="Times New Roman"/>
                <a:cs typeface="Times New Roman"/>
              </a:rPr>
              <a:t>R</a:t>
            </a:r>
            <a:r>
              <a:rPr dirty="0" sz="6000" spc="5" b="0">
                <a:latin typeface="Times New Roman"/>
                <a:cs typeface="Times New Roman"/>
              </a:rPr>
              <a:t>E</a:t>
            </a:r>
            <a:r>
              <a:rPr dirty="0" sz="6000" spc="-35" b="0">
                <a:latin typeface="Times New Roman"/>
                <a:cs typeface="Times New Roman"/>
              </a:rPr>
              <a:t>S</a:t>
            </a:r>
            <a:r>
              <a:rPr dirty="0" sz="6000" spc="5" b="0">
                <a:latin typeface="Times New Roman"/>
                <a:cs typeface="Times New Roman"/>
              </a:rPr>
              <a:t>E</a:t>
            </a:r>
            <a:r>
              <a:rPr dirty="0" sz="6000" spc="15" b="0">
                <a:latin typeface="Times New Roman"/>
                <a:cs typeface="Times New Roman"/>
              </a:rPr>
              <a:t>N</a:t>
            </a:r>
            <a:r>
              <a:rPr dirty="0" sz="6000" spc="-365" b="0">
                <a:latin typeface="Times New Roman"/>
                <a:cs typeface="Times New Roman"/>
              </a:rPr>
              <a:t>T</a:t>
            </a:r>
            <a:r>
              <a:rPr dirty="0" sz="6000" spc="-660" b="0">
                <a:latin typeface="Times New Roman"/>
                <a:cs typeface="Times New Roman"/>
              </a:rPr>
              <a:t>A</a:t>
            </a:r>
            <a:r>
              <a:rPr dirty="0" sz="6000" spc="75" b="0">
                <a:latin typeface="Times New Roman"/>
                <a:cs typeface="Times New Roman"/>
              </a:rPr>
              <a:t>T</a:t>
            </a:r>
            <a:r>
              <a:rPr dirty="0" sz="6000" spc="-45" b="0">
                <a:latin typeface="Times New Roman"/>
                <a:cs typeface="Times New Roman"/>
              </a:rPr>
              <a:t>I</a:t>
            </a:r>
            <a:r>
              <a:rPr dirty="0" sz="6000" spc="5" b="0">
                <a:latin typeface="Times New Roman"/>
                <a:cs typeface="Times New Roman"/>
              </a:rPr>
              <a:t>ON</a:t>
            </a:r>
            <a:endParaRPr sz="6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-31750" y="0"/>
            <a:ext cx="7099263" cy="6889748"/>
          </a:xfrm>
          <a:prstGeom prst="rect">
            <a:avLst/>
          </a:prstGeom>
        </p:spPr>
      </p:pic>
      <p:sp>
        <p:nvSpPr>
          <p:cNvPr id="3" name="object 3" descr=""/>
          <p:cNvSpPr txBox="1"/>
          <p:nvPr/>
        </p:nvSpPr>
        <p:spPr>
          <a:xfrm>
            <a:off x="2355850" y="1223708"/>
            <a:ext cx="5479415" cy="1856739"/>
          </a:xfrm>
          <a:prstGeom prst="rect">
            <a:avLst/>
          </a:prstGeom>
        </p:spPr>
        <p:txBody>
          <a:bodyPr wrap="square" lIns="0" tIns="104775" rIns="0" bIns="0" rtlCol="0" vert="horz">
            <a:spAutoFit/>
          </a:bodyPr>
          <a:lstStyle/>
          <a:p>
            <a:pPr algn="r" marR="5080">
              <a:lnSpc>
                <a:spcPct val="100000"/>
              </a:lnSpc>
              <a:spcBef>
                <a:spcPts val="825"/>
              </a:spcBef>
            </a:pPr>
            <a:r>
              <a:rPr dirty="0" sz="2400" spc="85">
                <a:solidFill>
                  <a:srgbClr val="533D34"/>
                </a:solidFill>
                <a:latin typeface="Calibri"/>
                <a:cs typeface="Calibri"/>
              </a:rPr>
              <a:t>NAME</a:t>
            </a:r>
            <a:r>
              <a:rPr dirty="0" sz="2400" spc="-90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>
                <a:solidFill>
                  <a:srgbClr val="533D34"/>
                </a:solidFill>
                <a:latin typeface="Calibri"/>
                <a:cs typeface="Calibri"/>
              </a:rPr>
              <a:t>:-</a:t>
            </a:r>
            <a:r>
              <a:rPr dirty="0" sz="2400" spc="1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105">
                <a:solidFill>
                  <a:srgbClr val="533D34"/>
                </a:solidFill>
                <a:latin typeface="Calibri"/>
                <a:cs typeface="Calibri"/>
              </a:rPr>
              <a:t>HIRALBEN</a:t>
            </a:r>
            <a:r>
              <a:rPr dirty="0" sz="2400" spc="-12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175">
                <a:solidFill>
                  <a:srgbClr val="533D34"/>
                </a:solidFill>
                <a:latin typeface="Calibri"/>
                <a:cs typeface="Calibri"/>
              </a:rPr>
              <a:t>RAHUL</a:t>
            </a:r>
            <a:r>
              <a:rPr dirty="0" sz="2400" spc="-13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75">
                <a:solidFill>
                  <a:srgbClr val="533D34"/>
                </a:solidFill>
                <a:latin typeface="Calibri"/>
                <a:cs typeface="Calibri"/>
              </a:rPr>
              <a:t>KUMAR</a:t>
            </a:r>
            <a:r>
              <a:rPr dirty="0" sz="2400" spc="-13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50">
                <a:solidFill>
                  <a:srgbClr val="533D34"/>
                </a:solidFill>
                <a:latin typeface="Calibri"/>
                <a:cs typeface="Calibri"/>
              </a:rPr>
              <a:t>PATEL</a:t>
            </a:r>
            <a:endParaRPr sz="2400">
              <a:latin typeface="Calibri"/>
              <a:cs typeface="Calibri"/>
            </a:endParaRPr>
          </a:p>
          <a:p>
            <a:pPr algn="r" marL="327025" marR="5715" indent="2134870">
              <a:lnSpc>
                <a:spcPct val="125200"/>
              </a:lnSpc>
              <a:tabLst>
                <a:tab pos="2853055" algn="l"/>
              </a:tabLst>
            </a:pPr>
            <a:r>
              <a:rPr dirty="0" sz="2400" spc="165">
                <a:solidFill>
                  <a:srgbClr val="533D34"/>
                </a:solidFill>
                <a:latin typeface="Calibri"/>
                <a:cs typeface="Calibri"/>
              </a:rPr>
              <a:t>STUDENT</a:t>
            </a:r>
            <a:r>
              <a:rPr dirty="0" sz="2400" spc="-3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135">
                <a:solidFill>
                  <a:srgbClr val="533D34"/>
                </a:solidFill>
                <a:latin typeface="Calibri"/>
                <a:cs typeface="Calibri"/>
              </a:rPr>
              <a:t>ID</a:t>
            </a:r>
            <a:r>
              <a:rPr dirty="0" sz="2400" spc="40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-50">
                <a:solidFill>
                  <a:srgbClr val="533D34"/>
                </a:solidFill>
                <a:latin typeface="Calibri"/>
                <a:cs typeface="Calibri"/>
              </a:rPr>
              <a:t>:-</a:t>
            </a:r>
            <a:r>
              <a:rPr dirty="0" sz="2400" spc="-10">
                <a:solidFill>
                  <a:srgbClr val="533D34"/>
                </a:solidFill>
                <a:latin typeface="Calibri"/>
                <a:cs typeface="Calibri"/>
              </a:rPr>
              <a:t>2237225 </a:t>
            </a:r>
            <a:r>
              <a:rPr dirty="0" sz="2400" spc="130">
                <a:solidFill>
                  <a:srgbClr val="533D34"/>
                </a:solidFill>
                <a:latin typeface="Calibri"/>
                <a:cs typeface="Calibri"/>
              </a:rPr>
              <a:t>MODULE</a:t>
            </a:r>
            <a:r>
              <a:rPr dirty="0" sz="2400" spc="-30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265">
                <a:solidFill>
                  <a:srgbClr val="533D34"/>
                </a:solidFill>
                <a:latin typeface="Calibri"/>
                <a:cs typeface="Calibri"/>
              </a:rPr>
              <a:t>CODE</a:t>
            </a:r>
            <a:r>
              <a:rPr dirty="0" sz="2400" spc="-4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-25">
                <a:solidFill>
                  <a:srgbClr val="533D34"/>
                </a:solidFill>
                <a:latin typeface="Calibri"/>
                <a:cs typeface="Calibri"/>
              </a:rPr>
              <a:t>:-</a:t>
            </a:r>
            <a:r>
              <a:rPr dirty="0" sz="2400">
                <a:solidFill>
                  <a:srgbClr val="533D34"/>
                </a:solidFill>
                <a:latin typeface="Calibri"/>
                <a:cs typeface="Calibri"/>
              </a:rPr>
              <a:t>	</a:t>
            </a:r>
            <a:r>
              <a:rPr dirty="0" sz="2400" spc="55">
                <a:solidFill>
                  <a:srgbClr val="533D34"/>
                </a:solidFill>
                <a:latin typeface="Calibri"/>
                <a:cs typeface="Calibri"/>
              </a:rPr>
              <a:t>LCMB</a:t>
            </a:r>
            <a:r>
              <a:rPr dirty="0" sz="2400" spc="-70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-20">
                <a:solidFill>
                  <a:srgbClr val="533D34"/>
                </a:solidFill>
                <a:latin typeface="Calibri"/>
                <a:cs typeface="Calibri"/>
              </a:rPr>
              <a:t>7004 </a:t>
            </a:r>
            <a:r>
              <a:rPr dirty="0" sz="2400" spc="130">
                <a:solidFill>
                  <a:srgbClr val="533D34"/>
                </a:solidFill>
                <a:latin typeface="Calibri"/>
                <a:cs typeface="Calibri"/>
              </a:rPr>
              <a:t>MODULE</a:t>
            </a:r>
            <a:r>
              <a:rPr dirty="0" sz="2400" spc="-9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80">
                <a:solidFill>
                  <a:srgbClr val="533D34"/>
                </a:solidFill>
                <a:latin typeface="Calibri"/>
                <a:cs typeface="Calibri"/>
              </a:rPr>
              <a:t>NAME</a:t>
            </a:r>
            <a:r>
              <a:rPr dirty="0" sz="2400" spc="-9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>
                <a:solidFill>
                  <a:srgbClr val="533D34"/>
                </a:solidFill>
                <a:latin typeface="Calibri"/>
                <a:cs typeface="Calibri"/>
              </a:rPr>
              <a:t>:-</a:t>
            </a:r>
            <a:r>
              <a:rPr dirty="0" sz="2400" spc="5">
                <a:solidFill>
                  <a:srgbClr val="533D34"/>
                </a:solidFill>
                <a:latin typeface="Calibri"/>
                <a:cs typeface="Calibri"/>
              </a:rPr>
              <a:t> </a:t>
            </a:r>
            <a:r>
              <a:rPr dirty="0" sz="2400" spc="55">
                <a:solidFill>
                  <a:srgbClr val="533D34"/>
                </a:solidFill>
                <a:latin typeface="Calibri"/>
                <a:cs typeface="Calibri"/>
              </a:rPr>
              <a:t>ENTREPRENEURSHIP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6DBD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-7937" y="0"/>
            <a:ext cx="12207875" cy="6332855"/>
            <a:chOff x="-7937" y="0"/>
            <a:chExt cx="12207875" cy="6332855"/>
          </a:xfrm>
        </p:grpSpPr>
        <p:sp>
          <p:nvSpPr>
            <p:cNvPr id="4" name="object 4" descr=""/>
            <p:cNvSpPr/>
            <p:nvPr/>
          </p:nvSpPr>
          <p:spPr>
            <a:xfrm>
              <a:off x="0" y="6324600"/>
              <a:ext cx="12192000" cy="0"/>
            </a:xfrm>
            <a:custGeom>
              <a:avLst/>
              <a:gdLst/>
              <a:ahLst/>
              <a:cxnLst/>
              <a:rect l="l" t="t" r="r" b="b"/>
              <a:pathLst>
                <a:path w="12192000" h="0">
                  <a:moveTo>
                    <a:pt x="0" y="0"/>
                  </a:moveTo>
                  <a:lnTo>
                    <a:pt x="12192000" y="0"/>
                  </a:lnTo>
                </a:path>
              </a:pathLst>
            </a:custGeom>
            <a:ln w="15875">
              <a:solidFill>
                <a:srgbClr val="533D3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72275" y="1314450"/>
              <a:ext cx="4724400" cy="5000625"/>
            </a:xfrm>
            <a:prstGeom prst="rect">
              <a:avLst/>
            </a:prstGeom>
          </p:spPr>
        </p:pic>
        <p:sp>
          <p:nvSpPr>
            <p:cNvPr id="6" name="object 6" descr=""/>
            <p:cNvSpPr/>
            <p:nvPr/>
          </p:nvSpPr>
          <p:spPr>
            <a:xfrm>
              <a:off x="7077147" y="0"/>
              <a:ext cx="5114925" cy="6162675"/>
            </a:xfrm>
            <a:custGeom>
              <a:avLst/>
              <a:gdLst/>
              <a:ahLst/>
              <a:cxnLst/>
              <a:rect l="l" t="t" r="r" b="b"/>
              <a:pathLst>
                <a:path w="5114925" h="6162675">
                  <a:moveTo>
                    <a:pt x="3635683" y="0"/>
                  </a:moveTo>
                  <a:lnTo>
                    <a:pt x="81080" y="0"/>
                  </a:lnTo>
                  <a:lnTo>
                    <a:pt x="77651" y="19684"/>
                  </a:lnTo>
                  <a:lnTo>
                    <a:pt x="70551" y="68131"/>
                  </a:lnTo>
                  <a:lnTo>
                    <a:pt x="63914" y="116687"/>
                  </a:lnTo>
                  <a:lnTo>
                    <a:pt x="57687" y="165335"/>
                  </a:lnTo>
                  <a:lnTo>
                    <a:pt x="51820" y="214062"/>
                  </a:lnTo>
                  <a:lnTo>
                    <a:pt x="46262" y="262851"/>
                  </a:lnTo>
                  <a:lnTo>
                    <a:pt x="40962" y="311686"/>
                  </a:lnTo>
                  <a:lnTo>
                    <a:pt x="30849" y="410879"/>
                  </a:lnTo>
                  <a:lnTo>
                    <a:pt x="26190" y="461221"/>
                  </a:lnTo>
                  <a:lnTo>
                    <a:pt x="21896" y="511579"/>
                  </a:lnTo>
                  <a:lnTo>
                    <a:pt x="17971" y="561951"/>
                  </a:lnTo>
                  <a:lnTo>
                    <a:pt x="14420" y="612340"/>
                  </a:lnTo>
                  <a:lnTo>
                    <a:pt x="11248" y="662744"/>
                  </a:lnTo>
                  <a:lnTo>
                    <a:pt x="8457" y="713163"/>
                  </a:lnTo>
                  <a:lnTo>
                    <a:pt x="6054" y="763599"/>
                  </a:lnTo>
                  <a:lnTo>
                    <a:pt x="4043" y="814050"/>
                  </a:lnTo>
                  <a:lnTo>
                    <a:pt x="2427" y="864518"/>
                  </a:lnTo>
                  <a:lnTo>
                    <a:pt x="1211" y="915001"/>
                  </a:lnTo>
                  <a:lnTo>
                    <a:pt x="401" y="965501"/>
                  </a:lnTo>
                  <a:lnTo>
                    <a:pt x="0" y="1016018"/>
                  </a:lnTo>
                  <a:lnTo>
                    <a:pt x="12" y="1066550"/>
                  </a:lnTo>
                  <a:lnTo>
                    <a:pt x="442" y="1117099"/>
                  </a:lnTo>
                  <a:lnTo>
                    <a:pt x="1296" y="1167665"/>
                  </a:lnTo>
                  <a:lnTo>
                    <a:pt x="2576" y="1218248"/>
                  </a:lnTo>
                  <a:lnTo>
                    <a:pt x="4287" y="1268848"/>
                  </a:lnTo>
                  <a:lnTo>
                    <a:pt x="6435" y="1319464"/>
                  </a:lnTo>
                  <a:lnTo>
                    <a:pt x="9023" y="1370098"/>
                  </a:lnTo>
                  <a:lnTo>
                    <a:pt x="12056" y="1420749"/>
                  </a:lnTo>
                  <a:lnTo>
                    <a:pt x="15538" y="1471417"/>
                  </a:lnTo>
                  <a:lnTo>
                    <a:pt x="19473" y="1522102"/>
                  </a:lnTo>
                  <a:lnTo>
                    <a:pt x="23867" y="1572805"/>
                  </a:lnTo>
                  <a:lnTo>
                    <a:pt x="28724" y="1623525"/>
                  </a:lnTo>
                  <a:lnTo>
                    <a:pt x="34047" y="1674264"/>
                  </a:lnTo>
                  <a:lnTo>
                    <a:pt x="39842" y="1725020"/>
                  </a:lnTo>
                  <a:lnTo>
                    <a:pt x="46113" y="1775793"/>
                  </a:lnTo>
                  <a:lnTo>
                    <a:pt x="52864" y="1826585"/>
                  </a:lnTo>
                  <a:lnTo>
                    <a:pt x="60100" y="1877395"/>
                  </a:lnTo>
                  <a:lnTo>
                    <a:pt x="67825" y="1928224"/>
                  </a:lnTo>
                  <a:lnTo>
                    <a:pt x="76044" y="1979070"/>
                  </a:lnTo>
                  <a:lnTo>
                    <a:pt x="84761" y="2029935"/>
                  </a:lnTo>
                  <a:lnTo>
                    <a:pt x="93981" y="2080818"/>
                  </a:lnTo>
                  <a:lnTo>
                    <a:pt x="103707" y="2131720"/>
                  </a:lnTo>
                  <a:lnTo>
                    <a:pt x="113945" y="2182641"/>
                  </a:lnTo>
                  <a:lnTo>
                    <a:pt x="124699" y="2233581"/>
                  </a:lnTo>
                  <a:lnTo>
                    <a:pt x="135974" y="2284539"/>
                  </a:lnTo>
                  <a:lnTo>
                    <a:pt x="147773" y="2335517"/>
                  </a:lnTo>
                  <a:lnTo>
                    <a:pt x="160101" y="2386513"/>
                  </a:lnTo>
                  <a:lnTo>
                    <a:pt x="172963" y="2437529"/>
                  </a:lnTo>
                  <a:lnTo>
                    <a:pt x="186363" y="2488565"/>
                  </a:lnTo>
                  <a:lnTo>
                    <a:pt x="199361" y="2536197"/>
                  </a:lnTo>
                  <a:lnTo>
                    <a:pt x="212783" y="2583684"/>
                  </a:lnTo>
                  <a:lnTo>
                    <a:pt x="226632" y="2631024"/>
                  </a:lnTo>
                  <a:lnTo>
                    <a:pt x="240912" y="2678217"/>
                  </a:lnTo>
                  <a:lnTo>
                    <a:pt x="255625" y="2725262"/>
                  </a:lnTo>
                  <a:lnTo>
                    <a:pt x="270772" y="2772159"/>
                  </a:lnTo>
                  <a:lnTo>
                    <a:pt x="286357" y="2818905"/>
                  </a:lnTo>
                  <a:lnTo>
                    <a:pt x="302383" y="2865501"/>
                  </a:lnTo>
                  <a:lnTo>
                    <a:pt x="318851" y="2911945"/>
                  </a:lnTo>
                  <a:lnTo>
                    <a:pt x="335764" y="2958237"/>
                  </a:lnTo>
                  <a:lnTo>
                    <a:pt x="353125" y="3004376"/>
                  </a:lnTo>
                  <a:lnTo>
                    <a:pt x="370937" y="3050361"/>
                  </a:lnTo>
                  <a:lnTo>
                    <a:pt x="389201" y="3096191"/>
                  </a:lnTo>
                  <a:lnTo>
                    <a:pt x="407921" y="3141865"/>
                  </a:lnTo>
                  <a:lnTo>
                    <a:pt x="427099" y="3187382"/>
                  </a:lnTo>
                  <a:lnTo>
                    <a:pt x="446737" y="3232743"/>
                  </a:lnTo>
                  <a:lnTo>
                    <a:pt x="466838" y="3277944"/>
                  </a:lnTo>
                  <a:lnTo>
                    <a:pt x="487405" y="3322987"/>
                  </a:lnTo>
                  <a:lnTo>
                    <a:pt x="508440" y="3367870"/>
                  </a:lnTo>
                  <a:lnTo>
                    <a:pt x="529946" y="3412592"/>
                  </a:lnTo>
                  <a:lnTo>
                    <a:pt x="551925" y="3457152"/>
                  </a:lnTo>
                  <a:lnTo>
                    <a:pt x="574380" y="3501549"/>
                  </a:lnTo>
                  <a:lnTo>
                    <a:pt x="597313" y="3545783"/>
                  </a:lnTo>
                  <a:lnTo>
                    <a:pt x="620727" y="3589853"/>
                  </a:lnTo>
                  <a:lnTo>
                    <a:pt x="644624" y="3633758"/>
                  </a:lnTo>
                  <a:lnTo>
                    <a:pt x="669007" y="3677497"/>
                  </a:lnTo>
                  <a:lnTo>
                    <a:pt x="693879" y="3721069"/>
                  </a:lnTo>
                  <a:lnTo>
                    <a:pt x="719241" y="3764473"/>
                  </a:lnTo>
                  <a:lnTo>
                    <a:pt x="745097" y="3807709"/>
                  </a:lnTo>
                  <a:lnTo>
                    <a:pt x="771450" y="3850775"/>
                  </a:lnTo>
                  <a:lnTo>
                    <a:pt x="798300" y="3893671"/>
                  </a:lnTo>
                  <a:lnTo>
                    <a:pt x="825652" y="3936396"/>
                  </a:lnTo>
                  <a:lnTo>
                    <a:pt x="853508" y="3978949"/>
                  </a:lnTo>
                  <a:lnTo>
                    <a:pt x="881870" y="4021329"/>
                  </a:lnTo>
                  <a:lnTo>
                    <a:pt x="910741" y="4063536"/>
                  </a:lnTo>
                  <a:lnTo>
                    <a:pt x="940123" y="4105568"/>
                  </a:lnTo>
                  <a:lnTo>
                    <a:pt x="970018" y="4147425"/>
                  </a:lnTo>
                  <a:lnTo>
                    <a:pt x="1000431" y="4189105"/>
                  </a:lnTo>
                  <a:lnTo>
                    <a:pt x="1031362" y="4230608"/>
                  </a:lnTo>
                  <a:lnTo>
                    <a:pt x="1062814" y="4271934"/>
                  </a:lnTo>
                  <a:lnTo>
                    <a:pt x="1094791" y="4313081"/>
                  </a:lnTo>
                  <a:lnTo>
                    <a:pt x="1127294" y="4354048"/>
                  </a:lnTo>
                  <a:lnTo>
                    <a:pt x="1160326" y="4394835"/>
                  </a:lnTo>
                  <a:lnTo>
                    <a:pt x="1192374" y="4433609"/>
                  </a:lnTo>
                  <a:lnTo>
                    <a:pt x="1224740" y="4472027"/>
                  </a:lnTo>
                  <a:lnTo>
                    <a:pt x="1257426" y="4510086"/>
                  </a:lnTo>
                  <a:lnTo>
                    <a:pt x="1290433" y="4547787"/>
                  </a:lnTo>
                  <a:lnTo>
                    <a:pt x="1323761" y="4585127"/>
                  </a:lnTo>
                  <a:lnTo>
                    <a:pt x="1357411" y="4622108"/>
                  </a:lnTo>
                  <a:lnTo>
                    <a:pt x="1391383" y="4658727"/>
                  </a:lnTo>
                  <a:lnTo>
                    <a:pt x="1425680" y="4694985"/>
                  </a:lnTo>
                  <a:lnTo>
                    <a:pt x="1460300" y="4730880"/>
                  </a:lnTo>
                  <a:lnTo>
                    <a:pt x="1495245" y="4766411"/>
                  </a:lnTo>
                  <a:lnTo>
                    <a:pt x="1530516" y="4801578"/>
                  </a:lnTo>
                  <a:lnTo>
                    <a:pt x="1566113" y="4836380"/>
                  </a:lnTo>
                  <a:lnTo>
                    <a:pt x="1602037" y="4870816"/>
                  </a:lnTo>
                  <a:lnTo>
                    <a:pt x="1638289" y="4904885"/>
                  </a:lnTo>
                  <a:lnTo>
                    <a:pt x="1674870" y="4938588"/>
                  </a:lnTo>
                  <a:lnTo>
                    <a:pt x="1711780" y="4971922"/>
                  </a:lnTo>
                  <a:lnTo>
                    <a:pt x="1749019" y="5004887"/>
                  </a:lnTo>
                  <a:lnTo>
                    <a:pt x="1786590" y="5037482"/>
                  </a:lnTo>
                  <a:lnTo>
                    <a:pt x="1824492" y="5069707"/>
                  </a:lnTo>
                  <a:lnTo>
                    <a:pt x="1862726" y="5101561"/>
                  </a:lnTo>
                  <a:lnTo>
                    <a:pt x="1901293" y="5133043"/>
                  </a:lnTo>
                  <a:lnTo>
                    <a:pt x="1940194" y="5164152"/>
                  </a:lnTo>
                  <a:lnTo>
                    <a:pt x="1979429" y="5194887"/>
                  </a:lnTo>
                  <a:lnTo>
                    <a:pt x="2018999" y="5225248"/>
                  </a:lnTo>
                  <a:lnTo>
                    <a:pt x="2058905" y="5255234"/>
                  </a:lnTo>
                  <a:lnTo>
                    <a:pt x="2099147" y="5284844"/>
                  </a:lnTo>
                  <a:lnTo>
                    <a:pt x="2139727" y="5314077"/>
                  </a:lnTo>
                  <a:lnTo>
                    <a:pt x="2180645" y="5342933"/>
                  </a:lnTo>
                  <a:lnTo>
                    <a:pt x="2221901" y="5371411"/>
                  </a:lnTo>
                  <a:lnTo>
                    <a:pt x="2263497" y="5399510"/>
                  </a:lnTo>
                  <a:lnTo>
                    <a:pt x="2305433" y="5427229"/>
                  </a:lnTo>
                  <a:lnTo>
                    <a:pt x="2347710" y="5454567"/>
                  </a:lnTo>
                  <a:lnTo>
                    <a:pt x="2390329" y="5481524"/>
                  </a:lnTo>
                  <a:lnTo>
                    <a:pt x="2433290" y="5508099"/>
                  </a:lnTo>
                  <a:lnTo>
                    <a:pt x="2476594" y="5534291"/>
                  </a:lnTo>
                  <a:lnTo>
                    <a:pt x="2520242" y="5560100"/>
                  </a:lnTo>
                  <a:lnTo>
                    <a:pt x="2564234" y="5585524"/>
                  </a:lnTo>
                  <a:lnTo>
                    <a:pt x="2608572" y="5610563"/>
                  </a:lnTo>
                  <a:lnTo>
                    <a:pt x="2653256" y="5635216"/>
                  </a:lnTo>
                  <a:lnTo>
                    <a:pt x="2698286" y="5659482"/>
                  </a:lnTo>
                  <a:lnTo>
                    <a:pt x="2743664" y="5683361"/>
                  </a:lnTo>
                  <a:lnTo>
                    <a:pt x="2789390" y="5706851"/>
                  </a:lnTo>
                  <a:lnTo>
                    <a:pt x="2835465" y="5729953"/>
                  </a:lnTo>
                  <a:lnTo>
                    <a:pt x="2881890" y="5752664"/>
                  </a:lnTo>
                  <a:lnTo>
                    <a:pt x="2928665" y="5774985"/>
                  </a:lnTo>
                  <a:lnTo>
                    <a:pt x="2975791" y="5796915"/>
                  </a:lnTo>
                  <a:lnTo>
                    <a:pt x="3023424" y="5818323"/>
                  </a:lnTo>
                  <a:lnTo>
                    <a:pt x="3071316" y="5838949"/>
                  </a:lnTo>
                  <a:lnTo>
                    <a:pt x="3119456" y="5858848"/>
                  </a:lnTo>
                  <a:lnTo>
                    <a:pt x="3167832" y="5878077"/>
                  </a:lnTo>
                  <a:lnTo>
                    <a:pt x="3216430" y="5896692"/>
                  </a:lnTo>
                  <a:lnTo>
                    <a:pt x="3265238" y="5914750"/>
                  </a:lnTo>
                  <a:lnTo>
                    <a:pt x="3314244" y="5932307"/>
                  </a:lnTo>
                  <a:lnTo>
                    <a:pt x="3363435" y="5949418"/>
                  </a:lnTo>
                  <a:lnTo>
                    <a:pt x="3412798" y="5966142"/>
                  </a:lnTo>
                  <a:lnTo>
                    <a:pt x="3462567" y="5982463"/>
                  </a:lnTo>
                  <a:lnTo>
                    <a:pt x="3512398" y="5998142"/>
                  </a:lnTo>
                  <a:lnTo>
                    <a:pt x="3562291" y="6013169"/>
                  </a:lnTo>
                  <a:lnTo>
                    <a:pt x="3612248" y="6027536"/>
                  </a:lnTo>
                  <a:lnTo>
                    <a:pt x="3662270" y="6041232"/>
                  </a:lnTo>
                  <a:lnTo>
                    <a:pt x="3712356" y="6054249"/>
                  </a:lnTo>
                  <a:lnTo>
                    <a:pt x="3762508" y="6066577"/>
                  </a:lnTo>
                  <a:lnTo>
                    <a:pt x="3812727" y="6078207"/>
                  </a:lnTo>
                  <a:lnTo>
                    <a:pt x="3863012" y="6089129"/>
                  </a:lnTo>
                  <a:lnTo>
                    <a:pt x="3913366" y="6099335"/>
                  </a:lnTo>
                  <a:lnTo>
                    <a:pt x="3963788" y="6108815"/>
                  </a:lnTo>
                  <a:lnTo>
                    <a:pt x="4014279" y="6117560"/>
                  </a:lnTo>
                  <a:lnTo>
                    <a:pt x="4064840" y="6125561"/>
                  </a:lnTo>
                  <a:lnTo>
                    <a:pt x="4115472" y="6132808"/>
                  </a:lnTo>
                  <a:lnTo>
                    <a:pt x="4166176" y="6139292"/>
                  </a:lnTo>
                  <a:lnTo>
                    <a:pt x="4216951" y="6145003"/>
                  </a:lnTo>
                  <a:lnTo>
                    <a:pt x="4267800" y="6149933"/>
                  </a:lnTo>
                  <a:lnTo>
                    <a:pt x="4318721" y="6154072"/>
                  </a:lnTo>
                  <a:lnTo>
                    <a:pt x="4369718" y="6157411"/>
                  </a:lnTo>
                  <a:lnTo>
                    <a:pt x="4420789" y="6159941"/>
                  </a:lnTo>
                  <a:lnTo>
                    <a:pt x="4471936" y="6161652"/>
                  </a:lnTo>
                  <a:lnTo>
                    <a:pt x="4523159" y="6162535"/>
                  </a:lnTo>
                  <a:lnTo>
                    <a:pt x="4573689" y="6162597"/>
                  </a:lnTo>
                  <a:lnTo>
                    <a:pt x="4623859" y="6161845"/>
                  </a:lnTo>
                  <a:lnTo>
                    <a:pt x="4673659" y="6160266"/>
                  </a:lnTo>
                  <a:lnTo>
                    <a:pt x="4723083" y="6157845"/>
                  </a:lnTo>
                  <a:lnTo>
                    <a:pt x="4772122" y="6154569"/>
                  </a:lnTo>
                  <a:lnTo>
                    <a:pt x="4820769" y="6150425"/>
                  </a:lnTo>
                  <a:lnTo>
                    <a:pt x="4869014" y="6145397"/>
                  </a:lnTo>
                  <a:lnTo>
                    <a:pt x="4916851" y="6139472"/>
                  </a:lnTo>
                  <a:lnTo>
                    <a:pt x="4964271" y="6132637"/>
                  </a:lnTo>
                  <a:lnTo>
                    <a:pt x="5011267" y="6124878"/>
                  </a:lnTo>
                  <a:lnTo>
                    <a:pt x="5057829" y="6116180"/>
                  </a:lnTo>
                  <a:lnTo>
                    <a:pt x="5114852" y="6102464"/>
                  </a:lnTo>
                  <a:lnTo>
                    <a:pt x="5114852" y="1618869"/>
                  </a:lnTo>
                  <a:lnTo>
                    <a:pt x="5033445" y="1574546"/>
                  </a:lnTo>
                  <a:lnTo>
                    <a:pt x="4995904" y="1553346"/>
                  </a:lnTo>
                  <a:lnTo>
                    <a:pt x="4957285" y="1531159"/>
                  </a:lnTo>
                  <a:lnTo>
                    <a:pt x="4917471" y="1507870"/>
                  </a:lnTo>
                  <a:lnTo>
                    <a:pt x="4876342" y="1483369"/>
                  </a:lnTo>
                  <a:lnTo>
                    <a:pt x="4833782" y="1457541"/>
                  </a:lnTo>
                  <a:lnTo>
                    <a:pt x="4789671" y="1430273"/>
                  </a:lnTo>
                  <a:lnTo>
                    <a:pt x="4743892" y="1401454"/>
                  </a:lnTo>
                  <a:lnTo>
                    <a:pt x="4696327" y="1370969"/>
                  </a:lnTo>
                  <a:lnTo>
                    <a:pt x="4646857" y="1338707"/>
                  </a:lnTo>
                  <a:lnTo>
                    <a:pt x="4604328" y="1310324"/>
                  </a:lnTo>
                  <a:lnTo>
                    <a:pt x="4562379" y="1281430"/>
                  </a:lnTo>
                  <a:lnTo>
                    <a:pt x="4521030" y="1252008"/>
                  </a:lnTo>
                  <a:lnTo>
                    <a:pt x="4480303" y="1222039"/>
                  </a:lnTo>
                  <a:lnTo>
                    <a:pt x="4440218" y="1191503"/>
                  </a:lnTo>
                  <a:lnTo>
                    <a:pt x="4400795" y="1160383"/>
                  </a:lnTo>
                  <a:lnTo>
                    <a:pt x="4362056" y="1128659"/>
                  </a:lnTo>
                  <a:lnTo>
                    <a:pt x="4324021" y="1096314"/>
                  </a:lnTo>
                  <a:lnTo>
                    <a:pt x="4286711" y="1063329"/>
                  </a:lnTo>
                  <a:lnTo>
                    <a:pt x="4250146" y="1029685"/>
                  </a:lnTo>
                  <a:lnTo>
                    <a:pt x="4214347" y="995364"/>
                  </a:lnTo>
                  <a:lnTo>
                    <a:pt x="4179334" y="960346"/>
                  </a:lnTo>
                  <a:lnTo>
                    <a:pt x="4145129" y="924615"/>
                  </a:lnTo>
                  <a:lnTo>
                    <a:pt x="4111752" y="888150"/>
                  </a:lnTo>
                  <a:lnTo>
                    <a:pt x="4079223" y="850933"/>
                  </a:lnTo>
                  <a:lnTo>
                    <a:pt x="4047564" y="812947"/>
                  </a:lnTo>
                  <a:lnTo>
                    <a:pt x="4016795" y="774172"/>
                  </a:lnTo>
                  <a:lnTo>
                    <a:pt x="3986936" y="734590"/>
                  </a:lnTo>
                  <a:lnTo>
                    <a:pt x="3958009" y="694182"/>
                  </a:lnTo>
                  <a:lnTo>
                    <a:pt x="3929433" y="652156"/>
                  </a:lnTo>
                  <a:lnTo>
                    <a:pt x="3902080" y="609836"/>
                  </a:lnTo>
                  <a:lnTo>
                    <a:pt x="3875922" y="567229"/>
                  </a:lnTo>
                  <a:lnTo>
                    <a:pt x="3850930" y="524341"/>
                  </a:lnTo>
                  <a:lnTo>
                    <a:pt x="3827074" y="481181"/>
                  </a:lnTo>
                  <a:lnTo>
                    <a:pt x="3804325" y="437756"/>
                  </a:lnTo>
                  <a:lnTo>
                    <a:pt x="3782654" y="394074"/>
                  </a:lnTo>
                  <a:lnTo>
                    <a:pt x="3762033" y="350141"/>
                  </a:lnTo>
                  <a:lnTo>
                    <a:pt x="3742431" y="305965"/>
                  </a:lnTo>
                  <a:lnTo>
                    <a:pt x="3723819" y="261554"/>
                  </a:lnTo>
                  <a:lnTo>
                    <a:pt x="3706168" y="216916"/>
                  </a:lnTo>
                  <a:lnTo>
                    <a:pt x="3635683" y="0"/>
                  </a:lnTo>
                  <a:close/>
                </a:path>
              </a:pathLst>
            </a:custGeom>
            <a:solidFill>
              <a:srgbClr val="9F9D79">
                <a:alpha val="5215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 descr=""/>
            <p:cNvSpPr/>
            <p:nvPr/>
          </p:nvSpPr>
          <p:spPr>
            <a:xfrm>
              <a:off x="2582037" y="2507741"/>
              <a:ext cx="1924050" cy="266700"/>
            </a:xfrm>
            <a:custGeom>
              <a:avLst/>
              <a:gdLst/>
              <a:ahLst/>
              <a:cxnLst/>
              <a:rect l="l" t="t" r="r" b="b"/>
              <a:pathLst>
                <a:path w="1924050" h="266700">
                  <a:moveTo>
                    <a:pt x="1924050" y="0"/>
                  </a:moveTo>
                  <a:lnTo>
                    <a:pt x="1924050" y="0"/>
                  </a:lnTo>
                  <a:lnTo>
                    <a:pt x="0" y="0"/>
                  </a:lnTo>
                  <a:lnTo>
                    <a:pt x="0" y="266700"/>
                  </a:lnTo>
                  <a:lnTo>
                    <a:pt x="1924050" y="266700"/>
                  </a:lnTo>
                  <a:lnTo>
                    <a:pt x="192405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55319" y="1038161"/>
            <a:ext cx="3785235" cy="30035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/>
              <a:t>An</a:t>
            </a:r>
            <a:r>
              <a:rPr dirty="0" sz="1800" spc="-15"/>
              <a:t> </a:t>
            </a:r>
            <a:r>
              <a:rPr dirty="0" sz="1800"/>
              <a:t>overview</a:t>
            </a:r>
            <a:r>
              <a:rPr dirty="0" sz="1800" spc="-10"/>
              <a:t> </a:t>
            </a:r>
            <a:r>
              <a:rPr dirty="0" sz="1800"/>
              <a:t>of</a:t>
            </a:r>
            <a:r>
              <a:rPr dirty="0" sz="1800" spc="-55"/>
              <a:t> </a:t>
            </a:r>
            <a:r>
              <a:rPr dirty="0" sz="1800"/>
              <a:t>proposed</a:t>
            </a:r>
            <a:r>
              <a:rPr dirty="0" sz="1800" spc="-80"/>
              <a:t> </a:t>
            </a:r>
            <a:r>
              <a:rPr dirty="0" sz="1800"/>
              <a:t>business</a:t>
            </a:r>
            <a:r>
              <a:rPr dirty="0" sz="1800" spc="-10"/>
              <a:t> </a:t>
            </a:r>
            <a:r>
              <a:rPr dirty="0" sz="1800" spc="-20"/>
              <a:t>idea</a:t>
            </a:r>
            <a:endParaRPr sz="1800"/>
          </a:p>
        </p:txBody>
      </p:sp>
      <p:sp>
        <p:nvSpPr>
          <p:cNvPr id="9" name="object 9" descr=""/>
          <p:cNvSpPr txBox="1"/>
          <p:nvPr/>
        </p:nvSpPr>
        <p:spPr>
          <a:xfrm>
            <a:off x="655319" y="1914588"/>
            <a:ext cx="10481945" cy="250571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marR="17145" indent="-343535">
              <a:lnSpc>
                <a:spcPct val="153000"/>
              </a:lnSpc>
              <a:spcBef>
                <a:spcPts val="100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1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proposed</a:t>
            </a:r>
            <a:r>
              <a:rPr dirty="0" sz="1800" spc="1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business</a:t>
            </a:r>
            <a:r>
              <a:rPr dirty="0" sz="1800" spc="20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idea</a:t>
            </a:r>
            <a:r>
              <a:rPr dirty="0" sz="1800" spc="1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is</a:t>
            </a:r>
            <a:r>
              <a:rPr dirty="0" sz="1800" spc="1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800" spc="1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produce</a:t>
            </a:r>
            <a:r>
              <a:rPr dirty="0" sz="1800" spc="1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1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market</a:t>
            </a:r>
            <a:r>
              <a:rPr dirty="0" sz="1800" spc="1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800" spc="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800" spc="1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turbines</a:t>
            </a:r>
            <a:r>
              <a:rPr dirty="0" sz="1800" spc="1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intended</a:t>
            </a:r>
            <a:r>
              <a:rPr dirty="0" sz="1800" spc="1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800" spc="1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both</a:t>
            </a:r>
            <a:r>
              <a:rPr dirty="0" sz="1800" spc="1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home</a:t>
            </a:r>
            <a:r>
              <a:rPr dirty="0" sz="1800" spc="1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1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light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commercial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use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</a:t>
            </a:r>
            <a:r>
              <a:rPr dirty="0" sz="1800">
                <a:solidFill>
                  <a:srgbClr val="212121"/>
                </a:solidFill>
                <a:latin typeface="Times New Roman"/>
                <a:cs typeface="Times New Roman"/>
              </a:rPr>
              <a:t>Bianchini</a:t>
            </a:r>
            <a:r>
              <a:rPr dirty="0" sz="1800" spc="7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800" i="1">
                <a:solidFill>
                  <a:srgbClr val="212121"/>
                </a:solidFill>
                <a:latin typeface="Times New Roman"/>
                <a:cs typeface="Times New Roman"/>
              </a:rPr>
              <a:t>et</a:t>
            </a:r>
            <a:r>
              <a:rPr dirty="0" sz="1800" spc="-75" i="1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800" i="1">
                <a:solidFill>
                  <a:srgbClr val="212121"/>
                </a:solidFill>
                <a:latin typeface="Times New Roman"/>
                <a:cs typeface="Times New Roman"/>
              </a:rPr>
              <a:t>al</a:t>
            </a:r>
            <a:r>
              <a:rPr dirty="0" sz="1800">
                <a:solidFill>
                  <a:srgbClr val="212121"/>
                </a:solidFill>
                <a:latin typeface="Times New Roman"/>
                <a:cs typeface="Times New Roman"/>
              </a:rPr>
              <a:t>.</a:t>
            </a:r>
            <a:r>
              <a:rPr dirty="0" sz="1800" spc="-30">
                <a:solidFill>
                  <a:srgbClr val="21212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212121"/>
                </a:solidFill>
                <a:latin typeface="Times New Roman"/>
                <a:cs typeface="Times New Roman"/>
              </a:rPr>
              <a:t>2022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).</a:t>
            </a:r>
            <a:endParaRPr sz="1800">
              <a:latin typeface="Times New Roman"/>
              <a:cs typeface="Times New Roman"/>
            </a:endParaRPr>
          </a:p>
          <a:p>
            <a:pPr marL="355600" marR="5080" indent="-343535">
              <a:lnSpc>
                <a:spcPct val="1495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goal</a:t>
            </a:r>
            <a:r>
              <a:rPr dirty="0" sz="18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8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turbines</a:t>
            </a:r>
            <a:r>
              <a:rPr dirty="0" sz="1800" spc="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is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800" spc="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capture</a:t>
            </a:r>
            <a:r>
              <a:rPr dirty="0" sz="18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energy</a:t>
            </a:r>
            <a:r>
              <a:rPr dirty="0" sz="18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that</a:t>
            </a:r>
            <a:r>
              <a:rPr dirty="0" sz="18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is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renewable</a:t>
            </a:r>
            <a:r>
              <a:rPr dirty="0" sz="18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sustainable,</a:t>
            </a:r>
            <a:r>
              <a:rPr dirty="0" sz="18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offering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</a:t>
            </a:r>
            <a:r>
              <a:rPr dirty="0" sz="1800" spc="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green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power option.</a:t>
            </a:r>
            <a:endParaRPr sz="1800">
              <a:latin typeface="Times New Roman"/>
              <a:cs typeface="Times New Roman"/>
            </a:endParaRPr>
          </a:p>
          <a:p>
            <a:pPr marL="355600" marR="5080" indent="-343535">
              <a:lnSpc>
                <a:spcPct val="1494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turbines</a:t>
            </a:r>
            <a:r>
              <a:rPr dirty="0" sz="18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are</a:t>
            </a:r>
            <a:r>
              <a:rPr dirty="0" sz="18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</a:t>
            </a:r>
            <a:r>
              <a:rPr dirty="0" sz="18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effective</a:t>
            </a:r>
            <a:r>
              <a:rPr dirty="0" sz="18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way</a:t>
            </a:r>
            <a:r>
              <a:rPr dirty="0" sz="18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8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small businesses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or</a:t>
            </a:r>
            <a:r>
              <a:rPr dirty="0" sz="18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individual</a:t>
            </a:r>
            <a:r>
              <a:rPr dirty="0" sz="18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customers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8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generate</a:t>
            </a:r>
            <a:r>
              <a:rPr dirty="0" sz="1800" spc="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electricity,</a:t>
            </a:r>
            <a:r>
              <a:rPr dirty="0" sz="18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helping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become</a:t>
            </a:r>
            <a:r>
              <a:rPr dirty="0" sz="1800" spc="-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less</a:t>
            </a:r>
            <a:r>
              <a:rPr dirty="0" sz="1800" spc="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dependent</a:t>
            </a:r>
            <a:r>
              <a:rPr dirty="0" sz="18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on traditional</a:t>
            </a:r>
            <a:r>
              <a:rPr dirty="0" sz="18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sources.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62700" y="4200525"/>
            <a:ext cx="4400550" cy="1952625"/>
          </a:xfrm>
          <a:prstGeom prst="rect">
            <a:avLst/>
          </a:prstGeom>
        </p:spPr>
      </p:pic>
      <p:sp>
        <p:nvSpPr>
          <p:cNvPr id="11" name="object 11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6324600"/>
              <a:ext cx="12192000" cy="0"/>
            </a:xfrm>
            <a:custGeom>
              <a:avLst/>
              <a:gdLst/>
              <a:ahLst/>
              <a:cxnLst/>
              <a:rect l="l" t="t" r="r" b="b"/>
              <a:pathLst>
                <a:path w="12192000" h="0">
                  <a:moveTo>
                    <a:pt x="0" y="0"/>
                  </a:moveTo>
                  <a:lnTo>
                    <a:pt x="12192000" y="0"/>
                  </a:lnTo>
                </a:path>
              </a:pathLst>
            </a:custGeom>
            <a:ln w="15875">
              <a:solidFill>
                <a:srgbClr val="FDF3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55319" y="894778"/>
            <a:ext cx="9812020" cy="3917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FDF3EC"/>
                </a:solidFill>
              </a:rPr>
              <a:t>Identify</a:t>
            </a:r>
            <a:r>
              <a:rPr dirty="0" spc="-114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a</a:t>
            </a:r>
            <a:r>
              <a:rPr dirty="0" spc="-40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gap</a:t>
            </a:r>
            <a:r>
              <a:rPr dirty="0" spc="-30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in</a:t>
            </a:r>
            <a:r>
              <a:rPr dirty="0" spc="-25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the</a:t>
            </a:r>
            <a:r>
              <a:rPr dirty="0" spc="-55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market</a:t>
            </a:r>
            <a:r>
              <a:rPr dirty="0" spc="-20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and</a:t>
            </a:r>
            <a:r>
              <a:rPr dirty="0" spc="-30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provide</a:t>
            </a:r>
            <a:r>
              <a:rPr dirty="0" spc="-55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a</a:t>
            </a:r>
            <a:r>
              <a:rPr dirty="0" spc="-40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brief</a:t>
            </a:r>
            <a:r>
              <a:rPr dirty="0" spc="-20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discussion</a:t>
            </a:r>
            <a:r>
              <a:rPr dirty="0" spc="45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on</a:t>
            </a:r>
            <a:r>
              <a:rPr dirty="0" spc="-100">
                <a:solidFill>
                  <a:srgbClr val="FDF3EC"/>
                </a:solidFill>
              </a:rPr>
              <a:t> </a:t>
            </a:r>
            <a:r>
              <a:rPr dirty="0">
                <a:solidFill>
                  <a:srgbClr val="FDF3EC"/>
                </a:solidFill>
              </a:rPr>
              <a:t>business</a:t>
            </a:r>
            <a:r>
              <a:rPr dirty="0" spc="-5">
                <a:solidFill>
                  <a:srgbClr val="FDF3EC"/>
                </a:solidFill>
              </a:rPr>
              <a:t> </a:t>
            </a:r>
            <a:r>
              <a:rPr dirty="0" spc="-20">
                <a:solidFill>
                  <a:srgbClr val="FDF3EC"/>
                </a:solidFill>
              </a:rPr>
              <a:t>idea</a:t>
            </a:r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6" name="object 6" descr=""/>
          <p:cNvSpPr txBox="1"/>
          <p:nvPr/>
        </p:nvSpPr>
        <p:spPr>
          <a:xfrm>
            <a:off x="939164" y="1815909"/>
            <a:ext cx="10015855" cy="2094864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5600" marR="12065" indent="-342900">
              <a:lnSpc>
                <a:spcPct val="152900"/>
              </a:lnSpc>
              <a:spcBef>
                <a:spcPts val="9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Not</a:t>
            </a:r>
            <a:r>
              <a:rPr dirty="0" sz="1800" spc="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availability</a:t>
            </a:r>
            <a:r>
              <a:rPr dirty="0" sz="1800" spc="-1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for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small</a:t>
            </a:r>
            <a:r>
              <a:rPr dirty="0" sz="1800" spc="-5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scale</a:t>
            </a:r>
            <a:r>
              <a:rPr dirty="0" sz="1800" spc="2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wind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turbines</a:t>
            </a:r>
            <a:r>
              <a:rPr dirty="0" sz="1800" spc="-3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for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addressing</a:t>
            </a:r>
            <a:r>
              <a:rPr dirty="0" sz="1800" spc="-7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the</a:t>
            </a:r>
            <a:r>
              <a:rPr dirty="0" sz="1800" spc="1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unique</a:t>
            </a:r>
            <a:r>
              <a:rPr dirty="0" sz="1800" spc="1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requirements</a:t>
            </a:r>
            <a:r>
              <a:rPr dirty="0" sz="1800" spc="-2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of</a:t>
            </a:r>
            <a:r>
              <a:rPr dirty="0" sz="1800" spc="6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individual</a:t>
            </a:r>
            <a:r>
              <a:rPr dirty="0" sz="1800" spc="-5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homes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and</a:t>
            </a:r>
            <a:r>
              <a:rPr dirty="0" sz="1800" spc="-5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small</a:t>
            </a:r>
            <a:r>
              <a:rPr dirty="0" sz="1800" spc="5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enterprises.</a:t>
            </a:r>
            <a:endParaRPr sz="18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49500"/>
              </a:lnSpc>
              <a:spcBef>
                <a:spcPts val="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Big</a:t>
            </a:r>
            <a:r>
              <a:rPr dirty="0" sz="1800" spc="-1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window</a:t>
            </a:r>
            <a:r>
              <a:rPr dirty="0" sz="1800" spc="3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of</a:t>
            </a:r>
            <a:r>
              <a:rPr dirty="0" sz="1800" spc="6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opportunity</a:t>
            </a:r>
            <a:r>
              <a:rPr dirty="0" sz="1800" spc="7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exists</a:t>
            </a:r>
            <a:r>
              <a:rPr dirty="0" sz="1800" spc="4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to</a:t>
            </a:r>
            <a:r>
              <a:rPr dirty="0" sz="1800" spc="6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meet</a:t>
            </a:r>
            <a:r>
              <a:rPr dirty="0" sz="1800" spc="9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the</a:t>
            </a:r>
            <a:r>
              <a:rPr dirty="0" sz="1800" spc="9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demand</a:t>
            </a:r>
            <a:r>
              <a:rPr dirty="0" sz="1800" spc="7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for</a:t>
            </a:r>
            <a:r>
              <a:rPr dirty="0" sz="1800" spc="5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affordable,</a:t>
            </a:r>
            <a:r>
              <a:rPr dirty="0" sz="1800" spc="5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effective</a:t>
            </a:r>
            <a:r>
              <a:rPr dirty="0" sz="1800" spc="9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and</a:t>
            </a:r>
            <a:r>
              <a:rPr dirty="0" sz="1800" spc="6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portable</a:t>
            </a:r>
            <a:r>
              <a:rPr dirty="0" sz="1800" spc="9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wind</a:t>
            </a:r>
            <a:r>
              <a:rPr dirty="0" sz="1800" spc="6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power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solutions</a:t>
            </a:r>
            <a:r>
              <a:rPr dirty="0" sz="1800" spc="6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(Bianchini</a:t>
            </a:r>
            <a:r>
              <a:rPr dirty="0" sz="1800" spc="-2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et</a:t>
            </a:r>
            <a:r>
              <a:rPr dirty="0" sz="1800" spc="-9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al.</a:t>
            </a:r>
            <a:r>
              <a:rPr dirty="0" sz="1800" spc="2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2022).</a:t>
            </a:r>
            <a:endParaRPr sz="18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spcBef>
                <a:spcPts val="1070"/>
              </a:spcBef>
              <a:buFont typeface="Arial"/>
              <a:buChar char="●"/>
              <a:tabLst>
                <a:tab pos="354965" algn="l"/>
              </a:tabLst>
            </a:pP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Many</a:t>
            </a:r>
            <a:r>
              <a:rPr dirty="0" sz="1800" spc="-3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current</a:t>
            </a:r>
            <a:r>
              <a:rPr dirty="0" sz="1800" spc="-6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options</a:t>
            </a:r>
            <a:r>
              <a:rPr dirty="0" sz="1800" spc="2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are</a:t>
            </a:r>
            <a:r>
              <a:rPr dirty="0" sz="1800" spc="-6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either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too</a:t>
            </a:r>
            <a:r>
              <a:rPr dirty="0" sz="1800" spc="-9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expensive</a:t>
            </a:r>
            <a:r>
              <a:rPr dirty="0" sz="1800" spc="5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or</a:t>
            </a:r>
            <a:r>
              <a:rPr dirty="0" sz="1800" spc="-2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made</a:t>
            </a:r>
            <a:r>
              <a:rPr dirty="0" sz="1800" spc="1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for</a:t>
            </a:r>
            <a:r>
              <a:rPr dirty="0" sz="1800" spc="-2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larger</a:t>
            </a:r>
            <a:r>
              <a:rPr dirty="0" sz="1800" spc="5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FDF3EC"/>
                </a:solidFill>
                <a:latin typeface="Times New Roman"/>
                <a:cs typeface="Times New Roman"/>
              </a:rPr>
              <a:t>industrial</a:t>
            </a:r>
            <a:r>
              <a:rPr dirty="0" sz="1800" spc="90">
                <a:solidFill>
                  <a:srgbClr val="FDF3EC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FDF3EC"/>
                </a:solidFill>
                <a:latin typeface="Times New Roman"/>
                <a:cs typeface="Times New Roman"/>
              </a:rPr>
              <a:t>environments.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5932517" y="0"/>
            <a:ext cx="6289675" cy="6162675"/>
            <a:chOff x="5932517" y="0"/>
            <a:chExt cx="6289675" cy="6162675"/>
          </a:xfrm>
        </p:grpSpPr>
        <p:sp>
          <p:nvSpPr>
            <p:cNvPr id="3" name="object 3" descr=""/>
            <p:cNvSpPr/>
            <p:nvPr/>
          </p:nvSpPr>
          <p:spPr>
            <a:xfrm>
              <a:off x="6324620" y="0"/>
              <a:ext cx="5867400" cy="6162675"/>
            </a:xfrm>
            <a:custGeom>
              <a:avLst/>
              <a:gdLst/>
              <a:ahLst/>
              <a:cxnLst/>
              <a:rect l="l" t="t" r="r" b="b"/>
              <a:pathLst>
                <a:path w="5867400" h="6162675">
                  <a:moveTo>
                    <a:pt x="4438375" y="0"/>
                  </a:moveTo>
                  <a:lnTo>
                    <a:pt x="12552" y="0"/>
                  </a:lnTo>
                  <a:lnTo>
                    <a:pt x="2011" y="234950"/>
                  </a:lnTo>
                  <a:lnTo>
                    <a:pt x="989" y="284614"/>
                  </a:lnTo>
                  <a:lnTo>
                    <a:pt x="318" y="334292"/>
                  </a:lnTo>
                  <a:lnTo>
                    <a:pt x="0" y="383984"/>
                  </a:lnTo>
                  <a:lnTo>
                    <a:pt x="38" y="433691"/>
                  </a:lnTo>
                  <a:lnTo>
                    <a:pt x="437" y="483412"/>
                  </a:lnTo>
                  <a:lnTo>
                    <a:pt x="1199" y="533148"/>
                  </a:lnTo>
                  <a:lnTo>
                    <a:pt x="2328" y="582898"/>
                  </a:lnTo>
                  <a:lnTo>
                    <a:pt x="3828" y="632663"/>
                  </a:lnTo>
                  <a:lnTo>
                    <a:pt x="5700" y="682442"/>
                  </a:lnTo>
                  <a:lnTo>
                    <a:pt x="7950" y="732236"/>
                  </a:lnTo>
                  <a:lnTo>
                    <a:pt x="10579" y="782045"/>
                  </a:lnTo>
                  <a:lnTo>
                    <a:pt x="13592" y="831868"/>
                  </a:lnTo>
                  <a:lnTo>
                    <a:pt x="16991" y="881707"/>
                  </a:lnTo>
                  <a:lnTo>
                    <a:pt x="20781" y="931560"/>
                  </a:lnTo>
                  <a:lnTo>
                    <a:pt x="24964" y="981429"/>
                  </a:lnTo>
                  <a:lnTo>
                    <a:pt x="29543" y="1031312"/>
                  </a:lnTo>
                  <a:lnTo>
                    <a:pt x="34522" y="1081211"/>
                  </a:lnTo>
                  <a:lnTo>
                    <a:pt x="39905" y="1131125"/>
                  </a:lnTo>
                  <a:lnTo>
                    <a:pt x="45694" y="1181054"/>
                  </a:lnTo>
                  <a:lnTo>
                    <a:pt x="51893" y="1230999"/>
                  </a:lnTo>
                  <a:lnTo>
                    <a:pt x="58505" y="1280959"/>
                  </a:lnTo>
                  <a:lnTo>
                    <a:pt x="65534" y="1330934"/>
                  </a:lnTo>
                  <a:lnTo>
                    <a:pt x="72983" y="1380925"/>
                  </a:lnTo>
                  <a:lnTo>
                    <a:pt x="80855" y="1430932"/>
                  </a:lnTo>
                  <a:lnTo>
                    <a:pt x="89153" y="1480954"/>
                  </a:lnTo>
                  <a:lnTo>
                    <a:pt x="97881" y="1530992"/>
                  </a:lnTo>
                  <a:lnTo>
                    <a:pt x="107042" y="1581046"/>
                  </a:lnTo>
                  <a:lnTo>
                    <a:pt x="116640" y="1631116"/>
                  </a:lnTo>
                  <a:lnTo>
                    <a:pt x="126677" y="1681202"/>
                  </a:lnTo>
                  <a:lnTo>
                    <a:pt x="137158" y="1731303"/>
                  </a:lnTo>
                  <a:lnTo>
                    <a:pt x="148084" y="1781421"/>
                  </a:lnTo>
                  <a:lnTo>
                    <a:pt x="159461" y="1831555"/>
                  </a:lnTo>
                  <a:lnTo>
                    <a:pt x="171290" y="1881705"/>
                  </a:lnTo>
                  <a:lnTo>
                    <a:pt x="183576" y="1931872"/>
                  </a:lnTo>
                  <a:lnTo>
                    <a:pt x="196321" y="1982054"/>
                  </a:lnTo>
                  <a:lnTo>
                    <a:pt x="209529" y="2032253"/>
                  </a:lnTo>
                  <a:lnTo>
                    <a:pt x="222587" y="2080234"/>
                  </a:lnTo>
                  <a:lnTo>
                    <a:pt x="236028" y="2128083"/>
                  </a:lnTo>
                  <a:lnTo>
                    <a:pt x="249855" y="2175801"/>
                  </a:lnTo>
                  <a:lnTo>
                    <a:pt x="264069" y="2223386"/>
                  </a:lnTo>
                  <a:lnTo>
                    <a:pt x="278672" y="2270838"/>
                  </a:lnTo>
                  <a:lnTo>
                    <a:pt x="293667" y="2318157"/>
                  </a:lnTo>
                  <a:lnTo>
                    <a:pt x="309056" y="2365340"/>
                  </a:lnTo>
                  <a:lnTo>
                    <a:pt x="324840" y="2412389"/>
                  </a:lnTo>
                  <a:lnTo>
                    <a:pt x="341022" y="2459301"/>
                  </a:lnTo>
                  <a:lnTo>
                    <a:pt x="357604" y="2506077"/>
                  </a:lnTo>
                  <a:lnTo>
                    <a:pt x="374587" y="2552715"/>
                  </a:lnTo>
                  <a:lnTo>
                    <a:pt x="391975" y="2599215"/>
                  </a:lnTo>
                  <a:lnTo>
                    <a:pt x="409768" y="2645577"/>
                  </a:lnTo>
                  <a:lnTo>
                    <a:pt x="427969" y="2691798"/>
                  </a:lnTo>
                  <a:lnTo>
                    <a:pt x="446580" y="2737880"/>
                  </a:lnTo>
                  <a:lnTo>
                    <a:pt x="465604" y="2783821"/>
                  </a:lnTo>
                  <a:lnTo>
                    <a:pt x="485041" y="2829620"/>
                  </a:lnTo>
                  <a:lnTo>
                    <a:pt x="504894" y="2875276"/>
                  </a:lnTo>
                  <a:lnTo>
                    <a:pt x="525166" y="2920790"/>
                  </a:lnTo>
                  <a:lnTo>
                    <a:pt x="545858" y="2966160"/>
                  </a:lnTo>
                  <a:lnTo>
                    <a:pt x="566972" y="3011385"/>
                  </a:lnTo>
                  <a:lnTo>
                    <a:pt x="588510" y="3056465"/>
                  </a:lnTo>
                  <a:lnTo>
                    <a:pt x="610475" y="3101399"/>
                  </a:lnTo>
                  <a:lnTo>
                    <a:pt x="632868" y="3146186"/>
                  </a:lnTo>
                  <a:lnTo>
                    <a:pt x="655691" y="3190827"/>
                  </a:lnTo>
                  <a:lnTo>
                    <a:pt x="678947" y="3235319"/>
                  </a:lnTo>
                  <a:lnTo>
                    <a:pt x="702638" y="3279662"/>
                  </a:lnTo>
                  <a:lnTo>
                    <a:pt x="726765" y="3323856"/>
                  </a:lnTo>
                  <a:lnTo>
                    <a:pt x="751331" y="3367899"/>
                  </a:lnTo>
                  <a:lnTo>
                    <a:pt x="776337" y="3411792"/>
                  </a:lnTo>
                  <a:lnTo>
                    <a:pt x="801787" y="3455533"/>
                  </a:lnTo>
                  <a:lnTo>
                    <a:pt x="827681" y="3499122"/>
                  </a:lnTo>
                  <a:lnTo>
                    <a:pt x="854021" y="3542558"/>
                  </a:lnTo>
                  <a:lnTo>
                    <a:pt x="880811" y="3585840"/>
                  </a:lnTo>
                  <a:lnTo>
                    <a:pt x="908052" y="3628968"/>
                  </a:lnTo>
                  <a:lnTo>
                    <a:pt x="935745" y="3671941"/>
                  </a:lnTo>
                  <a:lnTo>
                    <a:pt x="963894" y="3714757"/>
                  </a:lnTo>
                  <a:lnTo>
                    <a:pt x="992499" y="3757417"/>
                  </a:lnTo>
                  <a:lnTo>
                    <a:pt x="1021564" y="3799920"/>
                  </a:lnTo>
                  <a:lnTo>
                    <a:pt x="1051089" y="3842265"/>
                  </a:lnTo>
                  <a:lnTo>
                    <a:pt x="1081078" y="3884451"/>
                  </a:lnTo>
                  <a:lnTo>
                    <a:pt x="1111533" y="3926478"/>
                  </a:lnTo>
                  <a:lnTo>
                    <a:pt x="1142454" y="3968345"/>
                  </a:lnTo>
                  <a:lnTo>
                    <a:pt x="1173845" y="4010051"/>
                  </a:lnTo>
                  <a:lnTo>
                    <a:pt x="1205707" y="4051595"/>
                  </a:lnTo>
                  <a:lnTo>
                    <a:pt x="1238043" y="4092977"/>
                  </a:lnTo>
                  <a:lnTo>
                    <a:pt x="1270854" y="4134196"/>
                  </a:lnTo>
                  <a:lnTo>
                    <a:pt x="1304142" y="4175252"/>
                  </a:lnTo>
                  <a:lnTo>
                    <a:pt x="1335979" y="4213839"/>
                  </a:lnTo>
                  <a:lnTo>
                    <a:pt x="1368096" y="4252112"/>
                  </a:lnTo>
                  <a:lnTo>
                    <a:pt x="1400494" y="4290069"/>
                  </a:lnTo>
                  <a:lnTo>
                    <a:pt x="1433174" y="4327711"/>
                  </a:lnTo>
                  <a:lnTo>
                    <a:pt x="1466137" y="4365036"/>
                  </a:lnTo>
                  <a:lnTo>
                    <a:pt x="1499382" y="4402043"/>
                  </a:lnTo>
                  <a:lnTo>
                    <a:pt x="1532911" y="4438733"/>
                  </a:lnTo>
                  <a:lnTo>
                    <a:pt x="1566724" y="4475105"/>
                  </a:lnTo>
                  <a:lnTo>
                    <a:pt x="1600822" y="4511158"/>
                  </a:lnTo>
                  <a:lnTo>
                    <a:pt x="1635205" y="4546891"/>
                  </a:lnTo>
                  <a:lnTo>
                    <a:pt x="1669873" y="4582305"/>
                  </a:lnTo>
                  <a:lnTo>
                    <a:pt x="1704828" y="4617397"/>
                  </a:lnTo>
                  <a:lnTo>
                    <a:pt x="1740070" y="4652169"/>
                  </a:lnTo>
                  <a:lnTo>
                    <a:pt x="1775599" y="4686619"/>
                  </a:lnTo>
                  <a:lnTo>
                    <a:pt x="1811416" y="4720746"/>
                  </a:lnTo>
                  <a:lnTo>
                    <a:pt x="1847522" y="4754550"/>
                  </a:lnTo>
                  <a:lnTo>
                    <a:pt x="1883917" y="4788031"/>
                  </a:lnTo>
                  <a:lnTo>
                    <a:pt x="1920601" y="4821188"/>
                  </a:lnTo>
                  <a:lnTo>
                    <a:pt x="1957576" y="4854020"/>
                  </a:lnTo>
                  <a:lnTo>
                    <a:pt x="1994842" y="4886526"/>
                  </a:lnTo>
                  <a:lnTo>
                    <a:pt x="2032399" y="4918707"/>
                  </a:lnTo>
                  <a:lnTo>
                    <a:pt x="2070248" y="4950561"/>
                  </a:lnTo>
                  <a:lnTo>
                    <a:pt x="2108390" y="4982088"/>
                  </a:lnTo>
                  <a:lnTo>
                    <a:pt x="2146824" y="5013288"/>
                  </a:lnTo>
                  <a:lnTo>
                    <a:pt x="2185552" y="5044159"/>
                  </a:lnTo>
                  <a:lnTo>
                    <a:pt x="2224575" y="5074702"/>
                  </a:lnTo>
                  <a:lnTo>
                    <a:pt x="2263892" y="5104915"/>
                  </a:lnTo>
                  <a:lnTo>
                    <a:pt x="2303505" y="5134798"/>
                  </a:lnTo>
                  <a:lnTo>
                    <a:pt x="2343413" y="5164351"/>
                  </a:lnTo>
                  <a:lnTo>
                    <a:pt x="2383618" y="5193573"/>
                  </a:lnTo>
                  <a:lnTo>
                    <a:pt x="2424120" y="5222462"/>
                  </a:lnTo>
                  <a:lnTo>
                    <a:pt x="2464919" y="5251020"/>
                  </a:lnTo>
                  <a:lnTo>
                    <a:pt x="2506017" y="5279244"/>
                  </a:lnTo>
                  <a:lnTo>
                    <a:pt x="2547413" y="5307136"/>
                  </a:lnTo>
                  <a:lnTo>
                    <a:pt x="2589109" y="5334693"/>
                  </a:lnTo>
                  <a:lnTo>
                    <a:pt x="2631104" y="5361915"/>
                  </a:lnTo>
                  <a:lnTo>
                    <a:pt x="2673400" y="5388802"/>
                  </a:lnTo>
                  <a:lnTo>
                    <a:pt x="2715997" y="5415354"/>
                  </a:lnTo>
                  <a:lnTo>
                    <a:pt x="2758896" y="5441569"/>
                  </a:lnTo>
                  <a:lnTo>
                    <a:pt x="2802096" y="5467447"/>
                  </a:lnTo>
                  <a:lnTo>
                    <a:pt x="2845599" y="5492987"/>
                  </a:lnTo>
                  <a:lnTo>
                    <a:pt x="2889406" y="5518190"/>
                  </a:lnTo>
                  <a:lnTo>
                    <a:pt x="2933516" y="5543053"/>
                  </a:lnTo>
                  <a:lnTo>
                    <a:pt x="2977930" y="5567577"/>
                  </a:lnTo>
                  <a:lnTo>
                    <a:pt x="3022650" y="5591762"/>
                  </a:lnTo>
                  <a:lnTo>
                    <a:pt x="3067674" y="5615606"/>
                  </a:lnTo>
                  <a:lnTo>
                    <a:pt x="3113005" y="5639109"/>
                  </a:lnTo>
                  <a:lnTo>
                    <a:pt x="3158643" y="5662270"/>
                  </a:lnTo>
                  <a:lnTo>
                    <a:pt x="3204588" y="5685089"/>
                  </a:lnTo>
                  <a:lnTo>
                    <a:pt x="3250840" y="5707565"/>
                  </a:lnTo>
                  <a:lnTo>
                    <a:pt x="3297401" y="5729698"/>
                  </a:lnTo>
                  <a:lnTo>
                    <a:pt x="3344270" y="5751487"/>
                  </a:lnTo>
                  <a:lnTo>
                    <a:pt x="3392438" y="5773187"/>
                  </a:lnTo>
                  <a:lnTo>
                    <a:pt x="3440846" y="5794170"/>
                  </a:lnTo>
                  <a:lnTo>
                    <a:pt x="3489483" y="5814481"/>
                  </a:lnTo>
                  <a:lnTo>
                    <a:pt x="3538336" y="5834167"/>
                  </a:lnTo>
                  <a:lnTo>
                    <a:pt x="3587396" y="5853274"/>
                  </a:lnTo>
                  <a:lnTo>
                    <a:pt x="3636650" y="5871848"/>
                  </a:lnTo>
                  <a:lnTo>
                    <a:pt x="3686086" y="5889936"/>
                  </a:lnTo>
                  <a:lnTo>
                    <a:pt x="3735694" y="5907584"/>
                  </a:lnTo>
                  <a:lnTo>
                    <a:pt x="3785463" y="5924838"/>
                  </a:lnTo>
                  <a:lnTo>
                    <a:pt x="3835379" y="5941745"/>
                  </a:lnTo>
                  <a:lnTo>
                    <a:pt x="3884601" y="5957929"/>
                  </a:lnTo>
                  <a:lnTo>
                    <a:pt x="3933877" y="5973555"/>
                  </a:lnTo>
                  <a:lnTo>
                    <a:pt x="3983207" y="5988615"/>
                  </a:lnTo>
                  <a:lnTo>
                    <a:pt x="4032593" y="6003103"/>
                  </a:lnTo>
                  <a:lnTo>
                    <a:pt x="4082035" y="6017011"/>
                  </a:lnTo>
                  <a:lnTo>
                    <a:pt x="4131533" y="6030332"/>
                  </a:lnTo>
                  <a:lnTo>
                    <a:pt x="4181087" y="6043060"/>
                  </a:lnTo>
                  <a:lnTo>
                    <a:pt x="4230699" y="6055187"/>
                  </a:lnTo>
                  <a:lnTo>
                    <a:pt x="4280370" y="6066705"/>
                  </a:lnTo>
                  <a:lnTo>
                    <a:pt x="4330098" y="6077609"/>
                  </a:lnTo>
                  <a:lnTo>
                    <a:pt x="4379886" y="6087890"/>
                  </a:lnTo>
                  <a:lnTo>
                    <a:pt x="4429733" y="6097543"/>
                  </a:lnTo>
                  <a:lnTo>
                    <a:pt x="4479640" y="6106558"/>
                  </a:lnTo>
                  <a:lnTo>
                    <a:pt x="4529608" y="6114930"/>
                  </a:lnTo>
                  <a:lnTo>
                    <a:pt x="4579637" y="6122652"/>
                  </a:lnTo>
                  <a:lnTo>
                    <a:pt x="4629728" y="6129716"/>
                  </a:lnTo>
                  <a:lnTo>
                    <a:pt x="4679880" y="6136115"/>
                  </a:lnTo>
                  <a:lnTo>
                    <a:pt x="4730096" y="6141842"/>
                  </a:lnTo>
                  <a:lnTo>
                    <a:pt x="4780375" y="6146890"/>
                  </a:lnTo>
                  <a:lnTo>
                    <a:pt x="4830718" y="6151252"/>
                  </a:lnTo>
                  <a:lnTo>
                    <a:pt x="4881125" y="6154921"/>
                  </a:lnTo>
                  <a:lnTo>
                    <a:pt x="4931597" y="6157890"/>
                  </a:lnTo>
                  <a:lnTo>
                    <a:pt x="4982135" y="6160151"/>
                  </a:lnTo>
                  <a:lnTo>
                    <a:pt x="5032738" y="6161697"/>
                  </a:lnTo>
                  <a:lnTo>
                    <a:pt x="5083408" y="6162522"/>
                  </a:lnTo>
                  <a:lnTo>
                    <a:pt x="5135469" y="6162621"/>
                  </a:lnTo>
                  <a:lnTo>
                    <a:pt x="5187190" y="6161953"/>
                  </a:lnTo>
                  <a:lnTo>
                    <a:pt x="5238565" y="6160504"/>
                  </a:lnTo>
                  <a:lnTo>
                    <a:pt x="5289586" y="6158263"/>
                  </a:lnTo>
                  <a:lnTo>
                    <a:pt x="5340247" y="6155219"/>
                  </a:lnTo>
                  <a:lnTo>
                    <a:pt x="5390542" y="6151359"/>
                  </a:lnTo>
                  <a:lnTo>
                    <a:pt x="5440464" y="6146671"/>
                  </a:lnTo>
                  <a:lnTo>
                    <a:pt x="5490006" y="6141144"/>
                  </a:lnTo>
                  <a:lnTo>
                    <a:pt x="5539162" y="6134765"/>
                  </a:lnTo>
                  <a:lnTo>
                    <a:pt x="5587925" y="6127523"/>
                  </a:lnTo>
                  <a:lnTo>
                    <a:pt x="5636288" y="6119406"/>
                  </a:lnTo>
                  <a:lnTo>
                    <a:pt x="5684245" y="6110401"/>
                  </a:lnTo>
                  <a:lnTo>
                    <a:pt x="5867379" y="6066358"/>
                  </a:lnTo>
                  <a:lnTo>
                    <a:pt x="5867379" y="1118997"/>
                  </a:lnTo>
                  <a:lnTo>
                    <a:pt x="5835121" y="1101978"/>
                  </a:lnTo>
                  <a:lnTo>
                    <a:pt x="5760623" y="1062007"/>
                  </a:lnTo>
                  <a:lnTo>
                    <a:pt x="5683347" y="1019638"/>
                  </a:lnTo>
                  <a:lnTo>
                    <a:pt x="5643374" y="997267"/>
                  </a:lnTo>
                  <a:lnTo>
                    <a:pt x="5602353" y="973953"/>
                  </a:lnTo>
                  <a:lnTo>
                    <a:pt x="5560166" y="949578"/>
                  </a:lnTo>
                  <a:lnTo>
                    <a:pt x="5516697" y="924030"/>
                  </a:lnTo>
                  <a:lnTo>
                    <a:pt x="5471827" y="897193"/>
                  </a:lnTo>
                  <a:lnTo>
                    <a:pt x="5425439" y="868952"/>
                  </a:lnTo>
                  <a:lnTo>
                    <a:pt x="5377414" y="839192"/>
                  </a:lnTo>
                  <a:lnTo>
                    <a:pt x="5327636" y="807798"/>
                  </a:lnTo>
                  <a:lnTo>
                    <a:pt x="5275986" y="774655"/>
                  </a:lnTo>
                  <a:lnTo>
                    <a:pt x="5222346" y="739648"/>
                  </a:lnTo>
                  <a:lnTo>
                    <a:pt x="5179081" y="710791"/>
                  </a:lnTo>
                  <a:lnTo>
                    <a:pt x="5136346" y="681469"/>
                  </a:lnTo>
                  <a:lnTo>
                    <a:pt x="5094160" y="651667"/>
                  </a:lnTo>
                  <a:lnTo>
                    <a:pt x="5052538" y="621368"/>
                  </a:lnTo>
                  <a:lnTo>
                    <a:pt x="5011499" y="590557"/>
                  </a:lnTo>
                  <a:lnTo>
                    <a:pt x="4971060" y="559219"/>
                  </a:lnTo>
                  <a:lnTo>
                    <a:pt x="4931239" y="527336"/>
                  </a:lnTo>
                  <a:lnTo>
                    <a:pt x="4892052" y="494895"/>
                  </a:lnTo>
                  <a:lnTo>
                    <a:pt x="4853517" y="461879"/>
                  </a:lnTo>
                  <a:lnTo>
                    <a:pt x="4815652" y="428271"/>
                  </a:lnTo>
                  <a:lnTo>
                    <a:pt x="4778473" y="394058"/>
                  </a:lnTo>
                  <a:lnTo>
                    <a:pt x="4741999" y="359222"/>
                  </a:lnTo>
                  <a:lnTo>
                    <a:pt x="4706246" y="323749"/>
                  </a:lnTo>
                  <a:lnTo>
                    <a:pt x="4671232" y="287622"/>
                  </a:lnTo>
                  <a:lnTo>
                    <a:pt x="4636974" y="250825"/>
                  </a:lnTo>
                  <a:lnTo>
                    <a:pt x="4603490" y="213344"/>
                  </a:lnTo>
                  <a:lnTo>
                    <a:pt x="4570797" y="175162"/>
                  </a:lnTo>
                  <a:lnTo>
                    <a:pt x="4538912" y="136263"/>
                  </a:lnTo>
                  <a:lnTo>
                    <a:pt x="4507853" y="96633"/>
                  </a:lnTo>
                  <a:lnTo>
                    <a:pt x="4477637" y="56254"/>
                  </a:lnTo>
                  <a:lnTo>
                    <a:pt x="4448281" y="15113"/>
                  </a:lnTo>
                  <a:lnTo>
                    <a:pt x="4438375" y="0"/>
                  </a:lnTo>
                  <a:close/>
                </a:path>
              </a:pathLst>
            </a:custGeom>
            <a:solidFill>
              <a:srgbClr val="4E5645">
                <a:alpha val="8588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 descr=""/>
            <p:cNvSpPr/>
            <p:nvPr/>
          </p:nvSpPr>
          <p:spPr>
            <a:xfrm>
              <a:off x="5962680" y="638208"/>
              <a:ext cx="6229350" cy="5140960"/>
            </a:xfrm>
            <a:custGeom>
              <a:avLst/>
              <a:gdLst/>
              <a:ahLst/>
              <a:cxnLst/>
              <a:rect l="l" t="t" r="r" b="b"/>
              <a:pathLst>
                <a:path w="6229350" h="5140960">
                  <a:moveTo>
                    <a:pt x="6229319" y="5140460"/>
                  </a:moveTo>
                  <a:lnTo>
                    <a:pt x="6182162" y="5133019"/>
                  </a:lnTo>
                  <a:lnTo>
                    <a:pt x="6117830" y="5121596"/>
                  </a:lnTo>
                  <a:lnTo>
                    <a:pt x="6055314" y="5109260"/>
                  </a:lnTo>
                  <a:lnTo>
                    <a:pt x="5994557" y="5096076"/>
                  </a:lnTo>
                  <a:lnTo>
                    <a:pt x="5935498" y="5082108"/>
                  </a:lnTo>
                  <a:lnTo>
                    <a:pt x="5878081" y="5067419"/>
                  </a:lnTo>
                  <a:lnTo>
                    <a:pt x="5822245" y="5052073"/>
                  </a:lnTo>
                  <a:lnTo>
                    <a:pt x="5767932" y="5036135"/>
                  </a:lnTo>
                  <a:lnTo>
                    <a:pt x="5715083" y="5019669"/>
                  </a:lnTo>
                  <a:lnTo>
                    <a:pt x="5663640" y="5002738"/>
                  </a:lnTo>
                  <a:lnTo>
                    <a:pt x="5613543" y="4985406"/>
                  </a:lnTo>
                  <a:lnTo>
                    <a:pt x="5564735" y="4967738"/>
                  </a:lnTo>
                  <a:lnTo>
                    <a:pt x="5517156" y="4949797"/>
                  </a:lnTo>
                  <a:lnTo>
                    <a:pt x="5470748" y="4931647"/>
                  </a:lnTo>
                  <a:lnTo>
                    <a:pt x="5425452" y="4913353"/>
                  </a:lnTo>
                  <a:lnTo>
                    <a:pt x="5381209" y="4894978"/>
                  </a:lnTo>
                  <a:lnTo>
                    <a:pt x="5337960" y="4876587"/>
                  </a:lnTo>
                  <a:lnTo>
                    <a:pt x="5295647" y="4858242"/>
                  </a:lnTo>
                  <a:lnTo>
                    <a:pt x="5254211" y="4840009"/>
                  </a:lnTo>
                  <a:lnTo>
                    <a:pt x="5213593" y="4821951"/>
                  </a:lnTo>
                  <a:lnTo>
                    <a:pt x="5173735" y="4804133"/>
                  </a:lnTo>
                  <a:lnTo>
                    <a:pt x="5134577" y="4786617"/>
                  </a:lnTo>
                  <a:lnTo>
                    <a:pt x="5096062" y="4769469"/>
                  </a:lnTo>
                  <a:lnTo>
                    <a:pt x="5058130" y="4752751"/>
                  </a:lnTo>
                  <a:lnTo>
                    <a:pt x="5020722" y="4736529"/>
                  </a:lnTo>
                  <a:lnTo>
                    <a:pt x="4983780" y="4720866"/>
                  </a:lnTo>
                  <a:lnTo>
                    <a:pt x="4947246" y="4705826"/>
                  </a:lnTo>
                  <a:lnTo>
                    <a:pt x="4911059" y="4691473"/>
                  </a:lnTo>
                  <a:lnTo>
                    <a:pt x="4847738" y="4666118"/>
                  </a:lnTo>
                  <a:lnTo>
                    <a:pt x="4791627" y="4642178"/>
                  </a:lnTo>
                  <a:lnTo>
                    <a:pt x="4741655" y="4619436"/>
                  </a:lnTo>
                  <a:lnTo>
                    <a:pt x="4696749" y="4597669"/>
                  </a:lnTo>
                  <a:lnTo>
                    <a:pt x="4655836" y="4576660"/>
                  </a:lnTo>
                  <a:lnTo>
                    <a:pt x="4617844" y="4556189"/>
                  </a:lnTo>
                  <a:lnTo>
                    <a:pt x="4581699" y="4536034"/>
                  </a:lnTo>
                  <a:lnTo>
                    <a:pt x="4546329" y="4515978"/>
                  </a:lnTo>
                  <a:lnTo>
                    <a:pt x="4510662" y="4495801"/>
                  </a:lnTo>
                  <a:lnTo>
                    <a:pt x="4473624" y="4475281"/>
                  </a:lnTo>
                  <a:lnTo>
                    <a:pt x="4434144" y="4454201"/>
                  </a:lnTo>
                  <a:lnTo>
                    <a:pt x="4391148" y="4432340"/>
                  </a:lnTo>
                  <a:lnTo>
                    <a:pt x="4343563" y="4409479"/>
                  </a:lnTo>
                  <a:lnTo>
                    <a:pt x="4290318" y="4385397"/>
                  </a:lnTo>
                  <a:lnTo>
                    <a:pt x="4230339" y="4359876"/>
                  </a:lnTo>
                  <a:lnTo>
                    <a:pt x="4182689" y="4340625"/>
                  </a:lnTo>
                  <a:lnTo>
                    <a:pt x="4134813" y="4322179"/>
                  </a:lnTo>
                  <a:lnTo>
                    <a:pt x="4086703" y="4304568"/>
                  </a:lnTo>
                  <a:lnTo>
                    <a:pt x="4038348" y="4287823"/>
                  </a:lnTo>
                  <a:lnTo>
                    <a:pt x="3989740" y="4271974"/>
                  </a:lnTo>
                  <a:lnTo>
                    <a:pt x="3940869" y="4257053"/>
                  </a:lnTo>
                  <a:lnTo>
                    <a:pt x="3891725" y="4243090"/>
                  </a:lnTo>
                  <a:lnTo>
                    <a:pt x="3842301" y="4230115"/>
                  </a:lnTo>
                  <a:lnTo>
                    <a:pt x="3792586" y="4218160"/>
                  </a:lnTo>
                  <a:lnTo>
                    <a:pt x="3742571" y="4207255"/>
                  </a:lnTo>
                  <a:lnTo>
                    <a:pt x="3692247" y="4197430"/>
                  </a:lnTo>
                  <a:lnTo>
                    <a:pt x="3641605" y="4188718"/>
                  </a:lnTo>
                  <a:lnTo>
                    <a:pt x="3590635" y="4181147"/>
                  </a:lnTo>
                  <a:lnTo>
                    <a:pt x="3539328" y="4174749"/>
                  </a:lnTo>
                  <a:lnTo>
                    <a:pt x="3487674" y="4169555"/>
                  </a:lnTo>
                  <a:lnTo>
                    <a:pt x="3435666" y="4165596"/>
                  </a:lnTo>
                  <a:lnTo>
                    <a:pt x="3383292" y="4162901"/>
                  </a:lnTo>
                  <a:lnTo>
                    <a:pt x="3330544" y="4161502"/>
                  </a:lnTo>
                  <a:lnTo>
                    <a:pt x="3279236" y="4161340"/>
                  </a:lnTo>
                  <a:lnTo>
                    <a:pt x="3228213" y="4162292"/>
                  </a:lnTo>
                  <a:lnTo>
                    <a:pt x="3177468" y="4164330"/>
                  </a:lnTo>
                  <a:lnTo>
                    <a:pt x="3126995" y="4167429"/>
                  </a:lnTo>
                  <a:lnTo>
                    <a:pt x="3076786" y="4171562"/>
                  </a:lnTo>
                  <a:lnTo>
                    <a:pt x="3026836" y="4176702"/>
                  </a:lnTo>
                  <a:lnTo>
                    <a:pt x="2977138" y="4182823"/>
                  </a:lnTo>
                  <a:lnTo>
                    <a:pt x="2927684" y="4189899"/>
                  </a:lnTo>
                  <a:lnTo>
                    <a:pt x="2878469" y="4197903"/>
                  </a:lnTo>
                  <a:lnTo>
                    <a:pt x="2829487" y="4206808"/>
                  </a:lnTo>
                  <a:lnTo>
                    <a:pt x="2780729" y="4216588"/>
                  </a:lnTo>
                  <a:lnTo>
                    <a:pt x="2732191" y="4227217"/>
                  </a:lnTo>
                  <a:lnTo>
                    <a:pt x="2683865" y="4238668"/>
                  </a:lnTo>
                  <a:lnTo>
                    <a:pt x="2635744" y="4250915"/>
                  </a:lnTo>
                  <a:lnTo>
                    <a:pt x="2587823" y="4263931"/>
                  </a:lnTo>
                  <a:lnTo>
                    <a:pt x="2540094" y="4277689"/>
                  </a:lnTo>
                  <a:lnTo>
                    <a:pt x="2492551" y="4292164"/>
                  </a:lnTo>
                  <a:lnTo>
                    <a:pt x="2445187" y="4307329"/>
                  </a:lnTo>
                  <a:lnTo>
                    <a:pt x="2397996" y="4323156"/>
                  </a:lnTo>
                  <a:lnTo>
                    <a:pt x="2350972" y="4339621"/>
                  </a:lnTo>
                  <a:lnTo>
                    <a:pt x="2304106" y="4356695"/>
                  </a:lnTo>
                  <a:lnTo>
                    <a:pt x="2257394" y="4374354"/>
                  </a:lnTo>
                  <a:lnTo>
                    <a:pt x="2209985" y="4392714"/>
                  </a:lnTo>
                  <a:lnTo>
                    <a:pt x="2162633" y="4411138"/>
                  </a:lnTo>
                  <a:lnTo>
                    <a:pt x="2115237" y="4429395"/>
                  </a:lnTo>
                  <a:lnTo>
                    <a:pt x="2067695" y="4447252"/>
                  </a:lnTo>
                  <a:lnTo>
                    <a:pt x="2019904" y="4464476"/>
                  </a:lnTo>
                  <a:lnTo>
                    <a:pt x="1971763" y="4480836"/>
                  </a:lnTo>
                  <a:lnTo>
                    <a:pt x="1923169" y="4496098"/>
                  </a:lnTo>
                  <a:lnTo>
                    <a:pt x="1874021" y="4510031"/>
                  </a:lnTo>
                  <a:lnTo>
                    <a:pt x="1824216" y="4522401"/>
                  </a:lnTo>
                  <a:lnTo>
                    <a:pt x="1773651" y="4532977"/>
                  </a:lnTo>
                  <a:lnTo>
                    <a:pt x="1721282" y="4542189"/>
                  </a:lnTo>
                  <a:lnTo>
                    <a:pt x="1669384" y="4549957"/>
                  </a:lnTo>
                  <a:lnTo>
                    <a:pt x="1617963" y="4556274"/>
                  </a:lnTo>
                  <a:lnTo>
                    <a:pt x="1567021" y="4561132"/>
                  </a:lnTo>
                  <a:lnTo>
                    <a:pt x="1516562" y="4564527"/>
                  </a:lnTo>
                  <a:lnTo>
                    <a:pt x="1466590" y="4566451"/>
                  </a:lnTo>
                  <a:lnTo>
                    <a:pt x="1417109" y="4566897"/>
                  </a:lnTo>
                  <a:lnTo>
                    <a:pt x="1368122" y="4565859"/>
                  </a:lnTo>
                  <a:lnTo>
                    <a:pt x="1319632" y="4563331"/>
                  </a:lnTo>
                  <a:lnTo>
                    <a:pt x="1271645" y="4559305"/>
                  </a:lnTo>
                  <a:lnTo>
                    <a:pt x="1224162" y="4553775"/>
                  </a:lnTo>
                  <a:lnTo>
                    <a:pt x="1177189" y="4546735"/>
                  </a:lnTo>
                  <a:lnTo>
                    <a:pt x="1130728" y="4538178"/>
                  </a:lnTo>
                  <a:lnTo>
                    <a:pt x="1084784" y="4528097"/>
                  </a:lnTo>
                  <a:lnTo>
                    <a:pt x="1039360" y="4516486"/>
                  </a:lnTo>
                  <a:lnTo>
                    <a:pt x="994459" y="4503339"/>
                  </a:lnTo>
                  <a:lnTo>
                    <a:pt x="950086" y="4488648"/>
                  </a:lnTo>
                  <a:lnTo>
                    <a:pt x="906244" y="4472406"/>
                  </a:lnTo>
                  <a:lnTo>
                    <a:pt x="862937" y="4454609"/>
                  </a:lnTo>
                  <a:lnTo>
                    <a:pt x="820168" y="4435248"/>
                  </a:lnTo>
                  <a:lnTo>
                    <a:pt x="777942" y="4414317"/>
                  </a:lnTo>
                  <a:lnTo>
                    <a:pt x="736261" y="4391810"/>
                  </a:lnTo>
                  <a:lnTo>
                    <a:pt x="695130" y="4367720"/>
                  </a:lnTo>
                  <a:lnTo>
                    <a:pt x="654552" y="4342041"/>
                  </a:lnTo>
                  <a:lnTo>
                    <a:pt x="614531" y="4314765"/>
                  </a:lnTo>
                  <a:lnTo>
                    <a:pt x="575071" y="4285887"/>
                  </a:lnTo>
                  <a:lnTo>
                    <a:pt x="536175" y="4255399"/>
                  </a:lnTo>
                  <a:lnTo>
                    <a:pt x="497847" y="4223295"/>
                  </a:lnTo>
                  <a:lnTo>
                    <a:pt x="460090" y="4189569"/>
                  </a:lnTo>
                  <a:lnTo>
                    <a:pt x="420740" y="4152048"/>
                  </a:lnTo>
                  <a:lnTo>
                    <a:pt x="383282" y="4113805"/>
                  </a:lnTo>
                  <a:lnTo>
                    <a:pt x="347698" y="4074852"/>
                  </a:lnTo>
                  <a:lnTo>
                    <a:pt x="313969" y="4035202"/>
                  </a:lnTo>
                  <a:lnTo>
                    <a:pt x="282076" y="3994867"/>
                  </a:lnTo>
                  <a:lnTo>
                    <a:pt x="252001" y="3953860"/>
                  </a:lnTo>
                  <a:lnTo>
                    <a:pt x="223725" y="3912193"/>
                  </a:lnTo>
                  <a:lnTo>
                    <a:pt x="197229" y="3869878"/>
                  </a:lnTo>
                  <a:lnTo>
                    <a:pt x="172494" y="3826929"/>
                  </a:lnTo>
                  <a:lnTo>
                    <a:pt x="149501" y="3783357"/>
                  </a:lnTo>
                  <a:lnTo>
                    <a:pt x="128232" y="3739175"/>
                  </a:lnTo>
                  <a:lnTo>
                    <a:pt x="108668" y="3694396"/>
                  </a:lnTo>
                  <a:lnTo>
                    <a:pt x="90789" y="3649031"/>
                  </a:lnTo>
                  <a:lnTo>
                    <a:pt x="74578" y="3603094"/>
                  </a:lnTo>
                  <a:lnTo>
                    <a:pt x="60016" y="3556597"/>
                  </a:lnTo>
                  <a:lnTo>
                    <a:pt x="47083" y="3509552"/>
                  </a:lnTo>
                  <a:lnTo>
                    <a:pt x="35761" y="3461972"/>
                  </a:lnTo>
                  <a:lnTo>
                    <a:pt x="26031" y="3413869"/>
                  </a:lnTo>
                  <a:lnTo>
                    <a:pt x="17874" y="3365256"/>
                  </a:lnTo>
                  <a:lnTo>
                    <a:pt x="11272" y="3316144"/>
                  </a:lnTo>
                  <a:lnTo>
                    <a:pt x="6205" y="3266548"/>
                  </a:lnTo>
                  <a:lnTo>
                    <a:pt x="2656" y="3216479"/>
                  </a:lnTo>
                  <a:lnTo>
                    <a:pt x="604" y="3165949"/>
                  </a:lnTo>
                  <a:lnTo>
                    <a:pt x="0" y="3115704"/>
                  </a:lnTo>
                  <a:lnTo>
                    <a:pt x="799" y="3065956"/>
                  </a:lnTo>
                  <a:lnTo>
                    <a:pt x="2988" y="3016699"/>
                  </a:lnTo>
                  <a:lnTo>
                    <a:pt x="6554" y="2967930"/>
                  </a:lnTo>
                  <a:lnTo>
                    <a:pt x="11484" y="2919645"/>
                  </a:lnTo>
                  <a:lnTo>
                    <a:pt x="17763" y="2871841"/>
                  </a:lnTo>
                  <a:lnTo>
                    <a:pt x="25379" y="2824513"/>
                  </a:lnTo>
                  <a:lnTo>
                    <a:pt x="34318" y="2777657"/>
                  </a:lnTo>
                  <a:lnTo>
                    <a:pt x="44567" y="2731270"/>
                  </a:lnTo>
                  <a:lnTo>
                    <a:pt x="56112" y="2685348"/>
                  </a:lnTo>
                  <a:lnTo>
                    <a:pt x="68939" y="2639887"/>
                  </a:lnTo>
                  <a:lnTo>
                    <a:pt x="83036" y="2594883"/>
                  </a:lnTo>
                  <a:lnTo>
                    <a:pt x="98388" y="2550332"/>
                  </a:lnTo>
                  <a:lnTo>
                    <a:pt x="114983" y="2506230"/>
                  </a:lnTo>
                  <a:lnTo>
                    <a:pt x="132806" y="2462573"/>
                  </a:lnTo>
                  <a:lnTo>
                    <a:pt x="151845" y="2419358"/>
                  </a:lnTo>
                  <a:lnTo>
                    <a:pt x="172086" y="2376581"/>
                  </a:lnTo>
                  <a:lnTo>
                    <a:pt x="193515" y="2334237"/>
                  </a:lnTo>
                  <a:lnTo>
                    <a:pt x="216120" y="2292323"/>
                  </a:lnTo>
                  <a:lnTo>
                    <a:pt x="239886" y="2250835"/>
                  </a:lnTo>
                  <a:lnTo>
                    <a:pt x="264800" y="2209769"/>
                  </a:lnTo>
                  <a:lnTo>
                    <a:pt x="290848" y="2169122"/>
                  </a:lnTo>
                  <a:lnTo>
                    <a:pt x="318018" y="2128888"/>
                  </a:lnTo>
                  <a:lnTo>
                    <a:pt x="346296" y="2089066"/>
                  </a:lnTo>
                  <a:lnTo>
                    <a:pt x="375668" y="2049650"/>
                  </a:lnTo>
                  <a:lnTo>
                    <a:pt x="406121" y="2010636"/>
                  </a:lnTo>
                  <a:lnTo>
                    <a:pt x="437641" y="1972022"/>
                  </a:lnTo>
                  <a:lnTo>
                    <a:pt x="470215" y="1933802"/>
                  </a:lnTo>
                  <a:lnTo>
                    <a:pt x="503830" y="1895973"/>
                  </a:lnTo>
                  <a:lnTo>
                    <a:pt x="538471" y="1858532"/>
                  </a:lnTo>
                  <a:lnTo>
                    <a:pt x="574127" y="1821474"/>
                  </a:lnTo>
                  <a:lnTo>
                    <a:pt x="610782" y="1784795"/>
                  </a:lnTo>
                  <a:lnTo>
                    <a:pt x="648424" y="1748492"/>
                  </a:lnTo>
                  <a:lnTo>
                    <a:pt x="687039" y="1712561"/>
                  </a:lnTo>
                  <a:lnTo>
                    <a:pt x="724970" y="1678411"/>
                  </a:lnTo>
                  <a:lnTo>
                    <a:pt x="763462" y="1644793"/>
                  </a:lnTo>
                  <a:lnTo>
                    <a:pt x="802479" y="1611672"/>
                  </a:lnTo>
                  <a:lnTo>
                    <a:pt x="841984" y="1579017"/>
                  </a:lnTo>
                  <a:lnTo>
                    <a:pt x="881940" y="1546795"/>
                  </a:lnTo>
                  <a:lnTo>
                    <a:pt x="922311" y="1514972"/>
                  </a:lnTo>
                  <a:lnTo>
                    <a:pt x="963058" y="1483517"/>
                  </a:lnTo>
                  <a:lnTo>
                    <a:pt x="1004145" y="1452395"/>
                  </a:lnTo>
                  <a:lnTo>
                    <a:pt x="1045536" y="1421576"/>
                  </a:lnTo>
                  <a:lnTo>
                    <a:pt x="1087193" y="1391025"/>
                  </a:lnTo>
                  <a:lnTo>
                    <a:pt x="1129079" y="1360710"/>
                  </a:lnTo>
                  <a:lnTo>
                    <a:pt x="1171158" y="1330599"/>
                  </a:lnTo>
                  <a:lnTo>
                    <a:pt x="1213392" y="1300658"/>
                  </a:lnTo>
                  <a:lnTo>
                    <a:pt x="1255745" y="1270855"/>
                  </a:lnTo>
                  <a:lnTo>
                    <a:pt x="1296555" y="1242390"/>
                  </a:lnTo>
                  <a:lnTo>
                    <a:pt x="1337518" y="1214163"/>
                  </a:lnTo>
                  <a:lnTo>
                    <a:pt x="1378636" y="1186177"/>
                  </a:lnTo>
                  <a:lnTo>
                    <a:pt x="1419912" y="1158435"/>
                  </a:lnTo>
                  <a:lnTo>
                    <a:pt x="1461347" y="1130940"/>
                  </a:lnTo>
                  <a:lnTo>
                    <a:pt x="1502942" y="1103694"/>
                  </a:lnTo>
                  <a:lnTo>
                    <a:pt x="1544699" y="1076701"/>
                  </a:lnTo>
                  <a:lnTo>
                    <a:pt x="1586620" y="1049962"/>
                  </a:lnTo>
                  <a:lnTo>
                    <a:pt x="1628707" y="1023481"/>
                  </a:lnTo>
                  <a:lnTo>
                    <a:pt x="1670961" y="997261"/>
                  </a:lnTo>
                  <a:lnTo>
                    <a:pt x="1713384" y="971304"/>
                  </a:lnTo>
                  <a:lnTo>
                    <a:pt x="1755977" y="945613"/>
                  </a:lnTo>
                  <a:lnTo>
                    <a:pt x="1798744" y="920191"/>
                  </a:lnTo>
                  <a:lnTo>
                    <a:pt x="1841684" y="895041"/>
                  </a:lnTo>
                  <a:lnTo>
                    <a:pt x="1884800" y="870165"/>
                  </a:lnTo>
                  <a:lnTo>
                    <a:pt x="1928093" y="845567"/>
                  </a:lnTo>
                  <a:lnTo>
                    <a:pt x="1971566" y="821248"/>
                  </a:lnTo>
                  <a:lnTo>
                    <a:pt x="2015219" y="797212"/>
                  </a:lnTo>
                  <a:lnTo>
                    <a:pt x="2059056" y="773462"/>
                  </a:lnTo>
                  <a:lnTo>
                    <a:pt x="2103076" y="750000"/>
                  </a:lnTo>
                  <a:lnTo>
                    <a:pt x="2147282" y="726829"/>
                  </a:lnTo>
                  <a:lnTo>
                    <a:pt x="2191676" y="703952"/>
                  </a:lnTo>
                  <a:lnTo>
                    <a:pt x="2236260" y="681371"/>
                  </a:lnTo>
                  <a:lnTo>
                    <a:pt x="2281034" y="659090"/>
                  </a:lnTo>
                  <a:lnTo>
                    <a:pt x="2326002" y="637111"/>
                  </a:lnTo>
                  <a:lnTo>
                    <a:pt x="2371163" y="615437"/>
                  </a:lnTo>
                  <a:lnTo>
                    <a:pt x="2416521" y="594071"/>
                  </a:lnTo>
                  <a:lnTo>
                    <a:pt x="2462077" y="573015"/>
                  </a:lnTo>
                  <a:lnTo>
                    <a:pt x="2507832" y="552273"/>
                  </a:lnTo>
                  <a:lnTo>
                    <a:pt x="2553789" y="531847"/>
                  </a:lnTo>
                  <a:lnTo>
                    <a:pt x="2599948" y="511739"/>
                  </a:lnTo>
                  <a:lnTo>
                    <a:pt x="2646312" y="491953"/>
                  </a:lnTo>
                  <a:lnTo>
                    <a:pt x="2692883" y="472492"/>
                  </a:lnTo>
                  <a:lnTo>
                    <a:pt x="2739661" y="453358"/>
                  </a:lnTo>
                  <a:lnTo>
                    <a:pt x="2786650" y="434554"/>
                  </a:lnTo>
                  <a:lnTo>
                    <a:pt x="2833849" y="416082"/>
                  </a:lnTo>
                  <a:lnTo>
                    <a:pt x="2881262" y="397946"/>
                  </a:lnTo>
                  <a:lnTo>
                    <a:pt x="2928890" y="380148"/>
                  </a:lnTo>
                  <a:lnTo>
                    <a:pt x="2976734" y="362692"/>
                  </a:lnTo>
                  <a:lnTo>
                    <a:pt x="3024796" y="345579"/>
                  </a:lnTo>
                  <a:lnTo>
                    <a:pt x="3073079" y="328812"/>
                  </a:lnTo>
                  <a:lnTo>
                    <a:pt x="3121583" y="312396"/>
                  </a:lnTo>
                  <a:lnTo>
                    <a:pt x="3170310" y="296331"/>
                  </a:lnTo>
                  <a:lnTo>
                    <a:pt x="3219262" y="280621"/>
                  </a:lnTo>
                  <a:lnTo>
                    <a:pt x="3268441" y="265269"/>
                  </a:lnTo>
                  <a:lnTo>
                    <a:pt x="3316718" y="250627"/>
                  </a:lnTo>
                  <a:lnTo>
                    <a:pt x="3365051" y="236376"/>
                  </a:lnTo>
                  <a:lnTo>
                    <a:pt x="3413440" y="222516"/>
                  </a:lnTo>
                  <a:lnTo>
                    <a:pt x="3461886" y="209051"/>
                  </a:lnTo>
                  <a:lnTo>
                    <a:pt x="3510390" y="195983"/>
                  </a:lnTo>
                  <a:lnTo>
                    <a:pt x="3558951" y="183314"/>
                  </a:lnTo>
                  <a:lnTo>
                    <a:pt x="3607570" y="171047"/>
                  </a:lnTo>
                  <a:lnTo>
                    <a:pt x="3656247" y="159184"/>
                  </a:lnTo>
                  <a:lnTo>
                    <a:pt x="3704983" y="147726"/>
                  </a:lnTo>
                  <a:lnTo>
                    <a:pt x="3753778" y="136677"/>
                  </a:lnTo>
                  <a:lnTo>
                    <a:pt x="3802631" y="126039"/>
                  </a:lnTo>
                  <a:lnTo>
                    <a:pt x="3851545" y="115814"/>
                  </a:lnTo>
                  <a:lnTo>
                    <a:pt x="3900518" y="106005"/>
                  </a:lnTo>
                  <a:lnTo>
                    <a:pt x="3949551" y="96613"/>
                  </a:lnTo>
                  <a:lnTo>
                    <a:pt x="3998644" y="87641"/>
                  </a:lnTo>
                  <a:lnTo>
                    <a:pt x="4047799" y="79091"/>
                  </a:lnTo>
                  <a:lnTo>
                    <a:pt x="4097014" y="70966"/>
                  </a:lnTo>
                  <a:lnTo>
                    <a:pt x="4146291" y="63268"/>
                  </a:lnTo>
                  <a:lnTo>
                    <a:pt x="4195629" y="55999"/>
                  </a:lnTo>
                  <a:lnTo>
                    <a:pt x="4245030" y="49162"/>
                  </a:lnTo>
                  <a:lnTo>
                    <a:pt x="4294493" y="42759"/>
                  </a:lnTo>
                  <a:lnTo>
                    <a:pt x="4344018" y="36791"/>
                  </a:lnTo>
                  <a:lnTo>
                    <a:pt x="4393607" y="31263"/>
                  </a:lnTo>
                  <a:lnTo>
                    <a:pt x="4443259" y="26175"/>
                  </a:lnTo>
                  <a:lnTo>
                    <a:pt x="4492974" y="21530"/>
                  </a:lnTo>
                  <a:lnTo>
                    <a:pt x="4542753" y="17330"/>
                  </a:lnTo>
                  <a:lnTo>
                    <a:pt x="4592597" y="13579"/>
                  </a:lnTo>
                  <a:lnTo>
                    <a:pt x="4642505" y="10277"/>
                  </a:lnTo>
                  <a:lnTo>
                    <a:pt x="4692478" y="7428"/>
                  </a:lnTo>
                  <a:lnTo>
                    <a:pt x="4742516" y="5034"/>
                  </a:lnTo>
                  <a:lnTo>
                    <a:pt x="4792620" y="3096"/>
                  </a:lnTo>
                  <a:lnTo>
                    <a:pt x="4842789" y="1618"/>
                  </a:lnTo>
                  <a:lnTo>
                    <a:pt x="4893025" y="601"/>
                  </a:lnTo>
                  <a:lnTo>
                    <a:pt x="4943349" y="69"/>
                  </a:lnTo>
                  <a:lnTo>
                    <a:pt x="4993736" y="0"/>
                  </a:lnTo>
                  <a:lnTo>
                    <a:pt x="5044187" y="394"/>
                  </a:lnTo>
                  <a:lnTo>
                    <a:pt x="5094703" y="1255"/>
                  </a:lnTo>
                  <a:lnTo>
                    <a:pt x="5145284" y="2585"/>
                  </a:lnTo>
                  <a:lnTo>
                    <a:pt x="5195931" y="4386"/>
                  </a:lnTo>
                  <a:lnTo>
                    <a:pt x="5246645" y="6661"/>
                  </a:lnTo>
                  <a:lnTo>
                    <a:pt x="5297425" y="9411"/>
                  </a:lnTo>
                  <a:lnTo>
                    <a:pt x="5348273" y="12640"/>
                  </a:lnTo>
                  <a:lnTo>
                    <a:pt x="5399189" y="16349"/>
                  </a:lnTo>
                  <a:lnTo>
                    <a:pt x="5450174" y="20540"/>
                  </a:lnTo>
                  <a:lnTo>
                    <a:pt x="5502340" y="25351"/>
                  </a:lnTo>
                  <a:lnTo>
                    <a:pt x="5554304" y="30642"/>
                  </a:lnTo>
                  <a:lnTo>
                    <a:pt x="5606066" y="36412"/>
                  </a:lnTo>
                  <a:lnTo>
                    <a:pt x="5657627" y="42663"/>
                  </a:lnTo>
                  <a:lnTo>
                    <a:pt x="5708987" y="49395"/>
                  </a:lnTo>
                  <a:lnTo>
                    <a:pt x="5760144" y="56608"/>
                  </a:lnTo>
                  <a:lnTo>
                    <a:pt x="5811101" y="64303"/>
                  </a:lnTo>
                  <a:lnTo>
                    <a:pt x="5861856" y="72480"/>
                  </a:lnTo>
                  <a:lnTo>
                    <a:pt x="5912409" y="81141"/>
                  </a:lnTo>
                  <a:lnTo>
                    <a:pt x="5962761" y="90286"/>
                  </a:lnTo>
                  <a:lnTo>
                    <a:pt x="6012911" y="99915"/>
                  </a:lnTo>
                </a:path>
              </a:pathLst>
            </a:custGeom>
            <a:ln w="60325">
              <a:solidFill>
                <a:srgbClr val="FDF3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3200" spc="-10"/>
              <a:t>Cont..</a:t>
            </a:r>
            <a:endParaRPr sz="3200"/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6" name="object 6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58115" rIns="0" bIns="0" rtlCol="0" vert="horz">
            <a:spAutoFit/>
          </a:bodyPr>
          <a:lstStyle/>
          <a:p>
            <a:pPr algn="just" marL="354965" indent="-342265">
              <a:lnSpc>
                <a:spcPct val="100000"/>
              </a:lnSpc>
              <a:spcBef>
                <a:spcPts val="1245"/>
              </a:spcBef>
              <a:buFont typeface="Arial"/>
              <a:buChar char="●"/>
              <a:tabLst>
                <a:tab pos="354965" algn="l"/>
              </a:tabLst>
            </a:pPr>
            <a:r>
              <a:rPr dirty="0" spc="-10"/>
              <a:t>Company’s</a:t>
            </a:r>
            <a:r>
              <a:rPr dirty="0" spc="-70"/>
              <a:t> </a:t>
            </a:r>
            <a:r>
              <a:rPr dirty="0"/>
              <a:t>goal</a:t>
            </a:r>
            <a:r>
              <a:rPr dirty="0" spc="45"/>
              <a:t> </a:t>
            </a:r>
            <a:r>
              <a:rPr dirty="0"/>
              <a:t>is to</a:t>
            </a:r>
            <a:r>
              <a:rPr dirty="0" spc="-110"/>
              <a:t> </a:t>
            </a:r>
            <a:r>
              <a:rPr dirty="0"/>
              <a:t>close</a:t>
            </a:r>
            <a:r>
              <a:rPr dirty="0" spc="50"/>
              <a:t> </a:t>
            </a:r>
            <a:r>
              <a:rPr dirty="0"/>
              <a:t>the</a:t>
            </a:r>
            <a:r>
              <a:rPr dirty="0" spc="-85"/>
              <a:t> </a:t>
            </a:r>
            <a:r>
              <a:rPr dirty="0"/>
              <a:t>market</a:t>
            </a:r>
            <a:r>
              <a:rPr dirty="0" spc="-15"/>
              <a:t> </a:t>
            </a:r>
            <a:r>
              <a:rPr dirty="0"/>
              <a:t>gap</a:t>
            </a:r>
            <a:r>
              <a:rPr dirty="0" spc="-50"/>
              <a:t> </a:t>
            </a:r>
            <a:r>
              <a:rPr dirty="0"/>
              <a:t>by</a:t>
            </a:r>
            <a:r>
              <a:rPr dirty="0" spc="-45"/>
              <a:t> </a:t>
            </a:r>
            <a:r>
              <a:rPr dirty="0"/>
              <a:t>providing</a:t>
            </a:r>
            <a:r>
              <a:rPr dirty="0" spc="95"/>
              <a:t> </a:t>
            </a:r>
            <a:r>
              <a:rPr dirty="0"/>
              <a:t>small</a:t>
            </a:r>
            <a:r>
              <a:rPr dirty="0" spc="45"/>
              <a:t> </a:t>
            </a:r>
            <a:r>
              <a:rPr dirty="0"/>
              <a:t>scale</a:t>
            </a:r>
            <a:r>
              <a:rPr dirty="0" spc="-15"/>
              <a:t> </a:t>
            </a:r>
            <a:r>
              <a:rPr dirty="0"/>
              <a:t>wind</a:t>
            </a:r>
            <a:r>
              <a:rPr dirty="0" spc="25"/>
              <a:t> </a:t>
            </a:r>
            <a:r>
              <a:rPr dirty="0" spc="-10"/>
              <a:t>turbines.</a:t>
            </a:r>
          </a:p>
          <a:p>
            <a:pPr algn="just" marL="354330" marR="5080" indent="-342265">
              <a:lnSpc>
                <a:spcPct val="149500"/>
              </a:lnSpc>
              <a:spcBef>
                <a:spcPts val="75"/>
              </a:spcBef>
              <a:buFont typeface="Arial"/>
              <a:buChar char="●"/>
              <a:tabLst>
                <a:tab pos="355600" algn="l"/>
              </a:tabLst>
            </a:pPr>
            <a:r>
              <a:rPr dirty="0"/>
              <a:t>The</a:t>
            </a:r>
            <a:r>
              <a:rPr dirty="0" spc="60"/>
              <a:t> </a:t>
            </a:r>
            <a:r>
              <a:rPr dirty="0"/>
              <a:t>company</a:t>
            </a:r>
            <a:r>
              <a:rPr dirty="0" spc="60"/>
              <a:t> </a:t>
            </a:r>
            <a:r>
              <a:rPr dirty="0"/>
              <a:t>holds</a:t>
            </a:r>
            <a:r>
              <a:rPr dirty="0" spc="25"/>
              <a:t> </a:t>
            </a:r>
            <a:r>
              <a:rPr dirty="0"/>
              <a:t>the</a:t>
            </a:r>
            <a:r>
              <a:rPr dirty="0" spc="75"/>
              <a:t> </a:t>
            </a:r>
            <a:r>
              <a:rPr dirty="0"/>
              <a:t>goal to</a:t>
            </a:r>
            <a:r>
              <a:rPr dirty="0" spc="45"/>
              <a:t> </a:t>
            </a:r>
            <a:r>
              <a:rPr dirty="0"/>
              <a:t>meet</a:t>
            </a:r>
            <a:r>
              <a:rPr dirty="0" spc="80"/>
              <a:t> </a:t>
            </a:r>
            <a:r>
              <a:rPr dirty="0"/>
              <a:t>the</a:t>
            </a:r>
            <a:r>
              <a:rPr dirty="0" spc="75"/>
              <a:t> </a:t>
            </a:r>
            <a:r>
              <a:rPr dirty="0"/>
              <a:t>need</a:t>
            </a:r>
            <a:r>
              <a:rPr dirty="0" spc="50"/>
              <a:t> </a:t>
            </a:r>
            <a:r>
              <a:rPr dirty="0"/>
              <a:t>for</a:t>
            </a:r>
            <a:r>
              <a:rPr dirty="0" spc="-20"/>
              <a:t> </a:t>
            </a:r>
            <a:r>
              <a:rPr dirty="0"/>
              <a:t>easily</a:t>
            </a:r>
            <a:r>
              <a:rPr dirty="0" spc="50"/>
              <a:t> </a:t>
            </a:r>
            <a:r>
              <a:rPr dirty="0"/>
              <a:t>accessible</a:t>
            </a:r>
            <a:r>
              <a:rPr dirty="0" spc="65"/>
              <a:t> </a:t>
            </a:r>
            <a:r>
              <a:rPr dirty="0"/>
              <a:t>wind</a:t>
            </a:r>
            <a:r>
              <a:rPr dirty="0" spc="50"/>
              <a:t> </a:t>
            </a:r>
            <a:r>
              <a:rPr dirty="0"/>
              <a:t>power</a:t>
            </a:r>
            <a:r>
              <a:rPr dirty="0" spc="60"/>
              <a:t> </a:t>
            </a:r>
            <a:r>
              <a:rPr dirty="0" spc="-10"/>
              <a:t>solutions </a:t>
            </a:r>
            <a:r>
              <a:rPr dirty="0" spc="-10"/>
              <a:t>	</a:t>
            </a:r>
            <a:r>
              <a:rPr dirty="0"/>
              <a:t>by</a:t>
            </a:r>
            <a:r>
              <a:rPr dirty="0" spc="-40"/>
              <a:t> </a:t>
            </a:r>
            <a:r>
              <a:rPr dirty="0"/>
              <a:t>offering</a:t>
            </a:r>
            <a:r>
              <a:rPr dirty="0" spc="-110"/>
              <a:t> </a:t>
            </a:r>
            <a:r>
              <a:rPr dirty="0"/>
              <a:t>cost</a:t>
            </a:r>
            <a:r>
              <a:rPr dirty="0" spc="-25"/>
              <a:t> </a:t>
            </a:r>
            <a:r>
              <a:rPr dirty="0"/>
              <a:t>effective</a:t>
            </a:r>
            <a:r>
              <a:rPr dirty="0" spc="-20"/>
              <a:t> </a:t>
            </a:r>
            <a:r>
              <a:rPr dirty="0"/>
              <a:t>pricing,</a:t>
            </a:r>
            <a:r>
              <a:rPr dirty="0" spc="30"/>
              <a:t> </a:t>
            </a:r>
            <a:r>
              <a:rPr dirty="0"/>
              <a:t>simple</a:t>
            </a:r>
            <a:r>
              <a:rPr dirty="0" spc="-20"/>
              <a:t> </a:t>
            </a:r>
            <a:r>
              <a:rPr dirty="0"/>
              <a:t>installation</a:t>
            </a:r>
            <a:r>
              <a:rPr dirty="0" spc="-30"/>
              <a:t> </a:t>
            </a:r>
            <a:r>
              <a:rPr dirty="0"/>
              <a:t>and</a:t>
            </a:r>
            <a:r>
              <a:rPr dirty="0" spc="30"/>
              <a:t> </a:t>
            </a:r>
            <a:r>
              <a:rPr dirty="0"/>
              <a:t>minimal</a:t>
            </a:r>
            <a:r>
              <a:rPr dirty="0" spc="-5"/>
              <a:t> </a:t>
            </a:r>
            <a:r>
              <a:rPr dirty="0"/>
              <a:t>maintenance (Kelele</a:t>
            </a:r>
            <a:r>
              <a:rPr dirty="0" spc="-15"/>
              <a:t> </a:t>
            </a:r>
            <a:r>
              <a:rPr dirty="0" spc="-25"/>
              <a:t>et </a:t>
            </a:r>
            <a:r>
              <a:rPr dirty="0" spc="-25"/>
              <a:t>	</a:t>
            </a:r>
            <a:r>
              <a:rPr dirty="0"/>
              <a:t>al.</a:t>
            </a:r>
            <a:r>
              <a:rPr dirty="0" spc="-35"/>
              <a:t> </a:t>
            </a:r>
            <a:r>
              <a:rPr dirty="0" spc="-10"/>
              <a:t>2022).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5932517" y="0"/>
            <a:ext cx="6289675" cy="6162675"/>
            <a:chOff x="5932517" y="0"/>
            <a:chExt cx="6289675" cy="6162675"/>
          </a:xfrm>
        </p:grpSpPr>
        <p:sp>
          <p:nvSpPr>
            <p:cNvPr id="3" name="object 3" descr=""/>
            <p:cNvSpPr/>
            <p:nvPr/>
          </p:nvSpPr>
          <p:spPr>
            <a:xfrm>
              <a:off x="6324620" y="0"/>
              <a:ext cx="5867400" cy="6162675"/>
            </a:xfrm>
            <a:custGeom>
              <a:avLst/>
              <a:gdLst/>
              <a:ahLst/>
              <a:cxnLst/>
              <a:rect l="l" t="t" r="r" b="b"/>
              <a:pathLst>
                <a:path w="5867400" h="6162675">
                  <a:moveTo>
                    <a:pt x="4438375" y="0"/>
                  </a:moveTo>
                  <a:lnTo>
                    <a:pt x="12552" y="0"/>
                  </a:lnTo>
                  <a:lnTo>
                    <a:pt x="2011" y="234950"/>
                  </a:lnTo>
                  <a:lnTo>
                    <a:pt x="989" y="284614"/>
                  </a:lnTo>
                  <a:lnTo>
                    <a:pt x="318" y="334292"/>
                  </a:lnTo>
                  <a:lnTo>
                    <a:pt x="0" y="383984"/>
                  </a:lnTo>
                  <a:lnTo>
                    <a:pt x="38" y="433691"/>
                  </a:lnTo>
                  <a:lnTo>
                    <a:pt x="437" y="483412"/>
                  </a:lnTo>
                  <a:lnTo>
                    <a:pt x="1199" y="533148"/>
                  </a:lnTo>
                  <a:lnTo>
                    <a:pt x="2328" y="582898"/>
                  </a:lnTo>
                  <a:lnTo>
                    <a:pt x="3828" y="632663"/>
                  </a:lnTo>
                  <a:lnTo>
                    <a:pt x="5700" y="682442"/>
                  </a:lnTo>
                  <a:lnTo>
                    <a:pt x="7950" y="732236"/>
                  </a:lnTo>
                  <a:lnTo>
                    <a:pt x="10579" y="782045"/>
                  </a:lnTo>
                  <a:lnTo>
                    <a:pt x="13592" y="831868"/>
                  </a:lnTo>
                  <a:lnTo>
                    <a:pt x="16991" y="881707"/>
                  </a:lnTo>
                  <a:lnTo>
                    <a:pt x="20781" y="931560"/>
                  </a:lnTo>
                  <a:lnTo>
                    <a:pt x="24964" y="981429"/>
                  </a:lnTo>
                  <a:lnTo>
                    <a:pt x="29543" y="1031312"/>
                  </a:lnTo>
                  <a:lnTo>
                    <a:pt x="34522" y="1081211"/>
                  </a:lnTo>
                  <a:lnTo>
                    <a:pt x="39905" y="1131125"/>
                  </a:lnTo>
                  <a:lnTo>
                    <a:pt x="45694" y="1181054"/>
                  </a:lnTo>
                  <a:lnTo>
                    <a:pt x="51893" y="1230999"/>
                  </a:lnTo>
                  <a:lnTo>
                    <a:pt x="58505" y="1280959"/>
                  </a:lnTo>
                  <a:lnTo>
                    <a:pt x="65534" y="1330934"/>
                  </a:lnTo>
                  <a:lnTo>
                    <a:pt x="72983" y="1380925"/>
                  </a:lnTo>
                  <a:lnTo>
                    <a:pt x="80855" y="1430932"/>
                  </a:lnTo>
                  <a:lnTo>
                    <a:pt x="89153" y="1480954"/>
                  </a:lnTo>
                  <a:lnTo>
                    <a:pt x="97881" y="1530992"/>
                  </a:lnTo>
                  <a:lnTo>
                    <a:pt x="107042" y="1581046"/>
                  </a:lnTo>
                  <a:lnTo>
                    <a:pt x="116640" y="1631116"/>
                  </a:lnTo>
                  <a:lnTo>
                    <a:pt x="126677" y="1681202"/>
                  </a:lnTo>
                  <a:lnTo>
                    <a:pt x="137158" y="1731303"/>
                  </a:lnTo>
                  <a:lnTo>
                    <a:pt x="148084" y="1781421"/>
                  </a:lnTo>
                  <a:lnTo>
                    <a:pt x="159461" y="1831555"/>
                  </a:lnTo>
                  <a:lnTo>
                    <a:pt x="171290" y="1881705"/>
                  </a:lnTo>
                  <a:lnTo>
                    <a:pt x="183576" y="1931872"/>
                  </a:lnTo>
                  <a:lnTo>
                    <a:pt x="196321" y="1982054"/>
                  </a:lnTo>
                  <a:lnTo>
                    <a:pt x="209529" y="2032253"/>
                  </a:lnTo>
                  <a:lnTo>
                    <a:pt x="222587" y="2080234"/>
                  </a:lnTo>
                  <a:lnTo>
                    <a:pt x="236028" y="2128083"/>
                  </a:lnTo>
                  <a:lnTo>
                    <a:pt x="249855" y="2175801"/>
                  </a:lnTo>
                  <a:lnTo>
                    <a:pt x="264069" y="2223386"/>
                  </a:lnTo>
                  <a:lnTo>
                    <a:pt x="278672" y="2270838"/>
                  </a:lnTo>
                  <a:lnTo>
                    <a:pt x="293667" y="2318157"/>
                  </a:lnTo>
                  <a:lnTo>
                    <a:pt x="309056" y="2365340"/>
                  </a:lnTo>
                  <a:lnTo>
                    <a:pt x="324840" y="2412389"/>
                  </a:lnTo>
                  <a:lnTo>
                    <a:pt x="341022" y="2459301"/>
                  </a:lnTo>
                  <a:lnTo>
                    <a:pt x="357604" y="2506077"/>
                  </a:lnTo>
                  <a:lnTo>
                    <a:pt x="374587" y="2552715"/>
                  </a:lnTo>
                  <a:lnTo>
                    <a:pt x="391975" y="2599215"/>
                  </a:lnTo>
                  <a:lnTo>
                    <a:pt x="409768" y="2645577"/>
                  </a:lnTo>
                  <a:lnTo>
                    <a:pt x="427969" y="2691798"/>
                  </a:lnTo>
                  <a:lnTo>
                    <a:pt x="446580" y="2737880"/>
                  </a:lnTo>
                  <a:lnTo>
                    <a:pt x="465604" y="2783821"/>
                  </a:lnTo>
                  <a:lnTo>
                    <a:pt x="485041" y="2829620"/>
                  </a:lnTo>
                  <a:lnTo>
                    <a:pt x="504894" y="2875276"/>
                  </a:lnTo>
                  <a:lnTo>
                    <a:pt x="525166" y="2920790"/>
                  </a:lnTo>
                  <a:lnTo>
                    <a:pt x="545858" y="2966160"/>
                  </a:lnTo>
                  <a:lnTo>
                    <a:pt x="566972" y="3011385"/>
                  </a:lnTo>
                  <a:lnTo>
                    <a:pt x="588510" y="3056465"/>
                  </a:lnTo>
                  <a:lnTo>
                    <a:pt x="610475" y="3101399"/>
                  </a:lnTo>
                  <a:lnTo>
                    <a:pt x="632868" y="3146186"/>
                  </a:lnTo>
                  <a:lnTo>
                    <a:pt x="655691" y="3190827"/>
                  </a:lnTo>
                  <a:lnTo>
                    <a:pt x="678947" y="3235319"/>
                  </a:lnTo>
                  <a:lnTo>
                    <a:pt x="702638" y="3279662"/>
                  </a:lnTo>
                  <a:lnTo>
                    <a:pt x="726765" y="3323856"/>
                  </a:lnTo>
                  <a:lnTo>
                    <a:pt x="751331" y="3367899"/>
                  </a:lnTo>
                  <a:lnTo>
                    <a:pt x="776337" y="3411792"/>
                  </a:lnTo>
                  <a:lnTo>
                    <a:pt x="801787" y="3455533"/>
                  </a:lnTo>
                  <a:lnTo>
                    <a:pt x="827681" y="3499122"/>
                  </a:lnTo>
                  <a:lnTo>
                    <a:pt x="854021" y="3542558"/>
                  </a:lnTo>
                  <a:lnTo>
                    <a:pt x="880811" y="3585840"/>
                  </a:lnTo>
                  <a:lnTo>
                    <a:pt x="908052" y="3628968"/>
                  </a:lnTo>
                  <a:lnTo>
                    <a:pt x="935745" y="3671941"/>
                  </a:lnTo>
                  <a:lnTo>
                    <a:pt x="963894" y="3714757"/>
                  </a:lnTo>
                  <a:lnTo>
                    <a:pt x="992499" y="3757417"/>
                  </a:lnTo>
                  <a:lnTo>
                    <a:pt x="1021564" y="3799920"/>
                  </a:lnTo>
                  <a:lnTo>
                    <a:pt x="1051089" y="3842265"/>
                  </a:lnTo>
                  <a:lnTo>
                    <a:pt x="1081078" y="3884451"/>
                  </a:lnTo>
                  <a:lnTo>
                    <a:pt x="1111533" y="3926478"/>
                  </a:lnTo>
                  <a:lnTo>
                    <a:pt x="1142454" y="3968345"/>
                  </a:lnTo>
                  <a:lnTo>
                    <a:pt x="1173845" y="4010051"/>
                  </a:lnTo>
                  <a:lnTo>
                    <a:pt x="1205707" y="4051595"/>
                  </a:lnTo>
                  <a:lnTo>
                    <a:pt x="1238043" y="4092977"/>
                  </a:lnTo>
                  <a:lnTo>
                    <a:pt x="1270854" y="4134196"/>
                  </a:lnTo>
                  <a:lnTo>
                    <a:pt x="1304142" y="4175252"/>
                  </a:lnTo>
                  <a:lnTo>
                    <a:pt x="1335979" y="4213839"/>
                  </a:lnTo>
                  <a:lnTo>
                    <a:pt x="1368096" y="4252112"/>
                  </a:lnTo>
                  <a:lnTo>
                    <a:pt x="1400494" y="4290069"/>
                  </a:lnTo>
                  <a:lnTo>
                    <a:pt x="1433174" y="4327711"/>
                  </a:lnTo>
                  <a:lnTo>
                    <a:pt x="1466137" y="4365036"/>
                  </a:lnTo>
                  <a:lnTo>
                    <a:pt x="1499382" y="4402043"/>
                  </a:lnTo>
                  <a:lnTo>
                    <a:pt x="1532911" y="4438733"/>
                  </a:lnTo>
                  <a:lnTo>
                    <a:pt x="1566724" y="4475105"/>
                  </a:lnTo>
                  <a:lnTo>
                    <a:pt x="1600822" y="4511158"/>
                  </a:lnTo>
                  <a:lnTo>
                    <a:pt x="1635205" y="4546891"/>
                  </a:lnTo>
                  <a:lnTo>
                    <a:pt x="1669873" y="4582305"/>
                  </a:lnTo>
                  <a:lnTo>
                    <a:pt x="1704828" y="4617397"/>
                  </a:lnTo>
                  <a:lnTo>
                    <a:pt x="1740070" y="4652169"/>
                  </a:lnTo>
                  <a:lnTo>
                    <a:pt x="1775599" y="4686619"/>
                  </a:lnTo>
                  <a:lnTo>
                    <a:pt x="1811416" y="4720746"/>
                  </a:lnTo>
                  <a:lnTo>
                    <a:pt x="1847522" y="4754550"/>
                  </a:lnTo>
                  <a:lnTo>
                    <a:pt x="1883917" y="4788031"/>
                  </a:lnTo>
                  <a:lnTo>
                    <a:pt x="1920601" y="4821188"/>
                  </a:lnTo>
                  <a:lnTo>
                    <a:pt x="1957576" y="4854020"/>
                  </a:lnTo>
                  <a:lnTo>
                    <a:pt x="1994842" y="4886526"/>
                  </a:lnTo>
                  <a:lnTo>
                    <a:pt x="2032399" y="4918707"/>
                  </a:lnTo>
                  <a:lnTo>
                    <a:pt x="2070248" y="4950561"/>
                  </a:lnTo>
                  <a:lnTo>
                    <a:pt x="2108390" y="4982088"/>
                  </a:lnTo>
                  <a:lnTo>
                    <a:pt x="2146824" y="5013288"/>
                  </a:lnTo>
                  <a:lnTo>
                    <a:pt x="2185552" y="5044159"/>
                  </a:lnTo>
                  <a:lnTo>
                    <a:pt x="2224575" y="5074702"/>
                  </a:lnTo>
                  <a:lnTo>
                    <a:pt x="2263892" y="5104915"/>
                  </a:lnTo>
                  <a:lnTo>
                    <a:pt x="2303505" y="5134798"/>
                  </a:lnTo>
                  <a:lnTo>
                    <a:pt x="2343413" y="5164351"/>
                  </a:lnTo>
                  <a:lnTo>
                    <a:pt x="2383618" y="5193573"/>
                  </a:lnTo>
                  <a:lnTo>
                    <a:pt x="2424120" y="5222462"/>
                  </a:lnTo>
                  <a:lnTo>
                    <a:pt x="2464919" y="5251020"/>
                  </a:lnTo>
                  <a:lnTo>
                    <a:pt x="2506017" y="5279244"/>
                  </a:lnTo>
                  <a:lnTo>
                    <a:pt x="2547413" y="5307136"/>
                  </a:lnTo>
                  <a:lnTo>
                    <a:pt x="2589109" y="5334693"/>
                  </a:lnTo>
                  <a:lnTo>
                    <a:pt x="2631104" y="5361915"/>
                  </a:lnTo>
                  <a:lnTo>
                    <a:pt x="2673400" y="5388802"/>
                  </a:lnTo>
                  <a:lnTo>
                    <a:pt x="2715997" y="5415354"/>
                  </a:lnTo>
                  <a:lnTo>
                    <a:pt x="2758896" y="5441569"/>
                  </a:lnTo>
                  <a:lnTo>
                    <a:pt x="2802096" y="5467447"/>
                  </a:lnTo>
                  <a:lnTo>
                    <a:pt x="2845599" y="5492987"/>
                  </a:lnTo>
                  <a:lnTo>
                    <a:pt x="2889406" y="5518190"/>
                  </a:lnTo>
                  <a:lnTo>
                    <a:pt x="2933516" y="5543053"/>
                  </a:lnTo>
                  <a:lnTo>
                    <a:pt x="2977930" y="5567577"/>
                  </a:lnTo>
                  <a:lnTo>
                    <a:pt x="3022650" y="5591762"/>
                  </a:lnTo>
                  <a:lnTo>
                    <a:pt x="3067674" y="5615606"/>
                  </a:lnTo>
                  <a:lnTo>
                    <a:pt x="3113005" y="5639109"/>
                  </a:lnTo>
                  <a:lnTo>
                    <a:pt x="3158643" y="5662270"/>
                  </a:lnTo>
                  <a:lnTo>
                    <a:pt x="3204588" y="5685089"/>
                  </a:lnTo>
                  <a:lnTo>
                    <a:pt x="3250840" y="5707565"/>
                  </a:lnTo>
                  <a:lnTo>
                    <a:pt x="3297401" y="5729698"/>
                  </a:lnTo>
                  <a:lnTo>
                    <a:pt x="3344270" y="5751487"/>
                  </a:lnTo>
                  <a:lnTo>
                    <a:pt x="3392438" y="5773187"/>
                  </a:lnTo>
                  <a:lnTo>
                    <a:pt x="3440846" y="5794170"/>
                  </a:lnTo>
                  <a:lnTo>
                    <a:pt x="3489483" y="5814481"/>
                  </a:lnTo>
                  <a:lnTo>
                    <a:pt x="3538336" y="5834167"/>
                  </a:lnTo>
                  <a:lnTo>
                    <a:pt x="3587396" y="5853274"/>
                  </a:lnTo>
                  <a:lnTo>
                    <a:pt x="3636650" y="5871848"/>
                  </a:lnTo>
                  <a:lnTo>
                    <a:pt x="3686086" y="5889936"/>
                  </a:lnTo>
                  <a:lnTo>
                    <a:pt x="3735694" y="5907584"/>
                  </a:lnTo>
                  <a:lnTo>
                    <a:pt x="3785463" y="5924838"/>
                  </a:lnTo>
                  <a:lnTo>
                    <a:pt x="3835379" y="5941745"/>
                  </a:lnTo>
                  <a:lnTo>
                    <a:pt x="3884601" y="5957929"/>
                  </a:lnTo>
                  <a:lnTo>
                    <a:pt x="3933877" y="5973555"/>
                  </a:lnTo>
                  <a:lnTo>
                    <a:pt x="3983207" y="5988615"/>
                  </a:lnTo>
                  <a:lnTo>
                    <a:pt x="4032593" y="6003103"/>
                  </a:lnTo>
                  <a:lnTo>
                    <a:pt x="4082035" y="6017011"/>
                  </a:lnTo>
                  <a:lnTo>
                    <a:pt x="4131533" y="6030332"/>
                  </a:lnTo>
                  <a:lnTo>
                    <a:pt x="4181087" y="6043060"/>
                  </a:lnTo>
                  <a:lnTo>
                    <a:pt x="4230699" y="6055187"/>
                  </a:lnTo>
                  <a:lnTo>
                    <a:pt x="4280370" y="6066705"/>
                  </a:lnTo>
                  <a:lnTo>
                    <a:pt x="4330098" y="6077609"/>
                  </a:lnTo>
                  <a:lnTo>
                    <a:pt x="4379886" y="6087890"/>
                  </a:lnTo>
                  <a:lnTo>
                    <a:pt x="4429733" y="6097543"/>
                  </a:lnTo>
                  <a:lnTo>
                    <a:pt x="4479640" y="6106558"/>
                  </a:lnTo>
                  <a:lnTo>
                    <a:pt x="4529608" y="6114930"/>
                  </a:lnTo>
                  <a:lnTo>
                    <a:pt x="4579637" y="6122652"/>
                  </a:lnTo>
                  <a:lnTo>
                    <a:pt x="4629728" y="6129716"/>
                  </a:lnTo>
                  <a:lnTo>
                    <a:pt x="4679880" y="6136115"/>
                  </a:lnTo>
                  <a:lnTo>
                    <a:pt x="4730096" y="6141842"/>
                  </a:lnTo>
                  <a:lnTo>
                    <a:pt x="4780375" y="6146890"/>
                  </a:lnTo>
                  <a:lnTo>
                    <a:pt x="4830718" y="6151252"/>
                  </a:lnTo>
                  <a:lnTo>
                    <a:pt x="4881125" y="6154921"/>
                  </a:lnTo>
                  <a:lnTo>
                    <a:pt x="4931597" y="6157890"/>
                  </a:lnTo>
                  <a:lnTo>
                    <a:pt x="4982135" y="6160151"/>
                  </a:lnTo>
                  <a:lnTo>
                    <a:pt x="5032738" y="6161697"/>
                  </a:lnTo>
                  <a:lnTo>
                    <a:pt x="5083408" y="6162522"/>
                  </a:lnTo>
                  <a:lnTo>
                    <a:pt x="5135469" y="6162621"/>
                  </a:lnTo>
                  <a:lnTo>
                    <a:pt x="5187190" y="6161953"/>
                  </a:lnTo>
                  <a:lnTo>
                    <a:pt x="5238565" y="6160504"/>
                  </a:lnTo>
                  <a:lnTo>
                    <a:pt x="5289586" y="6158263"/>
                  </a:lnTo>
                  <a:lnTo>
                    <a:pt x="5340247" y="6155219"/>
                  </a:lnTo>
                  <a:lnTo>
                    <a:pt x="5390542" y="6151359"/>
                  </a:lnTo>
                  <a:lnTo>
                    <a:pt x="5440464" y="6146671"/>
                  </a:lnTo>
                  <a:lnTo>
                    <a:pt x="5490006" y="6141144"/>
                  </a:lnTo>
                  <a:lnTo>
                    <a:pt x="5539162" y="6134765"/>
                  </a:lnTo>
                  <a:lnTo>
                    <a:pt x="5587925" y="6127523"/>
                  </a:lnTo>
                  <a:lnTo>
                    <a:pt x="5636288" y="6119406"/>
                  </a:lnTo>
                  <a:lnTo>
                    <a:pt x="5684245" y="6110401"/>
                  </a:lnTo>
                  <a:lnTo>
                    <a:pt x="5867379" y="6066358"/>
                  </a:lnTo>
                  <a:lnTo>
                    <a:pt x="5867379" y="1118997"/>
                  </a:lnTo>
                  <a:lnTo>
                    <a:pt x="5835121" y="1101978"/>
                  </a:lnTo>
                  <a:lnTo>
                    <a:pt x="5760623" y="1062007"/>
                  </a:lnTo>
                  <a:lnTo>
                    <a:pt x="5683347" y="1019638"/>
                  </a:lnTo>
                  <a:lnTo>
                    <a:pt x="5643374" y="997267"/>
                  </a:lnTo>
                  <a:lnTo>
                    <a:pt x="5602353" y="973953"/>
                  </a:lnTo>
                  <a:lnTo>
                    <a:pt x="5560166" y="949578"/>
                  </a:lnTo>
                  <a:lnTo>
                    <a:pt x="5516697" y="924030"/>
                  </a:lnTo>
                  <a:lnTo>
                    <a:pt x="5471827" y="897193"/>
                  </a:lnTo>
                  <a:lnTo>
                    <a:pt x="5425439" y="868952"/>
                  </a:lnTo>
                  <a:lnTo>
                    <a:pt x="5377414" y="839192"/>
                  </a:lnTo>
                  <a:lnTo>
                    <a:pt x="5327636" y="807798"/>
                  </a:lnTo>
                  <a:lnTo>
                    <a:pt x="5275986" y="774655"/>
                  </a:lnTo>
                  <a:lnTo>
                    <a:pt x="5222346" y="739648"/>
                  </a:lnTo>
                  <a:lnTo>
                    <a:pt x="5179081" y="710791"/>
                  </a:lnTo>
                  <a:lnTo>
                    <a:pt x="5136346" y="681469"/>
                  </a:lnTo>
                  <a:lnTo>
                    <a:pt x="5094160" y="651667"/>
                  </a:lnTo>
                  <a:lnTo>
                    <a:pt x="5052538" y="621368"/>
                  </a:lnTo>
                  <a:lnTo>
                    <a:pt x="5011499" y="590557"/>
                  </a:lnTo>
                  <a:lnTo>
                    <a:pt x="4971060" y="559219"/>
                  </a:lnTo>
                  <a:lnTo>
                    <a:pt x="4931239" y="527336"/>
                  </a:lnTo>
                  <a:lnTo>
                    <a:pt x="4892052" y="494895"/>
                  </a:lnTo>
                  <a:lnTo>
                    <a:pt x="4853517" y="461879"/>
                  </a:lnTo>
                  <a:lnTo>
                    <a:pt x="4815652" y="428271"/>
                  </a:lnTo>
                  <a:lnTo>
                    <a:pt x="4778473" y="394058"/>
                  </a:lnTo>
                  <a:lnTo>
                    <a:pt x="4741999" y="359222"/>
                  </a:lnTo>
                  <a:lnTo>
                    <a:pt x="4706246" y="323749"/>
                  </a:lnTo>
                  <a:lnTo>
                    <a:pt x="4671232" y="287622"/>
                  </a:lnTo>
                  <a:lnTo>
                    <a:pt x="4636974" y="250825"/>
                  </a:lnTo>
                  <a:lnTo>
                    <a:pt x="4603490" y="213344"/>
                  </a:lnTo>
                  <a:lnTo>
                    <a:pt x="4570797" y="175162"/>
                  </a:lnTo>
                  <a:lnTo>
                    <a:pt x="4538912" y="136263"/>
                  </a:lnTo>
                  <a:lnTo>
                    <a:pt x="4507853" y="96633"/>
                  </a:lnTo>
                  <a:lnTo>
                    <a:pt x="4477637" y="56254"/>
                  </a:lnTo>
                  <a:lnTo>
                    <a:pt x="4448281" y="15113"/>
                  </a:lnTo>
                  <a:lnTo>
                    <a:pt x="4438375" y="0"/>
                  </a:lnTo>
                  <a:close/>
                </a:path>
              </a:pathLst>
            </a:custGeom>
            <a:solidFill>
              <a:srgbClr val="4E5645">
                <a:alpha val="8588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 descr=""/>
            <p:cNvSpPr/>
            <p:nvPr/>
          </p:nvSpPr>
          <p:spPr>
            <a:xfrm>
              <a:off x="5962680" y="638208"/>
              <a:ext cx="6229350" cy="5140960"/>
            </a:xfrm>
            <a:custGeom>
              <a:avLst/>
              <a:gdLst/>
              <a:ahLst/>
              <a:cxnLst/>
              <a:rect l="l" t="t" r="r" b="b"/>
              <a:pathLst>
                <a:path w="6229350" h="5140960">
                  <a:moveTo>
                    <a:pt x="6229319" y="5140460"/>
                  </a:moveTo>
                  <a:lnTo>
                    <a:pt x="6182162" y="5133019"/>
                  </a:lnTo>
                  <a:lnTo>
                    <a:pt x="6117830" y="5121596"/>
                  </a:lnTo>
                  <a:lnTo>
                    <a:pt x="6055314" y="5109260"/>
                  </a:lnTo>
                  <a:lnTo>
                    <a:pt x="5994557" y="5096076"/>
                  </a:lnTo>
                  <a:lnTo>
                    <a:pt x="5935498" y="5082108"/>
                  </a:lnTo>
                  <a:lnTo>
                    <a:pt x="5878081" y="5067419"/>
                  </a:lnTo>
                  <a:lnTo>
                    <a:pt x="5822245" y="5052073"/>
                  </a:lnTo>
                  <a:lnTo>
                    <a:pt x="5767932" y="5036135"/>
                  </a:lnTo>
                  <a:lnTo>
                    <a:pt x="5715083" y="5019669"/>
                  </a:lnTo>
                  <a:lnTo>
                    <a:pt x="5663640" y="5002738"/>
                  </a:lnTo>
                  <a:lnTo>
                    <a:pt x="5613543" y="4985406"/>
                  </a:lnTo>
                  <a:lnTo>
                    <a:pt x="5564735" y="4967738"/>
                  </a:lnTo>
                  <a:lnTo>
                    <a:pt x="5517156" y="4949797"/>
                  </a:lnTo>
                  <a:lnTo>
                    <a:pt x="5470748" y="4931647"/>
                  </a:lnTo>
                  <a:lnTo>
                    <a:pt x="5425452" y="4913353"/>
                  </a:lnTo>
                  <a:lnTo>
                    <a:pt x="5381209" y="4894978"/>
                  </a:lnTo>
                  <a:lnTo>
                    <a:pt x="5337960" y="4876587"/>
                  </a:lnTo>
                  <a:lnTo>
                    <a:pt x="5295647" y="4858242"/>
                  </a:lnTo>
                  <a:lnTo>
                    <a:pt x="5254211" y="4840009"/>
                  </a:lnTo>
                  <a:lnTo>
                    <a:pt x="5213593" y="4821951"/>
                  </a:lnTo>
                  <a:lnTo>
                    <a:pt x="5173735" y="4804133"/>
                  </a:lnTo>
                  <a:lnTo>
                    <a:pt x="5134577" y="4786617"/>
                  </a:lnTo>
                  <a:lnTo>
                    <a:pt x="5096062" y="4769469"/>
                  </a:lnTo>
                  <a:lnTo>
                    <a:pt x="5058130" y="4752751"/>
                  </a:lnTo>
                  <a:lnTo>
                    <a:pt x="5020722" y="4736529"/>
                  </a:lnTo>
                  <a:lnTo>
                    <a:pt x="4983780" y="4720866"/>
                  </a:lnTo>
                  <a:lnTo>
                    <a:pt x="4947246" y="4705826"/>
                  </a:lnTo>
                  <a:lnTo>
                    <a:pt x="4911059" y="4691473"/>
                  </a:lnTo>
                  <a:lnTo>
                    <a:pt x="4847738" y="4666118"/>
                  </a:lnTo>
                  <a:lnTo>
                    <a:pt x="4791627" y="4642178"/>
                  </a:lnTo>
                  <a:lnTo>
                    <a:pt x="4741655" y="4619436"/>
                  </a:lnTo>
                  <a:lnTo>
                    <a:pt x="4696749" y="4597669"/>
                  </a:lnTo>
                  <a:lnTo>
                    <a:pt x="4655836" y="4576660"/>
                  </a:lnTo>
                  <a:lnTo>
                    <a:pt x="4617844" y="4556189"/>
                  </a:lnTo>
                  <a:lnTo>
                    <a:pt x="4581699" y="4536034"/>
                  </a:lnTo>
                  <a:lnTo>
                    <a:pt x="4546329" y="4515978"/>
                  </a:lnTo>
                  <a:lnTo>
                    <a:pt x="4510662" y="4495801"/>
                  </a:lnTo>
                  <a:lnTo>
                    <a:pt x="4473624" y="4475281"/>
                  </a:lnTo>
                  <a:lnTo>
                    <a:pt x="4434144" y="4454201"/>
                  </a:lnTo>
                  <a:lnTo>
                    <a:pt x="4391148" y="4432340"/>
                  </a:lnTo>
                  <a:lnTo>
                    <a:pt x="4343563" y="4409479"/>
                  </a:lnTo>
                  <a:lnTo>
                    <a:pt x="4290318" y="4385397"/>
                  </a:lnTo>
                  <a:lnTo>
                    <a:pt x="4230339" y="4359876"/>
                  </a:lnTo>
                  <a:lnTo>
                    <a:pt x="4182689" y="4340625"/>
                  </a:lnTo>
                  <a:lnTo>
                    <a:pt x="4134813" y="4322179"/>
                  </a:lnTo>
                  <a:lnTo>
                    <a:pt x="4086703" y="4304568"/>
                  </a:lnTo>
                  <a:lnTo>
                    <a:pt x="4038348" y="4287823"/>
                  </a:lnTo>
                  <a:lnTo>
                    <a:pt x="3989740" y="4271974"/>
                  </a:lnTo>
                  <a:lnTo>
                    <a:pt x="3940869" y="4257053"/>
                  </a:lnTo>
                  <a:lnTo>
                    <a:pt x="3891725" y="4243090"/>
                  </a:lnTo>
                  <a:lnTo>
                    <a:pt x="3842301" y="4230115"/>
                  </a:lnTo>
                  <a:lnTo>
                    <a:pt x="3792586" y="4218160"/>
                  </a:lnTo>
                  <a:lnTo>
                    <a:pt x="3742571" y="4207255"/>
                  </a:lnTo>
                  <a:lnTo>
                    <a:pt x="3692247" y="4197430"/>
                  </a:lnTo>
                  <a:lnTo>
                    <a:pt x="3641605" y="4188718"/>
                  </a:lnTo>
                  <a:lnTo>
                    <a:pt x="3590635" y="4181147"/>
                  </a:lnTo>
                  <a:lnTo>
                    <a:pt x="3539328" y="4174749"/>
                  </a:lnTo>
                  <a:lnTo>
                    <a:pt x="3487674" y="4169555"/>
                  </a:lnTo>
                  <a:lnTo>
                    <a:pt x="3435666" y="4165596"/>
                  </a:lnTo>
                  <a:lnTo>
                    <a:pt x="3383292" y="4162901"/>
                  </a:lnTo>
                  <a:lnTo>
                    <a:pt x="3330544" y="4161502"/>
                  </a:lnTo>
                  <a:lnTo>
                    <a:pt x="3279236" y="4161340"/>
                  </a:lnTo>
                  <a:lnTo>
                    <a:pt x="3228213" y="4162292"/>
                  </a:lnTo>
                  <a:lnTo>
                    <a:pt x="3177468" y="4164330"/>
                  </a:lnTo>
                  <a:lnTo>
                    <a:pt x="3126995" y="4167429"/>
                  </a:lnTo>
                  <a:lnTo>
                    <a:pt x="3076786" y="4171562"/>
                  </a:lnTo>
                  <a:lnTo>
                    <a:pt x="3026836" y="4176702"/>
                  </a:lnTo>
                  <a:lnTo>
                    <a:pt x="2977138" y="4182823"/>
                  </a:lnTo>
                  <a:lnTo>
                    <a:pt x="2927684" y="4189899"/>
                  </a:lnTo>
                  <a:lnTo>
                    <a:pt x="2878469" y="4197903"/>
                  </a:lnTo>
                  <a:lnTo>
                    <a:pt x="2829487" y="4206808"/>
                  </a:lnTo>
                  <a:lnTo>
                    <a:pt x="2780729" y="4216588"/>
                  </a:lnTo>
                  <a:lnTo>
                    <a:pt x="2732191" y="4227217"/>
                  </a:lnTo>
                  <a:lnTo>
                    <a:pt x="2683865" y="4238668"/>
                  </a:lnTo>
                  <a:lnTo>
                    <a:pt x="2635744" y="4250915"/>
                  </a:lnTo>
                  <a:lnTo>
                    <a:pt x="2587823" y="4263931"/>
                  </a:lnTo>
                  <a:lnTo>
                    <a:pt x="2540094" y="4277689"/>
                  </a:lnTo>
                  <a:lnTo>
                    <a:pt x="2492551" y="4292164"/>
                  </a:lnTo>
                  <a:lnTo>
                    <a:pt x="2445187" y="4307329"/>
                  </a:lnTo>
                  <a:lnTo>
                    <a:pt x="2397996" y="4323156"/>
                  </a:lnTo>
                  <a:lnTo>
                    <a:pt x="2350972" y="4339621"/>
                  </a:lnTo>
                  <a:lnTo>
                    <a:pt x="2304106" y="4356695"/>
                  </a:lnTo>
                  <a:lnTo>
                    <a:pt x="2257394" y="4374354"/>
                  </a:lnTo>
                  <a:lnTo>
                    <a:pt x="2209985" y="4392714"/>
                  </a:lnTo>
                  <a:lnTo>
                    <a:pt x="2162633" y="4411138"/>
                  </a:lnTo>
                  <a:lnTo>
                    <a:pt x="2115237" y="4429395"/>
                  </a:lnTo>
                  <a:lnTo>
                    <a:pt x="2067695" y="4447252"/>
                  </a:lnTo>
                  <a:lnTo>
                    <a:pt x="2019904" y="4464476"/>
                  </a:lnTo>
                  <a:lnTo>
                    <a:pt x="1971763" y="4480836"/>
                  </a:lnTo>
                  <a:lnTo>
                    <a:pt x="1923169" y="4496098"/>
                  </a:lnTo>
                  <a:lnTo>
                    <a:pt x="1874021" y="4510031"/>
                  </a:lnTo>
                  <a:lnTo>
                    <a:pt x="1824216" y="4522401"/>
                  </a:lnTo>
                  <a:lnTo>
                    <a:pt x="1773651" y="4532977"/>
                  </a:lnTo>
                  <a:lnTo>
                    <a:pt x="1721282" y="4542189"/>
                  </a:lnTo>
                  <a:lnTo>
                    <a:pt x="1669384" y="4549957"/>
                  </a:lnTo>
                  <a:lnTo>
                    <a:pt x="1617963" y="4556274"/>
                  </a:lnTo>
                  <a:lnTo>
                    <a:pt x="1567021" y="4561132"/>
                  </a:lnTo>
                  <a:lnTo>
                    <a:pt x="1516562" y="4564527"/>
                  </a:lnTo>
                  <a:lnTo>
                    <a:pt x="1466590" y="4566451"/>
                  </a:lnTo>
                  <a:lnTo>
                    <a:pt x="1417109" y="4566897"/>
                  </a:lnTo>
                  <a:lnTo>
                    <a:pt x="1368122" y="4565859"/>
                  </a:lnTo>
                  <a:lnTo>
                    <a:pt x="1319632" y="4563331"/>
                  </a:lnTo>
                  <a:lnTo>
                    <a:pt x="1271645" y="4559305"/>
                  </a:lnTo>
                  <a:lnTo>
                    <a:pt x="1224162" y="4553775"/>
                  </a:lnTo>
                  <a:lnTo>
                    <a:pt x="1177189" y="4546735"/>
                  </a:lnTo>
                  <a:lnTo>
                    <a:pt x="1130728" y="4538178"/>
                  </a:lnTo>
                  <a:lnTo>
                    <a:pt x="1084784" y="4528097"/>
                  </a:lnTo>
                  <a:lnTo>
                    <a:pt x="1039360" y="4516486"/>
                  </a:lnTo>
                  <a:lnTo>
                    <a:pt x="994459" y="4503339"/>
                  </a:lnTo>
                  <a:lnTo>
                    <a:pt x="950086" y="4488648"/>
                  </a:lnTo>
                  <a:lnTo>
                    <a:pt x="906244" y="4472406"/>
                  </a:lnTo>
                  <a:lnTo>
                    <a:pt x="862937" y="4454609"/>
                  </a:lnTo>
                  <a:lnTo>
                    <a:pt x="820168" y="4435248"/>
                  </a:lnTo>
                  <a:lnTo>
                    <a:pt x="777942" y="4414317"/>
                  </a:lnTo>
                  <a:lnTo>
                    <a:pt x="736261" y="4391810"/>
                  </a:lnTo>
                  <a:lnTo>
                    <a:pt x="695130" y="4367720"/>
                  </a:lnTo>
                  <a:lnTo>
                    <a:pt x="654552" y="4342041"/>
                  </a:lnTo>
                  <a:lnTo>
                    <a:pt x="614531" y="4314765"/>
                  </a:lnTo>
                  <a:lnTo>
                    <a:pt x="575071" y="4285887"/>
                  </a:lnTo>
                  <a:lnTo>
                    <a:pt x="536175" y="4255399"/>
                  </a:lnTo>
                  <a:lnTo>
                    <a:pt x="497847" y="4223295"/>
                  </a:lnTo>
                  <a:lnTo>
                    <a:pt x="460090" y="4189569"/>
                  </a:lnTo>
                  <a:lnTo>
                    <a:pt x="420740" y="4152048"/>
                  </a:lnTo>
                  <a:lnTo>
                    <a:pt x="383282" y="4113805"/>
                  </a:lnTo>
                  <a:lnTo>
                    <a:pt x="347698" y="4074852"/>
                  </a:lnTo>
                  <a:lnTo>
                    <a:pt x="313969" y="4035202"/>
                  </a:lnTo>
                  <a:lnTo>
                    <a:pt x="282076" y="3994867"/>
                  </a:lnTo>
                  <a:lnTo>
                    <a:pt x="252001" y="3953860"/>
                  </a:lnTo>
                  <a:lnTo>
                    <a:pt x="223725" y="3912193"/>
                  </a:lnTo>
                  <a:lnTo>
                    <a:pt x="197229" y="3869878"/>
                  </a:lnTo>
                  <a:lnTo>
                    <a:pt x="172494" y="3826929"/>
                  </a:lnTo>
                  <a:lnTo>
                    <a:pt x="149501" y="3783357"/>
                  </a:lnTo>
                  <a:lnTo>
                    <a:pt x="128232" y="3739175"/>
                  </a:lnTo>
                  <a:lnTo>
                    <a:pt x="108668" y="3694396"/>
                  </a:lnTo>
                  <a:lnTo>
                    <a:pt x="90789" y="3649031"/>
                  </a:lnTo>
                  <a:lnTo>
                    <a:pt x="74578" y="3603094"/>
                  </a:lnTo>
                  <a:lnTo>
                    <a:pt x="60016" y="3556597"/>
                  </a:lnTo>
                  <a:lnTo>
                    <a:pt x="47083" y="3509552"/>
                  </a:lnTo>
                  <a:lnTo>
                    <a:pt x="35761" y="3461972"/>
                  </a:lnTo>
                  <a:lnTo>
                    <a:pt x="26031" y="3413869"/>
                  </a:lnTo>
                  <a:lnTo>
                    <a:pt x="17874" y="3365256"/>
                  </a:lnTo>
                  <a:lnTo>
                    <a:pt x="11272" y="3316144"/>
                  </a:lnTo>
                  <a:lnTo>
                    <a:pt x="6205" y="3266548"/>
                  </a:lnTo>
                  <a:lnTo>
                    <a:pt x="2656" y="3216479"/>
                  </a:lnTo>
                  <a:lnTo>
                    <a:pt x="604" y="3165949"/>
                  </a:lnTo>
                  <a:lnTo>
                    <a:pt x="0" y="3115704"/>
                  </a:lnTo>
                  <a:lnTo>
                    <a:pt x="799" y="3065956"/>
                  </a:lnTo>
                  <a:lnTo>
                    <a:pt x="2988" y="3016699"/>
                  </a:lnTo>
                  <a:lnTo>
                    <a:pt x="6554" y="2967930"/>
                  </a:lnTo>
                  <a:lnTo>
                    <a:pt x="11484" y="2919645"/>
                  </a:lnTo>
                  <a:lnTo>
                    <a:pt x="17763" y="2871841"/>
                  </a:lnTo>
                  <a:lnTo>
                    <a:pt x="25379" y="2824513"/>
                  </a:lnTo>
                  <a:lnTo>
                    <a:pt x="34318" y="2777657"/>
                  </a:lnTo>
                  <a:lnTo>
                    <a:pt x="44567" y="2731270"/>
                  </a:lnTo>
                  <a:lnTo>
                    <a:pt x="56112" y="2685348"/>
                  </a:lnTo>
                  <a:lnTo>
                    <a:pt x="68939" y="2639887"/>
                  </a:lnTo>
                  <a:lnTo>
                    <a:pt x="83036" y="2594883"/>
                  </a:lnTo>
                  <a:lnTo>
                    <a:pt x="98388" y="2550332"/>
                  </a:lnTo>
                  <a:lnTo>
                    <a:pt x="114983" y="2506230"/>
                  </a:lnTo>
                  <a:lnTo>
                    <a:pt x="132806" y="2462573"/>
                  </a:lnTo>
                  <a:lnTo>
                    <a:pt x="151845" y="2419358"/>
                  </a:lnTo>
                  <a:lnTo>
                    <a:pt x="172086" y="2376581"/>
                  </a:lnTo>
                  <a:lnTo>
                    <a:pt x="193515" y="2334237"/>
                  </a:lnTo>
                  <a:lnTo>
                    <a:pt x="216120" y="2292323"/>
                  </a:lnTo>
                  <a:lnTo>
                    <a:pt x="239886" y="2250835"/>
                  </a:lnTo>
                  <a:lnTo>
                    <a:pt x="264800" y="2209769"/>
                  </a:lnTo>
                  <a:lnTo>
                    <a:pt x="290848" y="2169122"/>
                  </a:lnTo>
                  <a:lnTo>
                    <a:pt x="318018" y="2128888"/>
                  </a:lnTo>
                  <a:lnTo>
                    <a:pt x="346296" y="2089066"/>
                  </a:lnTo>
                  <a:lnTo>
                    <a:pt x="375668" y="2049650"/>
                  </a:lnTo>
                  <a:lnTo>
                    <a:pt x="406121" y="2010636"/>
                  </a:lnTo>
                  <a:lnTo>
                    <a:pt x="437641" y="1972022"/>
                  </a:lnTo>
                  <a:lnTo>
                    <a:pt x="470215" y="1933802"/>
                  </a:lnTo>
                  <a:lnTo>
                    <a:pt x="503830" y="1895973"/>
                  </a:lnTo>
                  <a:lnTo>
                    <a:pt x="538471" y="1858532"/>
                  </a:lnTo>
                  <a:lnTo>
                    <a:pt x="574127" y="1821474"/>
                  </a:lnTo>
                  <a:lnTo>
                    <a:pt x="610782" y="1784795"/>
                  </a:lnTo>
                  <a:lnTo>
                    <a:pt x="648424" y="1748492"/>
                  </a:lnTo>
                  <a:lnTo>
                    <a:pt x="687039" y="1712561"/>
                  </a:lnTo>
                  <a:lnTo>
                    <a:pt x="724970" y="1678411"/>
                  </a:lnTo>
                  <a:lnTo>
                    <a:pt x="763462" y="1644793"/>
                  </a:lnTo>
                  <a:lnTo>
                    <a:pt x="802479" y="1611672"/>
                  </a:lnTo>
                  <a:lnTo>
                    <a:pt x="841984" y="1579017"/>
                  </a:lnTo>
                  <a:lnTo>
                    <a:pt x="881940" y="1546795"/>
                  </a:lnTo>
                  <a:lnTo>
                    <a:pt x="922311" y="1514972"/>
                  </a:lnTo>
                  <a:lnTo>
                    <a:pt x="963058" y="1483517"/>
                  </a:lnTo>
                  <a:lnTo>
                    <a:pt x="1004145" y="1452395"/>
                  </a:lnTo>
                  <a:lnTo>
                    <a:pt x="1045536" y="1421576"/>
                  </a:lnTo>
                  <a:lnTo>
                    <a:pt x="1087193" y="1391025"/>
                  </a:lnTo>
                  <a:lnTo>
                    <a:pt x="1129079" y="1360710"/>
                  </a:lnTo>
                  <a:lnTo>
                    <a:pt x="1171158" y="1330599"/>
                  </a:lnTo>
                  <a:lnTo>
                    <a:pt x="1213392" y="1300658"/>
                  </a:lnTo>
                  <a:lnTo>
                    <a:pt x="1255745" y="1270855"/>
                  </a:lnTo>
                  <a:lnTo>
                    <a:pt x="1296555" y="1242390"/>
                  </a:lnTo>
                  <a:lnTo>
                    <a:pt x="1337518" y="1214163"/>
                  </a:lnTo>
                  <a:lnTo>
                    <a:pt x="1378636" y="1186177"/>
                  </a:lnTo>
                  <a:lnTo>
                    <a:pt x="1419912" y="1158435"/>
                  </a:lnTo>
                  <a:lnTo>
                    <a:pt x="1461347" y="1130940"/>
                  </a:lnTo>
                  <a:lnTo>
                    <a:pt x="1502942" y="1103694"/>
                  </a:lnTo>
                  <a:lnTo>
                    <a:pt x="1544699" y="1076701"/>
                  </a:lnTo>
                  <a:lnTo>
                    <a:pt x="1586620" y="1049962"/>
                  </a:lnTo>
                  <a:lnTo>
                    <a:pt x="1628707" y="1023481"/>
                  </a:lnTo>
                  <a:lnTo>
                    <a:pt x="1670961" y="997261"/>
                  </a:lnTo>
                  <a:lnTo>
                    <a:pt x="1713384" y="971304"/>
                  </a:lnTo>
                  <a:lnTo>
                    <a:pt x="1755977" y="945613"/>
                  </a:lnTo>
                  <a:lnTo>
                    <a:pt x="1798744" y="920191"/>
                  </a:lnTo>
                  <a:lnTo>
                    <a:pt x="1841684" y="895041"/>
                  </a:lnTo>
                  <a:lnTo>
                    <a:pt x="1884800" y="870165"/>
                  </a:lnTo>
                  <a:lnTo>
                    <a:pt x="1928093" y="845567"/>
                  </a:lnTo>
                  <a:lnTo>
                    <a:pt x="1971566" y="821248"/>
                  </a:lnTo>
                  <a:lnTo>
                    <a:pt x="2015219" y="797212"/>
                  </a:lnTo>
                  <a:lnTo>
                    <a:pt x="2059056" y="773462"/>
                  </a:lnTo>
                  <a:lnTo>
                    <a:pt x="2103076" y="750000"/>
                  </a:lnTo>
                  <a:lnTo>
                    <a:pt x="2147282" y="726829"/>
                  </a:lnTo>
                  <a:lnTo>
                    <a:pt x="2191676" y="703952"/>
                  </a:lnTo>
                  <a:lnTo>
                    <a:pt x="2236260" y="681371"/>
                  </a:lnTo>
                  <a:lnTo>
                    <a:pt x="2281034" y="659090"/>
                  </a:lnTo>
                  <a:lnTo>
                    <a:pt x="2326002" y="637111"/>
                  </a:lnTo>
                  <a:lnTo>
                    <a:pt x="2371163" y="615437"/>
                  </a:lnTo>
                  <a:lnTo>
                    <a:pt x="2416521" y="594071"/>
                  </a:lnTo>
                  <a:lnTo>
                    <a:pt x="2462077" y="573015"/>
                  </a:lnTo>
                  <a:lnTo>
                    <a:pt x="2507832" y="552273"/>
                  </a:lnTo>
                  <a:lnTo>
                    <a:pt x="2553789" y="531847"/>
                  </a:lnTo>
                  <a:lnTo>
                    <a:pt x="2599948" y="511739"/>
                  </a:lnTo>
                  <a:lnTo>
                    <a:pt x="2646312" y="491953"/>
                  </a:lnTo>
                  <a:lnTo>
                    <a:pt x="2692883" y="472492"/>
                  </a:lnTo>
                  <a:lnTo>
                    <a:pt x="2739661" y="453358"/>
                  </a:lnTo>
                  <a:lnTo>
                    <a:pt x="2786650" y="434554"/>
                  </a:lnTo>
                  <a:lnTo>
                    <a:pt x="2833849" y="416082"/>
                  </a:lnTo>
                  <a:lnTo>
                    <a:pt x="2881262" y="397946"/>
                  </a:lnTo>
                  <a:lnTo>
                    <a:pt x="2928890" y="380148"/>
                  </a:lnTo>
                  <a:lnTo>
                    <a:pt x="2976734" y="362692"/>
                  </a:lnTo>
                  <a:lnTo>
                    <a:pt x="3024796" y="345579"/>
                  </a:lnTo>
                  <a:lnTo>
                    <a:pt x="3073079" y="328812"/>
                  </a:lnTo>
                  <a:lnTo>
                    <a:pt x="3121583" y="312396"/>
                  </a:lnTo>
                  <a:lnTo>
                    <a:pt x="3170310" y="296331"/>
                  </a:lnTo>
                  <a:lnTo>
                    <a:pt x="3219262" y="280621"/>
                  </a:lnTo>
                  <a:lnTo>
                    <a:pt x="3268441" y="265269"/>
                  </a:lnTo>
                  <a:lnTo>
                    <a:pt x="3316718" y="250627"/>
                  </a:lnTo>
                  <a:lnTo>
                    <a:pt x="3365051" y="236376"/>
                  </a:lnTo>
                  <a:lnTo>
                    <a:pt x="3413440" y="222516"/>
                  </a:lnTo>
                  <a:lnTo>
                    <a:pt x="3461886" y="209051"/>
                  </a:lnTo>
                  <a:lnTo>
                    <a:pt x="3510390" y="195983"/>
                  </a:lnTo>
                  <a:lnTo>
                    <a:pt x="3558951" y="183314"/>
                  </a:lnTo>
                  <a:lnTo>
                    <a:pt x="3607570" y="171047"/>
                  </a:lnTo>
                  <a:lnTo>
                    <a:pt x="3656247" y="159184"/>
                  </a:lnTo>
                  <a:lnTo>
                    <a:pt x="3704983" y="147726"/>
                  </a:lnTo>
                  <a:lnTo>
                    <a:pt x="3753778" y="136677"/>
                  </a:lnTo>
                  <a:lnTo>
                    <a:pt x="3802631" y="126039"/>
                  </a:lnTo>
                  <a:lnTo>
                    <a:pt x="3851545" y="115814"/>
                  </a:lnTo>
                  <a:lnTo>
                    <a:pt x="3900518" y="106005"/>
                  </a:lnTo>
                  <a:lnTo>
                    <a:pt x="3949551" y="96613"/>
                  </a:lnTo>
                  <a:lnTo>
                    <a:pt x="3998644" y="87641"/>
                  </a:lnTo>
                  <a:lnTo>
                    <a:pt x="4047799" y="79091"/>
                  </a:lnTo>
                  <a:lnTo>
                    <a:pt x="4097014" y="70966"/>
                  </a:lnTo>
                  <a:lnTo>
                    <a:pt x="4146291" y="63268"/>
                  </a:lnTo>
                  <a:lnTo>
                    <a:pt x="4195629" y="55999"/>
                  </a:lnTo>
                  <a:lnTo>
                    <a:pt x="4245030" y="49162"/>
                  </a:lnTo>
                  <a:lnTo>
                    <a:pt x="4294493" y="42759"/>
                  </a:lnTo>
                  <a:lnTo>
                    <a:pt x="4344018" y="36791"/>
                  </a:lnTo>
                  <a:lnTo>
                    <a:pt x="4393607" y="31263"/>
                  </a:lnTo>
                  <a:lnTo>
                    <a:pt x="4443259" y="26175"/>
                  </a:lnTo>
                  <a:lnTo>
                    <a:pt x="4492974" y="21530"/>
                  </a:lnTo>
                  <a:lnTo>
                    <a:pt x="4542753" y="17330"/>
                  </a:lnTo>
                  <a:lnTo>
                    <a:pt x="4592597" y="13579"/>
                  </a:lnTo>
                  <a:lnTo>
                    <a:pt x="4642505" y="10277"/>
                  </a:lnTo>
                  <a:lnTo>
                    <a:pt x="4692478" y="7428"/>
                  </a:lnTo>
                  <a:lnTo>
                    <a:pt x="4742516" y="5034"/>
                  </a:lnTo>
                  <a:lnTo>
                    <a:pt x="4792620" y="3096"/>
                  </a:lnTo>
                  <a:lnTo>
                    <a:pt x="4842789" y="1618"/>
                  </a:lnTo>
                  <a:lnTo>
                    <a:pt x="4893025" y="601"/>
                  </a:lnTo>
                  <a:lnTo>
                    <a:pt x="4943349" y="69"/>
                  </a:lnTo>
                  <a:lnTo>
                    <a:pt x="4993736" y="0"/>
                  </a:lnTo>
                  <a:lnTo>
                    <a:pt x="5044187" y="394"/>
                  </a:lnTo>
                  <a:lnTo>
                    <a:pt x="5094703" y="1255"/>
                  </a:lnTo>
                  <a:lnTo>
                    <a:pt x="5145284" y="2585"/>
                  </a:lnTo>
                  <a:lnTo>
                    <a:pt x="5195931" y="4386"/>
                  </a:lnTo>
                  <a:lnTo>
                    <a:pt x="5246645" y="6661"/>
                  </a:lnTo>
                  <a:lnTo>
                    <a:pt x="5297425" y="9411"/>
                  </a:lnTo>
                  <a:lnTo>
                    <a:pt x="5348273" y="12640"/>
                  </a:lnTo>
                  <a:lnTo>
                    <a:pt x="5399189" y="16349"/>
                  </a:lnTo>
                  <a:lnTo>
                    <a:pt x="5450174" y="20540"/>
                  </a:lnTo>
                  <a:lnTo>
                    <a:pt x="5502340" y="25351"/>
                  </a:lnTo>
                  <a:lnTo>
                    <a:pt x="5554304" y="30642"/>
                  </a:lnTo>
                  <a:lnTo>
                    <a:pt x="5606066" y="36412"/>
                  </a:lnTo>
                  <a:lnTo>
                    <a:pt x="5657627" y="42663"/>
                  </a:lnTo>
                  <a:lnTo>
                    <a:pt x="5708987" y="49395"/>
                  </a:lnTo>
                  <a:lnTo>
                    <a:pt x="5760144" y="56608"/>
                  </a:lnTo>
                  <a:lnTo>
                    <a:pt x="5811101" y="64303"/>
                  </a:lnTo>
                  <a:lnTo>
                    <a:pt x="5861856" y="72480"/>
                  </a:lnTo>
                  <a:lnTo>
                    <a:pt x="5912409" y="81141"/>
                  </a:lnTo>
                  <a:lnTo>
                    <a:pt x="5962761" y="90286"/>
                  </a:lnTo>
                  <a:lnTo>
                    <a:pt x="6012911" y="99915"/>
                  </a:lnTo>
                </a:path>
              </a:pathLst>
            </a:custGeom>
            <a:ln w="60325">
              <a:solidFill>
                <a:srgbClr val="FDF3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"/>
          <p:cNvSpPr txBox="1"/>
          <p:nvPr/>
        </p:nvSpPr>
        <p:spPr>
          <a:xfrm>
            <a:off x="655319" y="1914588"/>
            <a:ext cx="7988934" cy="168528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marR="204470" indent="-343535">
              <a:lnSpc>
                <a:spcPct val="153000"/>
              </a:lnSpc>
              <a:spcBef>
                <a:spcPts val="100"/>
              </a:spcBef>
              <a:buClr>
                <a:srgbClr val="533D34"/>
              </a:buClr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Company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intends</a:t>
            </a:r>
            <a:r>
              <a:rPr dirty="0" sz="18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800" spc="-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locate its</a:t>
            </a:r>
            <a:r>
              <a:rPr dirty="0" sz="18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headquarters</a:t>
            </a:r>
            <a:r>
              <a:rPr dirty="0" sz="1800" spc="-114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</a:t>
            </a:r>
            <a:r>
              <a:rPr dirty="0" sz="18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</a:t>
            </a:r>
            <a:r>
              <a:rPr dirty="0" sz="1800" spc="-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prime</a:t>
            </a:r>
            <a:r>
              <a:rPr dirty="0" sz="18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location</a:t>
            </a:r>
            <a:r>
              <a:rPr dirty="0" sz="18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close to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important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thoroughfares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prospective customer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bases</a:t>
            </a:r>
            <a:r>
              <a:rPr dirty="0" sz="18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(Zhou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et</a:t>
            </a:r>
            <a:r>
              <a:rPr dirty="0" sz="18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al.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2022).</a:t>
            </a:r>
            <a:endParaRPr sz="1800">
              <a:latin typeface="Times New Roman"/>
              <a:cs typeface="Times New Roman"/>
            </a:endParaRPr>
          </a:p>
          <a:p>
            <a:pPr marL="355600" marR="5080" indent="-343535">
              <a:lnSpc>
                <a:spcPct val="1495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-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locations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renewable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energy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projects</a:t>
            </a:r>
            <a:r>
              <a:rPr dirty="0" sz="1800" spc="-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will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be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given</a:t>
            </a:r>
            <a:r>
              <a:rPr dirty="0" sz="18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priority,</a:t>
            </a:r>
            <a:r>
              <a:rPr dirty="0" sz="18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particularly</a:t>
            </a:r>
            <a:r>
              <a:rPr dirty="0" sz="18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those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with</a:t>
            </a:r>
            <a:r>
              <a:rPr dirty="0" sz="18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favourable</a:t>
            </a:r>
            <a:r>
              <a:rPr dirty="0" sz="1800" spc="-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8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conditions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regulatory</a:t>
            </a:r>
            <a:r>
              <a:rPr dirty="0" sz="18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frameworks.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3581" rIns="0" bIns="0" rtlCol="0" vert="horz">
            <a:spAutoFit/>
          </a:bodyPr>
          <a:lstStyle/>
          <a:p>
            <a:pPr marL="15875">
              <a:lnSpc>
                <a:spcPct val="100000"/>
              </a:lnSpc>
              <a:spcBef>
                <a:spcPts val="130"/>
              </a:spcBef>
            </a:pPr>
            <a:r>
              <a:rPr dirty="0" sz="2750"/>
              <a:t>Proposed</a:t>
            </a:r>
            <a:r>
              <a:rPr dirty="0" sz="2750" spc="215"/>
              <a:t> </a:t>
            </a:r>
            <a:r>
              <a:rPr dirty="0" sz="2750"/>
              <a:t>location</a:t>
            </a:r>
            <a:r>
              <a:rPr dirty="0" sz="2750" spc="215"/>
              <a:t> </a:t>
            </a:r>
            <a:r>
              <a:rPr dirty="0" sz="2750"/>
              <a:t>of</a:t>
            </a:r>
            <a:r>
              <a:rPr dirty="0" sz="2750" spc="20"/>
              <a:t> </a:t>
            </a:r>
            <a:r>
              <a:rPr dirty="0" sz="2750"/>
              <a:t>business</a:t>
            </a:r>
            <a:r>
              <a:rPr dirty="0" sz="2750" spc="80"/>
              <a:t> </a:t>
            </a:r>
            <a:r>
              <a:rPr dirty="0" sz="2750"/>
              <a:t>and</a:t>
            </a:r>
            <a:r>
              <a:rPr dirty="0" sz="2750" spc="-5"/>
              <a:t> </a:t>
            </a:r>
            <a:r>
              <a:rPr dirty="0" sz="2750"/>
              <a:t>its</a:t>
            </a:r>
            <a:r>
              <a:rPr dirty="0" sz="2750" spc="85"/>
              <a:t> </a:t>
            </a:r>
            <a:r>
              <a:rPr dirty="0" sz="2750"/>
              <a:t>legal</a:t>
            </a:r>
            <a:r>
              <a:rPr dirty="0" sz="2750" spc="20"/>
              <a:t> </a:t>
            </a:r>
            <a:r>
              <a:rPr dirty="0" sz="2750" spc="-10"/>
              <a:t>entity</a:t>
            </a:r>
            <a:endParaRPr sz="275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5932517" y="0"/>
            <a:ext cx="6289675" cy="6162675"/>
            <a:chOff x="5932517" y="0"/>
            <a:chExt cx="6289675" cy="6162675"/>
          </a:xfrm>
        </p:grpSpPr>
        <p:sp>
          <p:nvSpPr>
            <p:cNvPr id="3" name="object 3" descr=""/>
            <p:cNvSpPr/>
            <p:nvPr/>
          </p:nvSpPr>
          <p:spPr>
            <a:xfrm>
              <a:off x="6324620" y="0"/>
              <a:ext cx="5867400" cy="6162675"/>
            </a:xfrm>
            <a:custGeom>
              <a:avLst/>
              <a:gdLst/>
              <a:ahLst/>
              <a:cxnLst/>
              <a:rect l="l" t="t" r="r" b="b"/>
              <a:pathLst>
                <a:path w="5867400" h="6162675">
                  <a:moveTo>
                    <a:pt x="4438375" y="0"/>
                  </a:moveTo>
                  <a:lnTo>
                    <a:pt x="12552" y="0"/>
                  </a:lnTo>
                  <a:lnTo>
                    <a:pt x="2011" y="234950"/>
                  </a:lnTo>
                  <a:lnTo>
                    <a:pt x="989" y="284614"/>
                  </a:lnTo>
                  <a:lnTo>
                    <a:pt x="318" y="334292"/>
                  </a:lnTo>
                  <a:lnTo>
                    <a:pt x="0" y="383984"/>
                  </a:lnTo>
                  <a:lnTo>
                    <a:pt x="38" y="433691"/>
                  </a:lnTo>
                  <a:lnTo>
                    <a:pt x="437" y="483412"/>
                  </a:lnTo>
                  <a:lnTo>
                    <a:pt x="1199" y="533148"/>
                  </a:lnTo>
                  <a:lnTo>
                    <a:pt x="2328" y="582898"/>
                  </a:lnTo>
                  <a:lnTo>
                    <a:pt x="3828" y="632663"/>
                  </a:lnTo>
                  <a:lnTo>
                    <a:pt x="5700" y="682442"/>
                  </a:lnTo>
                  <a:lnTo>
                    <a:pt x="7950" y="732236"/>
                  </a:lnTo>
                  <a:lnTo>
                    <a:pt x="10579" y="782045"/>
                  </a:lnTo>
                  <a:lnTo>
                    <a:pt x="13592" y="831868"/>
                  </a:lnTo>
                  <a:lnTo>
                    <a:pt x="16991" y="881707"/>
                  </a:lnTo>
                  <a:lnTo>
                    <a:pt x="20781" y="931560"/>
                  </a:lnTo>
                  <a:lnTo>
                    <a:pt x="24964" y="981429"/>
                  </a:lnTo>
                  <a:lnTo>
                    <a:pt x="29543" y="1031312"/>
                  </a:lnTo>
                  <a:lnTo>
                    <a:pt x="34522" y="1081211"/>
                  </a:lnTo>
                  <a:lnTo>
                    <a:pt x="39905" y="1131125"/>
                  </a:lnTo>
                  <a:lnTo>
                    <a:pt x="45694" y="1181054"/>
                  </a:lnTo>
                  <a:lnTo>
                    <a:pt x="51893" y="1230999"/>
                  </a:lnTo>
                  <a:lnTo>
                    <a:pt x="58505" y="1280959"/>
                  </a:lnTo>
                  <a:lnTo>
                    <a:pt x="65534" y="1330934"/>
                  </a:lnTo>
                  <a:lnTo>
                    <a:pt x="72983" y="1380925"/>
                  </a:lnTo>
                  <a:lnTo>
                    <a:pt x="80855" y="1430932"/>
                  </a:lnTo>
                  <a:lnTo>
                    <a:pt x="89153" y="1480954"/>
                  </a:lnTo>
                  <a:lnTo>
                    <a:pt x="97881" y="1530992"/>
                  </a:lnTo>
                  <a:lnTo>
                    <a:pt x="107042" y="1581046"/>
                  </a:lnTo>
                  <a:lnTo>
                    <a:pt x="116640" y="1631116"/>
                  </a:lnTo>
                  <a:lnTo>
                    <a:pt x="126677" y="1681202"/>
                  </a:lnTo>
                  <a:lnTo>
                    <a:pt x="137158" y="1731303"/>
                  </a:lnTo>
                  <a:lnTo>
                    <a:pt x="148084" y="1781421"/>
                  </a:lnTo>
                  <a:lnTo>
                    <a:pt x="159461" y="1831555"/>
                  </a:lnTo>
                  <a:lnTo>
                    <a:pt x="171290" y="1881705"/>
                  </a:lnTo>
                  <a:lnTo>
                    <a:pt x="183576" y="1931872"/>
                  </a:lnTo>
                  <a:lnTo>
                    <a:pt x="196321" y="1982054"/>
                  </a:lnTo>
                  <a:lnTo>
                    <a:pt x="209529" y="2032253"/>
                  </a:lnTo>
                  <a:lnTo>
                    <a:pt x="222587" y="2080234"/>
                  </a:lnTo>
                  <a:lnTo>
                    <a:pt x="236028" y="2128083"/>
                  </a:lnTo>
                  <a:lnTo>
                    <a:pt x="249855" y="2175801"/>
                  </a:lnTo>
                  <a:lnTo>
                    <a:pt x="264069" y="2223386"/>
                  </a:lnTo>
                  <a:lnTo>
                    <a:pt x="278672" y="2270838"/>
                  </a:lnTo>
                  <a:lnTo>
                    <a:pt x="293667" y="2318157"/>
                  </a:lnTo>
                  <a:lnTo>
                    <a:pt x="309056" y="2365340"/>
                  </a:lnTo>
                  <a:lnTo>
                    <a:pt x="324840" y="2412389"/>
                  </a:lnTo>
                  <a:lnTo>
                    <a:pt x="341022" y="2459301"/>
                  </a:lnTo>
                  <a:lnTo>
                    <a:pt x="357604" y="2506077"/>
                  </a:lnTo>
                  <a:lnTo>
                    <a:pt x="374587" y="2552715"/>
                  </a:lnTo>
                  <a:lnTo>
                    <a:pt x="391975" y="2599215"/>
                  </a:lnTo>
                  <a:lnTo>
                    <a:pt x="409768" y="2645577"/>
                  </a:lnTo>
                  <a:lnTo>
                    <a:pt x="427969" y="2691798"/>
                  </a:lnTo>
                  <a:lnTo>
                    <a:pt x="446580" y="2737880"/>
                  </a:lnTo>
                  <a:lnTo>
                    <a:pt x="465604" y="2783821"/>
                  </a:lnTo>
                  <a:lnTo>
                    <a:pt x="485041" y="2829620"/>
                  </a:lnTo>
                  <a:lnTo>
                    <a:pt x="504894" y="2875276"/>
                  </a:lnTo>
                  <a:lnTo>
                    <a:pt x="525166" y="2920790"/>
                  </a:lnTo>
                  <a:lnTo>
                    <a:pt x="545858" y="2966160"/>
                  </a:lnTo>
                  <a:lnTo>
                    <a:pt x="566972" y="3011385"/>
                  </a:lnTo>
                  <a:lnTo>
                    <a:pt x="588510" y="3056465"/>
                  </a:lnTo>
                  <a:lnTo>
                    <a:pt x="610475" y="3101399"/>
                  </a:lnTo>
                  <a:lnTo>
                    <a:pt x="632868" y="3146186"/>
                  </a:lnTo>
                  <a:lnTo>
                    <a:pt x="655691" y="3190827"/>
                  </a:lnTo>
                  <a:lnTo>
                    <a:pt x="678947" y="3235319"/>
                  </a:lnTo>
                  <a:lnTo>
                    <a:pt x="702638" y="3279662"/>
                  </a:lnTo>
                  <a:lnTo>
                    <a:pt x="726765" y="3323856"/>
                  </a:lnTo>
                  <a:lnTo>
                    <a:pt x="751331" y="3367899"/>
                  </a:lnTo>
                  <a:lnTo>
                    <a:pt x="776337" y="3411792"/>
                  </a:lnTo>
                  <a:lnTo>
                    <a:pt x="801787" y="3455533"/>
                  </a:lnTo>
                  <a:lnTo>
                    <a:pt x="827681" y="3499122"/>
                  </a:lnTo>
                  <a:lnTo>
                    <a:pt x="854021" y="3542558"/>
                  </a:lnTo>
                  <a:lnTo>
                    <a:pt x="880811" y="3585840"/>
                  </a:lnTo>
                  <a:lnTo>
                    <a:pt x="908052" y="3628968"/>
                  </a:lnTo>
                  <a:lnTo>
                    <a:pt x="935745" y="3671941"/>
                  </a:lnTo>
                  <a:lnTo>
                    <a:pt x="963894" y="3714757"/>
                  </a:lnTo>
                  <a:lnTo>
                    <a:pt x="992499" y="3757417"/>
                  </a:lnTo>
                  <a:lnTo>
                    <a:pt x="1021564" y="3799920"/>
                  </a:lnTo>
                  <a:lnTo>
                    <a:pt x="1051089" y="3842265"/>
                  </a:lnTo>
                  <a:lnTo>
                    <a:pt x="1081078" y="3884451"/>
                  </a:lnTo>
                  <a:lnTo>
                    <a:pt x="1111533" y="3926478"/>
                  </a:lnTo>
                  <a:lnTo>
                    <a:pt x="1142454" y="3968345"/>
                  </a:lnTo>
                  <a:lnTo>
                    <a:pt x="1173845" y="4010051"/>
                  </a:lnTo>
                  <a:lnTo>
                    <a:pt x="1205707" y="4051595"/>
                  </a:lnTo>
                  <a:lnTo>
                    <a:pt x="1238043" y="4092977"/>
                  </a:lnTo>
                  <a:lnTo>
                    <a:pt x="1270854" y="4134196"/>
                  </a:lnTo>
                  <a:lnTo>
                    <a:pt x="1304142" y="4175252"/>
                  </a:lnTo>
                  <a:lnTo>
                    <a:pt x="1335979" y="4213839"/>
                  </a:lnTo>
                  <a:lnTo>
                    <a:pt x="1368096" y="4252112"/>
                  </a:lnTo>
                  <a:lnTo>
                    <a:pt x="1400494" y="4290069"/>
                  </a:lnTo>
                  <a:lnTo>
                    <a:pt x="1433174" y="4327711"/>
                  </a:lnTo>
                  <a:lnTo>
                    <a:pt x="1466137" y="4365036"/>
                  </a:lnTo>
                  <a:lnTo>
                    <a:pt x="1499382" y="4402043"/>
                  </a:lnTo>
                  <a:lnTo>
                    <a:pt x="1532911" y="4438733"/>
                  </a:lnTo>
                  <a:lnTo>
                    <a:pt x="1566724" y="4475105"/>
                  </a:lnTo>
                  <a:lnTo>
                    <a:pt x="1600822" y="4511158"/>
                  </a:lnTo>
                  <a:lnTo>
                    <a:pt x="1635205" y="4546891"/>
                  </a:lnTo>
                  <a:lnTo>
                    <a:pt x="1669873" y="4582305"/>
                  </a:lnTo>
                  <a:lnTo>
                    <a:pt x="1704828" y="4617397"/>
                  </a:lnTo>
                  <a:lnTo>
                    <a:pt x="1740070" y="4652169"/>
                  </a:lnTo>
                  <a:lnTo>
                    <a:pt x="1775599" y="4686619"/>
                  </a:lnTo>
                  <a:lnTo>
                    <a:pt x="1811416" y="4720746"/>
                  </a:lnTo>
                  <a:lnTo>
                    <a:pt x="1847522" y="4754550"/>
                  </a:lnTo>
                  <a:lnTo>
                    <a:pt x="1883917" y="4788031"/>
                  </a:lnTo>
                  <a:lnTo>
                    <a:pt x="1920601" y="4821188"/>
                  </a:lnTo>
                  <a:lnTo>
                    <a:pt x="1957576" y="4854020"/>
                  </a:lnTo>
                  <a:lnTo>
                    <a:pt x="1994842" y="4886526"/>
                  </a:lnTo>
                  <a:lnTo>
                    <a:pt x="2032399" y="4918707"/>
                  </a:lnTo>
                  <a:lnTo>
                    <a:pt x="2070248" y="4950561"/>
                  </a:lnTo>
                  <a:lnTo>
                    <a:pt x="2108390" y="4982088"/>
                  </a:lnTo>
                  <a:lnTo>
                    <a:pt x="2146824" y="5013288"/>
                  </a:lnTo>
                  <a:lnTo>
                    <a:pt x="2185552" y="5044159"/>
                  </a:lnTo>
                  <a:lnTo>
                    <a:pt x="2224575" y="5074702"/>
                  </a:lnTo>
                  <a:lnTo>
                    <a:pt x="2263892" y="5104915"/>
                  </a:lnTo>
                  <a:lnTo>
                    <a:pt x="2303505" y="5134798"/>
                  </a:lnTo>
                  <a:lnTo>
                    <a:pt x="2343413" y="5164351"/>
                  </a:lnTo>
                  <a:lnTo>
                    <a:pt x="2383618" y="5193573"/>
                  </a:lnTo>
                  <a:lnTo>
                    <a:pt x="2424120" y="5222462"/>
                  </a:lnTo>
                  <a:lnTo>
                    <a:pt x="2464919" y="5251020"/>
                  </a:lnTo>
                  <a:lnTo>
                    <a:pt x="2506017" y="5279244"/>
                  </a:lnTo>
                  <a:lnTo>
                    <a:pt x="2547413" y="5307136"/>
                  </a:lnTo>
                  <a:lnTo>
                    <a:pt x="2589109" y="5334693"/>
                  </a:lnTo>
                  <a:lnTo>
                    <a:pt x="2631104" y="5361915"/>
                  </a:lnTo>
                  <a:lnTo>
                    <a:pt x="2673400" y="5388802"/>
                  </a:lnTo>
                  <a:lnTo>
                    <a:pt x="2715997" y="5415354"/>
                  </a:lnTo>
                  <a:lnTo>
                    <a:pt x="2758896" y="5441569"/>
                  </a:lnTo>
                  <a:lnTo>
                    <a:pt x="2802096" y="5467447"/>
                  </a:lnTo>
                  <a:lnTo>
                    <a:pt x="2845599" y="5492987"/>
                  </a:lnTo>
                  <a:lnTo>
                    <a:pt x="2889406" y="5518190"/>
                  </a:lnTo>
                  <a:lnTo>
                    <a:pt x="2933516" y="5543053"/>
                  </a:lnTo>
                  <a:lnTo>
                    <a:pt x="2977930" y="5567577"/>
                  </a:lnTo>
                  <a:lnTo>
                    <a:pt x="3022650" y="5591762"/>
                  </a:lnTo>
                  <a:lnTo>
                    <a:pt x="3067674" y="5615606"/>
                  </a:lnTo>
                  <a:lnTo>
                    <a:pt x="3113005" y="5639109"/>
                  </a:lnTo>
                  <a:lnTo>
                    <a:pt x="3158643" y="5662270"/>
                  </a:lnTo>
                  <a:lnTo>
                    <a:pt x="3204588" y="5685089"/>
                  </a:lnTo>
                  <a:lnTo>
                    <a:pt x="3250840" y="5707565"/>
                  </a:lnTo>
                  <a:lnTo>
                    <a:pt x="3297401" y="5729698"/>
                  </a:lnTo>
                  <a:lnTo>
                    <a:pt x="3344270" y="5751487"/>
                  </a:lnTo>
                  <a:lnTo>
                    <a:pt x="3392438" y="5773187"/>
                  </a:lnTo>
                  <a:lnTo>
                    <a:pt x="3440846" y="5794170"/>
                  </a:lnTo>
                  <a:lnTo>
                    <a:pt x="3489483" y="5814481"/>
                  </a:lnTo>
                  <a:lnTo>
                    <a:pt x="3538336" y="5834167"/>
                  </a:lnTo>
                  <a:lnTo>
                    <a:pt x="3587396" y="5853274"/>
                  </a:lnTo>
                  <a:lnTo>
                    <a:pt x="3636650" y="5871848"/>
                  </a:lnTo>
                  <a:lnTo>
                    <a:pt x="3686086" y="5889936"/>
                  </a:lnTo>
                  <a:lnTo>
                    <a:pt x="3735694" y="5907584"/>
                  </a:lnTo>
                  <a:lnTo>
                    <a:pt x="3785463" y="5924838"/>
                  </a:lnTo>
                  <a:lnTo>
                    <a:pt x="3835379" y="5941745"/>
                  </a:lnTo>
                  <a:lnTo>
                    <a:pt x="3884601" y="5957929"/>
                  </a:lnTo>
                  <a:lnTo>
                    <a:pt x="3933877" y="5973555"/>
                  </a:lnTo>
                  <a:lnTo>
                    <a:pt x="3983207" y="5988615"/>
                  </a:lnTo>
                  <a:lnTo>
                    <a:pt x="4032593" y="6003103"/>
                  </a:lnTo>
                  <a:lnTo>
                    <a:pt x="4082035" y="6017011"/>
                  </a:lnTo>
                  <a:lnTo>
                    <a:pt x="4131533" y="6030332"/>
                  </a:lnTo>
                  <a:lnTo>
                    <a:pt x="4181087" y="6043060"/>
                  </a:lnTo>
                  <a:lnTo>
                    <a:pt x="4230699" y="6055187"/>
                  </a:lnTo>
                  <a:lnTo>
                    <a:pt x="4280370" y="6066705"/>
                  </a:lnTo>
                  <a:lnTo>
                    <a:pt x="4330098" y="6077609"/>
                  </a:lnTo>
                  <a:lnTo>
                    <a:pt x="4379886" y="6087890"/>
                  </a:lnTo>
                  <a:lnTo>
                    <a:pt x="4429733" y="6097543"/>
                  </a:lnTo>
                  <a:lnTo>
                    <a:pt x="4479640" y="6106558"/>
                  </a:lnTo>
                  <a:lnTo>
                    <a:pt x="4529608" y="6114930"/>
                  </a:lnTo>
                  <a:lnTo>
                    <a:pt x="4579637" y="6122652"/>
                  </a:lnTo>
                  <a:lnTo>
                    <a:pt x="4629728" y="6129716"/>
                  </a:lnTo>
                  <a:lnTo>
                    <a:pt x="4679880" y="6136115"/>
                  </a:lnTo>
                  <a:lnTo>
                    <a:pt x="4730096" y="6141842"/>
                  </a:lnTo>
                  <a:lnTo>
                    <a:pt x="4780375" y="6146890"/>
                  </a:lnTo>
                  <a:lnTo>
                    <a:pt x="4830718" y="6151252"/>
                  </a:lnTo>
                  <a:lnTo>
                    <a:pt x="4881125" y="6154921"/>
                  </a:lnTo>
                  <a:lnTo>
                    <a:pt x="4931597" y="6157890"/>
                  </a:lnTo>
                  <a:lnTo>
                    <a:pt x="4982135" y="6160151"/>
                  </a:lnTo>
                  <a:lnTo>
                    <a:pt x="5032738" y="6161697"/>
                  </a:lnTo>
                  <a:lnTo>
                    <a:pt x="5083408" y="6162522"/>
                  </a:lnTo>
                  <a:lnTo>
                    <a:pt x="5135469" y="6162621"/>
                  </a:lnTo>
                  <a:lnTo>
                    <a:pt x="5187190" y="6161953"/>
                  </a:lnTo>
                  <a:lnTo>
                    <a:pt x="5238565" y="6160504"/>
                  </a:lnTo>
                  <a:lnTo>
                    <a:pt x="5289586" y="6158263"/>
                  </a:lnTo>
                  <a:lnTo>
                    <a:pt x="5340247" y="6155219"/>
                  </a:lnTo>
                  <a:lnTo>
                    <a:pt x="5390542" y="6151359"/>
                  </a:lnTo>
                  <a:lnTo>
                    <a:pt x="5440464" y="6146671"/>
                  </a:lnTo>
                  <a:lnTo>
                    <a:pt x="5490006" y="6141144"/>
                  </a:lnTo>
                  <a:lnTo>
                    <a:pt x="5539162" y="6134765"/>
                  </a:lnTo>
                  <a:lnTo>
                    <a:pt x="5587925" y="6127523"/>
                  </a:lnTo>
                  <a:lnTo>
                    <a:pt x="5636288" y="6119406"/>
                  </a:lnTo>
                  <a:lnTo>
                    <a:pt x="5684245" y="6110401"/>
                  </a:lnTo>
                  <a:lnTo>
                    <a:pt x="5867379" y="6066358"/>
                  </a:lnTo>
                  <a:lnTo>
                    <a:pt x="5867379" y="1118997"/>
                  </a:lnTo>
                  <a:lnTo>
                    <a:pt x="5835121" y="1101978"/>
                  </a:lnTo>
                  <a:lnTo>
                    <a:pt x="5760623" y="1062007"/>
                  </a:lnTo>
                  <a:lnTo>
                    <a:pt x="5683347" y="1019638"/>
                  </a:lnTo>
                  <a:lnTo>
                    <a:pt x="5643374" y="997267"/>
                  </a:lnTo>
                  <a:lnTo>
                    <a:pt x="5602353" y="973953"/>
                  </a:lnTo>
                  <a:lnTo>
                    <a:pt x="5560166" y="949578"/>
                  </a:lnTo>
                  <a:lnTo>
                    <a:pt x="5516697" y="924030"/>
                  </a:lnTo>
                  <a:lnTo>
                    <a:pt x="5471827" y="897193"/>
                  </a:lnTo>
                  <a:lnTo>
                    <a:pt x="5425439" y="868952"/>
                  </a:lnTo>
                  <a:lnTo>
                    <a:pt x="5377414" y="839192"/>
                  </a:lnTo>
                  <a:lnTo>
                    <a:pt x="5327636" y="807798"/>
                  </a:lnTo>
                  <a:lnTo>
                    <a:pt x="5275986" y="774655"/>
                  </a:lnTo>
                  <a:lnTo>
                    <a:pt x="5222346" y="739648"/>
                  </a:lnTo>
                  <a:lnTo>
                    <a:pt x="5179081" y="710791"/>
                  </a:lnTo>
                  <a:lnTo>
                    <a:pt x="5136346" y="681469"/>
                  </a:lnTo>
                  <a:lnTo>
                    <a:pt x="5094160" y="651667"/>
                  </a:lnTo>
                  <a:lnTo>
                    <a:pt x="5052538" y="621368"/>
                  </a:lnTo>
                  <a:lnTo>
                    <a:pt x="5011499" y="590557"/>
                  </a:lnTo>
                  <a:lnTo>
                    <a:pt x="4971060" y="559219"/>
                  </a:lnTo>
                  <a:lnTo>
                    <a:pt x="4931239" y="527336"/>
                  </a:lnTo>
                  <a:lnTo>
                    <a:pt x="4892052" y="494895"/>
                  </a:lnTo>
                  <a:lnTo>
                    <a:pt x="4853517" y="461879"/>
                  </a:lnTo>
                  <a:lnTo>
                    <a:pt x="4815652" y="428271"/>
                  </a:lnTo>
                  <a:lnTo>
                    <a:pt x="4778473" y="394058"/>
                  </a:lnTo>
                  <a:lnTo>
                    <a:pt x="4741999" y="359222"/>
                  </a:lnTo>
                  <a:lnTo>
                    <a:pt x="4706246" y="323749"/>
                  </a:lnTo>
                  <a:lnTo>
                    <a:pt x="4671232" y="287622"/>
                  </a:lnTo>
                  <a:lnTo>
                    <a:pt x="4636974" y="250825"/>
                  </a:lnTo>
                  <a:lnTo>
                    <a:pt x="4603490" y="213344"/>
                  </a:lnTo>
                  <a:lnTo>
                    <a:pt x="4570797" y="175162"/>
                  </a:lnTo>
                  <a:lnTo>
                    <a:pt x="4538912" y="136263"/>
                  </a:lnTo>
                  <a:lnTo>
                    <a:pt x="4507853" y="96633"/>
                  </a:lnTo>
                  <a:lnTo>
                    <a:pt x="4477637" y="56254"/>
                  </a:lnTo>
                  <a:lnTo>
                    <a:pt x="4448281" y="15113"/>
                  </a:lnTo>
                  <a:lnTo>
                    <a:pt x="4438375" y="0"/>
                  </a:lnTo>
                  <a:close/>
                </a:path>
              </a:pathLst>
            </a:custGeom>
            <a:solidFill>
              <a:srgbClr val="4E5645">
                <a:alpha val="8588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 descr=""/>
            <p:cNvSpPr/>
            <p:nvPr/>
          </p:nvSpPr>
          <p:spPr>
            <a:xfrm>
              <a:off x="5962680" y="638208"/>
              <a:ext cx="6229350" cy="5140960"/>
            </a:xfrm>
            <a:custGeom>
              <a:avLst/>
              <a:gdLst/>
              <a:ahLst/>
              <a:cxnLst/>
              <a:rect l="l" t="t" r="r" b="b"/>
              <a:pathLst>
                <a:path w="6229350" h="5140960">
                  <a:moveTo>
                    <a:pt x="6229319" y="5140460"/>
                  </a:moveTo>
                  <a:lnTo>
                    <a:pt x="6182162" y="5133019"/>
                  </a:lnTo>
                  <a:lnTo>
                    <a:pt x="6117830" y="5121596"/>
                  </a:lnTo>
                  <a:lnTo>
                    <a:pt x="6055314" y="5109260"/>
                  </a:lnTo>
                  <a:lnTo>
                    <a:pt x="5994557" y="5096076"/>
                  </a:lnTo>
                  <a:lnTo>
                    <a:pt x="5935498" y="5082108"/>
                  </a:lnTo>
                  <a:lnTo>
                    <a:pt x="5878081" y="5067419"/>
                  </a:lnTo>
                  <a:lnTo>
                    <a:pt x="5822245" y="5052073"/>
                  </a:lnTo>
                  <a:lnTo>
                    <a:pt x="5767932" y="5036135"/>
                  </a:lnTo>
                  <a:lnTo>
                    <a:pt x="5715083" y="5019669"/>
                  </a:lnTo>
                  <a:lnTo>
                    <a:pt x="5663640" y="5002738"/>
                  </a:lnTo>
                  <a:lnTo>
                    <a:pt x="5613543" y="4985406"/>
                  </a:lnTo>
                  <a:lnTo>
                    <a:pt x="5564735" y="4967738"/>
                  </a:lnTo>
                  <a:lnTo>
                    <a:pt x="5517156" y="4949797"/>
                  </a:lnTo>
                  <a:lnTo>
                    <a:pt x="5470748" y="4931647"/>
                  </a:lnTo>
                  <a:lnTo>
                    <a:pt x="5425452" y="4913353"/>
                  </a:lnTo>
                  <a:lnTo>
                    <a:pt x="5381209" y="4894978"/>
                  </a:lnTo>
                  <a:lnTo>
                    <a:pt x="5337960" y="4876587"/>
                  </a:lnTo>
                  <a:lnTo>
                    <a:pt x="5295647" y="4858242"/>
                  </a:lnTo>
                  <a:lnTo>
                    <a:pt x="5254211" y="4840009"/>
                  </a:lnTo>
                  <a:lnTo>
                    <a:pt x="5213593" y="4821951"/>
                  </a:lnTo>
                  <a:lnTo>
                    <a:pt x="5173735" y="4804133"/>
                  </a:lnTo>
                  <a:lnTo>
                    <a:pt x="5134577" y="4786617"/>
                  </a:lnTo>
                  <a:lnTo>
                    <a:pt x="5096062" y="4769469"/>
                  </a:lnTo>
                  <a:lnTo>
                    <a:pt x="5058130" y="4752751"/>
                  </a:lnTo>
                  <a:lnTo>
                    <a:pt x="5020722" y="4736529"/>
                  </a:lnTo>
                  <a:lnTo>
                    <a:pt x="4983780" y="4720866"/>
                  </a:lnTo>
                  <a:lnTo>
                    <a:pt x="4947246" y="4705826"/>
                  </a:lnTo>
                  <a:lnTo>
                    <a:pt x="4911059" y="4691473"/>
                  </a:lnTo>
                  <a:lnTo>
                    <a:pt x="4847738" y="4666118"/>
                  </a:lnTo>
                  <a:lnTo>
                    <a:pt x="4791627" y="4642178"/>
                  </a:lnTo>
                  <a:lnTo>
                    <a:pt x="4741655" y="4619436"/>
                  </a:lnTo>
                  <a:lnTo>
                    <a:pt x="4696749" y="4597669"/>
                  </a:lnTo>
                  <a:lnTo>
                    <a:pt x="4655836" y="4576660"/>
                  </a:lnTo>
                  <a:lnTo>
                    <a:pt x="4617844" y="4556189"/>
                  </a:lnTo>
                  <a:lnTo>
                    <a:pt x="4581699" y="4536034"/>
                  </a:lnTo>
                  <a:lnTo>
                    <a:pt x="4546329" y="4515978"/>
                  </a:lnTo>
                  <a:lnTo>
                    <a:pt x="4510662" y="4495801"/>
                  </a:lnTo>
                  <a:lnTo>
                    <a:pt x="4473624" y="4475281"/>
                  </a:lnTo>
                  <a:lnTo>
                    <a:pt x="4434144" y="4454201"/>
                  </a:lnTo>
                  <a:lnTo>
                    <a:pt x="4391148" y="4432340"/>
                  </a:lnTo>
                  <a:lnTo>
                    <a:pt x="4343563" y="4409479"/>
                  </a:lnTo>
                  <a:lnTo>
                    <a:pt x="4290318" y="4385397"/>
                  </a:lnTo>
                  <a:lnTo>
                    <a:pt x="4230339" y="4359876"/>
                  </a:lnTo>
                  <a:lnTo>
                    <a:pt x="4182689" y="4340625"/>
                  </a:lnTo>
                  <a:lnTo>
                    <a:pt x="4134813" y="4322179"/>
                  </a:lnTo>
                  <a:lnTo>
                    <a:pt x="4086703" y="4304568"/>
                  </a:lnTo>
                  <a:lnTo>
                    <a:pt x="4038348" y="4287823"/>
                  </a:lnTo>
                  <a:lnTo>
                    <a:pt x="3989740" y="4271974"/>
                  </a:lnTo>
                  <a:lnTo>
                    <a:pt x="3940869" y="4257053"/>
                  </a:lnTo>
                  <a:lnTo>
                    <a:pt x="3891725" y="4243090"/>
                  </a:lnTo>
                  <a:lnTo>
                    <a:pt x="3842301" y="4230115"/>
                  </a:lnTo>
                  <a:lnTo>
                    <a:pt x="3792586" y="4218160"/>
                  </a:lnTo>
                  <a:lnTo>
                    <a:pt x="3742571" y="4207255"/>
                  </a:lnTo>
                  <a:lnTo>
                    <a:pt x="3692247" y="4197430"/>
                  </a:lnTo>
                  <a:lnTo>
                    <a:pt x="3641605" y="4188718"/>
                  </a:lnTo>
                  <a:lnTo>
                    <a:pt x="3590635" y="4181147"/>
                  </a:lnTo>
                  <a:lnTo>
                    <a:pt x="3539328" y="4174749"/>
                  </a:lnTo>
                  <a:lnTo>
                    <a:pt x="3487674" y="4169555"/>
                  </a:lnTo>
                  <a:lnTo>
                    <a:pt x="3435666" y="4165596"/>
                  </a:lnTo>
                  <a:lnTo>
                    <a:pt x="3383292" y="4162901"/>
                  </a:lnTo>
                  <a:lnTo>
                    <a:pt x="3330544" y="4161502"/>
                  </a:lnTo>
                  <a:lnTo>
                    <a:pt x="3279236" y="4161340"/>
                  </a:lnTo>
                  <a:lnTo>
                    <a:pt x="3228213" y="4162292"/>
                  </a:lnTo>
                  <a:lnTo>
                    <a:pt x="3177468" y="4164330"/>
                  </a:lnTo>
                  <a:lnTo>
                    <a:pt x="3126995" y="4167429"/>
                  </a:lnTo>
                  <a:lnTo>
                    <a:pt x="3076786" y="4171562"/>
                  </a:lnTo>
                  <a:lnTo>
                    <a:pt x="3026836" y="4176702"/>
                  </a:lnTo>
                  <a:lnTo>
                    <a:pt x="2977138" y="4182823"/>
                  </a:lnTo>
                  <a:lnTo>
                    <a:pt x="2927684" y="4189899"/>
                  </a:lnTo>
                  <a:lnTo>
                    <a:pt x="2878469" y="4197903"/>
                  </a:lnTo>
                  <a:lnTo>
                    <a:pt x="2829487" y="4206808"/>
                  </a:lnTo>
                  <a:lnTo>
                    <a:pt x="2780729" y="4216588"/>
                  </a:lnTo>
                  <a:lnTo>
                    <a:pt x="2732191" y="4227217"/>
                  </a:lnTo>
                  <a:lnTo>
                    <a:pt x="2683865" y="4238668"/>
                  </a:lnTo>
                  <a:lnTo>
                    <a:pt x="2635744" y="4250915"/>
                  </a:lnTo>
                  <a:lnTo>
                    <a:pt x="2587823" y="4263931"/>
                  </a:lnTo>
                  <a:lnTo>
                    <a:pt x="2540094" y="4277689"/>
                  </a:lnTo>
                  <a:lnTo>
                    <a:pt x="2492551" y="4292164"/>
                  </a:lnTo>
                  <a:lnTo>
                    <a:pt x="2445187" y="4307329"/>
                  </a:lnTo>
                  <a:lnTo>
                    <a:pt x="2397996" y="4323156"/>
                  </a:lnTo>
                  <a:lnTo>
                    <a:pt x="2350972" y="4339621"/>
                  </a:lnTo>
                  <a:lnTo>
                    <a:pt x="2304106" y="4356695"/>
                  </a:lnTo>
                  <a:lnTo>
                    <a:pt x="2257394" y="4374354"/>
                  </a:lnTo>
                  <a:lnTo>
                    <a:pt x="2209985" y="4392714"/>
                  </a:lnTo>
                  <a:lnTo>
                    <a:pt x="2162633" y="4411138"/>
                  </a:lnTo>
                  <a:lnTo>
                    <a:pt x="2115237" y="4429395"/>
                  </a:lnTo>
                  <a:lnTo>
                    <a:pt x="2067695" y="4447252"/>
                  </a:lnTo>
                  <a:lnTo>
                    <a:pt x="2019904" y="4464476"/>
                  </a:lnTo>
                  <a:lnTo>
                    <a:pt x="1971763" y="4480836"/>
                  </a:lnTo>
                  <a:lnTo>
                    <a:pt x="1923169" y="4496098"/>
                  </a:lnTo>
                  <a:lnTo>
                    <a:pt x="1874021" y="4510031"/>
                  </a:lnTo>
                  <a:lnTo>
                    <a:pt x="1824216" y="4522401"/>
                  </a:lnTo>
                  <a:lnTo>
                    <a:pt x="1773651" y="4532977"/>
                  </a:lnTo>
                  <a:lnTo>
                    <a:pt x="1721282" y="4542189"/>
                  </a:lnTo>
                  <a:lnTo>
                    <a:pt x="1669384" y="4549957"/>
                  </a:lnTo>
                  <a:lnTo>
                    <a:pt x="1617963" y="4556274"/>
                  </a:lnTo>
                  <a:lnTo>
                    <a:pt x="1567021" y="4561132"/>
                  </a:lnTo>
                  <a:lnTo>
                    <a:pt x="1516562" y="4564527"/>
                  </a:lnTo>
                  <a:lnTo>
                    <a:pt x="1466590" y="4566451"/>
                  </a:lnTo>
                  <a:lnTo>
                    <a:pt x="1417109" y="4566897"/>
                  </a:lnTo>
                  <a:lnTo>
                    <a:pt x="1368122" y="4565859"/>
                  </a:lnTo>
                  <a:lnTo>
                    <a:pt x="1319632" y="4563331"/>
                  </a:lnTo>
                  <a:lnTo>
                    <a:pt x="1271645" y="4559305"/>
                  </a:lnTo>
                  <a:lnTo>
                    <a:pt x="1224162" y="4553775"/>
                  </a:lnTo>
                  <a:lnTo>
                    <a:pt x="1177189" y="4546735"/>
                  </a:lnTo>
                  <a:lnTo>
                    <a:pt x="1130728" y="4538178"/>
                  </a:lnTo>
                  <a:lnTo>
                    <a:pt x="1084784" y="4528097"/>
                  </a:lnTo>
                  <a:lnTo>
                    <a:pt x="1039360" y="4516486"/>
                  </a:lnTo>
                  <a:lnTo>
                    <a:pt x="994459" y="4503339"/>
                  </a:lnTo>
                  <a:lnTo>
                    <a:pt x="950086" y="4488648"/>
                  </a:lnTo>
                  <a:lnTo>
                    <a:pt x="906244" y="4472406"/>
                  </a:lnTo>
                  <a:lnTo>
                    <a:pt x="862937" y="4454609"/>
                  </a:lnTo>
                  <a:lnTo>
                    <a:pt x="820168" y="4435248"/>
                  </a:lnTo>
                  <a:lnTo>
                    <a:pt x="777942" y="4414317"/>
                  </a:lnTo>
                  <a:lnTo>
                    <a:pt x="736261" y="4391810"/>
                  </a:lnTo>
                  <a:lnTo>
                    <a:pt x="695130" y="4367720"/>
                  </a:lnTo>
                  <a:lnTo>
                    <a:pt x="654552" y="4342041"/>
                  </a:lnTo>
                  <a:lnTo>
                    <a:pt x="614531" y="4314765"/>
                  </a:lnTo>
                  <a:lnTo>
                    <a:pt x="575071" y="4285887"/>
                  </a:lnTo>
                  <a:lnTo>
                    <a:pt x="536175" y="4255399"/>
                  </a:lnTo>
                  <a:lnTo>
                    <a:pt x="497847" y="4223295"/>
                  </a:lnTo>
                  <a:lnTo>
                    <a:pt x="460090" y="4189569"/>
                  </a:lnTo>
                  <a:lnTo>
                    <a:pt x="420740" y="4152048"/>
                  </a:lnTo>
                  <a:lnTo>
                    <a:pt x="383282" y="4113805"/>
                  </a:lnTo>
                  <a:lnTo>
                    <a:pt x="347698" y="4074852"/>
                  </a:lnTo>
                  <a:lnTo>
                    <a:pt x="313969" y="4035202"/>
                  </a:lnTo>
                  <a:lnTo>
                    <a:pt x="282076" y="3994867"/>
                  </a:lnTo>
                  <a:lnTo>
                    <a:pt x="252001" y="3953860"/>
                  </a:lnTo>
                  <a:lnTo>
                    <a:pt x="223725" y="3912193"/>
                  </a:lnTo>
                  <a:lnTo>
                    <a:pt x="197229" y="3869878"/>
                  </a:lnTo>
                  <a:lnTo>
                    <a:pt x="172494" y="3826929"/>
                  </a:lnTo>
                  <a:lnTo>
                    <a:pt x="149501" y="3783357"/>
                  </a:lnTo>
                  <a:lnTo>
                    <a:pt x="128232" y="3739175"/>
                  </a:lnTo>
                  <a:lnTo>
                    <a:pt x="108668" y="3694396"/>
                  </a:lnTo>
                  <a:lnTo>
                    <a:pt x="90789" y="3649031"/>
                  </a:lnTo>
                  <a:lnTo>
                    <a:pt x="74578" y="3603094"/>
                  </a:lnTo>
                  <a:lnTo>
                    <a:pt x="60016" y="3556597"/>
                  </a:lnTo>
                  <a:lnTo>
                    <a:pt x="47083" y="3509552"/>
                  </a:lnTo>
                  <a:lnTo>
                    <a:pt x="35761" y="3461972"/>
                  </a:lnTo>
                  <a:lnTo>
                    <a:pt x="26031" y="3413869"/>
                  </a:lnTo>
                  <a:lnTo>
                    <a:pt x="17874" y="3365256"/>
                  </a:lnTo>
                  <a:lnTo>
                    <a:pt x="11272" y="3316144"/>
                  </a:lnTo>
                  <a:lnTo>
                    <a:pt x="6205" y="3266548"/>
                  </a:lnTo>
                  <a:lnTo>
                    <a:pt x="2656" y="3216479"/>
                  </a:lnTo>
                  <a:lnTo>
                    <a:pt x="604" y="3165949"/>
                  </a:lnTo>
                  <a:lnTo>
                    <a:pt x="0" y="3115704"/>
                  </a:lnTo>
                  <a:lnTo>
                    <a:pt x="799" y="3065956"/>
                  </a:lnTo>
                  <a:lnTo>
                    <a:pt x="2988" y="3016699"/>
                  </a:lnTo>
                  <a:lnTo>
                    <a:pt x="6554" y="2967930"/>
                  </a:lnTo>
                  <a:lnTo>
                    <a:pt x="11484" y="2919645"/>
                  </a:lnTo>
                  <a:lnTo>
                    <a:pt x="17763" y="2871841"/>
                  </a:lnTo>
                  <a:lnTo>
                    <a:pt x="25379" y="2824513"/>
                  </a:lnTo>
                  <a:lnTo>
                    <a:pt x="34318" y="2777657"/>
                  </a:lnTo>
                  <a:lnTo>
                    <a:pt x="44567" y="2731270"/>
                  </a:lnTo>
                  <a:lnTo>
                    <a:pt x="56112" y="2685348"/>
                  </a:lnTo>
                  <a:lnTo>
                    <a:pt x="68939" y="2639887"/>
                  </a:lnTo>
                  <a:lnTo>
                    <a:pt x="83036" y="2594883"/>
                  </a:lnTo>
                  <a:lnTo>
                    <a:pt x="98388" y="2550332"/>
                  </a:lnTo>
                  <a:lnTo>
                    <a:pt x="114983" y="2506230"/>
                  </a:lnTo>
                  <a:lnTo>
                    <a:pt x="132806" y="2462573"/>
                  </a:lnTo>
                  <a:lnTo>
                    <a:pt x="151845" y="2419358"/>
                  </a:lnTo>
                  <a:lnTo>
                    <a:pt x="172086" y="2376581"/>
                  </a:lnTo>
                  <a:lnTo>
                    <a:pt x="193515" y="2334237"/>
                  </a:lnTo>
                  <a:lnTo>
                    <a:pt x="216120" y="2292323"/>
                  </a:lnTo>
                  <a:lnTo>
                    <a:pt x="239886" y="2250835"/>
                  </a:lnTo>
                  <a:lnTo>
                    <a:pt x="264800" y="2209769"/>
                  </a:lnTo>
                  <a:lnTo>
                    <a:pt x="290848" y="2169122"/>
                  </a:lnTo>
                  <a:lnTo>
                    <a:pt x="318018" y="2128888"/>
                  </a:lnTo>
                  <a:lnTo>
                    <a:pt x="346296" y="2089066"/>
                  </a:lnTo>
                  <a:lnTo>
                    <a:pt x="375668" y="2049650"/>
                  </a:lnTo>
                  <a:lnTo>
                    <a:pt x="406121" y="2010636"/>
                  </a:lnTo>
                  <a:lnTo>
                    <a:pt x="437641" y="1972022"/>
                  </a:lnTo>
                  <a:lnTo>
                    <a:pt x="470215" y="1933802"/>
                  </a:lnTo>
                  <a:lnTo>
                    <a:pt x="503830" y="1895973"/>
                  </a:lnTo>
                  <a:lnTo>
                    <a:pt x="538471" y="1858532"/>
                  </a:lnTo>
                  <a:lnTo>
                    <a:pt x="574127" y="1821474"/>
                  </a:lnTo>
                  <a:lnTo>
                    <a:pt x="610782" y="1784795"/>
                  </a:lnTo>
                  <a:lnTo>
                    <a:pt x="648424" y="1748492"/>
                  </a:lnTo>
                  <a:lnTo>
                    <a:pt x="687039" y="1712561"/>
                  </a:lnTo>
                  <a:lnTo>
                    <a:pt x="724970" y="1678411"/>
                  </a:lnTo>
                  <a:lnTo>
                    <a:pt x="763462" y="1644793"/>
                  </a:lnTo>
                  <a:lnTo>
                    <a:pt x="802479" y="1611672"/>
                  </a:lnTo>
                  <a:lnTo>
                    <a:pt x="841984" y="1579017"/>
                  </a:lnTo>
                  <a:lnTo>
                    <a:pt x="881940" y="1546795"/>
                  </a:lnTo>
                  <a:lnTo>
                    <a:pt x="922311" y="1514972"/>
                  </a:lnTo>
                  <a:lnTo>
                    <a:pt x="963058" y="1483517"/>
                  </a:lnTo>
                  <a:lnTo>
                    <a:pt x="1004145" y="1452395"/>
                  </a:lnTo>
                  <a:lnTo>
                    <a:pt x="1045536" y="1421576"/>
                  </a:lnTo>
                  <a:lnTo>
                    <a:pt x="1087193" y="1391025"/>
                  </a:lnTo>
                  <a:lnTo>
                    <a:pt x="1129079" y="1360710"/>
                  </a:lnTo>
                  <a:lnTo>
                    <a:pt x="1171158" y="1330599"/>
                  </a:lnTo>
                  <a:lnTo>
                    <a:pt x="1213392" y="1300658"/>
                  </a:lnTo>
                  <a:lnTo>
                    <a:pt x="1255745" y="1270855"/>
                  </a:lnTo>
                  <a:lnTo>
                    <a:pt x="1296555" y="1242390"/>
                  </a:lnTo>
                  <a:lnTo>
                    <a:pt x="1337518" y="1214163"/>
                  </a:lnTo>
                  <a:lnTo>
                    <a:pt x="1378636" y="1186177"/>
                  </a:lnTo>
                  <a:lnTo>
                    <a:pt x="1419912" y="1158435"/>
                  </a:lnTo>
                  <a:lnTo>
                    <a:pt x="1461347" y="1130940"/>
                  </a:lnTo>
                  <a:lnTo>
                    <a:pt x="1502942" y="1103694"/>
                  </a:lnTo>
                  <a:lnTo>
                    <a:pt x="1544699" y="1076701"/>
                  </a:lnTo>
                  <a:lnTo>
                    <a:pt x="1586620" y="1049962"/>
                  </a:lnTo>
                  <a:lnTo>
                    <a:pt x="1628707" y="1023481"/>
                  </a:lnTo>
                  <a:lnTo>
                    <a:pt x="1670961" y="997261"/>
                  </a:lnTo>
                  <a:lnTo>
                    <a:pt x="1713384" y="971304"/>
                  </a:lnTo>
                  <a:lnTo>
                    <a:pt x="1755977" y="945613"/>
                  </a:lnTo>
                  <a:lnTo>
                    <a:pt x="1798744" y="920191"/>
                  </a:lnTo>
                  <a:lnTo>
                    <a:pt x="1841684" y="895041"/>
                  </a:lnTo>
                  <a:lnTo>
                    <a:pt x="1884800" y="870165"/>
                  </a:lnTo>
                  <a:lnTo>
                    <a:pt x="1928093" y="845567"/>
                  </a:lnTo>
                  <a:lnTo>
                    <a:pt x="1971566" y="821248"/>
                  </a:lnTo>
                  <a:lnTo>
                    <a:pt x="2015219" y="797212"/>
                  </a:lnTo>
                  <a:lnTo>
                    <a:pt x="2059056" y="773462"/>
                  </a:lnTo>
                  <a:lnTo>
                    <a:pt x="2103076" y="750000"/>
                  </a:lnTo>
                  <a:lnTo>
                    <a:pt x="2147282" y="726829"/>
                  </a:lnTo>
                  <a:lnTo>
                    <a:pt x="2191676" y="703952"/>
                  </a:lnTo>
                  <a:lnTo>
                    <a:pt x="2236260" y="681371"/>
                  </a:lnTo>
                  <a:lnTo>
                    <a:pt x="2281034" y="659090"/>
                  </a:lnTo>
                  <a:lnTo>
                    <a:pt x="2326002" y="637111"/>
                  </a:lnTo>
                  <a:lnTo>
                    <a:pt x="2371163" y="615437"/>
                  </a:lnTo>
                  <a:lnTo>
                    <a:pt x="2416521" y="594071"/>
                  </a:lnTo>
                  <a:lnTo>
                    <a:pt x="2462077" y="573015"/>
                  </a:lnTo>
                  <a:lnTo>
                    <a:pt x="2507832" y="552273"/>
                  </a:lnTo>
                  <a:lnTo>
                    <a:pt x="2553789" y="531847"/>
                  </a:lnTo>
                  <a:lnTo>
                    <a:pt x="2599948" y="511739"/>
                  </a:lnTo>
                  <a:lnTo>
                    <a:pt x="2646312" y="491953"/>
                  </a:lnTo>
                  <a:lnTo>
                    <a:pt x="2692883" y="472492"/>
                  </a:lnTo>
                  <a:lnTo>
                    <a:pt x="2739661" y="453358"/>
                  </a:lnTo>
                  <a:lnTo>
                    <a:pt x="2786650" y="434554"/>
                  </a:lnTo>
                  <a:lnTo>
                    <a:pt x="2833849" y="416082"/>
                  </a:lnTo>
                  <a:lnTo>
                    <a:pt x="2881262" y="397946"/>
                  </a:lnTo>
                  <a:lnTo>
                    <a:pt x="2928890" y="380148"/>
                  </a:lnTo>
                  <a:lnTo>
                    <a:pt x="2976734" y="362692"/>
                  </a:lnTo>
                  <a:lnTo>
                    <a:pt x="3024796" y="345579"/>
                  </a:lnTo>
                  <a:lnTo>
                    <a:pt x="3073079" y="328812"/>
                  </a:lnTo>
                  <a:lnTo>
                    <a:pt x="3121583" y="312396"/>
                  </a:lnTo>
                  <a:lnTo>
                    <a:pt x="3170310" y="296331"/>
                  </a:lnTo>
                  <a:lnTo>
                    <a:pt x="3219262" y="280621"/>
                  </a:lnTo>
                  <a:lnTo>
                    <a:pt x="3268441" y="265269"/>
                  </a:lnTo>
                  <a:lnTo>
                    <a:pt x="3316718" y="250627"/>
                  </a:lnTo>
                  <a:lnTo>
                    <a:pt x="3365051" y="236376"/>
                  </a:lnTo>
                  <a:lnTo>
                    <a:pt x="3413440" y="222516"/>
                  </a:lnTo>
                  <a:lnTo>
                    <a:pt x="3461886" y="209051"/>
                  </a:lnTo>
                  <a:lnTo>
                    <a:pt x="3510390" y="195983"/>
                  </a:lnTo>
                  <a:lnTo>
                    <a:pt x="3558951" y="183314"/>
                  </a:lnTo>
                  <a:lnTo>
                    <a:pt x="3607570" y="171047"/>
                  </a:lnTo>
                  <a:lnTo>
                    <a:pt x="3656247" y="159184"/>
                  </a:lnTo>
                  <a:lnTo>
                    <a:pt x="3704983" y="147726"/>
                  </a:lnTo>
                  <a:lnTo>
                    <a:pt x="3753778" y="136677"/>
                  </a:lnTo>
                  <a:lnTo>
                    <a:pt x="3802631" y="126039"/>
                  </a:lnTo>
                  <a:lnTo>
                    <a:pt x="3851545" y="115814"/>
                  </a:lnTo>
                  <a:lnTo>
                    <a:pt x="3900518" y="106005"/>
                  </a:lnTo>
                  <a:lnTo>
                    <a:pt x="3949551" y="96613"/>
                  </a:lnTo>
                  <a:lnTo>
                    <a:pt x="3998644" y="87641"/>
                  </a:lnTo>
                  <a:lnTo>
                    <a:pt x="4047799" y="79091"/>
                  </a:lnTo>
                  <a:lnTo>
                    <a:pt x="4097014" y="70966"/>
                  </a:lnTo>
                  <a:lnTo>
                    <a:pt x="4146291" y="63268"/>
                  </a:lnTo>
                  <a:lnTo>
                    <a:pt x="4195629" y="55999"/>
                  </a:lnTo>
                  <a:lnTo>
                    <a:pt x="4245030" y="49162"/>
                  </a:lnTo>
                  <a:lnTo>
                    <a:pt x="4294493" y="42759"/>
                  </a:lnTo>
                  <a:lnTo>
                    <a:pt x="4344018" y="36791"/>
                  </a:lnTo>
                  <a:lnTo>
                    <a:pt x="4393607" y="31263"/>
                  </a:lnTo>
                  <a:lnTo>
                    <a:pt x="4443259" y="26175"/>
                  </a:lnTo>
                  <a:lnTo>
                    <a:pt x="4492974" y="21530"/>
                  </a:lnTo>
                  <a:lnTo>
                    <a:pt x="4542753" y="17330"/>
                  </a:lnTo>
                  <a:lnTo>
                    <a:pt x="4592597" y="13579"/>
                  </a:lnTo>
                  <a:lnTo>
                    <a:pt x="4642505" y="10277"/>
                  </a:lnTo>
                  <a:lnTo>
                    <a:pt x="4692478" y="7428"/>
                  </a:lnTo>
                  <a:lnTo>
                    <a:pt x="4742516" y="5034"/>
                  </a:lnTo>
                  <a:lnTo>
                    <a:pt x="4792620" y="3096"/>
                  </a:lnTo>
                  <a:lnTo>
                    <a:pt x="4842789" y="1618"/>
                  </a:lnTo>
                  <a:lnTo>
                    <a:pt x="4893025" y="601"/>
                  </a:lnTo>
                  <a:lnTo>
                    <a:pt x="4943349" y="69"/>
                  </a:lnTo>
                  <a:lnTo>
                    <a:pt x="4993736" y="0"/>
                  </a:lnTo>
                  <a:lnTo>
                    <a:pt x="5044187" y="394"/>
                  </a:lnTo>
                  <a:lnTo>
                    <a:pt x="5094703" y="1255"/>
                  </a:lnTo>
                  <a:lnTo>
                    <a:pt x="5145284" y="2585"/>
                  </a:lnTo>
                  <a:lnTo>
                    <a:pt x="5195931" y="4386"/>
                  </a:lnTo>
                  <a:lnTo>
                    <a:pt x="5246645" y="6661"/>
                  </a:lnTo>
                  <a:lnTo>
                    <a:pt x="5297425" y="9411"/>
                  </a:lnTo>
                  <a:lnTo>
                    <a:pt x="5348273" y="12640"/>
                  </a:lnTo>
                  <a:lnTo>
                    <a:pt x="5399189" y="16349"/>
                  </a:lnTo>
                  <a:lnTo>
                    <a:pt x="5450174" y="20540"/>
                  </a:lnTo>
                  <a:lnTo>
                    <a:pt x="5502340" y="25351"/>
                  </a:lnTo>
                  <a:lnTo>
                    <a:pt x="5554304" y="30642"/>
                  </a:lnTo>
                  <a:lnTo>
                    <a:pt x="5606066" y="36412"/>
                  </a:lnTo>
                  <a:lnTo>
                    <a:pt x="5657627" y="42663"/>
                  </a:lnTo>
                  <a:lnTo>
                    <a:pt x="5708987" y="49395"/>
                  </a:lnTo>
                  <a:lnTo>
                    <a:pt x="5760144" y="56608"/>
                  </a:lnTo>
                  <a:lnTo>
                    <a:pt x="5811101" y="64303"/>
                  </a:lnTo>
                  <a:lnTo>
                    <a:pt x="5861856" y="72480"/>
                  </a:lnTo>
                  <a:lnTo>
                    <a:pt x="5912409" y="81141"/>
                  </a:lnTo>
                  <a:lnTo>
                    <a:pt x="5962761" y="90286"/>
                  </a:lnTo>
                  <a:lnTo>
                    <a:pt x="6012911" y="99915"/>
                  </a:lnTo>
                </a:path>
              </a:pathLst>
            </a:custGeom>
            <a:ln w="60325">
              <a:solidFill>
                <a:srgbClr val="FDF3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"/>
          <p:cNvSpPr txBox="1"/>
          <p:nvPr/>
        </p:nvSpPr>
        <p:spPr>
          <a:xfrm>
            <a:off x="655319" y="1914588"/>
            <a:ext cx="9519920" cy="168528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marR="5080" indent="-343535">
              <a:lnSpc>
                <a:spcPct val="153000"/>
              </a:lnSpc>
              <a:spcBef>
                <a:spcPts val="100"/>
              </a:spcBef>
              <a:buClr>
                <a:srgbClr val="533D34"/>
              </a:buClr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Company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is</a:t>
            </a:r>
            <a:r>
              <a:rPr dirty="0" sz="18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</a:t>
            </a:r>
            <a:r>
              <a:rPr dirty="0" sz="18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good</a:t>
            </a:r>
            <a:r>
              <a:rPr dirty="0" sz="18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fit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LLC</a:t>
            </a:r>
            <a:r>
              <a:rPr dirty="0" sz="1800" spc="-10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structure</a:t>
            </a:r>
            <a:r>
              <a:rPr dirty="0" sz="1800" spc="-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since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it</a:t>
            </a:r>
            <a:r>
              <a:rPr dirty="0" sz="1800" spc="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combines</a:t>
            </a:r>
            <a:r>
              <a:rPr dirty="0" sz="18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member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tax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benefits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with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operational flexibility</a:t>
            </a:r>
            <a:r>
              <a:rPr dirty="0" sz="1800" spc="1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1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liability</a:t>
            </a:r>
            <a:r>
              <a:rPr dirty="0" sz="1800" spc="1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protection</a:t>
            </a:r>
            <a:r>
              <a:rPr dirty="0" sz="1800" spc="-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(Zhou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et</a:t>
            </a:r>
            <a:r>
              <a:rPr dirty="0" sz="1800" spc="-8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al.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2022).</a:t>
            </a:r>
            <a:endParaRPr sz="1800">
              <a:latin typeface="Times New Roman"/>
              <a:cs typeface="Times New Roman"/>
            </a:endParaRPr>
          </a:p>
          <a:p>
            <a:pPr marL="355600" marR="315595" indent="-343535">
              <a:lnSpc>
                <a:spcPct val="1495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It</a:t>
            </a:r>
            <a:r>
              <a:rPr dirty="0" sz="18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can</a:t>
            </a:r>
            <a:r>
              <a:rPr dirty="0" sz="1800" spc="-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ensure</a:t>
            </a:r>
            <a:r>
              <a:rPr dirty="0" sz="18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that</a:t>
            </a:r>
            <a:r>
              <a:rPr dirty="0" sz="1800" spc="-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revenues</a:t>
            </a:r>
            <a:r>
              <a:rPr dirty="0" sz="1800" spc="-1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losses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go</a:t>
            </a:r>
            <a:r>
              <a:rPr dirty="0" sz="1800" spc="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straight</a:t>
            </a:r>
            <a:r>
              <a:rPr dirty="0" sz="1800" spc="8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-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owners,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this</a:t>
            </a:r>
            <a:r>
              <a:rPr dirty="0" sz="18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structure</a:t>
            </a:r>
            <a:r>
              <a:rPr dirty="0" sz="1800" spc="-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offers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pass</a:t>
            </a:r>
            <a:r>
              <a:rPr dirty="0" sz="1800" spc="-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through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taxation,</a:t>
            </a:r>
            <a:r>
              <a:rPr dirty="0" sz="1800" spc="-1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operational</a:t>
            </a:r>
            <a:r>
              <a:rPr dirty="0" sz="1800" spc="-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simplicity</a:t>
            </a:r>
            <a:r>
              <a:rPr dirty="0" sz="1800" spc="1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managerial</a:t>
            </a:r>
            <a:r>
              <a:rPr dirty="0" sz="18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freedom.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90233" rIns="0" bIns="0" rtlCol="0" vert="horz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Cont…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17575" y="1937448"/>
            <a:ext cx="4688205" cy="246570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10" b="1" i="1">
                <a:solidFill>
                  <a:srgbClr val="533D34"/>
                </a:solidFill>
                <a:latin typeface="Times New Roman"/>
                <a:cs typeface="Times New Roman"/>
              </a:rPr>
              <a:t>Strengths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Eco</a:t>
            </a:r>
            <a:r>
              <a:rPr dirty="0" sz="1800" spc="-10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friendly</a:t>
            </a:r>
            <a:r>
              <a:rPr dirty="0" sz="18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solution</a:t>
            </a: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204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Niche</a:t>
            </a:r>
            <a:r>
              <a:rPr dirty="0" sz="18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market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533D34"/>
              </a:buClr>
              <a:buFont typeface="Arial"/>
              <a:buChar char="●"/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Growing</a:t>
            </a:r>
            <a:r>
              <a:rPr dirty="0" sz="18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demand</a:t>
            </a:r>
            <a:r>
              <a:rPr dirty="0" sz="18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(Selvaraj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Selvaraj,</a:t>
            </a:r>
            <a:r>
              <a:rPr dirty="0" sz="18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2022)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533D34"/>
              </a:buClr>
              <a:buFont typeface="Arial"/>
              <a:buChar char="●"/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Potential</a:t>
            </a:r>
            <a:r>
              <a:rPr dirty="0" sz="1800" spc="-1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for smart</a:t>
            </a:r>
            <a:r>
              <a:rPr dirty="0" sz="1800" spc="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technologies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5" name="object 5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3" name="object 3" descr=""/>
          <p:cNvSpPr txBox="1"/>
          <p:nvPr/>
        </p:nvSpPr>
        <p:spPr>
          <a:xfrm>
            <a:off x="6255765" y="1937448"/>
            <a:ext cx="2980690" cy="246570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10" b="1">
                <a:solidFill>
                  <a:srgbClr val="533D34"/>
                </a:solidFill>
                <a:latin typeface="Times New Roman"/>
                <a:cs typeface="Times New Roman"/>
              </a:rPr>
              <a:t>Weaknesses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High</a:t>
            </a:r>
            <a:r>
              <a:rPr dirty="0" sz="18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upfront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expenses</a:t>
            </a: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204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Dependency</a:t>
            </a:r>
            <a:r>
              <a:rPr dirty="0" sz="18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on</a:t>
            </a:r>
            <a:r>
              <a:rPr dirty="0" sz="18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weather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533D34"/>
              </a:buClr>
              <a:buFont typeface="Arial"/>
              <a:buChar char="●"/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Regulatory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obstacles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533D34"/>
              </a:buClr>
              <a:buFont typeface="Arial"/>
              <a:buChar char="●"/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Overcoming</a:t>
            </a:r>
            <a:r>
              <a:rPr dirty="0" sz="1800" spc="-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misconceptions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3581" rIns="0" bIns="0" rtlCol="0" vert="horz">
            <a:spAutoFit/>
          </a:bodyPr>
          <a:lstStyle/>
          <a:p>
            <a:pPr marL="15875">
              <a:lnSpc>
                <a:spcPct val="100000"/>
              </a:lnSpc>
              <a:spcBef>
                <a:spcPts val="130"/>
              </a:spcBef>
            </a:pPr>
            <a:r>
              <a:rPr dirty="0" sz="2750"/>
              <a:t>Business’s</a:t>
            </a:r>
            <a:r>
              <a:rPr dirty="0" sz="2750" spc="100"/>
              <a:t> </a:t>
            </a:r>
            <a:r>
              <a:rPr dirty="0" sz="2750"/>
              <a:t>strengths,</a:t>
            </a:r>
            <a:r>
              <a:rPr dirty="0" sz="2750" spc="110"/>
              <a:t> </a:t>
            </a:r>
            <a:r>
              <a:rPr dirty="0" sz="2750"/>
              <a:t>weaknesses,</a:t>
            </a:r>
            <a:r>
              <a:rPr dirty="0" sz="2750" spc="250"/>
              <a:t> </a:t>
            </a:r>
            <a:r>
              <a:rPr dirty="0" sz="2750"/>
              <a:t>opportunities</a:t>
            </a:r>
            <a:r>
              <a:rPr dirty="0" sz="2750" spc="165"/>
              <a:t> </a:t>
            </a:r>
            <a:r>
              <a:rPr dirty="0" sz="2750"/>
              <a:t>and</a:t>
            </a:r>
            <a:r>
              <a:rPr dirty="0" sz="2750" spc="-50"/>
              <a:t> </a:t>
            </a:r>
            <a:r>
              <a:rPr dirty="0" sz="2750" spc="-10"/>
              <a:t>threat</a:t>
            </a:r>
            <a:endParaRPr sz="275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17575" y="1937448"/>
            <a:ext cx="4083685" cy="246570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10" b="1">
                <a:solidFill>
                  <a:srgbClr val="533D34"/>
                </a:solidFill>
                <a:latin typeface="Times New Roman"/>
                <a:cs typeface="Times New Roman"/>
              </a:rPr>
              <a:t>Opportunities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Market</a:t>
            </a:r>
            <a:r>
              <a:rPr dirty="0" sz="18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expansion</a:t>
            </a: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204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Innovation</a:t>
            </a:r>
            <a:r>
              <a:rPr dirty="0" sz="1800" spc="-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(Selvaraj</a:t>
            </a:r>
            <a:r>
              <a:rPr dirty="0" sz="18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1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Selvaraj,</a:t>
            </a:r>
            <a:r>
              <a:rPr dirty="0" sz="18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2022)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533D34"/>
              </a:buClr>
              <a:buFont typeface="Arial"/>
              <a:buChar char="●"/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Government</a:t>
            </a:r>
            <a:r>
              <a:rPr dirty="0" sz="1800" spc="-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support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533D34"/>
              </a:buClr>
              <a:buFont typeface="Arial"/>
              <a:buChar char="●"/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Partnerships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5" name="object 5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3" name="object 3" descr=""/>
          <p:cNvSpPr txBox="1"/>
          <p:nvPr/>
        </p:nvSpPr>
        <p:spPr>
          <a:xfrm>
            <a:off x="6255765" y="1937448"/>
            <a:ext cx="3037205" cy="246570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10" b="1">
                <a:solidFill>
                  <a:srgbClr val="533D34"/>
                </a:solidFill>
                <a:latin typeface="Times New Roman"/>
                <a:cs typeface="Times New Roman"/>
              </a:rPr>
              <a:t>Threats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Competition</a:t>
            </a: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204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Economic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factors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533D34"/>
              </a:buClr>
              <a:buFont typeface="Arial"/>
              <a:buChar char="●"/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Technological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Developments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533D34"/>
              </a:buClr>
              <a:buFont typeface="Arial"/>
              <a:buChar char="●"/>
            </a:pP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Public</a:t>
            </a:r>
            <a:r>
              <a:rPr dirty="0" sz="18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resistance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90233" rIns="0" bIns="0" rtlCol="0" vert="horz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Cont…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7937" y="0"/>
            <a:ext cx="12207875" cy="6332855"/>
            <a:chOff x="-7937" y="0"/>
            <a:chExt cx="12207875" cy="6332855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72275" y="1314450"/>
              <a:ext cx="4724400" cy="5000625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7077147" y="0"/>
              <a:ext cx="5114925" cy="6162675"/>
            </a:xfrm>
            <a:custGeom>
              <a:avLst/>
              <a:gdLst/>
              <a:ahLst/>
              <a:cxnLst/>
              <a:rect l="l" t="t" r="r" b="b"/>
              <a:pathLst>
                <a:path w="5114925" h="6162675">
                  <a:moveTo>
                    <a:pt x="3635683" y="0"/>
                  </a:moveTo>
                  <a:lnTo>
                    <a:pt x="81080" y="0"/>
                  </a:lnTo>
                  <a:lnTo>
                    <a:pt x="77651" y="19684"/>
                  </a:lnTo>
                  <a:lnTo>
                    <a:pt x="70551" y="68131"/>
                  </a:lnTo>
                  <a:lnTo>
                    <a:pt x="63914" y="116687"/>
                  </a:lnTo>
                  <a:lnTo>
                    <a:pt x="57687" y="165335"/>
                  </a:lnTo>
                  <a:lnTo>
                    <a:pt x="51820" y="214062"/>
                  </a:lnTo>
                  <a:lnTo>
                    <a:pt x="46262" y="262851"/>
                  </a:lnTo>
                  <a:lnTo>
                    <a:pt x="40962" y="311686"/>
                  </a:lnTo>
                  <a:lnTo>
                    <a:pt x="30849" y="410879"/>
                  </a:lnTo>
                  <a:lnTo>
                    <a:pt x="26190" y="461221"/>
                  </a:lnTo>
                  <a:lnTo>
                    <a:pt x="21896" y="511579"/>
                  </a:lnTo>
                  <a:lnTo>
                    <a:pt x="17971" y="561951"/>
                  </a:lnTo>
                  <a:lnTo>
                    <a:pt x="14420" y="612340"/>
                  </a:lnTo>
                  <a:lnTo>
                    <a:pt x="11248" y="662744"/>
                  </a:lnTo>
                  <a:lnTo>
                    <a:pt x="8457" y="713163"/>
                  </a:lnTo>
                  <a:lnTo>
                    <a:pt x="6054" y="763599"/>
                  </a:lnTo>
                  <a:lnTo>
                    <a:pt x="4043" y="814050"/>
                  </a:lnTo>
                  <a:lnTo>
                    <a:pt x="2427" y="864518"/>
                  </a:lnTo>
                  <a:lnTo>
                    <a:pt x="1211" y="915001"/>
                  </a:lnTo>
                  <a:lnTo>
                    <a:pt x="401" y="965501"/>
                  </a:lnTo>
                  <a:lnTo>
                    <a:pt x="0" y="1016018"/>
                  </a:lnTo>
                  <a:lnTo>
                    <a:pt x="12" y="1066550"/>
                  </a:lnTo>
                  <a:lnTo>
                    <a:pt x="442" y="1117099"/>
                  </a:lnTo>
                  <a:lnTo>
                    <a:pt x="1296" y="1167665"/>
                  </a:lnTo>
                  <a:lnTo>
                    <a:pt x="2576" y="1218248"/>
                  </a:lnTo>
                  <a:lnTo>
                    <a:pt x="4287" y="1268848"/>
                  </a:lnTo>
                  <a:lnTo>
                    <a:pt x="6435" y="1319464"/>
                  </a:lnTo>
                  <a:lnTo>
                    <a:pt x="9023" y="1370098"/>
                  </a:lnTo>
                  <a:lnTo>
                    <a:pt x="12056" y="1420749"/>
                  </a:lnTo>
                  <a:lnTo>
                    <a:pt x="15538" y="1471417"/>
                  </a:lnTo>
                  <a:lnTo>
                    <a:pt x="19473" y="1522102"/>
                  </a:lnTo>
                  <a:lnTo>
                    <a:pt x="23867" y="1572805"/>
                  </a:lnTo>
                  <a:lnTo>
                    <a:pt x="28724" y="1623525"/>
                  </a:lnTo>
                  <a:lnTo>
                    <a:pt x="34047" y="1674264"/>
                  </a:lnTo>
                  <a:lnTo>
                    <a:pt x="39842" y="1725020"/>
                  </a:lnTo>
                  <a:lnTo>
                    <a:pt x="46113" y="1775793"/>
                  </a:lnTo>
                  <a:lnTo>
                    <a:pt x="52864" y="1826585"/>
                  </a:lnTo>
                  <a:lnTo>
                    <a:pt x="60100" y="1877395"/>
                  </a:lnTo>
                  <a:lnTo>
                    <a:pt x="67825" y="1928224"/>
                  </a:lnTo>
                  <a:lnTo>
                    <a:pt x="76044" y="1979070"/>
                  </a:lnTo>
                  <a:lnTo>
                    <a:pt x="84761" y="2029935"/>
                  </a:lnTo>
                  <a:lnTo>
                    <a:pt x="93981" y="2080818"/>
                  </a:lnTo>
                  <a:lnTo>
                    <a:pt x="103707" y="2131720"/>
                  </a:lnTo>
                  <a:lnTo>
                    <a:pt x="113945" y="2182641"/>
                  </a:lnTo>
                  <a:lnTo>
                    <a:pt x="124699" y="2233581"/>
                  </a:lnTo>
                  <a:lnTo>
                    <a:pt x="135974" y="2284539"/>
                  </a:lnTo>
                  <a:lnTo>
                    <a:pt x="147773" y="2335517"/>
                  </a:lnTo>
                  <a:lnTo>
                    <a:pt x="160101" y="2386513"/>
                  </a:lnTo>
                  <a:lnTo>
                    <a:pt x="172963" y="2437529"/>
                  </a:lnTo>
                  <a:lnTo>
                    <a:pt x="186363" y="2488565"/>
                  </a:lnTo>
                  <a:lnTo>
                    <a:pt x="199361" y="2536197"/>
                  </a:lnTo>
                  <a:lnTo>
                    <a:pt x="212783" y="2583684"/>
                  </a:lnTo>
                  <a:lnTo>
                    <a:pt x="226632" y="2631024"/>
                  </a:lnTo>
                  <a:lnTo>
                    <a:pt x="240912" y="2678217"/>
                  </a:lnTo>
                  <a:lnTo>
                    <a:pt x="255625" y="2725262"/>
                  </a:lnTo>
                  <a:lnTo>
                    <a:pt x="270772" y="2772159"/>
                  </a:lnTo>
                  <a:lnTo>
                    <a:pt x="286357" y="2818905"/>
                  </a:lnTo>
                  <a:lnTo>
                    <a:pt x="302383" y="2865501"/>
                  </a:lnTo>
                  <a:lnTo>
                    <a:pt x="318851" y="2911945"/>
                  </a:lnTo>
                  <a:lnTo>
                    <a:pt x="335764" y="2958237"/>
                  </a:lnTo>
                  <a:lnTo>
                    <a:pt x="353125" y="3004376"/>
                  </a:lnTo>
                  <a:lnTo>
                    <a:pt x="370937" y="3050361"/>
                  </a:lnTo>
                  <a:lnTo>
                    <a:pt x="389201" y="3096191"/>
                  </a:lnTo>
                  <a:lnTo>
                    <a:pt x="407921" y="3141865"/>
                  </a:lnTo>
                  <a:lnTo>
                    <a:pt x="427099" y="3187382"/>
                  </a:lnTo>
                  <a:lnTo>
                    <a:pt x="446737" y="3232743"/>
                  </a:lnTo>
                  <a:lnTo>
                    <a:pt x="466838" y="3277944"/>
                  </a:lnTo>
                  <a:lnTo>
                    <a:pt x="487405" y="3322987"/>
                  </a:lnTo>
                  <a:lnTo>
                    <a:pt x="508440" y="3367870"/>
                  </a:lnTo>
                  <a:lnTo>
                    <a:pt x="529946" y="3412592"/>
                  </a:lnTo>
                  <a:lnTo>
                    <a:pt x="551925" y="3457152"/>
                  </a:lnTo>
                  <a:lnTo>
                    <a:pt x="574380" y="3501549"/>
                  </a:lnTo>
                  <a:lnTo>
                    <a:pt x="597313" y="3545783"/>
                  </a:lnTo>
                  <a:lnTo>
                    <a:pt x="620727" y="3589853"/>
                  </a:lnTo>
                  <a:lnTo>
                    <a:pt x="644624" y="3633758"/>
                  </a:lnTo>
                  <a:lnTo>
                    <a:pt x="669007" y="3677497"/>
                  </a:lnTo>
                  <a:lnTo>
                    <a:pt x="693879" y="3721069"/>
                  </a:lnTo>
                  <a:lnTo>
                    <a:pt x="719241" y="3764473"/>
                  </a:lnTo>
                  <a:lnTo>
                    <a:pt x="745097" y="3807709"/>
                  </a:lnTo>
                  <a:lnTo>
                    <a:pt x="771450" y="3850775"/>
                  </a:lnTo>
                  <a:lnTo>
                    <a:pt x="798300" y="3893671"/>
                  </a:lnTo>
                  <a:lnTo>
                    <a:pt x="825652" y="3936396"/>
                  </a:lnTo>
                  <a:lnTo>
                    <a:pt x="853508" y="3978949"/>
                  </a:lnTo>
                  <a:lnTo>
                    <a:pt x="881870" y="4021329"/>
                  </a:lnTo>
                  <a:lnTo>
                    <a:pt x="910741" y="4063536"/>
                  </a:lnTo>
                  <a:lnTo>
                    <a:pt x="940123" y="4105568"/>
                  </a:lnTo>
                  <a:lnTo>
                    <a:pt x="970018" y="4147425"/>
                  </a:lnTo>
                  <a:lnTo>
                    <a:pt x="1000431" y="4189105"/>
                  </a:lnTo>
                  <a:lnTo>
                    <a:pt x="1031362" y="4230608"/>
                  </a:lnTo>
                  <a:lnTo>
                    <a:pt x="1062814" y="4271934"/>
                  </a:lnTo>
                  <a:lnTo>
                    <a:pt x="1094791" y="4313081"/>
                  </a:lnTo>
                  <a:lnTo>
                    <a:pt x="1127294" y="4354048"/>
                  </a:lnTo>
                  <a:lnTo>
                    <a:pt x="1160326" y="4394835"/>
                  </a:lnTo>
                  <a:lnTo>
                    <a:pt x="1192374" y="4433609"/>
                  </a:lnTo>
                  <a:lnTo>
                    <a:pt x="1224740" y="4472027"/>
                  </a:lnTo>
                  <a:lnTo>
                    <a:pt x="1257426" y="4510086"/>
                  </a:lnTo>
                  <a:lnTo>
                    <a:pt x="1290433" y="4547787"/>
                  </a:lnTo>
                  <a:lnTo>
                    <a:pt x="1323761" y="4585127"/>
                  </a:lnTo>
                  <a:lnTo>
                    <a:pt x="1357411" y="4622108"/>
                  </a:lnTo>
                  <a:lnTo>
                    <a:pt x="1391383" y="4658727"/>
                  </a:lnTo>
                  <a:lnTo>
                    <a:pt x="1425680" y="4694985"/>
                  </a:lnTo>
                  <a:lnTo>
                    <a:pt x="1460300" y="4730880"/>
                  </a:lnTo>
                  <a:lnTo>
                    <a:pt x="1495245" y="4766411"/>
                  </a:lnTo>
                  <a:lnTo>
                    <a:pt x="1530516" y="4801578"/>
                  </a:lnTo>
                  <a:lnTo>
                    <a:pt x="1566113" y="4836380"/>
                  </a:lnTo>
                  <a:lnTo>
                    <a:pt x="1602037" y="4870816"/>
                  </a:lnTo>
                  <a:lnTo>
                    <a:pt x="1638289" y="4904885"/>
                  </a:lnTo>
                  <a:lnTo>
                    <a:pt x="1674870" y="4938588"/>
                  </a:lnTo>
                  <a:lnTo>
                    <a:pt x="1711780" y="4971922"/>
                  </a:lnTo>
                  <a:lnTo>
                    <a:pt x="1749019" y="5004887"/>
                  </a:lnTo>
                  <a:lnTo>
                    <a:pt x="1786590" y="5037482"/>
                  </a:lnTo>
                  <a:lnTo>
                    <a:pt x="1824492" y="5069707"/>
                  </a:lnTo>
                  <a:lnTo>
                    <a:pt x="1862726" y="5101561"/>
                  </a:lnTo>
                  <a:lnTo>
                    <a:pt x="1901293" y="5133043"/>
                  </a:lnTo>
                  <a:lnTo>
                    <a:pt x="1940194" y="5164152"/>
                  </a:lnTo>
                  <a:lnTo>
                    <a:pt x="1979429" y="5194887"/>
                  </a:lnTo>
                  <a:lnTo>
                    <a:pt x="2018999" y="5225248"/>
                  </a:lnTo>
                  <a:lnTo>
                    <a:pt x="2058905" y="5255234"/>
                  </a:lnTo>
                  <a:lnTo>
                    <a:pt x="2099147" y="5284844"/>
                  </a:lnTo>
                  <a:lnTo>
                    <a:pt x="2139727" y="5314077"/>
                  </a:lnTo>
                  <a:lnTo>
                    <a:pt x="2180645" y="5342933"/>
                  </a:lnTo>
                  <a:lnTo>
                    <a:pt x="2221901" y="5371411"/>
                  </a:lnTo>
                  <a:lnTo>
                    <a:pt x="2263497" y="5399510"/>
                  </a:lnTo>
                  <a:lnTo>
                    <a:pt x="2305433" y="5427229"/>
                  </a:lnTo>
                  <a:lnTo>
                    <a:pt x="2347710" y="5454567"/>
                  </a:lnTo>
                  <a:lnTo>
                    <a:pt x="2390329" y="5481524"/>
                  </a:lnTo>
                  <a:lnTo>
                    <a:pt x="2433290" y="5508099"/>
                  </a:lnTo>
                  <a:lnTo>
                    <a:pt x="2476594" y="5534291"/>
                  </a:lnTo>
                  <a:lnTo>
                    <a:pt x="2520242" y="5560100"/>
                  </a:lnTo>
                  <a:lnTo>
                    <a:pt x="2564234" y="5585524"/>
                  </a:lnTo>
                  <a:lnTo>
                    <a:pt x="2608572" y="5610563"/>
                  </a:lnTo>
                  <a:lnTo>
                    <a:pt x="2653256" y="5635216"/>
                  </a:lnTo>
                  <a:lnTo>
                    <a:pt x="2698286" y="5659482"/>
                  </a:lnTo>
                  <a:lnTo>
                    <a:pt x="2743664" y="5683361"/>
                  </a:lnTo>
                  <a:lnTo>
                    <a:pt x="2789390" y="5706851"/>
                  </a:lnTo>
                  <a:lnTo>
                    <a:pt x="2835465" y="5729953"/>
                  </a:lnTo>
                  <a:lnTo>
                    <a:pt x="2881890" y="5752664"/>
                  </a:lnTo>
                  <a:lnTo>
                    <a:pt x="2928665" y="5774985"/>
                  </a:lnTo>
                  <a:lnTo>
                    <a:pt x="2975791" y="5796915"/>
                  </a:lnTo>
                  <a:lnTo>
                    <a:pt x="3023424" y="5818323"/>
                  </a:lnTo>
                  <a:lnTo>
                    <a:pt x="3071316" y="5838949"/>
                  </a:lnTo>
                  <a:lnTo>
                    <a:pt x="3119456" y="5858848"/>
                  </a:lnTo>
                  <a:lnTo>
                    <a:pt x="3167832" y="5878077"/>
                  </a:lnTo>
                  <a:lnTo>
                    <a:pt x="3216430" y="5896692"/>
                  </a:lnTo>
                  <a:lnTo>
                    <a:pt x="3265238" y="5914750"/>
                  </a:lnTo>
                  <a:lnTo>
                    <a:pt x="3314244" y="5932307"/>
                  </a:lnTo>
                  <a:lnTo>
                    <a:pt x="3363435" y="5949418"/>
                  </a:lnTo>
                  <a:lnTo>
                    <a:pt x="3412798" y="5966142"/>
                  </a:lnTo>
                  <a:lnTo>
                    <a:pt x="3462567" y="5982463"/>
                  </a:lnTo>
                  <a:lnTo>
                    <a:pt x="3512398" y="5998142"/>
                  </a:lnTo>
                  <a:lnTo>
                    <a:pt x="3562291" y="6013169"/>
                  </a:lnTo>
                  <a:lnTo>
                    <a:pt x="3612248" y="6027536"/>
                  </a:lnTo>
                  <a:lnTo>
                    <a:pt x="3662270" y="6041232"/>
                  </a:lnTo>
                  <a:lnTo>
                    <a:pt x="3712356" y="6054249"/>
                  </a:lnTo>
                  <a:lnTo>
                    <a:pt x="3762508" y="6066577"/>
                  </a:lnTo>
                  <a:lnTo>
                    <a:pt x="3812727" y="6078207"/>
                  </a:lnTo>
                  <a:lnTo>
                    <a:pt x="3863012" y="6089129"/>
                  </a:lnTo>
                  <a:lnTo>
                    <a:pt x="3913366" y="6099335"/>
                  </a:lnTo>
                  <a:lnTo>
                    <a:pt x="3963788" y="6108815"/>
                  </a:lnTo>
                  <a:lnTo>
                    <a:pt x="4014279" y="6117560"/>
                  </a:lnTo>
                  <a:lnTo>
                    <a:pt x="4064840" y="6125561"/>
                  </a:lnTo>
                  <a:lnTo>
                    <a:pt x="4115472" y="6132808"/>
                  </a:lnTo>
                  <a:lnTo>
                    <a:pt x="4166176" y="6139292"/>
                  </a:lnTo>
                  <a:lnTo>
                    <a:pt x="4216951" y="6145003"/>
                  </a:lnTo>
                  <a:lnTo>
                    <a:pt x="4267800" y="6149933"/>
                  </a:lnTo>
                  <a:lnTo>
                    <a:pt x="4318721" y="6154072"/>
                  </a:lnTo>
                  <a:lnTo>
                    <a:pt x="4369718" y="6157411"/>
                  </a:lnTo>
                  <a:lnTo>
                    <a:pt x="4420789" y="6159941"/>
                  </a:lnTo>
                  <a:lnTo>
                    <a:pt x="4471936" y="6161652"/>
                  </a:lnTo>
                  <a:lnTo>
                    <a:pt x="4523159" y="6162535"/>
                  </a:lnTo>
                  <a:lnTo>
                    <a:pt x="4573689" y="6162597"/>
                  </a:lnTo>
                  <a:lnTo>
                    <a:pt x="4623859" y="6161845"/>
                  </a:lnTo>
                  <a:lnTo>
                    <a:pt x="4673659" y="6160266"/>
                  </a:lnTo>
                  <a:lnTo>
                    <a:pt x="4723083" y="6157845"/>
                  </a:lnTo>
                  <a:lnTo>
                    <a:pt x="4772122" y="6154569"/>
                  </a:lnTo>
                  <a:lnTo>
                    <a:pt x="4820769" y="6150425"/>
                  </a:lnTo>
                  <a:lnTo>
                    <a:pt x="4869014" y="6145397"/>
                  </a:lnTo>
                  <a:lnTo>
                    <a:pt x="4916851" y="6139472"/>
                  </a:lnTo>
                  <a:lnTo>
                    <a:pt x="4964271" y="6132637"/>
                  </a:lnTo>
                  <a:lnTo>
                    <a:pt x="5011267" y="6124878"/>
                  </a:lnTo>
                  <a:lnTo>
                    <a:pt x="5057829" y="6116180"/>
                  </a:lnTo>
                  <a:lnTo>
                    <a:pt x="5114852" y="6102464"/>
                  </a:lnTo>
                  <a:lnTo>
                    <a:pt x="5114852" y="1618869"/>
                  </a:lnTo>
                  <a:lnTo>
                    <a:pt x="5033445" y="1574546"/>
                  </a:lnTo>
                  <a:lnTo>
                    <a:pt x="4995904" y="1553346"/>
                  </a:lnTo>
                  <a:lnTo>
                    <a:pt x="4957285" y="1531159"/>
                  </a:lnTo>
                  <a:lnTo>
                    <a:pt x="4917471" y="1507870"/>
                  </a:lnTo>
                  <a:lnTo>
                    <a:pt x="4876342" y="1483369"/>
                  </a:lnTo>
                  <a:lnTo>
                    <a:pt x="4833782" y="1457541"/>
                  </a:lnTo>
                  <a:lnTo>
                    <a:pt x="4789671" y="1430273"/>
                  </a:lnTo>
                  <a:lnTo>
                    <a:pt x="4743892" y="1401454"/>
                  </a:lnTo>
                  <a:lnTo>
                    <a:pt x="4696327" y="1370969"/>
                  </a:lnTo>
                  <a:lnTo>
                    <a:pt x="4646857" y="1338707"/>
                  </a:lnTo>
                  <a:lnTo>
                    <a:pt x="4604328" y="1310324"/>
                  </a:lnTo>
                  <a:lnTo>
                    <a:pt x="4562379" y="1281430"/>
                  </a:lnTo>
                  <a:lnTo>
                    <a:pt x="4521030" y="1252008"/>
                  </a:lnTo>
                  <a:lnTo>
                    <a:pt x="4480303" y="1222039"/>
                  </a:lnTo>
                  <a:lnTo>
                    <a:pt x="4440218" y="1191503"/>
                  </a:lnTo>
                  <a:lnTo>
                    <a:pt x="4400795" y="1160383"/>
                  </a:lnTo>
                  <a:lnTo>
                    <a:pt x="4362056" y="1128659"/>
                  </a:lnTo>
                  <a:lnTo>
                    <a:pt x="4324021" y="1096314"/>
                  </a:lnTo>
                  <a:lnTo>
                    <a:pt x="4286711" y="1063329"/>
                  </a:lnTo>
                  <a:lnTo>
                    <a:pt x="4250146" y="1029685"/>
                  </a:lnTo>
                  <a:lnTo>
                    <a:pt x="4214347" y="995364"/>
                  </a:lnTo>
                  <a:lnTo>
                    <a:pt x="4179334" y="960346"/>
                  </a:lnTo>
                  <a:lnTo>
                    <a:pt x="4145129" y="924615"/>
                  </a:lnTo>
                  <a:lnTo>
                    <a:pt x="4111752" y="888150"/>
                  </a:lnTo>
                  <a:lnTo>
                    <a:pt x="4079223" y="850933"/>
                  </a:lnTo>
                  <a:lnTo>
                    <a:pt x="4047564" y="812947"/>
                  </a:lnTo>
                  <a:lnTo>
                    <a:pt x="4016795" y="774172"/>
                  </a:lnTo>
                  <a:lnTo>
                    <a:pt x="3986936" y="734590"/>
                  </a:lnTo>
                  <a:lnTo>
                    <a:pt x="3958009" y="694182"/>
                  </a:lnTo>
                  <a:lnTo>
                    <a:pt x="3929433" y="652156"/>
                  </a:lnTo>
                  <a:lnTo>
                    <a:pt x="3902080" y="609836"/>
                  </a:lnTo>
                  <a:lnTo>
                    <a:pt x="3875922" y="567229"/>
                  </a:lnTo>
                  <a:lnTo>
                    <a:pt x="3850930" y="524341"/>
                  </a:lnTo>
                  <a:lnTo>
                    <a:pt x="3827074" y="481181"/>
                  </a:lnTo>
                  <a:lnTo>
                    <a:pt x="3804325" y="437756"/>
                  </a:lnTo>
                  <a:lnTo>
                    <a:pt x="3782654" y="394074"/>
                  </a:lnTo>
                  <a:lnTo>
                    <a:pt x="3762033" y="350141"/>
                  </a:lnTo>
                  <a:lnTo>
                    <a:pt x="3742431" y="305965"/>
                  </a:lnTo>
                  <a:lnTo>
                    <a:pt x="3723819" y="261554"/>
                  </a:lnTo>
                  <a:lnTo>
                    <a:pt x="3706168" y="216916"/>
                  </a:lnTo>
                  <a:lnTo>
                    <a:pt x="3635683" y="0"/>
                  </a:lnTo>
                  <a:close/>
                </a:path>
              </a:pathLst>
            </a:custGeom>
            <a:solidFill>
              <a:srgbClr val="9F9D79">
                <a:alpha val="52156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20027" rIns="0" bIns="0" rtlCol="0" vert="horz">
            <a:spAutoFit/>
          </a:bodyPr>
          <a:lstStyle/>
          <a:p>
            <a:pPr marL="793750">
              <a:lnSpc>
                <a:spcPts val="2755"/>
              </a:lnSpc>
              <a:spcBef>
                <a:spcPts val="100"/>
              </a:spcBef>
            </a:pPr>
            <a:r>
              <a:rPr dirty="0" spc="-30"/>
              <a:t>Target</a:t>
            </a:r>
            <a:r>
              <a:rPr dirty="0" spc="-50"/>
              <a:t> </a:t>
            </a:r>
            <a:r>
              <a:rPr dirty="0"/>
              <a:t>market</a:t>
            </a:r>
            <a:r>
              <a:rPr dirty="0" spc="15"/>
              <a:t> </a:t>
            </a:r>
            <a:r>
              <a:rPr dirty="0"/>
              <a:t>and</a:t>
            </a:r>
            <a:r>
              <a:rPr dirty="0" spc="-55"/>
              <a:t> </a:t>
            </a:r>
            <a:r>
              <a:rPr dirty="0"/>
              <a:t>the</a:t>
            </a:r>
            <a:r>
              <a:rPr dirty="0" spc="-150"/>
              <a:t> </a:t>
            </a:r>
            <a:r>
              <a:rPr dirty="0"/>
              <a:t>strategies</a:t>
            </a:r>
            <a:r>
              <a:rPr dirty="0" spc="-35"/>
              <a:t> </a:t>
            </a:r>
            <a:r>
              <a:rPr dirty="0"/>
              <a:t>capture</a:t>
            </a:r>
            <a:r>
              <a:rPr dirty="0" spc="-80"/>
              <a:t> </a:t>
            </a:r>
            <a:r>
              <a:rPr dirty="0" spc="-25"/>
              <a:t>the</a:t>
            </a:r>
          </a:p>
          <a:p>
            <a:pPr marL="793750">
              <a:lnSpc>
                <a:spcPts val="2755"/>
              </a:lnSpc>
            </a:pPr>
            <a:r>
              <a:rPr dirty="0"/>
              <a:t>target </a:t>
            </a:r>
            <a:r>
              <a:rPr dirty="0" spc="-10"/>
              <a:t>Market</a:t>
            </a:r>
          </a:p>
        </p:txBody>
      </p:sp>
      <p:sp>
        <p:nvSpPr>
          <p:cNvPr id="6" name="object 6" descr=""/>
          <p:cNvSpPr txBox="1"/>
          <p:nvPr/>
        </p:nvSpPr>
        <p:spPr>
          <a:xfrm>
            <a:off x="655319" y="1914588"/>
            <a:ext cx="7438390" cy="12750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marR="5080" indent="-343535">
              <a:lnSpc>
                <a:spcPct val="153000"/>
              </a:lnSpc>
              <a:spcBef>
                <a:spcPts val="100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8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company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owners,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environmentally</a:t>
            </a:r>
            <a:r>
              <a:rPr dirty="0" sz="18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aware</a:t>
            </a:r>
            <a:r>
              <a:rPr dirty="0" sz="1800" spc="-10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homeowners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1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agricultural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companies</a:t>
            </a:r>
            <a:r>
              <a:rPr dirty="0" sz="18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(Akbari</a:t>
            </a:r>
            <a:r>
              <a:rPr dirty="0" sz="1800" spc="-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et</a:t>
            </a:r>
            <a:r>
              <a:rPr dirty="0" sz="18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al.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20">
                <a:solidFill>
                  <a:srgbClr val="533D34"/>
                </a:solidFill>
                <a:latin typeface="Times New Roman"/>
                <a:cs typeface="Times New Roman"/>
              </a:rPr>
              <a:t>2022)</a:t>
            </a:r>
            <a:endParaRPr sz="1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070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Concentrate</a:t>
            </a:r>
            <a:r>
              <a:rPr dirty="0" sz="1800" spc="-1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on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regions</a:t>
            </a:r>
            <a:r>
              <a:rPr dirty="0" sz="18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with</a:t>
            </a:r>
            <a:r>
              <a:rPr dirty="0" sz="1800" spc="-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favourable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8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conditions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295900" y="3343275"/>
            <a:ext cx="5905500" cy="2943225"/>
          </a:xfrm>
          <a:prstGeom prst="rect">
            <a:avLst/>
          </a:prstGeom>
        </p:spPr>
      </p:pic>
      <p:sp>
        <p:nvSpPr>
          <p:cNvPr id="8" name="object 8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2192000" cy="6332855"/>
            <a:chOff x="0" y="0"/>
            <a:chExt cx="12192000" cy="6332855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72275" y="1314450"/>
              <a:ext cx="4724400" cy="5000625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7077147" y="0"/>
              <a:ext cx="5114925" cy="6162675"/>
            </a:xfrm>
            <a:custGeom>
              <a:avLst/>
              <a:gdLst/>
              <a:ahLst/>
              <a:cxnLst/>
              <a:rect l="l" t="t" r="r" b="b"/>
              <a:pathLst>
                <a:path w="5114925" h="6162675">
                  <a:moveTo>
                    <a:pt x="3635683" y="0"/>
                  </a:moveTo>
                  <a:lnTo>
                    <a:pt x="81080" y="0"/>
                  </a:lnTo>
                  <a:lnTo>
                    <a:pt x="77651" y="19684"/>
                  </a:lnTo>
                  <a:lnTo>
                    <a:pt x="70551" y="68131"/>
                  </a:lnTo>
                  <a:lnTo>
                    <a:pt x="63914" y="116687"/>
                  </a:lnTo>
                  <a:lnTo>
                    <a:pt x="57687" y="165335"/>
                  </a:lnTo>
                  <a:lnTo>
                    <a:pt x="51820" y="214062"/>
                  </a:lnTo>
                  <a:lnTo>
                    <a:pt x="46262" y="262851"/>
                  </a:lnTo>
                  <a:lnTo>
                    <a:pt x="40962" y="311686"/>
                  </a:lnTo>
                  <a:lnTo>
                    <a:pt x="30849" y="410879"/>
                  </a:lnTo>
                  <a:lnTo>
                    <a:pt x="26190" y="461221"/>
                  </a:lnTo>
                  <a:lnTo>
                    <a:pt x="21896" y="511579"/>
                  </a:lnTo>
                  <a:lnTo>
                    <a:pt x="17971" y="561951"/>
                  </a:lnTo>
                  <a:lnTo>
                    <a:pt x="14420" y="612340"/>
                  </a:lnTo>
                  <a:lnTo>
                    <a:pt x="11248" y="662744"/>
                  </a:lnTo>
                  <a:lnTo>
                    <a:pt x="8457" y="713163"/>
                  </a:lnTo>
                  <a:lnTo>
                    <a:pt x="6054" y="763599"/>
                  </a:lnTo>
                  <a:lnTo>
                    <a:pt x="4043" y="814050"/>
                  </a:lnTo>
                  <a:lnTo>
                    <a:pt x="2427" y="864518"/>
                  </a:lnTo>
                  <a:lnTo>
                    <a:pt x="1211" y="915001"/>
                  </a:lnTo>
                  <a:lnTo>
                    <a:pt x="401" y="965501"/>
                  </a:lnTo>
                  <a:lnTo>
                    <a:pt x="0" y="1016018"/>
                  </a:lnTo>
                  <a:lnTo>
                    <a:pt x="12" y="1066550"/>
                  </a:lnTo>
                  <a:lnTo>
                    <a:pt x="442" y="1117099"/>
                  </a:lnTo>
                  <a:lnTo>
                    <a:pt x="1296" y="1167665"/>
                  </a:lnTo>
                  <a:lnTo>
                    <a:pt x="2576" y="1218248"/>
                  </a:lnTo>
                  <a:lnTo>
                    <a:pt x="4287" y="1268848"/>
                  </a:lnTo>
                  <a:lnTo>
                    <a:pt x="6435" y="1319464"/>
                  </a:lnTo>
                  <a:lnTo>
                    <a:pt x="9023" y="1370098"/>
                  </a:lnTo>
                  <a:lnTo>
                    <a:pt x="12056" y="1420749"/>
                  </a:lnTo>
                  <a:lnTo>
                    <a:pt x="15538" y="1471417"/>
                  </a:lnTo>
                  <a:lnTo>
                    <a:pt x="19473" y="1522102"/>
                  </a:lnTo>
                  <a:lnTo>
                    <a:pt x="23867" y="1572805"/>
                  </a:lnTo>
                  <a:lnTo>
                    <a:pt x="28724" y="1623525"/>
                  </a:lnTo>
                  <a:lnTo>
                    <a:pt x="34047" y="1674264"/>
                  </a:lnTo>
                  <a:lnTo>
                    <a:pt x="39842" y="1725020"/>
                  </a:lnTo>
                  <a:lnTo>
                    <a:pt x="46113" y="1775793"/>
                  </a:lnTo>
                  <a:lnTo>
                    <a:pt x="52864" y="1826585"/>
                  </a:lnTo>
                  <a:lnTo>
                    <a:pt x="60100" y="1877395"/>
                  </a:lnTo>
                  <a:lnTo>
                    <a:pt x="67825" y="1928224"/>
                  </a:lnTo>
                  <a:lnTo>
                    <a:pt x="76044" y="1979070"/>
                  </a:lnTo>
                  <a:lnTo>
                    <a:pt x="84761" y="2029935"/>
                  </a:lnTo>
                  <a:lnTo>
                    <a:pt x="93981" y="2080818"/>
                  </a:lnTo>
                  <a:lnTo>
                    <a:pt x="103707" y="2131720"/>
                  </a:lnTo>
                  <a:lnTo>
                    <a:pt x="113945" y="2182641"/>
                  </a:lnTo>
                  <a:lnTo>
                    <a:pt x="124699" y="2233581"/>
                  </a:lnTo>
                  <a:lnTo>
                    <a:pt x="135974" y="2284539"/>
                  </a:lnTo>
                  <a:lnTo>
                    <a:pt x="147773" y="2335517"/>
                  </a:lnTo>
                  <a:lnTo>
                    <a:pt x="160101" y="2386513"/>
                  </a:lnTo>
                  <a:lnTo>
                    <a:pt x="172963" y="2437529"/>
                  </a:lnTo>
                  <a:lnTo>
                    <a:pt x="186363" y="2488565"/>
                  </a:lnTo>
                  <a:lnTo>
                    <a:pt x="199361" y="2536197"/>
                  </a:lnTo>
                  <a:lnTo>
                    <a:pt x="212783" y="2583684"/>
                  </a:lnTo>
                  <a:lnTo>
                    <a:pt x="226632" y="2631024"/>
                  </a:lnTo>
                  <a:lnTo>
                    <a:pt x="240912" y="2678217"/>
                  </a:lnTo>
                  <a:lnTo>
                    <a:pt x="255625" y="2725262"/>
                  </a:lnTo>
                  <a:lnTo>
                    <a:pt x="270772" y="2772159"/>
                  </a:lnTo>
                  <a:lnTo>
                    <a:pt x="286357" y="2818905"/>
                  </a:lnTo>
                  <a:lnTo>
                    <a:pt x="302383" y="2865501"/>
                  </a:lnTo>
                  <a:lnTo>
                    <a:pt x="318851" y="2911945"/>
                  </a:lnTo>
                  <a:lnTo>
                    <a:pt x="335764" y="2958237"/>
                  </a:lnTo>
                  <a:lnTo>
                    <a:pt x="353125" y="3004376"/>
                  </a:lnTo>
                  <a:lnTo>
                    <a:pt x="370937" y="3050361"/>
                  </a:lnTo>
                  <a:lnTo>
                    <a:pt x="389201" y="3096191"/>
                  </a:lnTo>
                  <a:lnTo>
                    <a:pt x="407921" y="3141865"/>
                  </a:lnTo>
                  <a:lnTo>
                    <a:pt x="427099" y="3187382"/>
                  </a:lnTo>
                  <a:lnTo>
                    <a:pt x="446737" y="3232743"/>
                  </a:lnTo>
                  <a:lnTo>
                    <a:pt x="466838" y="3277944"/>
                  </a:lnTo>
                  <a:lnTo>
                    <a:pt x="487405" y="3322987"/>
                  </a:lnTo>
                  <a:lnTo>
                    <a:pt x="508440" y="3367870"/>
                  </a:lnTo>
                  <a:lnTo>
                    <a:pt x="529946" y="3412592"/>
                  </a:lnTo>
                  <a:lnTo>
                    <a:pt x="551925" y="3457152"/>
                  </a:lnTo>
                  <a:lnTo>
                    <a:pt x="574380" y="3501549"/>
                  </a:lnTo>
                  <a:lnTo>
                    <a:pt x="597313" y="3545783"/>
                  </a:lnTo>
                  <a:lnTo>
                    <a:pt x="620727" y="3589853"/>
                  </a:lnTo>
                  <a:lnTo>
                    <a:pt x="644624" y="3633758"/>
                  </a:lnTo>
                  <a:lnTo>
                    <a:pt x="669007" y="3677497"/>
                  </a:lnTo>
                  <a:lnTo>
                    <a:pt x="693879" y="3721069"/>
                  </a:lnTo>
                  <a:lnTo>
                    <a:pt x="719241" y="3764473"/>
                  </a:lnTo>
                  <a:lnTo>
                    <a:pt x="745097" y="3807709"/>
                  </a:lnTo>
                  <a:lnTo>
                    <a:pt x="771450" y="3850775"/>
                  </a:lnTo>
                  <a:lnTo>
                    <a:pt x="798300" y="3893671"/>
                  </a:lnTo>
                  <a:lnTo>
                    <a:pt x="825652" y="3936396"/>
                  </a:lnTo>
                  <a:lnTo>
                    <a:pt x="853508" y="3978949"/>
                  </a:lnTo>
                  <a:lnTo>
                    <a:pt x="881870" y="4021329"/>
                  </a:lnTo>
                  <a:lnTo>
                    <a:pt x="910741" y="4063536"/>
                  </a:lnTo>
                  <a:lnTo>
                    <a:pt x="940123" y="4105568"/>
                  </a:lnTo>
                  <a:lnTo>
                    <a:pt x="970018" y="4147425"/>
                  </a:lnTo>
                  <a:lnTo>
                    <a:pt x="1000431" y="4189105"/>
                  </a:lnTo>
                  <a:lnTo>
                    <a:pt x="1031362" y="4230608"/>
                  </a:lnTo>
                  <a:lnTo>
                    <a:pt x="1062814" y="4271934"/>
                  </a:lnTo>
                  <a:lnTo>
                    <a:pt x="1094791" y="4313081"/>
                  </a:lnTo>
                  <a:lnTo>
                    <a:pt x="1127294" y="4354048"/>
                  </a:lnTo>
                  <a:lnTo>
                    <a:pt x="1160326" y="4394835"/>
                  </a:lnTo>
                  <a:lnTo>
                    <a:pt x="1192374" y="4433609"/>
                  </a:lnTo>
                  <a:lnTo>
                    <a:pt x="1224740" y="4472027"/>
                  </a:lnTo>
                  <a:lnTo>
                    <a:pt x="1257426" y="4510086"/>
                  </a:lnTo>
                  <a:lnTo>
                    <a:pt x="1290433" y="4547787"/>
                  </a:lnTo>
                  <a:lnTo>
                    <a:pt x="1323761" y="4585127"/>
                  </a:lnTo>
                  <a:lnTo>
                    <a:pt x="1357411" y="4622108"/>
                  </a:lnTo>
                  <a:lnTo>
                    <a:pt x="1391383" y="4658727"/>
                  </a:lnTo>
                  <a:lnTo>
                    <a:pt x="1425680" y="4694985"/>
                  </a:lnTo>
                  <a:lnTo>
                    <a:pt x="1460300" y="4730880"/>
                  </a:lnTo>
                  <a:lnTo>
                    <a:pt x="1495245" y="4766411"/>
                  </a:lnTo>
                  <a:lnTo>
                    <a:pt x="1530516" y="4801578"/>
                  </a:lnTo>
                  <a:lnTo>
                    <a:pt x="1566113" y="4836380"/>
                  </a:lnTo>
                  <a:lnTo>
                    <a:pt x="1602037" y="4870816"/>
                  </a:lnTo>
                  <a:lnTo>
                    <a:pt x="1638289" y="4904885"/>
                  </a:lnTo>
                  <a:lnTo>
                    <a:pt x="1674870" y="4938588"/>
                  </a:lnTo>
                  <a:lnTo>
                    <a:pt x="1711780" y="4971922"/>
                  </a:lnTo>
                  <a:lnTo>
                    <a:pt x="1749019" y="5004887"/>
                  </a:lnTo>
                  <a:lnTo>
                    <a:pt x="1786590" y="5037482"/>
                  </a:lnTo>
                  <a:lnTo>
                    <a:pt x="1824492" y="5069707"/>
                  </a:lnTo>
                  <a:lnTo>
                    <a:pt x="1862726" y="5101561"/>
                  </a:lnTo>
                  <a:lnTo>
                    <a:pt x="1901293" y="5133043"/>
                  </a:lnTo>
                  <a:lnTo>
                    <a:pt x="1940194" y="5164152"/>
                  </a:lnTo>
                  <a:lnTo>
                    <a:pt x="1979429" y="5194887"/>
                  </a:lnTo>
                  <a:lnTo>
                    <a:pt x="2018999" y="5225248"/>
                  </a:lnTo>
                  <a:lnTo>
                    <a:pt x="2058905" y="5255234"/>
                  </a:lnTo>
                  <a:lnTo>
                    <a:pt x="2099147" y="5284844"/>
                  </a:lnTo>
                  <a:lnTo>
                    <a:pt x="2139727" y="5314077"/>
                  </a:lnTo>
                  <a:lnTo>
                    <a:pt x="2180645" y="5342933"/>
                  </a:lnTo>
                  <a:lnTo>
                    <a:pt x="2221901" y="5371411"/>
                  </a:lnTo>
                  <a:lnTo>
                    <a:pt x="2263497" y="5399510"/>
                  </a:lnTo>
                  <a:lnTo>
                    <a:pt x="2305433" y="5427229"/>
                  </a:lnTo>
                  <a:lnTo>
                    <a:pt x="2347710" y="5454567"/>
                  </a:lnTo>
                  <a:lnTo>
                    <a:pt x="2390329" y="5481524"/>
                  </a:lnTo>
                  <a:lnTo>
                    <a:pt x="2433290" y="5508099"/>
                  </a:lnTo>
                  <a:lnTo>
                    <a:pt x="2476594" y="5534291"/>
                  </a:lnTo>
                  <a:lnTo>
                    <a:pt x="2520242" y="5560100"/>
                  </a:lnTo>
                  <a:lnTo>
                    <a:pt x="2564234" y="5585524"/>
                  </a:lnTo>
                  <a:lnTo>
                    <a:pt x="2608572" y="5610563"/>
                  </a:lnTo>
                  <a:lnTo>
                    <a:pt x="2653256" y="5635216"/>
                  </a:lnTo>
                  <a:lnTo>
                    <a:pt x="2698286" y="5659482"/>
                  </a:lnTo>
                  <a:lnTo>
                    <a:pt x="2743664" y="5683361"/>
                  </a:lnTo>
                  <a:lnTo>
                    <a:pt x="2789390" y="5706851"/>
                  </a:lnTo>
                  <a:lnTo>
                    <a:pt x="2835465" y="5729953"/>
                  </a:lnTo>
                  <a:lnTo>
                    <a:pt x="2881890" y="5752664"/>
                  </a:lnTo>
                  <a:lnTo>
                    <a:pt x="2928665" y="5774985"/>
                  </a:lnTo>
                  <a:lnTo>
                    <a:pt x="2975791" y="5796915"/>
                  </a:lnTo>
                  <a:lnTo>
                    <a:pt x="3023424" y="5818323"/>
                  </a:lnTo>
                  <a:lnTo>
                    <a:pt x="3071316" y="5838949"/>
                  </a:lnTo>
                  <a:lnTo>
                    <a:pt x="3119456" y="5858848"/>
                  </a:lnTo>
                  <a:lnTo>
                    <a:pt x="3167832" y="5878077"/>
                  </a:lnTo>
                  <a:lnTo>
                    <a:pt x="3216430" y="5896692"/>
                  </a:lnTo>
                  <a:lnTo>
                    <a:pt x="3265238" y="5914750"/>
                  </a:lnTo>
                  <a:lnTo>
                    <a:pt x="3314244" y="5932307"/>
                  </a:lnTo>
                  <a:lnTo>
                    <a:pt x="3363435" y="5949418"/>
                  </a:lnTo>
                  <a:lnTo>
                    <a:pt x="3412798" y="5966142"/>
                  </a:lnTo>
                  <a:lnTo>
                    <a:pt x="3462567" y="5982463"/>
                  </a:lnTo>
                  <a:lnTo>
                    <a:pt x="3512398" y="5998142"/>
                  </a:lnTo>
                  <a:lnTo>
                    <a:pt x="3562291" y="6013169"/>
                  </a:lnTo>
                  <a:lnTo>
                    <a:pt x="3612248" y="6027536"/>
                  </a:lnTo>
                  <a:lnTo>
                    <a:pt x="3662270" y="6041232"/>
                  </a:lnTo>
                  <a:lnTo>
                    <a:pt x="3712356" y="6054249"/>
                  </a:lnTo>
                  <a:lnTo>
                    <a:pt x="3762508" y="6066577"/>
                  </a:lnTo>
                  <a:lnTo>
                    <a:pt x="3812727" y="6078207"/>
                  </a:lnTo>
                  <a:lnTo>
                    <a:pt x="3863012" y="6089129"/>
                  </a:lnTo>
                  <a:lnTo>
                    <a:pt x="3913366" y="6099335"/>
                  </a:lnTo>
                  <a:lnTo>
                    <a:pt x="3963788" y="6108815"/>
                  </a:lnTo>
                  <a:lnTo>
                    <a:pt x="4014279" y="6117560"/>
                  </a:lnTo>
                  <a:lnTo>
                    <a:pt x="4064840" y="6125561"/>
                  </a:lnTo>
                  <a:lnTo>
                    <a:pt x="4115472" y="6132808"/>
                  </a:lnTo>
                  <a:lnTo>
                    <a:pt x="4166176" y="6139292"/>
                  </a:lnTo>
                  <a:lnTo>
                    <a:pt x="4216951" y="6145003"/>
                  </a:lnTo>
                  <a:lnTo>
                    <a:pt x="4267800" y="6149933"/>
                  </a:lnTo>
                  <a:lnTo>
                    <a:pt x="4318721" y="6154072"/>
                  </a:lnTo>
                  <a:lnTo>
                    <a:pt x="4369718" y="6157411"/>
                  </a:lnTo>
                  <a:lnTo>
                    <a:pt x="4420789" y="6159941"/>
                  </a:lnTo>
                  <a:lnTo>
                    <a:pt x="4471936" y="6161652"/>
                  </a:lnTo>
                  <a:lnTo>
                    <a:pt x="4523159" y="6162535"/>
                  </a:lnTo>
                  <a:lnTo>
                    <a:pt x="4573689" y="6162597"/>
                  </a:lnTo>
                  <a:lnTo>
                    <a:pt x="4623859" y="6161845"/>
                  </a:lnTo>
                  <a:lnTo>
                    <a:pt x="4673659" y="6160266"/>
                  </a:lnTo>
                  <a:lnTo>
                    <a:pt x="4723083" y="6157845"/>
                  </a:lnTo>
                  <a:lnTo>
                    <a:pt x="4772122" y="6154569"/>
                  </a:lnTo>
                  <a:lnTo>
                    <a:pt x="4820769" y="6150425"/>
                  </a:lnTo>
                  <a:lnTo>
                    <a:pt x="4869014" y="6145397"/>
                  </a:lnTo>
                  <a:lnTo>
                    <a:pt x="4916851" y="6139472"/>
                  </a:lnTo>
                  <a:lnTo>
                    <a:pt x="4964271" y="6132637"/>
                  </a:lnTo>
                  <a:lnTo>
                    <a:pt x="5011267" y="6124878"/>
                  </a:lnTo>
                  <a:lnTo>
                    <a:pt x="5057829" y="6116180"/>
                  </a:lnTo>
                  <a:lnTo>
                    <a:pt x="5114852" y="6102464"/>
                  </a:lnTo>
                  <a:lnTo>
                    <a:pt x="5114852" y="1618869"/>
                  </a:lnTo>
                  <a:lnTo>
                    <a:pt x="5033445" y="1574546"/>
                  </a:lnTo>
                  <a:lnTo>
                    <a:pt x="4995904" y="1553346"/>
                  </a:lnTo>
                  <a:lnTo>
                    <a:pt x="4957285" y="1531159"/>
                  </a:lnTo>
                  <a:lnTo>
                    <a:pt x="4917471" y="1507870"/>
                  </a:lnTo>
                  <a:lnTo>
                    <a:pt x="4876342" y="1483369"/>
                  </a:lnTo>
                  <a:lnTo>
                    <a:pt x="4833782" y="1457541"/>
                  </a:lnTo>
                  <a:lnTo>
                    <a:pt x="4789671" y="1430273"/>
                  </a:lnTo>
                  <a:lnTo>
                    <a:pt x="4743892" y="1401454"/>
                  </a:lnTo>
                  <a:lnTo>
                    <a:pt x="4696327" y="1370969"/>
                  </a:lnTo>
                  <a:lnTo>
                    <a:pt x="4646857" y="1338707"/>
                  </a:lnTo>
                  <a:lnTo>
                    <a:pt x="4604328" y="1310324"/>
                  </a:lnTo>
                  <a:lnTo>
                    <a:pt x="4562379" y="1281430"/>
                  </a:lnTo>
                  <a:lnTo>
                    <a:pt x="4521030" y="1252008"/>
                  </a:lnTo>
                  <a:lnTo>
                    <a:pt x="4480303" y="1222039"/>
                  </a:lnTo>
                  <a:lnTo>
                    <a:pt x="4440218" y="1191503"/>
                  </a:lnTo>
                  <a:lnTo>
                    <a:pt x="4400795" y="1160383"/>
                  </a:lnTo>
                  <a:lnTo>
                    <a:pt x="4362056" y="1128659"/>
                  </a:lnTo>
                  <a:lnTo>
                    <a:pt x="4324021" y="1096314"/>
                  </a:lnTo>
                  <a:lnTo>
                    <a:pt x="4286711" y="1063329"/>
                  </a:lnTo>
                  <a:lnTo>
                    <a:pt x="4250146" y="1029685"/>
                  </a:lnTo>
                  <a:lnTo>
                    <a:pt x="4214347" y="995364"/>
                  </a:lnTo>
                  <a:lnTo>
                    <a:pt x="4179334" y="960346"/>
                  </a:lnTo>
                  <a:lnTo>
                    <a:pt x="4145129" y="924615"/>
                  </a:lnTo>
                  <a:lnTo>
                    <a:pt x="4111752" y="888150"/>
                  </a:lnTo>
                  <a:lnTo>
                    <a:pt x="4079223" y="850933"/>
                  </a:lnTo>
                  <a:lnTo>
                    <a:pt x="4047564" y="812947"/>
                  </a:lnTo>
                  <a:lnTo>
                    <a:pt x="4016795" y="774172"/>
                  </a:lnTo>
                  <a:lnTo>
                    <a:pt x="3986936" y="734590"/>
                  </a:lnTo>
                  <a:lnTo>
                    <a:pt x="3958009" y="694182"/>
                  </a:lnTo>
                  <a:lnTo>
                    <a:pt x="3929433" y="652156"/>
                  </a:lnTo>
                  <a:lnTo>
                    <a:pt x="3902080" y="609836"/>
                  </a:lnTo>
                  <a:lnTo>
                    <a:pt x="3875922" y="567229"/>
                  </a:lnTo>
                  <a:lnTo>
                    <a:pt x="3850930" y="524341"/>
                  </a:lnTo>
                  <a:lnTo>
                    <a:pt x="3827074" y="481181"/>
                  </a:lnTo>
                  <a:lnTo>
                    <a:pt x="3804325" y="437756"/>
                  </a:lnTo>
                  <a:lnTo>
                    <a:pt x="3782654" y="394074"/>
                  </a:lnTo>
                  <a:lnTo>
                    <a:pt x="3762033" y="350141"/>
                  </a:lnTo>
                  <a:lnTo>
                    <a:pt x="3742431" y="305965"/>
                  </a:lnTo>
                  <a:lnTo>
                    <a:pt x="3723819" y="261554"/>
                  </a:lnTo>
                  <a:lnTo>
                    <a:pt x="3706168" y="216916"/>
                  </a:lnTo>
                  <a:lnTo>
                    <a:pt x="3635683" y="0"/>
                  </a:lnTo>
                  <a:close/>
                </a:path>
              </a:pathLst>
            </a:custGeom>
            <a:solidFill>
              <a:srgbClr val="9F9D79">
                <a:alpha val="52156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54952" rIns="0" bIns="0" rtlCol="0" vert="horz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Cont…</a:t>
            </a:r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6" name="object 6" descr=""/>
          <p:cNvSpPr txBox="1"/>
          <p:nvPr/>
        </p:nvSpPr>
        <p:spPr>
          <a:xfrm>
            <a:off x="655319" y="1914588"/>
            <a:ext cx="7908925" cy="333565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354330" marR="9525" indent="-342265">
              <a:lnSpc>
                <a:spcPct val="153000"/>
              </a:lnSpc>
              <a:spcBef>
                <a:spcPts val="100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Focused</a:t>
            </a:r>
            <a:r>
              <a:rPr dirty="0" sz="1800" spc="24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advertising</a:t>
            </a:r>
            <a:r>
              <a:rPr dirty="0" sz="1800" spc="22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campaigns</a:t>
            </a:r>
            <a:r>
              <a:rPr dirty="0" sz="1800" spc="24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highlight</a:t>
            </a:r>
            <a:r>
              <a:rPr dirty="0" sz="1800" spc="27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26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affordability</a:t>
            </a:r>
            <a:r>
              <a:rPr dirty="0" sz="1800" spc="24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254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ecological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	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advantages</a:t>
            </a:r>
            <a:r>
              <a:rPr dirty="0" sz="18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114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simplicity</a:t>
            </a:r>
            <a:r>
              <a:rPr dirty="0" sz="1800" spc="1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800" spc="-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installations.</a:t>
            </a:r>
            <a:endParaRPr sz="1800">
              <a:latin typeface="Times New Roman"/>
              <a:cs typeface="Times New Roman"/>
            </a:endParaRPr>
          </a:p>
          <a:p>
            <a:pPr algn="just" marL="354330" marR="5080" indent="-342265">
              <a:lnSpc>
                <a:spcPct val="1495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Company</a:t>
            </a:r>
            <a:r>
              <a:rPr dirty="0" sz="1800" spc="9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will</a:t>
            </a:r>
            <a:r>
              <a:rPr dirty="0" sz="1800" spc="7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reach</a:t>
            </a:r>
            <a:r>
              <a:rPr dirty="0" sz="1800" spc="10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out</a:t>
            </a:r>
            <a:r>
              <a:rPr dirty="0" sz="1800" spc="7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800" spc="10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homeowners,</a:t>
            </a:r>
            <a:r>
              <a:rPr dirty="0" sz="1800" spc="10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800" spc="8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businesses</a:t>
            </a:r>
            <a:r>
              <a:rPr dirty="0" sz="1800" spc="9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10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agricultural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	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enterprises</a:t>
            </a:r>
            <a:r>
              <a:rPr dirty="0" sz="1800" spc="32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using</a:t>
            </a:r>
            <a:r>
              <a:rPr dirty="0" sz="1800" spc="29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online</a:t>
            </a:r>
            <a:r>
              <a:rPr dirty="0" sz="1800" spc="33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channels,</a:t>
            </a:r>
            <a:r>
              <a:rPr dirty="0" sz="1800" spc="32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such</a:t>
            </a:r>
            <a:r>
              <a:rPr dirty="0" sz="1800" spc="33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as</a:t>
            </a:r>
            <a:r>
              <a:rPr dirty="0" sz="1800" spc="31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social</a:t>
            </a:r>
            <a:r>
              <a:rPr dirty="0" sz="1800" spc="30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media</a:t>
            </a:r>
            <a:r>
              <a:rPr dirty="0" sz="1800" spc="34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(Corbett.</a:t>
            </a:r>
            <a:r>
              <a:rPr dirty="0" sz="1800" spc="29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and 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	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Savarimuthu,</a:t>
            </a:r>
            <a:r>
              <a:rPr dirty="0" sz="18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2022).</a:t>
            </a:r>
            <a:endParaRPr sz="1800">
              <a:latin typeface="Times New Roman"/>
              <a:cs typeface="Times New Roman"/>
            </a:endParaRPr>
          </a:p>
          <a:p>
            <a:pPr algn="just" marL="354330" indent="-342265">
              <a:lnSpc>
                <a:spcPct val="100000"/>
              </a:lnSpc>
              <a:spcBef>
                <a:spcPts val="1065"/>
              </a:spcBef>
              <a:buFont typeface="Arial"/>
              <a:buChar char="●"/>
              <a:tabLst>
                <a:tab pos="354330" algn="l"/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Increasing</a:t>
            </a:r>
            <a:r>
              <a:rPr dirty="0" sz="1800" spc="1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customer</a:t>
            </a:r>
            <a:r>
              <a:rPr dirty="0" sz="1800" spc="2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awareness</a:t>
            </a:r>
            <a:r>
              <a:rPr dirty="0" sz="1800" spc="204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can</a:t>
            </a:r>
            <a:r>
              <a:rPr dirty="0" sz="1800" spc="2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be</a:t>
            </a:r>
            <a:r>
              <a:rPr dirty="0" sz="1800" spc="2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achieved</a:t>
            </a:r>
            <a:r>
              <a:rPr dirty="0" sz="1800" spc="229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through</a:t>
            </a:r>
            <a:r>
              <a:rPr dirty="0" sz="1800" spc="2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partnering</a:t>
            </a:r>
            <a:r>
              <a:rPr dirty="0" sz="1800" spc="1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with</a:t>
            </a:r>
            <a:r>
              <a:rPr dirty="0" sz="1800" spc="2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nearby</a:t>
            </a:r>
            <a:endParaRPr sz="1800">
              <a:latin typeface="Times New Roman"/>
              <a:cs typeface="Times New Roman"/>
            </a:endParaRPr>
          </a:p>
          <a:p>
            <a:pPr algn="just" marL="355600" marR="10160">
              <a:lnSpc>
                <a:spcPct val="149500"/>
              </a:lnSpc>
              <a:spcBef>
                <a:spcPts val="80"/>
              </a:spcBef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installers,</a:t>
            </a:r>
            <a:r>
              <a:rPr dirty="0" sz="1800" spc="15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providing</a:t>
            </a:r>
            <a:r>
              <a:rPr dirty="0" sz="1800" spc="15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customised</a:t>
            </a:r>
            <a:r>
              <a:rPr dirty="0" sz="1800" spc="16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financing</a:t>
            </a:r>
            <a:r>
              <a:rPr dirty="0" sz="1800" spc="12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choices</a:t>
            </a:r>
            <a:r>
              <a:rPr dirty="0" sz="1800" spc="15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15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holding</a:t>
            </a:r>
            <a:r>
              <a:rPr dirty="0" sz="1800" spc="16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educational workshops.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2192000" cy="6332855"/>
            <a:chOff x="0" y="0"/>
            <a:chExt cx="12192000" cy="6332855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72275" y="1314450"/>
              <a:ext cx="4724400" cy="5000625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7077147" y="0"/>
              <a:ext cx="5114925" cy="6162675"/>
            </a:xfrm>
            <a:custGeom>
              <a:avLst/>
              <a:gdLst/>
              <a:ahLst/>
              <a:cxnLst/>
              <a:rect l="l" t="t" r="r" b="b"/>
              <a:pathLst>
                <a:path w="5114925" h="6162675">
                  <a:moveTo>
                    <a:pt x="3635683" y="0"/>
                  </a:moveTo>
                  <a:lnTo>
                    <a:pt x="81080" y="0"/>
                  </a:lnTo>
                  <a:lnTo>
                    <a:pt x="77651" y="19684"/>
                  </a:lnTo>
                  <a:lnTo>
                    <a:pt x="70551" y="68131"/>
                  </a:lnTo>
                  <a:lnTo>
                    <a:pt x="63914" y="116687"/>
                  </a:lnTo>
                  <a:lnTo>
                    <a:pt x="57687" y="165335"/>
                  </a:lnTo>
                  <a:lnTo>
                    <a:pt x="51820" y="214062"/>
                  </a:lnTo>
                  <a:lnTo>
                    <a:pt x="46262" y="262851"/>
                  </a:lnTo>
                  <a:lnTo>
                    <a:pt x="40962" y="311686"/>
                  </a:lnTo>
                  <a:lnTo>
                    <a:pt x="30849" y="410879"/>
                  </a:lnTo>
                  <a:lnTo>
                    <a:pt x="26190" y="461221"/>
                  </a:lnTo>
                  <a:lnTo>
                    <a:pt x="21896" y="511579"/>
                  </a:lnTo>
                  <a:lnTo>
                    <a:pt x="17971" y="561951"/>
                  </a:lnTo>
                  <a:lnTo>
                    <a:pt x="14420" y="612340"/>
                  </a:lnTo>
                  <a:lnTo>
                    <a:pt x="11248" y="662744"/>
                  </a:lnTo>
                  <a:lnTo>
                    <a:pt x="8457" y="713163"/>
                  </a:lnTo>
                  <a:lnTo>
                    <a:pt x="6054" y="763599"/>
                  </a:lnTo>
                  <a:lnTo>
                    <a:pt x="4043" y="814050"/>
                  </a:lnTo>
                  <a:lnTo>
                    <a:pt x="2427" y="864518"/>
                  </a:lnTo>
                  <a:lnTo>
                    <a:pt x="1211" y="915001"/>
                  </a:lnTo>
                  <a:lnTo>
                    <a:pt x="401" y="965501"/>
                  </a:lnTo>
                  <a:lnTo>
                    <a:pt x="0" y="1016018"/>
                  </a:lnTo>
                  <a:lnTo>
                    <a:pt x="12" y="1066550"/>
                  </a:lnTo>
                  <a:lnTo>
                    <a:pt x="442" y="1117099"/>
                  </a:lnTo>
                  <a:lnTo>
                    <a:pt x="1296" y="1167665"/>
                  </a:lnTo>
                  <a:lnTo>
                    <a:pt x="2576" y="1218248"/>
                  </a:lnTo>
                  <a:lnTo>
                    <a:pt x="4287" y="1268848"/>
                  </a:lnTo>
                  <a:lnTo>
                    <a:pt x="6435" y="1319464"/>
                  </a:lnTo>
                  <a:lnTo>
                    <a:pt x="9023" y="1370098"/>
                  </a:lnTo>
                  <a:lnTo>
                    <a:pt x="12056" y="1420749"/>
                  </a:lnTo>
                  <a:lnTo>
                    <a:pt x="15538" y="1471417"/>
                  </a:lnTo>
                  <a:lnTo>
                    <a:pt x="19473" y="1522102"/>
                  </a:lnTo>
                  <a:lnTo>
                    <a:pt x="23867" y="1572805"/>
                  </a:lnTo>
                  <a:lnTo>
                    <a:pt x="28724" y="1623525"/>
                  </a:lnTo>
                  <a:lnTo>
                    <a:pt x="34047" y="1674264"/>
                  </a:lnTo>
                  <a:lnTo>
                    <a:pt x="39842" y="1725020"/>
                  </a:lnTo>
                  <a:lnTo>
                    <a:pt x="46113" y="1775793"/>
                  </a:lnTo>
                  <a:lnTo>
                    <a:pt x="52864" y="1826585"/>
                  </a:lnTo>
                  <a:lnTo>
                    <a:pt x="60100" y="1877395"/>
                  </a:lnTo>
                  <a:lnTo>
                    <a:pt x="67825" y="1928224"/>
                  </a:lnTo>
                  <a:lnTo>
                    <a:pt x="76044" y="1979070"/>
                  </a:lnTo>
                  <a:lnTo>
                    <a:pt x="84761" y="2029935"/>
                  </a:lnTo>
                  <a:lnTo>
                    <a:pt x="93981" y="2080818"/>
                  </a:lnTo>
                  <a:lnTo>
                    <a:pt x="103707" y="2131720"/>
                  </a:lnTo>
                  <a:lnTo>
                    <a:pt x="113945" y="2182641"/>
                  </a:lnTo>
                  <a:lnTo>
                    <a:pt x="124699" y="2233581"/>
                  </a:lnTo>
                  <a:lnTo>
                    <a:pt x="135974" y="2284539"/>
                  </a:lnTo>
                  <a:lnTo>
                    <a:pt x="147773" y="2335517"/>
                  </a:lnTo>
                  <a:lnTo>
                    <a:pt x="160101" y="2386513"/>
                  </a:lnTo>
                  <a:lnTo>
                    <a:pt x="172963" y="2437529"/>
                  </a:lnTo>
                  <a:lnTo>
                    <a:pt x="186363" y="2488565"/>
                  </a:lnTo>
                  <a:lnTo>
                    <a:pt x="199361" y="2536197"/>
                  </a:lnTo>
                  <a:lnTo>
                    <a:pt x="212783" y="2583684"/>
                  </a:lnTo>
                  <a:lnTo>
                    <a:pt x="226632" y="2631024"/>
                  </a:lnTo>
                  <a:lnTo>
                    <a:pt x="240912" y="2678217"/>
                  </a:lnTo>
                  <a:lnTo>
                    <a:pt x="255625" y="2725262"/>
                  </a:lnTo>
                  <a:lnTo>
                    <a:pt x="270772" y="2772159"/>
                  </a:lnTo>
                  <a:lnTo>
                    <a:pt x="286357" y="2818905"/>
                  </a:lnTo>
                  <a:lnTo>
                    <a:pt x="302383" y="2865501"/>
                  </a:lnTo>
                  <a:lnTo>
                    <a:pt x="318851" y="2911945"/>
                  </a:lnTo>
                  <a:lnTo>
                    <a:pt x="335764" y="2958237"/>
                  </a:lnTo>
                  <a:lnTo>
                    <a:pt x="353125" y="3004376"/>
                  </a:lnTo>
                  <a:lnTo>
                    <a:pt x="370937" y="3050361"/>
                  </a:lnTo>
                  <a:lnTo>
                    <a:pt x="389201" y="3096191"/>
                  </a:lnTo>
                  <a:lnTo>
                    <a:pt x="407921" y="3141865"/>
                  </a:lnTo>
                  <a:lnTo>
                    <a:pt x="427099" y="3187382"/>
                  </a:lnTo>
                  <a:lnTo>
                    <a:pt x="446737" y="3232743"/>
                  </a:lnTo>
                  <a:lnTo>
                    <a:pt x="466838" y="3277944"/>
                  </a:lnTo>
                  <a:lnTo>
                    <a:pt x="487405" y="3322987"/>
                  </a:lnTo>
                  <a:lnTo>
                    <a:pt x="508440" y="3367870"/>
                  </a:lnTo>
                  <a:lnTo>
                    <a:pt x="529946" y="3412592"/>
                  </a:lnTo>
                  <a:lnTo>
                    <a:pt x="551925" y="3457152"/>
                  </a:lnTo>
                  <a:lnTo>
                    <a:pt x="574380" y="3501549"/>
                  </a:lnTo>
                  <a:lnTo>
                    <a:pt x="597313" y="3545783"/>
                  </a:lnTo>
                  <a:lnTo>
                    <a:pt x="620727" y="3589853"/>
                  </a:lnTo>
                  <a:lnTo>
                    <a:pt x="644624" y="3633758"/>
                  </a:lnTo>
                  <a:lnTo>
                    <a:pt x="669007" y="3677497"/>
                  </a:lnTo>
                  <a:lnTo>
                    <a:pt x="693879" y="3721069"/>
                  </a:lnTo>
                  <a:lnTo>
                    <a:pt x="719241" y="3764473"/>
                  </a:lnTo>
                  <a:lnTo>
                    <a:pt x="745097" y="3807709"/>
                  </a:lnTo>
                  <a:lnTo>
                    <a:pt x="771450" y="3850775"/>
                  </a:lnTo>
                  <a:lnTo>
                    <a:pt x="798300" y="3893671"/>
                  </a:lnTo>
                  <a:lnTo>
                    <a:pt x="825652" y="3936396"/>
                  </a:lnTo>
                  <a:lnTo>
                    <a:pt x="853508" y="3978949"/>
                  </a:lnTo>
                  <a:lnTo>
                    <a:pt x="881870" y="4021329"/>
                  </a:lnTo>
                  <a:lnTo>
                    <a:pt x="910741" y="4063536"/>
                  </a:lnTo>
                  <a:lnTo>
                    <a:pt x="940123" y="4105568"/>
                  </a:lnTo>
                  <a:lnTo>
                    <a:pt x="970018" y="4147425"/>
                  </a:lnTo>
                  <a:lnTo>
                    <a:pt x="1000431" y="4189105"/>
                  </a:lnTo>
                  <a:lnTo>
                    <a:pt x="1031362" y="4230608"/>
                  </a:lnTo>
                  <a:lnTo>
                    <a:pt x="1062814" y="4271934"/>
                  </a:lnTo>
                  <a:lnTo>
                    <a:pt x="1094791" y="4313081"/>
                  </a:lnTo>
                  <a:lnTo>
                    <a:pt x="1127294" y="4354048"/>
                  </a:lnTo>
                  <a:lnTo>
                    <a:pt x="1160326" y="4394835"/>
                  </a:lnTo>
                  <a:lnTo>
                    <a:pt x="1192374" y="4433609"/>
                  </a:lnTo>
                  <a:lnTo>
                    <a:pt x="1224740" y="4472027"/>
                  </a:lnTo>
                  <a:lnTo>
                    <a:pt x="1257426" y="4510086"/>
                  </a:lnTo>
                  <a:lnTo>
                    <a:pt x="1290433" y="4547787"/>
                  </a:lnTo>
                  <a:lnTo>
                    <a:pt x="1323761" y="4585127"/>
                  </a:lnTo>
                  <a:lnTo>
                    <a:pt x="1357411" y="4622108"/>
                  </a:lnTo>
                  <a:lnTo>
                    <a:pt x="1391383" y="4658727"/>
                  </a:lnTo>
                  <a:lnTo>
                    <a:pt x="1425680" y="4694985"/>
                  </a:lnTo>
                  <a:lnTo>
                    <a:pt x="1460300" y="4730880"/>
                  </a:lnTo>
                  <a:lnTo>
                    <a:pt x="1495245" y="4766411"/>
                  </a:lnTo>
                  <a:lnTo>
                    <a:pt x="1530516" y="4801578"/>
                  </a:lnTo>
                  <a:lnTo>
                    <a:pt x="1566113" y="4836380"/>
                  </a:lnTo>
                  <a:lnTo>
                    <a:pt x="1602037" y="4870816"/>
                  </a:lnTo>
                  <a:lnTo>
                    <a:pt x="1638289" y="4904885"/>
                  </a:lnTo>
                  <a:lnTo>
                    <a:pt x="1674870" y="4938588"/>
                  </a:lnTo>
                  <a:lnTo>
                    <a:pt x="1711780" y="4971922"/>
                  </a:lnTo>
                  <a:lnTo>
                    <a:pt x="1749019" y="5004887"/>
                  </a:lnTo>
                  <a:lnTo>
                    <a:pt x="1786590" y="5037482"/>
                  </a:lnTo>
                  <a:lnTo>
                    <a:pt x="1824492" y="5069707"/>
                  </a:lnTo>
                  <a:lnTo>
                    <a:pt x="1862726" y="5101561"/>
                  </a:lnTo>
                  <a:lnTo>
                    <a:pt x="1901293" y="5133043"/>
                  </a:lnTo>
                  <a:lnTo>
                    <a:pt x="1940194" y="5164152"/>
                  </a:lnTo>
                  <a:lnTo>
                    <a:pt x="1979429" y="5194887"/>
                  </a:lnTo>
                  <a:lnTo>
                    <a:pt x="2018999" y="5225248"/>
                  </a:lnTo>
                  <a:lnTo>
                    <a:pt x="2058905" y="5255234"/>
                  </a:lnTo>
                  <a:lnTo>
                    <a:pt x="2099147" y="5284844"/>
                  </a:lnTo>
                  <a:lnTo>
                    <a:pt x="2139727" y="5314077"/>
                  </a:lnTo>
                  <a:lnTo>
                    <a:pt x="2180645" y="5342933"/>
                  </a:lnTo>
                  <a:lnTo>
                    <a:pt x="2221901" y="5371411"/>
                  </a:lnTo>
                  <a:lnTo>
                    <a:pt x="2263497" y="5399510"/>
                  </a:lnTo>
                  <a:lnTo>
                    <a:pt x="2305433" y="5427229"/>
                  </a:lnTo>
                  <a:lnTo>
                    <a:pt x="2347710" y="5454567"/>
                  </a:lnTo>
                  <a:lnTo>
                    <a:pt x="2390329" y="5481524"/>
                  </a:lnTo>
                  <a:lnTo>
                    <a:pt x="2433290" y="5508099"/>
                  </a:lnTo>
                  <a:lnTo>
                    <a:pt x="2476594" y="5534291"/>
                  </a:lnTo>
                  <a:lnTo>
                    <a:pt x="2520242" y="5560100"/>
                  </a:lnTo>
                  <a:lnTo>
                    <a:pt x="2564234" y="5585524"/>
                  </a:lnTo>
                  <a:lnTo>
                    <a:pt x="2608572" y="5610563"/>
                  </a:lnTo>
                  <a:lnTo>
                    <a:pt x="2653256" y="5635216"/>
                  </a:lnTo>
                  <a:lnTo>
                    <a:pt x="2698286" y="5659482"/>
                  </a:lnTo>
                  <a:lnTo>
                    <a:pt x="2743664" y="5683361"/>
                  </a:lnTo>
                  <a:lnTo>
                    <a:pt x="2789390" y="5706851"/>
                  </a:lnTo>
                  <a:lnTo>
                    <a:pt x="2835465" y="5729953"/>
                  </a:lnTo>
                  <a:lnTo>
                    <a:pt x="2881890" y="5752664"/>
                  </a:lnTo>
                  <a:lnTo>
                    <a:pt x="2928665" y="5774985"/>
                  </a:lnTo>
                  <a:lnTo>
                    <a:pt x="2975791" y="5796915"/>
                  </a:lnTo>
                  <a:lnTo>
                    <a:pt x="3023424" y="5818323"/>
                  </a:lnTo>
                  <a:lnTo>
                    <a:pt x="3071316" y="5838949"/>
                  </a:lnTo>
                  <a:lnTo>
                    <a:pt x="3119456" y="5858848"/>
                  </a:lnTo>
                  <a:lnTo>
                    <a:pt x="3167832" y="5878077"/>
                  </a:lnTo>
                  <a:lnTo>
                    <a:pt x="3216430" y="5896692"/>
                  </a:lnTo>
                  <a:lnTo>
                    <a:pt x="3265238" y="5914750"/>
                  </a:lnTo>
                  <a:lnTo>
                    <a:pt x="3314244" y="5932307"/>
                  </a:lnTo>
                  <a:lnTo>
                    <a:pt x="3363435" y="5949418"/>
                  </a:lnTo>
                  <a:lnTo>
                    <a:pt x="3412798" y="5966142"/>
                  </a:lnTo>
                  <a:lnTo>
                    <a:pt x="3462567" y="5982463"/>
                  </a:lnTo>
                  <a:lnTo>
                    <a:pt x="3512398" y="5998142"/>
                  </a:lnTo>
                  <a:lnTo>
                    <a:pt x="3562291" y="6013169"/>
                  </a:lnTo>
                  <a:lnTo>
                    <a:pt x="3612248" y="6027536"/>
                  </a:lnTo>
                  <a:lnTo>
                    <a:pt x="3662270" y="6041232"/>
                  </a:lnTo>
                  <a:lnTo>
                    <a:pt x="3712356" y="6054249"/>
                  </a:lnTo>
                  <a:lnTo>
                    <a:pt x="3762508" y="6066577"/>
                  </a:lnTo>
                  <a:lnTo>
                    <a:pt x="3812727" y="6078207"/>
                  </a:lnTo>
                  <a:lnTo>
                    <a:pt x="3863012" y="6089129"/>
                  </a:lnTo>
                  <a:lnTo>
                    <a:pt x="3913366" y="6099335"/>
                  </a:lnTo>
                  <a:lnTo>
                    <a:pt x="3963788" y="6108815"/>
                  </a:lnTo>
                  <a:lnTo>
                    <a:pt x="4014279" y="6117560"/>
                  </a:lnTo>
                  <a:lnTo>
                    <a:pt x="4064840" y="6125561"/>
                  </a:lnTo>
                  <a:lnTo>
                    <a:pt x="4115472" y="6132808"/>
                  </a:lnTo>
                  <a:lnTo>
                    <a:pt x="4166176" y="6139292"/>
                  </a:lnTo>
                  <a:lnTo>
                    <a:pt x="4216951" y="6145003"/>
                  </a:lnTo>
                  <a:lnTo>
                    <a:pt x="4267800" y="6149933"/>
                  </a:lnTo>
                  <a:lnTo>
                    <a:pt x="4318721" y="6154072"/>
                  </a:lnTo>
                  <a:lnTo>
                    <a:pt x="4369718" y="6157411"/>
                  </a:lnTo>
                  <a:lnTo>
                    <a:pt x="4420789" y="6159941"/>
                  </a:lnTo>
                  <a:lnTo>
                    <a:pt x="4471936" y="6161652"/>
                  </a:lnTo>
                  <a:lnTo>
                    <a:pt x="4523159" y="6162535"/>
                  </a:lnTo>
                  <a:lnTo>
                    <a:pt x="4573689" y="6162597"/>
                  </a:lnTo>
                  <a:lnTo>
                    <a:pt x="4623859" y="6161845"/>
                  </a:lnTo>
                  <a:lnTo>
                    <a:pt x="4673659" y="6160266"/>
                  </a:lnTo>
                  <a:lnTo>
                    <a:pt x="4723083" y="6157845"/>
                  </a:lnTo>
                  <a:lnTo>
                    <a:pt x="4772122" y="6154569"/>
                  </a:lnTo>
                  <a:lnTo>
                    <a:pt x="4820769" y="6150425"/>
                  </a:lnTo>
                  <a:lnTo>
                    <a:pt x="4869014" y="6145397"/>
                  </a:lnTo>
                  <a:lnTo>
                    <a:pt x="4916851" y="6139472"/>
                  </a:lnTo>
                  <a:lnTo>
                    <a:pt x="4964271" y="6132637"/>
                  </a:lnTo>
                  <a:lnTo>
                    <a:pt x="5011267" y="6124878"/>
                  </a:lnTo>
                  <a:lnTo>
                    <a:pt x="5057829" y="6116180"/>
                  </a:lnTo>
                  <a:lnTo>
                    <a:pt x="5114852" y="6102464"/>
                  </a:lnTo>
                  <a:lnTo>
                    <a:pt x="5114852" y="1618869"/>
                  </a:lnTo>
                  <a:lnTo>
                    <a:pt x="5033445" y="1574546"/>
                  </a:lnTo>
                  <a:lnTo>
                    <a:pt x="4995904" y="1553346"/>
                  </a:lnTo>
                  <a:lnTo>
                    <a:pt x="4957285" y="1531159"/>
                  </a:lnTo>
                  <a:lnTo>
                    <a:pt x="4917471" y="1507870"/>
                  </a:lnTo>
                  <a:lnTo>
                    <a:pt x="4876342" y="1483369"/>
                  </a:lnTo>
                  <a:lnTo>
                    <a:pt x="4833782" y="1457541"/>
                  </a:lnTo>
                  <a:lnTo>
                    <a:pt x="4789671" y="1430273"/>
                  </a:lnTo>
                  <a:lnTo>
                    <a:pt x="4743892" y="1401454"/>
                  </a:lnTo>
                  <a:lnTo>
                    <a:pt x="4696327" y="1370969"/>
                  </a:lnTo>
                  <a:lnTo>
                    <a:pt x="4646857" y="1338707"/>
                  </a:lnTo>
                  <a:lnTo>
                    <a:pt x="4604328" y="1310324"/>
                  </a:lnTo>
                  <a:lnTo>
                    <a:pt x="4562379" y="1281430"/>
                  </a:lnTo>
                  <a:lnTo>
                    <a:pt x="4521030" y="1252008"/>
                  </a:lnTo>
                  <a:lnTo>
                    <a:pt x="4480303" y="1222039"/>
                  </a:lnTo>
                  <a:lnTo>
                    <a:pt x="4440218" y="1191503"/>
                  </a:lnTo>
                  <a:lnTo>
                    <a:pt x="4400795" y="1160383"/>
                  </a:lnTo>
                  <a:lnTo>
                    <a:pt x="4362056" y="1128659"/>
                  </a:lnTo>
                  <a:lnTo>
                    <a:pt x="4324021" y="1096314"/>
                  </a:lnTo>
                  <a:lnTo>
                    <a:pt x="4286711" y="1063329"/>
                  </a:lnTo>
                  <a:lnTo>
                    <a:pt x="4250146" y="1029685"/>
                  </a:lnTo>
                  <a:lnTo>
                    <a:pt x="4214347" y="995364"/>
                  </a:lnTo>
                  <a:lnTo>
                    <a:pt x="4179334" y="960346"/>
                  </a:lnTo>
                  <a:lnTo>
                    <a:pt x="4145129" y="924615"/>
                  </a:lnTo>
                  <a:lnTo>
                    <a:pt x="4111752" y="888150"/>
                  </a:lnTo>
                  <a:lnTo>
                    <a:pt x="4079223" y="850933"/>
                  </a:lnTo>
                  <a:lnTo>
                    <a:pt x="4047564" y="812947"/>
                  </a:lnTo>
                  <a:lnTo>
                    <a:pt x="4016795" y="774172"/>
                  </a:lnTo>
                  <a:lnTo>
                    <a:pt x="3986936" y="734590"/>
                  </a:lnTo>
                  <a:lnTo>
                    <a:pt x="3958009" y="694182"/>
                  </a:lnTo>
                  <a:lnTo>
                    <a:pt x="3929433" y="652156"/>
                  </a:lnTo>
                  <a:lnTo>
                    <a:pt x="3902080" y="609836"/>
                  </a:lnTo>
                  <a:lnTo>
                    <a:pt x="3875922" y="567229"/>
                  </a:lnTo>
                  <a:lnTo>
                    <a:pt x="3850930" y="524341"/>
                  </a:lnTo>
                  <a:lnTo>
                    <a:pt x="3827074" y="481181"/>
                  </a:lnTo>
                  <a:lnTo>
                    <a:pt x="3804325" y="437756"/>
                  </a:lnTo>
                  <a:lnTo>
                    <a:pt x="3782654" y="394074"/>
                  </a:lnTo>
                  <a:lnTo>
                    <a:pt x="3762033" y="350141"/>
                  </a:lnTo>
                  <a:lnTo>
                    <a:pt x="3742431" y="305965"/>
                  </a:lnTo>
                  <a:lnTo>
                    <a:pt x="3723819" y="261554"/>
                  </a:lnTo>
                  <a:lnTo>
                    <a:pt x="3706168" y="216916"/>
                  </a:lnTo>
                  <a:lnTo>
                    <a:pt x="3635683" y="0"/>
                  </a:lnTo>
                  <a:close/>
                </a:path>
              </a:pathLst>
            </a:custGeom>
            <a:solidFill>
              <a:srgbClr val="9F9D79">
                <a:alpha val="52156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84873" rIns="0" bIns="0" rtlCol="0" vert="horz">
            <a:spAutoFit/>
          </a:bodyPr>
          <a:lstStyle/>
          <a:p>
            <a:pPr marL="565150">
              <a:lnSpc>
                <a:spcPts val="2755"/>
              </a:lnSpc>
              <a:spcBef>
                <a:spcPts val="100"/>
              </a:spcBef>
            </a:pPr>
            <a:r>
              <a:rPr dirty="0"/>
              <a:t>Brief</a:t>
            </a:r>
            <a:r>
              <a:rPr dirty="0" spc="-45"/>
              <a:t> </a:t>
            </a:r>
            <a:r>
              <a:rPr dirty="0"/>
              <a:t>budgeting</a:t>
            </a:r>
            <a:r>
              <a:rPr dirty="0" spc="-65"/>
              <a:t> </a:t>
            </a:r>
            <a:r>
              <a:rPr dirty="0"/>
              <a:t>or</a:t>
            </a:r>
            <a:r>
              <a:rPr dirty="0" spc="-15"/>
              <a:t> </a:t>
            </a:r>
            <a:r>
              <a:rPr dirty="0"/>
              <a:t>financial</a:t>
            </a:r>
            <a:r>
              <a:rPr dirty="0" spc="-130"/>
              <a:t> </a:t>
            </a:r>
            <a:r>
              <a:rPr dirty="0"/>
              <a:t>plan</a:t>
            </a:r>
            <a:r>
              <a:rPr dirty="0" spc="-50"/>
              <a:t> </a:t>
            </a:r>
            <a:r>
              <a:rPr dirty="0"/>
              <a:t>and</a:t>
            </a:r>
            <a:r>
              <a:rPr dirty="0" spc="25"/>
              <a:t> </a:t>
            </a:r>
            <a:r>
              <a:rPr dirty="0" spc="-10"/>
              <a:t>determine</a:t>
            </a:r>
          </a:p>
          <a:p>
            <a:pPr marL="565150">
              <a:lnSpc>
                <a:spcPts val="2755"/>
              </a:lnSpc>
            </a:pPr>
            <a:r>
              <a:rPr dirty="0"/>
              <a:t>the</a:t>
            </a:r>
            <a:r>
              <a:rPr dirty="0" spc="70"/>
              <a:t> </a:t>
            </a:r>
            <a:r>
              <a:rPr dirty="0"/>
              <a:t>funding</a:t>
            </a:r>
            <a:r>
              <a:rPr dirty="0" spc="-170"/>
              <a:t> </a:t>
            </a:r>
            <a:r>
              <a:rPr dirty="0" spc="-10"/>
              <a:t>requirements</a:t>
            </a:r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6" name="object 6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355600" marR="648335" indent="-343535">
              <a:lnSpc>
                <a:spcPct val="153000"/>
              </a:lnSpc>
              <a:spcBef>
                <a:spcPts val="100"/>
              </a:spcBef>
              <a:buFont typeface="Arial"/>
              <a:buChar char="●"/>
              <a:tabLst>
                <a:tab pos="355600" algn="l"/>
              </a:tabLst>
            </a:pPr>
            <a:r>
              <a:rPr dirty="0"/>
              <a:t>Financial</a:t>
            </a:r>
            <a:r>
              <a:rPr dirty="0" spc="-15"/>
              <a:t> </a:t>
            </a:r>
            <a:r>
              <a:rPr dirty="0"/>
              <a:t>plan</a:t>
            </a:r>
            <a:r>
              <a:rPr dirty="0" spc="45"/>
              <a:t> </a:t>
            </a:r>
            <a:r>
              <a:rPr dirty="0"/>
              <a:t>calls</a:t>
            </a:r>
            <a:r>
              <a:rPr dirty="0" spc="25"/>
              <a:t> </a:t>
            </a:r>
            <a:r>
              <a:rPr dirty="0"/>
              <a:t>for</a:t>
            </a:r>
            <a:r>
              <a:rPr dirty="0" spc="-20"/>
              <a:t> </a:t>
            </a:r>
            <a:r>
              <a:rPr dirty="0"/>
              <a:t>an</a:t>
            </a:r>
            <a:r>
              <a:rPr dirty="0" spc="-100"/>
              <a:t> </a:t>
            </a:r>
            <a:r>
              <a:rPr dirty="0"/>
              <a:t>upfront expenditure</a:t>
            </a:r>
            <a:r>
              <a:rPr dirty="0" spc="-75"/>
              <a:t> </a:t>
            </a:r>
            <a:r>
              <a:rPr dirty="0"/>
              <a:t>for</a:t>
            </a:r>
            <a:r>
              <a:rPr dirty="0" spc="-20"/>
              <a:t> </a:t>
            </a:r>
            <a:r>
              <a:rPr dirty="0"/>
              <a:t>R&amp;D,</a:t>
            </a:r>
            <a:r>
              <a:rPr dirty="0" spc="-20"/>
              <a:t> </a:t>
            </a:r>
            <a:r>
              <a:rPr dirty="0"/>
              <a:t>setting</a:t>
            </a:r>
            <a:r>
              <a:rPr dirty="0" spc="-25"/>
              <a:t> </a:t>
            </a:r>
            <a:r>
              <a:rPr dirty="0"/>
              <a:t>up</a:t>
            </a:r>
            <a:r>
              <a:rPr dirty="0" spc="-20"/>
              <a:t> </a:t>
            </a:r>
            <a:r>
              <a:rPr dirty="0"/>
              <a:t>production</a:t>
            </a:r>
            <a:r>
              <a:rPr dirty="0" spc="-20"/>
              <a:t> </a:t>
            </a:r>
            <a:r>
              <a:rPr dirty="0" spc="-25"/>
              <a:t>and </a:t>
            </a:r>
            <a:r>
              <a:rPr dirty="0" spc="-10"/>
              <a:t>marketing.</a:t>
            </a:r>
          </a:p>
          <a:p>
            <a:pPr marL="355600" marR="5080" indent="-343535">
              <a:lnSpc>
                <a:spcPct val="149500"/>
              </a:lnSpc>
              <a:buFont typeface="Arial"/>
              <a:buChar char="●"/>
              <a:tabLst>
                <a:tab pos="355600" algn="l"/>
              </a:tabLst>
            </a:pPr>
            <a:r>
              <a:rPr dirty="0"/>
              <a:t>It</a:t>
            </a:r>
            <a:r>
              <a:rPr dirty="0" spc="-65"/>
              <a:t> </a:t>
            </a:r>
            <a:r>
              <a:rPr dirty="0"/>
              <a:t>includes estimated</a:t>
            </a:r>
            <a:r>
              <a:rPr dirty="0" spc="-45"/>
              <a:t> </a:t>
            </a:r>
            <a:r>
              <a:rPr dirty="0"/>
              <a:t>expenses</a:t>
            </a:r>
            <a:r>
              <a:rPr dirty="0" spc="-110"/>
              <a:t> </a:t>
            </a:r>
            <a:r>
              <a:rPr dirty="0"/>
              <a:t>for</a:t>
            </a:r>
            <a:r>
              <a:rPr dirty="0" spc="-45"/>
              <a:t> </a:t>
            </a:r>
            <a:r>
              <a:rPr dirty="0"/>
              <a:t>workers,</a:t>
            </a:r>
            <a:r>
              <a:rPr dirty="0" spc="20"/>
              <a:t> </a:t>
            </a:r>
            <a:r>
              <a:rPr dirty="0"/>
              <a:t>production</a:t>
            </a:r>
            <a:r>
              <a:rPr dirty="0" spc="-45"/>
              <a:t> </a:t>
            </a:r>
            <a:r>
              <a:rPr dirty="0"/>
              <a:t>facilities,</a:t>
            </a:r>
            <a:r>
              <a:rPr dirty="0" spc="20"/>
              <a:t> </a:t>
            </a:r>
            <a:r>
              <a:rPr dirty="0"/>
              <a:t>technology</a:t>
            </a:r>
            <a:r>
              <a:rPr dirty="0" spc="25"/>
              <a:t> </a:t>
            </a:r>
            <a:r>
              <a:rPr dirty="0" spc="-10"/>
              <a:t>development </a:t>
            </a:r>
            <a:r>
              <a:rPr dirty="0"/>
              <a:t>and</a:t>
            </a:r>
            <a:r>
              <a:rPr dirty="0" spc="-50"/>
              <a:t> </a:t>
            </a:r>
            <a:r>
              <a:rPr dirty="0"/>
              <a:t>initial</a:t>
            </a:r>
            <a:r>
              <a:rPr dirty="0" spc="35"/>
              <a:t> </a:t>
            </a:r>
            <a:r>
              <a:rPr dirty="0"/>
              <a:t>marketing</a:t>
            </a:r>
            <a:r>
              <a:rPr dirty="0" spc="-50"/>
              <a:t> </a:t>
            </a:r>
            <a:r>
              <a:rPr dirty="0" spc="-10"/>
              <a:t>campaigns.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7937" y="0"/>
            <a:ext cx="12207875" cy="6332855"/>
            <a:chOff x="-7937" y="0"/>
            <a:chExt cx="12207875" cy="6332855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72275" y="1314450"/>
              <a:ext cx="4724400" cy="5000625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7077147" y="0"/>
              <a:ext cx="5114925" cy="6162675"/>
            </a:xfrm>
            <a:custGeom>
              <a:avLst/>
              <a:gdLst/>
              <a:ahLst/>
              <a:cxnLst/>
              <a:rect l="l" t="t" r="r" b="b"/>
              <a:pathLst>
                <a:path w="5114925" h="6162675">
                  <a:moveTo>
                    <a:pt x="3635683" y="0"/>
                  </a:moveTo>
                  <a:lnTo>
                    <a:pt x="81080" y="0"/>
                  </a:lnTo>
                  <a:lnTo>
                    <a:pt x="77651" y="19684"/>
                  </a:lnTo>
                  <a:lnTo>
                    <a:pt x="70551" y="68131"/>
                  </a:lnTo>
                  <a:lnTo>
                    <a:pt x="63914" y="116687"/>
                  </a:lnTo>
                  <a:lnTo>
                    <a:pt x="57687" y="165335"/>
                  </a:lnTo>
                  <a:lnTo>
                    <a:pt x="51820" y="214062"/>
                  </a:lnTo>
                  <a:lnTo>
                    <a:pt x="46262" y="262851"/>
                  </a:lnTo>
                  <a:lnTo>
                    <a:pt x="40962" y="311686"/>
                  </a:lnTo>
                  <a:lnTo>
                    <a:pt x="30849" y="410879"/>
                  </a:lnTo>
                  <a:lnTo>
                    <a:pt x="26190" y="461221"/>
                  </a:lnTo>
                  <a:lnTo>
                    <a:pt x="21896" y="511579"/>
                  </a:lnTo>
                  <a:lnTo>
                    <a:pt x="17971" y="561951"/>
                  </a:lnTo>
                  <a:lnTo>
                    <a:pt x="14420" y="612340"/>
                  </a:lnTo>
                  <a:lnTo>
                    <a:pt x="11248" y="662744"/>
                  </a:lnTo>
                  <a:lnTo>
                    <a:pt x="8457" y="713163"/>
                  </a:lnTo>
                  <a:lnTo>
                    <a:pt x="6054" y="763599"/>
                  </a:lnTo>
                  <a:lnTo>
                    <a:pt x="4043" y="814050"/>
                  </a:lnTo>
                  <a:lnTo>
                    <a:pt x="2427" y="864518"/>
                  </a:lnTo>
                  <a:lnTo>
                    <a:pt x="1211" y="915001"/>
                  </a:lnTo>
                  <a:lnTo>
                    <a:pt x="401" y="965501"/>
                  </a:lnTo>
                  <a:lnTo>
                    <a:pt x="0" y="1016018"/>
                  </a:lnTo>
                  <a:lnTo>
                    <a:pt x="12" y="1066550"/>
                  </a:lnTo>
                  <a:lnTo>
                    <a:pt x="442" y="1117099"/>
                  </a:lnTo>
                  <a:lnTo>
                    <a:pt x="1296" y="1167665"/>
                  </a:lnTo>
                  <a:lnTo>
                    <a:pt x="2576" y="1218248"/>
                  </a:lnTo>
                  <a:lnTo>
                    <a:pt x="4287" y="1268848"/>
                  </a:lnTo>
                  <a:lnTo>
                    <a:pt x="6435" y="1319464"/>
                  </a:lnTo>
                  <a:lnTo>
                    <a:pt x="9023" y="1370098"/>
                  </a:lnTo>
                  <a:lnTo>
                    <a:pt x="12056" y="1420749"/>
                  </a:lnTo>
                  <a:lnTo>
                    <a:pt x="15538" y="1471417"/>
                  </a:lnTo>
                  <a:lnTo>
                    <a:pt x="19473" y="1522102"/>
                  </a:lnTo>
                  <a:lnTo>
                    <a:pt x="23867" y="1572805"/>
                  </a:lnTo>
                  <a:lnTo>
                    <a:pt x="28724" y="1623525"/>
                  </a:lnTo>
                  <a:lnTo>
                    <a:pt x="34047" y="1674264"/>
                  </a:lnTo>
                  <a:lnTo>
                    <a:pt x="39842" y="1725020"/>
                  </a:lnTo>
                  <a:lnTo>
                    <a:pt x="46113" y="1775793"/>
                  </a:lnTo>
                  <a:lnTo>
                    <a:pt x="52864" y="1826585"/>
                  </a:lnTo>
                  <a:lnTo>
                    <a:pt x="60100" y="1877395"/>
                  </a:lnTo>
                  <a:lnTo>
                    <a:pt x="67825" y="1928224"/>
                  </a:lnTo>
                  <a:lnTo>
                    <a:pt x="76044" y="1979070"/>
                  </a:lnTo>
                  <a:lnTo>
                    <a:pt x="84761" y="2029935"/>
                  </a:lnTo>
                  <a:lnTo>
                    <a:pt x="93981" y="2080818"/>
                  </a:lnTo>
                  <a:lnTo>
                    <a:pt x="103707" y="2131720"/>
                  </a:lnTo>
                  <a:lnTo>
                    <a:pt x="113945" y="2182641"/>
                  </a:lnTo>
                  <a:lnTo>
                    <a:pt x="124699" y="2233581"/>
                  </a:lnTo>
                  <a:lnTo>
                    <a:pt x="135974" y="2284539"/>
                  </a:lnTo>
                  <a:lnTo>
                    <a:pt x="147773" y="2335517"/>
                  </a:lnTo>
                  <a:lnTo>
                    <a:pt x="160101" y="2386513"/>
                  </a:lnTo>
                  <a:lnTo>
                    <a:pt x="172963" y="2437529"/>
                  </a:lnTo>
                  <a:lnTo>
                    <a:pt x="186363" y="2488565"/>
                  </a:lnTo>
                  <a:lnTo>
                    <a:pt x="199361" y="2536197"/>
                  </a:lnTo>
                  <a:lnTo>
                    <a:pt x="212783" y="2583684"/>
                  </a:lnTo>
                  <a:lnTo>
                    <a:pt x="226632" y="2631024"/>
                  </a:lnTo>
                  <a:lnTo>
                    <a:pt x="240912" y="2678217"/>
                  </a:lnTo>
                  <a:lnTo>
                    <a:pt x="255625" y="2725262"/>
                  </a:lnTo>
                  <a:lnTo>
                    <a:pt x="270772" y="2772159"/>
                  </a:lnTo>
                  <a:lnTo>
                    <a:pt x="286357" y="2818905"/>
                  </a:lnTo>
                  <a:lnTo>
                    <a:pt x="302383" y="2865501"/>
                  </a:lnTo>
                  <a:lnTo>
                    <a:pt x="318851" y="2911945"/>
                  </a:lnTo>
                  <a:lnTo>
                    <a:pt x="335764" y="2958237"/>
                  </a:lnTo>
                  <a:lnTo>
                    <a:pt x="353125" y="3004376"/>
                  </a:lnTo>
                  <a:lnTo>
                    <a:pt x="370937" y="3050361"/>
                  </a:lnTo>
                  <a:lnTo>
                    <a:pt x="389201" y="3096191"/>
                  </a:lnTo>
                  <a:lnTo>
                    <a:pt x="407921" y="3141865"/>
                  </a:lnTo>
                  <a:lnTo>
                    <a:pt x="427099" y="3187382"/>
                  </a:lnTo>
                  <a:lnTo>
                    <a:pt x="446737" y="3232743"/>
                  </a:lnTo>
                  <a:lnTo>
                    <a:pt x="466838" y="3277944"/>
                  </a:lnTo>
                  <a:lnTo>
                    <a:pt x="487405" y="3322987"/>
                  </a:lnTo>
                  <a:lnTo>
                    <a:pt x="508440" y="3367870"/>
                  </a:lnTo>
                  <a:lnTo>
                    <a:pt x="529946" y="3412592"/>
                  </a:lnTo>
                  <a:lnTo>
                    <a:pt x="551925" y="3457152"/>
                  </a:lnTo>
                  <a:lnTo>
                    <a:pt x="574380" y="3501549"/>
                  </a:lnTo>
                  <a:lnTo>
                    <a:pt x="597313" y="3545783"/>
                  </a:lnTo>
                  <a:lnTo>
                    <a:pt x="620727" y="3589853"/>
                  </a:lnTo>
                  <a:lnTo>
                    <a:pt x="644624" y="3633758"/>
                  </a:lnTo>
                  <a:lnTo>
                    <a:pt x="669007" y="3677497"/>
                  </a:lnTo>
                  <a:lnTo>
                    <a:pt x="693879" y="3721069"/>
                  </a:lnTo>
                  <a:lnTo>
                    <a:pt x="719241" y="3764473"/>
                  </a:lnTo>
                  <a:lnTo>
                    <a:pt x="745097" y="3807709"/>
                  </a:lnTo>
                  <a:lnTo>
                    <a:pt x="771450" y="3850775"/>
                  </a:lnTo>
                  <a:lnTo>
                    <a:pt x="798300" y="3893671"/>
                  </a:lnTo>
                  <a:lnTo>
                    <a:pt x="825652" y="3936396"/>
                  </a:lnTo>
                  <a:lnTo>
                    <a:pt x="853508" y="3978949"/>
                  </a:lnTo>
                  <a:lnTo>
                    <a:pt x="881870" y="4021329"/>
                  </a:lnTo>
                  <a:lnTo>
                    <a:pt x="910741" y="4063536"/>
                  </a:lnTo>
                  <a:lnTo>
                    <a:pt x="940123" y="4105568"/>
                  </a:lnTo>
                  <a:lnTo>
                    <a:pt x="970018" y="4147425"/>
                  </a:lnTo>
                  <a:lnTo>
                    <a:pt x="1000431" y="4189105"/>
                  </a:lnTo>
                  <a:lnTo>
                    <a:pt x="1031362" y="4230608"/>
                  </a:lnTo>
                  <a:lnTo>
                    <a:pt x="1062814" y="4271934"/>
                  </a:lnTo>
                  <a:lnTo>
                    <a:pt x="1094791" y="4313081"/>
                  </a:lnTo>
                  <a:lnTo>
                    <a:pt x="1127294" y="4354048"/>
                  </a:lnTo>
                  <a:lnTo>
                    <a:pt x="1160326" y="4394835"/>
                  </a:lnTo>
                  <a:lnTo>
                    <a:pt x="1192374" y="4433609"/>
                  </a:lnTo>
                  <a:lnTo>
                    <a:pt x="1224740" y="4472027"/>
                  </a:lnTo>
                  <a:lnTo>
                    <a:pt x="1257426" y="4510086"/>
                  </a:lnTo>
                  <a:lnTo>
                    <a:pt x="1290433" y="4547787"/>
                  </a:lnTo>
                  <a:lnTo>
                    <a:pt x="1323761" y="4585127"/>
                  </a:lnTo>
                  <a:lnTo>
                    <a:pt x="1357411" y="4622108"/>
                  </a:lnTo>
                  <a:lnTo>
                    <a:pt x="1391383" y="4658727"/>
                  </a:lnTo>
                  <a:lnTo>
                    <a:pt x="1425680" y="4694985"/>
                  </a:lnTo>
                  <a:lnTo>
                    <a:pt x="1460300" y="4730880"/>
                  </a:lnTo>
                  <a:lnTo>
                    <a:pt x="1495245" y="4766411"/>
                  </a:lnTo>
                  <a:lnTo>
                    <a:pt x="1530516" y="4801578"/>
                  </a:lnTo>
                  <a:lnTo>
                    <a:pt x="1566113" y="4836380"/>
                  </a:lnTo>
                  <a:lnTo>
                    <a:pt x="1602037" y="4870816"/>
                  </a:lnTo>
                  <a:lnTo>
                    <a:pt x="1638289" y="4904885"/>
                  </a:lnTo>
                  <a:lnTo>
                    <a:pt x="1674870" y="4938588"/>
                  </a:lnTo>
                  <a:lnTo>
                    <a:pt x="1711780" y="4971922"/>
                  </a:lnTo>
                  <a:lnTo>
                    <a:pt x="1749019" y="5004887"/>
                  </a:lnTo>
                  <a:lnTo>
                    <a:pt x="1786590" y="5037482"/>
                  </a:lnTo>
                  <a:lnTo>
                    <a:pt x="1824492" y="5069707"/>
                  </a:lnTo>
                  <a:lnTo>
                    <a:pt x="1862726" y="5101561"/>
                  </a:lnTo>
                  <a:lnTo>
                    <a:pt x="1901293" y="5133043"/>
                  </a:lnTo>
                  <a:lnTo>
                    <a:pt x="1940194" y="5164152"/>
                  </a:lnTo>
                  <a:lnTo>
                    <a:pt x="1979429" y="5194887"/>
                  </a:lnTo>
                  <a:lnTo>
                    <a:pt x="2018999" y="5225248"/>
                  </a:lnTo>
                  <a:lnTo>
                    <a:pt x="2058905" y="5255234"/>
                  </a:lnTo>
                  <a:lnTo>
                    <a:pt x="2099147" y="5284844"/>
                  </a:lnTo>
                  <a:lnTo>
                    <a:pt x="2139727" y="5314077"/>
                  </a:lnTo>
                  <a:lnTo>
                    <a:pt x="2180645" y="5342933"/>
                  </a:lnTo>
                  <a:lnTo>
                    <a:pt x="2221901" y="5371411"/>
                  </a:lnTo>
                  <a:lnTo>
                    <a:pt x="2263497" y="5399510"/>
                  </a:lnTo>
                  <a:lnTo>
                    <a:pt x="2305433" y="5427229"/>
                  </a:lnTo>
                  <a:lnTo>
                    <a:pt x="2347710" y="5454567"/>
                  </a:lnTo>
                  <a:lnTo>
                    <a:pt x="2390329" y="5481524"/>
                  </a:lnTo>
                  <a:lnTo>
                    <a:pt x="2433290" y="5508099"/>
                  </a:lnTo>
                  <a:lnTo>
                    <a:pt x="2476594" y="5534291"/>
                  </a:lnTo>
                  <a:lnTo>
                    <a:pt x="2520242" y="5560100"/>
                  </a:lnTo>
                  <a:lnTo>
                    <a:pt x="2564234" y="5585524"/>
                  </a:lnTo>
                  <a:lnTo>
                    <a:pt x="2608572" y="5610563"/>
                  </a:lnTo>
                  <a:lnTo>
                    <a:pt x="2653256" y="5635216"/>
                  </a:lnTo>
                  <a:lnTo>
                    <a:pt x="2698286" y="5659482"/>
                  </a:lnTo>
                  <a:lnTo>
                    <a:pt x="2743664" y="5683361"/>
                  </a:lnTo>
                  <a:lnTo>
                    <a:pt x="2789390" y="5706851"/>
                  </a:lnTo>
                  <a:lnTo>
                    <a:pt x="2835465" y="5729953"/>
                  </a:lnTo>
                  <a:lnTo>
                    <a:pt x="2881890" y="5752664"/>
                  </a:lnTo>
                  <a:lnTo>
                    <a:pt x="2928665" y="5774985"/>
                  </a:lnTo>
                  <a:lnTo>
                    <a:pt x="2975791" y="5796915"/>
                  </a:lnTo>
                  <a:lnTo>
                    <a:pt x="3023424" y="5818323"/>
                  </a:lnTo>
                  <a:lnTo>
                    <a:pt x="3071316" y="5838949"/>
                  </a:lnTo>
                  <a:lnTo>
                    <a:pt x="3119456" y="5858848"/>
                  </a:lnTo>
                  <a:lnTo>
                    <a:pt x="3167832" y="5878077"/>
                  </a:lnTo>
                  <a:lnTo>
                    <a:pt x="3216430" y="5896692"/>
                  </a:lnTo>
                  <a:lnTo>
                    <a:pt x="3265238" y="5914750"/>
                  </a:lnTo>
                  <a:lnTo>
                    <a:pt x="3314244" y="5932307"/>
                  </a:lnTo>
                  <a:lnTo>
                    <a:pt x="3363435" y="5949418"/>
                  </a:lnTo>
                  <a:lnTo>
                    <a:pt x="3412798" y="5966142"/>
                  </a:lnTo>
                  <a:lnTo>
                    <a:pt x="3462567" y="5982463"/>
                  </a:lnTo>
                  <a:lnTo>
                    <a:pt x="3512398" y="5998142"/>
                  </a:lnTo>
                  <a:lnTo>
                    <a:pt x="3562291" y="6013169"/>
                  </a:lnTo>
                  <a:lnTo>
                    <a:pt x="3612248" y="6027536"/>
                  </a:lnTo>
                  <a:lnTo>
                    <a:pt x="3662270" y="6041232"/>
                  </a:lnTo>
                  <a:lnTo>
                    <a:pt x="3712356" y="6054249"/>
                  </a:lnTo>
                  <a:lnTo>
                    <a:pt x="3762508" y="6066577"/>
                  </a:lnTo>
                  <a:lnTo>
                    <a:pt x="3812727" y="6078207"/>
                  </a:lnTo>
                  <a:lnTo>
                    <a:pt x="3863012" y="6089129"/>
                  </a:lnTo>
                  <a:lnTo>
                    <a:pt x="3913366" y="6099335"/>
                  </a:lnTo>
                  <a:lnTo>
                    <a:pt x="3963788" y="6108815"/>
                  </a:lnTo>
                  <a:lnTo>
                    <a:pt x="4014279" y="6117560"/>
                  </a:lnTo>
                  <a:lnTo>
                    <a:pt x="4064840" y="6125561"/>
                  </a:lnTo>
                  <a:lnTo>
                    <a:pt x="4115472" y="6132808"/>
                  </a:lnTo>
                  <a:lnTo>
                    <a:pt x="4166176" y="6139292"/>
                  </a:lnTo>
                  <a:lnTo>
                    <a:pt x="4216951" y="6145003"/>
                  </a:lnTo>
                  <a:lnTo>
                    <a:pt x="4267800" y="6149933"/>
                  </a:lnTo>
                  <a:lnTo>
                    <a:pt x="4318721" y="6154072"/>
                  </a:lnTo>
                  <a:lnTo>
                    <a:pt x="4369718" y="6157411"/>
                  </a:lnTo>
                  <a:lnTo>
                    <a:pt x="4420789" y="6159941"/>
                  </a:lnTo>
                  <a:lnTo>
                    <a:pt x="4471936" y="6161652"/>
                  </a:lnTo>
                  <a:lnTo>
                    <a:pt x="4523159" y="6162535"/>
                  </a:lnTo>
                  <a:lnTo>
                    <a:pt x="4573689" y="6162597"/>
                  </a:lnTo>
                  <a:lnTo>
                    <a:pt x="4623859" y="6161845"/>
                  </a:lnTo>
                  <a:lnTo>
                    <a:pt x="4673659" y="6160266"/>
                  </a:lnTo>
                  <a:lnTo>
                    <a:pt x="4723083" y="6157845"/>
                  </a:lnTo>
                  <a:lnTo>
                    <a:pt x="4772122" y="6154569"/>
                  </a:lnTo>
                  <a:lnTo>
                    <a:pt x="4820769" y="6150425"/>
                  </a:lnTo>
                  <a:lnTo>
                    <a:pt x="4869014" y="6145397"/>
                  </a:lnTo>
                  <a:lnTo>
                    <a:pt x="4916851" y="6139472"/>
                  </a:lnTo>
                  <a:lnTo>
                    <a:pt x="4964271" y="6132637"/>
                  </a:lnTo>
                  <a:lnTo>
                    <a:pt x="5011267" y="6124878"/>
                  </a:lnTo>
                  <a:lnTo>
                    <a:pt x="5057829" y="6116180"/>
                  </a:lnTo>
                  <a:lnTo>
                    <a:pt x="5114852" y="6102464"/>
                  </a:lnTo>
                  <a:lnTo>
                    <a:pt x="5114852" y="1618869"/>
                  </a:lnTo>
                  <a:lnTo>
                    <a:pt x="5033445" y="1574546"/>
                  </a:lnTo>
                  <a:lnTo>
                    <a:pt x="4995904" y="1553346"/>
                  </a:lnTo>
                  <a:lnTo>
                    <a:pt x="4957285" y="1531159"/>
                  </a:lnTo>
                  <a:lnTo>
                    <a:pt x="4917471" y="1507870"/>
                  </a:lnTo>
                  <a:lnTo>
                    <a:pt x="4876342" y="1483369"/>
                  </a:lnTo>
                  <a:lnTo>
                    <a:pt x="4833782" y="1457541"/>
                  </a:lnTo>
                  <a:lnTo>
                    <a:pt x="4789671" y="1430273"/>
                  </a:lnTo>
                  <a:lnTo>
                    <a:pt x="4743892" y="1401454"/>
                  </a:lnTo>
                  <a:lnTo>
                    <a:pt x="4696327" y="1370969"/>
                  </a:lnTo>
                  <a:lnTo>
                    <a:pt x="4646857" y="1338707"/>
                  </a:lnTo>
                  <a:lnTo>
                    <a:pt x="4604328" y="1310324"/>
                  </a:lnTo>
                  <a:lnTo>
                    <a:pt x="4562379" y="1281430"/>
                  </a:lnTo>
                  <a:lnTo>
                    <a:pt x="4521030" y="1252008"/>
                  </a:lnTo>
                  <a:lnTo>
                    <a:pt x="4480303" y="1222039"/>
                  </a:lnTo>
                  <a:lnTo>
                    <a:pt x="4440218" y="1191503"/>
                  </a:lnTo>
                  <a:lnTo>
                    <a:pt x="4400795" y="1160383"/>
                  </a:lnTo>
                  <a:lnTo>
                    <a:pt x="4362056" y="1128659"/>
                  </a:lnTo>
                  <a:lnTo>
                    <a:pt x="4324021" y="1096314"/>
                  </a:lnTo>
                  <a:lnTo>
                    <a:pt x="4286711" y="1063329"/>
                  </a:lnTo>
                  <a:lnTo>
                    <a:pt x="4250146" y="1029685"/>
                  </a:lnTo>
                  <a:lnTo>
                    <a:pt x="4214347" y="995364"/>
                  </a:lnTo>
                  <a:lnTo>
                    <a:pt x="4179334" y="960346"/>
                  </a:lnTo>
                  <a:lnTo>
                    <a:pt x="4145129" y="924615"/>
                  </a:lnTo>
                  <a:lnTo>
                    <a:pt x="4111752" y="888150"/>
                  </a:lnTo>
                  <a:lnTo>
                    <a:pt x="4079223" y="850933"/>
                  </a:lnTo>
                  <a:lnTo>
                    <a:pt x="4047564" y="812947"/>
                  </a:lnTo>
                  <a:lnTo>
                    <a:pt x="4016795" y="774172"/>
                  </a:lnTo>
                  <a:lnTo>
                    <a:pt x="3986936" y="734590"/>
                  </a:lnTo>
                  <a:lnTo>
                    <a:pt x="3958009" y="694182"/>
                  </a:lnTo>
                  <a:lnTo>
                    <a:pt x="3929433" y="652156"/>
                  </a:lnTo>
                  <a:lnTo>
                    <a:pt x="3902080" y="609836"/>
                  </a:lnTo>
                  <a:lnTo>
                    <a:pt x="3875922" y="567229"/>
                  </a:lnTo>
                  <a:lnTo>
                    <a:pt x="3850930" y="524341"/>
                  </a:lnTo>
                  <a:lnTo>
                    <a:pt x="3827074" y="481181"/>
                  </a:lnTo>
                  <a:lnTo>
                    <a:pt x="3804325" y="437756"/>
                  </a:lnTo>
                  <a:lnTo>
                    <a:pt x="3782654" y="394074"/>
                  </a:lnTo>
                  <a:lnTo>
                    <a:pt x="3762033" y="350141"/>
                  </a:lnTo>
                  <a:lnTo>
                    <a:pt x="3742431" y="305965"/>
                  </a:lnTo>
                  <a:lnTo>
                    <a:pt x="3723819" y="261554"/>
                  </a:lnTo>
                  <a:lnTo>
                    <a:pt x="3706168" y="216916"/>
                  </a:lnTo>
                  <a:lnTo>
                    <a:pt x="3635683" y="0"/>
                  </a:lnTo>
                  <a:close/>
                </a:path>
              </a:pathLst>
            </a:custGeom>
            <a:solidFill>
              <a:srgbClr val="9F9D79">
                <a:alpha val="52156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90233" rIns="0" bIns="0" rtlCol="0" vert="horz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Cont…</a:t>
            </a:r>
          </a:p>
        </p:txBody>
      </p:sp>
      <p:sp>
        <p:nvSpPr>
          <p:cNvPr id="6" name="object 6" descr=""/>
          <p:cNvSpPr txBox="1"/>
          <p:nvPr/>
        </p:nvSpPr>
        <p:spPr>
          <a:xfrm>
            <a:off x="912177" y="1359725"/>
            <a:ext cx="7753350" cy="1685289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5600" marR="5080" indent="-343535">
              <a:lnSpc>
                <a:spcPct val="153100"/>
              </a:lnSpc>
              <a:spcBef>
                <a:spcPts val="9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Forecasts</a:t>
            </a:r>
            <a:r>
              <a:rPr dirty="0" sz="1800" spc="-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8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revenue</a:t>
            </a:r>
            <a:r>
              <a:rPr dirty="0" sz="18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are</a:t>
            </a:r>
            <a:r>
              <a:rPr dirty="0" sz="18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derived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from expected</a:t>
            </a:r>
            <a:r>
              <a:rPr dirty="0" sz="1800" spc="-1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sales,</a:t>
            </a:r>
            <a:r>
              <a:rPr dirty="0" sz="1800" spc="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taking</a:t>
            </a:r>
            <a:r>
              <a:rPr dirty="0" sz="1800" spc="-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pricing</a:t>
            </a:r>
            <a:r>
              <a:rPr dirty="0" sz="1800" spc="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policies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and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market demand</a:t>
            </a:r>
            <a:r>
              <a:rPr dirty="0" sz="18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into</a:t>
            </a:r>
            <a:r>
              <a:rPr dirty="0" sz="18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account</a:t>
            </a:r>
            <a:r>
              <a:rPr dirty="0" sz="18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(Corbett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-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Savarimuthu,</a:t>
            </a:r>
            <a:r>
              <a:rPr dirty="0" sz="1800" spc="1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2022).</a:t>
            </a:r>
            <a:endParaRPr sz="1800">
              <a:latin typeface="Times New Roman"/>
              <a:cs typeface="Times New Roman"/>
            </a:endParaRPr>
          </a:p>
          <a:p>
            <a:pPr marL="355600" marR="156210" indent="-343535">
              <a:lnSpc>
                <a:spcPct val="149400"/>
              </a:lnSpc>
              <a:spcBef>
                <a:spcPts val="5"/>
              </a:spcBef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budget</a:t>
            </a:r>
            <a:r>
              <a:rPr dirty="0" sz="18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also</a:t>
            </a:r>
            <a:r>
              <a:rPr dirty="0" sz="1800" spc="-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includes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continuing</a:t>
            </a:r>
            <a:r>
              <a:rPr dirty="0" sz="18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operating</a:t>
            </a:r>
            <a:r>
              <a:rPr dirty="0" sz="18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costs</a:t>
            </a:r>
            <a:r>
              <a:rPr dirty="0" sz="1800" spc="-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things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like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distribution,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maintenance</a:t>
            </a:r>
            <a:r>
              <a:rPr dirty="0" sz="1800" spc="-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administration.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96000" y="3057525"/>
            <a:ext cx="3619500" cy="3095625"/>
          </a:xfrm>
          <a:prstGeom prst="rect">
            <a:avLst/>
          </a:prstGeom>
        </p:spPr>
      </p:pic>
      <p:sp>
        <p:nvSpPr>
          <p:cNvPr id="8" name="object 8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2192000" cy="6332855"/>
            <a:chOff x="0" y="0"/>
            <a:chExt cx="12192000" cy="6332855"/>
          </a:xfrm>
        </p:grpSpPr>
        <p:sp>
          <p:nvSpPr>
            <p:cNvPr id="3" name="object 3" descr=""/>
            <p:cNvSpPr/>
            <p:nvPr/>
          </p:nvSpPr>
          <p:spPr>
            <a:xfrm>
              <a:off x="0" y="6324600"/>
              <a:ext cx="12192000" cy="0"/>
            </a:xfrm>
            <a:custGeom>
              <a:avLst/>
              <a:gdLst/>
              <a:ahLst/>
              <a:cxnLst/>
              <a:rect l="l" t="t" r="r" b="b"/>
              <a:pathLst>
                <a:path w="12192000" h="0">
                  <a:moveTo>
                    <a:pt x="0" y="0"/>
                  </a:moveTo>
                  <a:lnTo>
                    <a:pt x="12192000" y="0"/>
                  </a:lnTo>
                </a:path>
              </a:pathLst>
            </a:custGeom>
            <a:ln w="15875">
              <a:solidFill>
                <a:srgbClr val="533D3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72275" y="1314450"/>
              <a:ext cx="4724400" cy="5000625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7077147" y="0"/>
              <a:ext cx="5114925" cy="6162675"/>
            </a:xfrm>
            <a:custGeom>
              <a:avLst/>
              <a:gdLst/>
              <a:ahLst/>
              <a:cxnLst/>
              <a:rect l="l" t="t" r="r" b="b"/>
              <a:pathLst>
                <a:path w="5114925" h="6162675">
                  <a:moveTo>
                    <a:pt x="3635683" y="0"/>
                  </a:moveTo>
                  <a:lnTo>
                    <a:pt x="81080" y="0"/>
                  </a:lnTo>
                  <a:lnTo>
                    <a:pt x="77651" y="19684"/>
                  </a:lnTo>
                  <a:lnTo>
                    <a:pt x="70551" y="68131"/>
                  </a:lnTo>
                  <a:lnTo>
                    <a:pt x="63914" y="116687"/>
                  </a:lnTo>
                  <a:lnTo>
                    <a:pt x="57687" y="165335"/>
                  </a:lnTo>
                  <a:lnTo>
                    <a:pt x="51820" y="214062"/>
                  </a:lnTo>
                  <a:lnTo>
                    <a:pt x="46262" y="262851"/>
                  </a:lnTo>
                  <a:lnTo>
                    <a:pt x="40962" y="311686"/>
                  </a:lnTo>
                  <a:lnTo>
                    <a:pt x="30849" y="410879"/>
                  </a:lnTo>
                  <a:lnTo>
                    <a:pt x="26190" y="461221"/>
                  </a:lnTo>
                  <a:lnTo>
                    <a:pt x="21896" y="511579"/>
                  </a:lnTo>
                  <a:lnTo>
                    <a:pt x="17971" y="561951"/>
                  </a:lnTo>
                  <a:lnTo>
                    <a:pt x="14420" y="612340"/>
                  </a:lnTo>
                  <a:lnTo>
                    <a:pt x="11248" y="662744"/>
                  </a:lnTo>
                  <a:lnTo>
                    <a:pt x="8457" y="713163"/>
                  </a:lnTo>
                  <a:lnTo>
                    <a:pt x="6054" y="763599"/>
                  </a:lnTo>
                  <a:lnTo>
                    <a:pt x="4043" y="814050"/>
                  </a:lnTo>
                  <a:lnTo>
                    <a:pt x="2427" y="864518"/>
                  </a:lnTo>
                  <a:lnTo>
                    <a:pt x="1211" y="915001"/>
                  </a:lnTo>
                  <a:lnTo>
                    <a:pt x="401" y="965501"/>
                  </a:lnTo>
                  <a:lnTo>
                    <a:pt x="0" y="1016018"/>
                  </a:lnTo>
                  <a:lnTo>
                    <a:pt x="12" y="1066550"/>
                  </a:lnTo>
                  <a:lnTo>
                    <a:pt x="442" y="1117099"/>
                  </a:lnTo>
                  <a:lnTo>
                    <a:pt x="1296" y="1167665"/>
                  </a:lnTo>
                  <a:lnTo>
                    <a:pt x="2576" y="1218248"/>
                  </a:lnTo>
                  <a:lnTo>
                    <a:pt x="4287" y="1268848"/>
                  </a:lnTo>
                  <a:lnTo>
                    <a:pt x="6435" y="1319464"/>
                  </a:lnTo>
                  <a:lnTo>
                    <a:pt x="9023" y="1370098"/>
                  </a:lnTo>
                  <a:lnTo>
                    <a:pt x="12056" y="1420749"/>
                  </a:lnTo>
                  <a:lnTo>
                    <a:pt x="15538" y="1471417"/>
                  </a:lnTo>
                  <a:lnTo>
                    <a:pt x="19473" y="1522102"/>
                  </a:lnTo>
                  <a:lnTo>
                    <a:pt x="23867" y="1572805"/>
                  </a:lnTo>
                  <a:lnTo>
                    <a:pt x="28724" y="1623525"/>
                  </a:lnTo>
                  <a:lnTo>
                    <a:pt x="34047" y="1674264"/>
                  </a:lnTo>
                  <a:lnTo>
                    <a:pt x="39842" y="1725020"/>
                  </a:lnTo>
                  <a:lnTo>
                    <a:pt x="46113" y="1775793"/>
                  </a:lnTo>
                  <a:lnTo>
                    <a:pt x="52864" y="1826585"/>
                  </a:lnTo>
                  <a:lnTo>
                    <a:pt x="60100" y="1877395"/>
                  </a:lnTo>
                  <a:lnTo>
                    <a:pt x="67825" y="1928224"/>
                  </a:lnTo>
                  <a:lnTo>
                    <a:pt x="76044" y="1979070"/>
                  </a:lnTo>
                  <a:lnTo>
                    <a:pt x="84761" y="2029935"/>
                  </a:lnTo>
                  <a:lnTo>
                    <a:pt x="93981" y="2080818"/>
                  </a:lnTo>
                  <a:lnTo>
                    <a:pt x="103707" y="2131720"/>
                  </a:lnTo>
                  <a:lnTo>
                    <a:pt x="113945" y="2182641"/>
                  </a:lnTo>
                  <a:lnTo>
                    <a:pt x="124699" y="2233581"/>
                  </a:lnTo>
                  <a:lnTo>
                    <a:pt x="135974" y="2284539"/>
                  </a:lnTo>
                  <a:lnTo>
                    <a:pt x="147773" y="2335517"/>
                  </a:lnTo>
                  <a:lnTo>
                    <a:pt x="160101" y="2386513"/>
                  </a:lnTo>
                  <a:lnTo>
                    <a:pt x="172963" y="2437529"/>
                  </a:lnTo>
                  <a:lnTo>
                    <a:pt x="186363" y="2488565"/>
                  </a:lnTo>
                  <a:lnTo>
                    <a:pt x="199361" y="2536197"/>
                  </a:lnTo>
                  <a:lnTo>
                    <a:pt x="212783" y="2583684"/>
                  </a:lnTo>
                  <a:lnTo>
                    <a:pt x="226632" y="2631024"/>
                  </a:lnTo>
                  <a:lnTo>
                    <a:pt x="240912" y="2678217"/>
                  </a:lnTo>
                  <a:lnTo>
                    <a:pt x="255625" y="2725262"/>
                  </a:lnTo>
                  <a:lnTo>
                    <a:pt x="270772" y="2772159"/>
                  </a:lnTo>
                  <a:lnTo>
                    <a:pt x="286357" y="2818905"/>
                  </a:lnTo>
                  <a:lnTo>
                    <a:pt x="302383" y="2865501"/>
                  </a:lnTo>
                  <a:lnTo>
                    <a:pt x="318851" y="2911945"/>
                  </a:lnTo>
                  <a:lnTo>
                    <a:pt x="335764" y="2958237"/>
                  </a:lnTo>
                  <a:lnTo>
                    <a:pt x="353125" y="3004376"/>
                  </a:lnTo>
                  <a:lnTo>
                    <a:pt x="370937" y="3050361"/>
                  </a:lnTo>
                  <a:lnTo>
                    <a:pt x="389201" y="3096191"/>
                  </a:lnTo>
                  <a:lnTo>
                    <a:pt x="407921" y="3141865"/>
                  </a:lnTo>
                  <a:lnTo>
                    <a:pt x="427099" y="3187382"/>
                  </a:lnTo>
                  <a:lnTo>
                    <a:pt x="446737" y="3232743"/>
                  </a:lnTo>
                  <a:lnTo>
                    <a:pt x="466838" y="3277944"/>
                  </a:lnTo>
                  <a:lnTo>
                    <a:pt x="487405" y="3322987"/>
                  </a:lnTo>
                  <a:lnTo>
                    <a:pt x="508440" y="3367870"/>
                  </a:lnTo>
                  <a:lnTo>
                    <a:pt x="529946" y="3412592"/>
                  </a:lnTo>
                  <a:lnTo>
                    <a:pt x="551925" y="3457152"/>
                  </a:lnTo>
                  <a:lnTo>
                    <a:pt x="574380" y="3501549"/>
                  </a:lnTo>
                  <a:lnTo>
                    <a:pt x="597313" y="3545783"/>
                  </a:lnTo>
                  <a:lnTo>
                    <a:pt x="620727" y="3589853"/>
                  </a:lnTo>
                  <a:lnTo>
                    <a:pt x="644624" y="3633758"/>
                  </a:lnTo>
                  <a:lnTo>
                    <a:pt x="669007" y="3677497"/>
                  </a:lnTo>
                  <a:lnTo>
                    <a:pt x="693879" y="3721069"/>
                  </a:lnTo>
                  <a:lnTo>
                    <a:pt x="719241" y="3764473"/>
                  </a:lnTo>
                  <a:lnTo>
                    <a:pt x="745097" y="3807709"/>
                  </a:lnTo>
                  <a:lnTo>
                    <a:pt x="771450" y="3850775"/>
                  </a:lnTo>
                  <a:lnTo>
                    <a:pt x="798300" y="3893671"/>
                  </a:lnTo>
                  <a:lnTo>
                    <a:pt x="825652" y="3936396"/>
                  </a:lnTo>
                  <a:lnTo>
                    <a:pt x="853508" y="3978949"/>
                  </a:lnTo>
                  <a:lnTo>
                    <a:pt x="881870" y="4021329"/>
                  </a:lnTo>
                  <a:lnTo>
                    <a:pt x="910741" y="4063536"/>
                  </a:lnTo>
                  <a:lnTo>
                    <a:pt x="940123" y="4105568"/>
                  </a:lnTo>
                  <a:lnTo>
                    <a:pt x="970018" y="4147425"/>
                  </a:lnTo>
                  <a:lnTo>
                    <a:pt x="1000431" y="4189105"/>
                  </a:lnTo>
                  <a:lnTo>
                    <a:pt x="1031362" y="4230608"/>
                  </a:lnTo>
                  <a:lnTo>
                    <a:pt x="1062814" y="4271934"/>
                  </a:lnTo>
                  <a:lnTo>
                    <a:pt x="1094791" y="4313081"/>
                  </a:lnTo>
                  <a:lnTo>
                    <a:pt x="1127294" y="4354048"/>
                  </a:lnTo>
                  <a:lnTo>
                    <a:pt x="1160326" y="4394835"/>
                  </a:lnTo>
                  <a:lnTo>
                    <a:pt x="1192374" y="4433609"/>
                  </a:lnTo>
                  <a:lnTo>
                    <a:pt x="1224740" y="4472027"/>
                  </a:lnTo>
                  <a:lnTo>
                    <a:pt x="1257426" y="4510086"/>
                  </a:lnTo>
                  <a:lnTo>
                    <a:pt x="1290433" y="4547787"/>
                  </a:lnTo>
                  <a:lnTo>
                    <a:pt x="1323761" y="4585127"/>
                  </a:lnTo>
                  <a:lnTo>
                    <a:pt x="1357411" y="4622108"/>
                  </a:lnTo>
                  <a:lnTo>
                    <a:pt x="1391383" y="4658727"/>
                  </a:lnTo>
                  <a:lnTo>
                    <a:pt x="1425680" y="4694985"/>
                  </a:lnTo>
                  <a:lnTo>
                    <a:pt x="1460300" y="4730880"/>
                  </a:lnTo>
                  <a:lnTo>
                    <a:pt x="1495245" y="4766411"/>
                  </a:lnTo>
                  <a:lnTo>
                    <a:pt x="1530516" y="4801578"/>
                  </a:lnTo>
                  <a:lnTo>
                    <a:pt x="1566113" y="4836380"/>
                  </a:lnTo>
                  <a:lnTo>
                    <a:pt x="1602037" y="4870816"/>
                  </a:lnTo>
                  <a:lnTo>
                    <a:pt x="1638289" y="4904885"/>
                  </a:lnTo>
                  <a:lnTo>
                    <a:pt x="1674870" y="4938588"/>
                  </a:lnTo>
                  <a:lnTo>
                    <a:pt x="1711780" y="4971922"/>
                  </a:lnTo>
                  <a:lnTo>
                    <a:pt x="1749019" y="5004887"/>
                  </a:lnTo>
                  <a:lnTo>
                    <a:pt x="1786590" y="5037482"/>
                  </a:lnTo>
                  <a:lnTo>
                    <a:pt x="1824492" y="5069707"/>
                  </a:lnTo>
                  <a:lnTo>
                    <a:pt x="1862726" y="5101561"/>
                  </a:lnTo>
                  <a:lnTo>
                    <a:pt x="1901293" y="5133043"/>
                  </a:lnTo>
                  <a:lnTo>
                    <a:pt x="1940194" y="5164152"/>
                  </a:lnTo>
                  <a:lnTo>
                    <a:pt x="1979429" y="5194887"/>
                  </a:lnTo>
                  <a:lnTo>
                    <a:pt x="2018999" y="5225248"/>
                  </a:lnTo>
                  <a:lnTo>
                    <a:pt x="2058905" y="5255234"/>
                  </a:lnTo>
                  <a:lnTo>
                    <a:pt x="2099147" y="5284844"/>
                  </a:lnTo>
                  <a:lnTo>
                    <a:pt x="2139727" y="5314077"/>
                  </a:lnTo>
                  <a:lnTo>
                    <a:pt x="2180645" y="5342933"/>
                  </a:lnTo>
                  <a:lnTo>
                    <a:pt x="2221901" y="5371411"/>
                  </a:lnTo>
                  <a:lnTo>
                    <a:pt x="2263497" y="5399510"/>
                  </a:lnTo>
                  <a:lnTo>
                    <a:pt x="2305433" y="5427229"/>
                  </a:lnTo>
                  <a:lnTo>
                    <a:pt x="2347710" y="5454567"/>
                  </a:lnTo>
                  <a:lnTo>
                    <a:pt x="2390329" y="5481524"/>
                  </a:lnTo>
                  <a:lnTo>
                    <a:pt x="2433290" y="5508099"/>
                  </a:lnTo>
                  <a:lnTo>
                    <a:pt x="2476594" y="5534291"/>
                  </a:lnTo>
                  <a:lnTo>
                    <a:pt x="2520242" y="5560100"/>
                  </a:lnTo>
                  <a:lnTo>
                    <a:pt x="2564234" y="5585524"/>
                  </a:lnTo>
                  <a:lnTo>
                    <a:pt x="2608572" y="5610563"/>
                  </a:lnTo>
                  <a:lnTo>
                    <a:pt x="2653256" y="5635216"/>
                  </a:lnTo>
                  <a:lnTo>
                    <a:pt x="2698286" y="5659482"/>
                  </a:lnTo>
                  <a:lnTo>
                    <a:pt x="2743664" y="5683361"/>
                  </a:lnTo>
                  <a:lnTo>
                    <a:pt x="2789390" y="5706851"/>
                  </a:lnTo>
                  <a:lnTo>
                    <a:pt x="2835465" y="5729953"/>
                  </a:lnTo>
                  <a:lnTo>
                    <a:pt x="2881890" y="5752664"/>
                  </a:lnTo>
                  <a:lnTo>
                    <a:pt x="2928665" y="5774985"/>
                  </a:lnTo>
                  <a:lnTo>
                    <a:pt x="2975791" y="5796915"/>
                  </a:lnTo>
                  <a:lnTo>
                    <a:pt x="3023424" y="5818323"/>
                  </a:lnTo>
                  <a:lnTo>
                    <a:pt x="3071316" y="5838949"/>
                  </a:lnTo>
                  <a:lnTo>
                    <a:pt x="3119456" y="5858848"/>
                  </a:lnTo>
                  <a:lnTo>
                    <a:pt x="3167832" y="5878077"/>
                  </a:lnTo>
                  <a:lnTo>
                    <a:pt x="3216430" y="5896692"/>
                  </a:lnTo>
                  <a:lnTo>
                    <a:pt x="3265238" y="5914750"/>
                  </a:lnTo>
                  <a:lnTo>
                    <a:pt x="3314244" y="5932307"/>
                  </a:lnTo>
                  <a:lnTo>
                    <a:pt x="3363435" y="5949418"/>
                  </a:lnTo>
                  <a:lnTo>
                    <a:pt x="3412798" y="5966142"/>
                  </a:lnTo>
                  <a:lnTo>
                    <a:pt x="3462567" y="5982463"/>
                  </a:lnTo>
                  <a:lnTo>
                    <a:pt x="3512398" y="5998142"/>
                  </a:lnTo>
                  <a:lnTo>
                    <a:pt x="3562291" y="6013169"/>
                  </a:lnTo>
                  <a:lnTo>
                    <a:pt x="3612248" y="6027536"/>
                  </a:lnTo>
                  <a:lnTo>
                    <a:pt x="3662270" y="6041232"/>
                  </a:lnTo>
                  <a:lnTo>
                    <a:pt x="3712356" y="6054249"/>
                  </a:lnTo>
                  <a:lnTo>
                    <a:pt x="3762508" y="6066577"/>
                  </a:lnTo>
                  <a:lnTo>
                    <a:pt x="3812727" y="6078207"/>
                  </a:lnTo>
                  <a:lnTo>
                    <a:pt x="3863012" y="6089129"/>
                  </a:lnTo>
                  <a:lnTo>
                    <a:pt x="3913366" y="6099335"/>
                  </a:lnTo>
                  <a:lnTo>
                    <a:pt x="3963788" y="6108815"/>
                  </a:lnTo>
                  <a:lnTo>
                    <a:pt x="4014279" y="6117560"/>
                  </a:lnTo>
                  <a:lnTo>
                    <a:pt x="4064840" y="6125561"/>
                  </a:lnTo>
                  <a:lnTo>
                    <a:pt x="4115472" y="6132808"/>
                  </a:lnTo>
                  <a:lnTo>
                    <a:pt x="4166176" y="6139292"/>
                  </a:lnTo>
                  <a:lnTo>
                    <a:pt x="4216951" y="6145003"/>
                  </a:lnTo>
                  <a:lnTo>
                    <a:pt x="4267800" y="6149933"/>
                  </a:lnTo>
                  <a:lnTo>
                    <a:pt x="4318721" y="6154072"/>
                  </a:lnTo>
                  <a:lnTo>
                    <a:pt x="4369718" y="6157411"/>
                  </a:lnTo>
                  <a:lnTo>
                    <a:pt x="4420789" y="6159941"/>
                  </a:lnTo>
                  <a:lnTo>
                    <a:pt x="4471936" y="6161652"/>
                  </a:lnTo>
                  <a:lnTo>
                    <a:pt x="4523159" y="6162535"/>
                  </a:lnTo>
                  <a:lnTo>
                    <a:pt x="4573689" y="6162597"/>
                  </a:lnTo>
                  <a:lnTo>
                    <a:pt x="4623859" y="6161845"/>
                  </a:lnTo>
                  <a:lnTo>
                    <a:pt x="4673659" y="6160266"/>
                  </a:lnTo>
                  <a:lnTo>
                    <a:pt x="4723083" y="6157845"/>
                  </a:lnTo>
                  <a:lnTo>
                    <a:pt x="4772122" y="6154569"/>
                  </a:lnTo>
                  <a:lnTo>
                    <a:pt x="4820769" y="6150425"/>
                  </a:lnTo>
                  <a:lnTo>
                    <a:pt x="4869014" y="6145397"/>
                  </a:lnTo>
                  <a:lnTo>
                    <a:pt x="4916851" y="6139472"/>
                  </a:lnTo>
                  <a:lnTo>
                    <a:pt x="4964271" y="6132637"/>
                  </a:lnTo>
                  <a:lnTo>
                    <a:pt x="5011267" y="6124878"/>
                  </a:lnTo>
                  <a:lnTo>
                    <a:pt x="5057829" y="6116180"/>
                  </a:lnTo>
                  <a:lnTo>
                    <a:pt x="5114852" y="6102464"/>
                  </a:lnTo>
                  <a:lnTo>
                    <a:pt x="5114852" y="1618869"/>
                  </a:lnTo>
                  <a:lnTo>
                    <a:pt x="5033445" y="1574546"/>
                  </a:lnTo>
                  <a:lnTo>
                    <a:pt x="4995904" y="1553346"/>
                  </a:lnTo>
                  <a:lnTo>
                    <a:pt x="4957285" y="1531159"/>
                  </a:lnTo>
                  <a:lnTo>
                    <a:pt x="4917471" y="1507870"/>
                  </a:lnTo>
                  <a:lnTo>
                    <a:pt x="4876342" y="1483369"/>
                  </a:lnTo>
                  <a:lnTo>
                    <a:pt x="4833782" y="1457541"/>
                  </a:lnTo>
                  <a:lnTo>
                    <a:pt x="4789671" y="1430273"/>
                  </a:lnTo>
                  <a:lnTo>
                    <a:pt x="4743892" y="1401454"/>
                  </a:lnTo>
                  <a:lnTo>
                    <a:pt x="4696327" y="1370969"/>
                  </a:lnTo>
                  <a:lnTo>
                    <a:pt x="4646857" y="1338707"/>
                  </a:lnTo>
                  <a:lnTo>
                    <a:pt x="4604328" y="1310324"/>
                  </a:lnTo>
                  <a:lnTo>
                    <a:pt x="4562379" y="1281430"/>
                  </a:lnTo>
                  <a:lnTo>
                    <a:pt x="4521030" y="1252008"/>
                  </a:lnTo>
                  <a:lnTo>
                    <a:pt x="4480303" y="1222039"/>
                  </a:lnTo>
                  <a:lnTo>
                    <a:pt x="4440218" y="1191503"/>
                  </a:lnTo>
                  <a:lnTo>
                    <a:pt x="4400795" y="1160383"/>
                  </a:lnTo>
                  <a:lnTo>
                    <a:pt x="4362056" y="1128659"/>
                  </a:lnTo>
                  <a:lnTo>
                    <a:pt x="4324021" y="1096314"/>
                  </a:lnTo>
                  <a:lnTo>
                    <a:pt x="4286711" y="1063329"/>
                  </a:lnTo>
                  <a:lnTo>
                    <a:pt x="4250146" y="1029685"/>
                  </a:lnTo>
                  <a:lnTo>
                    <a:pt x="4214347" y="995364"/>
                  </a:lnTo>
                  <a:lnTo>
                    <a:pt x="4179334" y="960346"/>
                  </a:lnTo>
                  <a:lnTo>
                    <a:pt x="4145129" y="924615"/>
                  </a:lnTo>
                  <a:lnTo>
                    <a:pt x="4111752" y="888150"/>
                  </a:lnTo>
                  <a:lnTo>
                    <a:pt x="4079223" y="850933"/>
                  </a:lnTo>
                  <a:lnTo>
                    <a:pt x="4047564" y="812947"/>
                  </a:lnTo>
                  <a:lnTo>
                    <a:pt x="4016795" y="774172"/>
                  </a:lnTo>
                  <a:lnTo>
                    <a:pt x="3986936" y="734590"/>
                  </a:lnTo>
                  <a:lnTo>
                    <a:pt x="3958009" y="694182"/>
                  </a:lnTo>
                  <a:lnTo>
                    <a:pt x="3929433" y="652156"/>
                  </a:lnTo>
                  <a:lnTo>
                    <a:pt x="3902080" y="609836"/>
                  </a:lnTo>
                  <a:lnTo>
                    <a:pt x="3875922" y="567229"/>
                  </a:lnTo>
                  <a:lnTo>
                    <a:pt x="3850930" y="524341"/>
                  </a:lnTo>
                  <a:lnTo>
                    <a:pt x="3827074" y="481181"/>
                  </a:lnTo>
                  <a:lnTo>
                    <a:pt x="3804325" y="437756"/>
                  </a:lnTo>
                  <a:lnTo>
                    <a:pt x="3782654" y="394074"/>
                  </a:lnTo>
                  <a:lnTo>
                    <a:pt x="3762033" y="350141"/>
                  </a:lnTo>
                  <a:lnTo>
                    <a:pt x="3742431" y="305965"/>
                  </a:lnTo>
                  <a:lnTo>
                    <a:pt x="3723819" y="261554"/>
                  </a:lnTo>
                  <a:lnTo>
                    <a:pt x="3706168" y="216916"/>
                  </a:lnTo>
                  <a:lnTo>
                    <a:pt x="3635683" y="0"/>
                  </a:lnTo>
                  <a:close/>
                </a:path>
              </a:pathLst>
            </a:custGeom>
            <a:solidFill>
              <a:srgbClr val="9F9D79">
                <a:alpha val="52156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"/>
          <p:cNvSpPr txBox="1"/>
          <p:nvPr/>
        </p:nvSpPr>
        <p:spPr>
          <a:xfrm>
            <a:off x="655319" y="1038923"/>
            <a:ext cx="7984490" cy="297116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533D34"/>
                </a:solidFill>
                <a:latin typeface="Times New Roman"/>
                <a:cs typeface="Times New Roman"/>
              </a:rPr>
              <a:t>Potential</a:t>
            </a:r>
            <a:r>
              <a:rPr dirty="0" sz="1800" spc="-100" b="1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b="1">
                <a:solidFill>
                  <a:srgbClr val="533D34"/>
                </a:solidFill>
                <a:latin typeface="Times New Roman"/>
                <a:cs typeface="Times New Roman"/>
              </a:rPr>
              <a:t>external</a:t>
            </a:r>
            <a:r>
              <a:rPr dirty="0" sz="1800" spc="-90" b="1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b="1">
                <a:solidFill>
                  <a:srgbClr val="533D34"/>
                </a:solidFill>
                <a:latin typeface="Times New Roman"/>
                <a:cs typeface="Times New Roman"/>
              </a:rPr>
              <a:t>funding</a:t>
            </a:r>
            <a:r>
              <a:rPr dirty="0" sz="1800" spc="95" b="1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 b="1">
                <a:solidFill>
                  <a:srgbClr val="533D34"/>
                </a:solidFill>
                <a:latin typeface="Times New Roman"/>
                <a:cs typeface="Times New Roman"/>
              </a:rPr>
              <a:t>sources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95"/>
              </a:spcBef>
            </a:pPr>
            <a:endParaRPr sz="1800">
              <a:latin typeface="Times New Roman"/>
              <a:cs typeface="Times New Roman"/>
            </a:endParaRPr>
          </a:p>
          <a:p>
            <a:pPr algn="just" marL="354330" marR="5080" indent="-342265">
              <a:lnSpc>
                <a:spcPct val="1530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Government</a:t>
            </a:r>
            <a:r>
              <a:rPr dirty="0" sz="1800" spc="4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subsidies</a:t>
            </a:r>
            <a:r>
              <a:rPr dirty="0" sz="1800" spc="4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2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venture</a:t>
            </a:r>
            <a:r>
              <a:rPr dirty="0" sz="1800" spc="3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capital</a:t>
            </a:r>
            <a:r>
              <a:rPr dirty="0" sz="1800" spc="4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firms</a:t>
            </a:r>
            <a:r>
              <a:rPr dirty="0" sz="1800" spc="48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are</a:t>
            </a:r>
            <a:r>
              <a:rPr dirty="0" sz="1800" spc="4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possible</a:t>
            </a:r>
            <a:r>
              <a:rPr dirty="0" sz="1800" spc="4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outside</a:t>
            </a:r>
            <a:r>
              <a:rPr dirty="0" sz="1800" spc="4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funding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	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sources</a:t>
            </a:r>
            <a:r>
              <a:rPr dirty="0" sz="18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8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800" spc="-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800" spc="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scale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8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turbine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industry</a:t>
            </a:r>
            <a:r>
              <a:rPr dirty="0" sz="18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(Kelele</a:t>
            </a:r>
            <a:r>
              <a:rPr dirty="0" sz="1800" spc="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et</a:t>
            </a:r>
            <a:r>
              <a:rPr dirty="0" sz="1800" spc="-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al.</a:t>
            </a:r>
            <a:r>
              <a:rPr dirty="0" sz="1800" spc="-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2022).</a:t>
            </a:r>
            <a:endParaRPr sz="1800">
              <a:latin typeface="Times New Roman"/>
              <a:cs typeface="Times New Roman"/>
            </a:endParaRPr>
          </a:p>
          <a:p>
            <a:pPr algn="just" marL="354330" marR="7620" indent="-342265">
              <a:lnSpc>
                <a:spcPct val="149500"/>
              </a:lnSpc>
              <a:buFont typeface="Arial"/>
              <a:buChar char="●"/>
              <a:tabLst>
                <a:tab pos="355600" algn="l"/>
              </a:tabLst>
            </a:pP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Innovative</a:t>
            </a:r>
            <a:r>
              <a:rPr dirty="0" sz="1800" spc="8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technology</a:t>
            </a:r>
            <a:r>
              <a:rPr dirty="0" sz="1800" spc="7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800" spc="6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renewable</a:t>
            </a:r>
            <a:r>
              <a:rPr dirty="0" sz="1800" spc="7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energy</a:t>
            </a:r>
            <a:r>
              <a:rPr dirty="0" sz="1800" spc="7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firms</a:t>
            </a:r>
            <a:r>
              <a:rPr dirty="0" sz="1800" spc="5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can</a:t>
            </a:r>
            <a:r>
              <a:rPr dirty="0" sz="1800" spc="60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benefit</a:t>
            </a:r>
            <a:r>
              <a:rPr dirty="0" sz="1800" spc="7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greatly</a:t>
            </a:r>
            <a:r>
              <a:rPr dirty="0" sz="1800" spc="65">
                <a:solidFill>
                  <a:srgbClr val="533D34"/>
                </a:solidFill>
                <a:latin typeface="Times New Roman"/>
                <a:cs typeface="Times New Roman"/>
              </a:rPr>
              <a:t>  </a:t>
            </a:r>
            <a:r>
              <a:rPr dirty="0" sz="1800" spc="-20">
                <a:solidFill>
                  <a:srgbClr val="533D34"/>
                </a:solidFill>
                <a:latin typeface="Times New Roman"/>
                <a:cs typeface="Times New Roman"/>
              </a:rPr>
              <a:t>from </a:t>
            </a:r>
            <a:r>
              <a:rPr dirty="0" sz="1800" spc="-20">
                <a:solidFill>
                  <a:srgbClr val="533D34"/>
                </a:solidFill>
                <a:latin typeface="Times New Roman"/>
                <a:cs typeface="Times New Roman"/>
              </a:rPr>
              <a:t>	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venture</a:t>
            </a:r>
            <a:r>
              <a:rPr dirty="0" sz="1800" spc="1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capital,</a:t>
            </a:r>
            <a:r>
              <a:rPr dirty="0" sz="1800" spc="1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which</a:t>
            </a:r>
            <a:r>
              <a:rPr dirty="0" sz="1800" spc="1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provides</a:t>
            </a:r>
            <a:r>
              <a:rPr dirty="0" sz="1800" spc="1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significant</a:t>
            </a:r>
            <a:r>
              <a:rPr dirty="0" sz="1800" spc="1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cash</a:t>
            </a:r>
            <a:r>
              <a:rPr dirty="0" sz="1800" spc="1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800" spc="1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enable</a:t>
            </a:r>
            <a:r>
              <a:rPr dirty="0" sz="1800" spc="1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their</a:t>
            </a:r>
            <a:r>
              <a:rPr dirty="0" sz="1800" spc="1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quick</a:t>
            </a:r>
            <a:r>
              <a:rPr dirty="0" sz="1800" spc="20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growth</a:t>
            </a:r>
            <a:r>
              <a:rPr dirty="0" sz="1800" spc="1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and </a:t>
            </a:r>
            <a:r>
              <a:rPr dirty="0" sz="1800" spc="-25">
                <a:solidFill>
                  <a:srgbClr val="533D34"/>
                </a:solidFill>
                <a:latin typeface="Times New Roman"/>
                <a:cs typeface="Times New Roman"/>
              </a:rPr>
              <a:t>	</a:t>
            </a:r>
            <a:r>
              <a:rPr dirty="0" sz="1800">
                <a:solidFill>
                  <a:srgbClr val="533D34"/>
                </a:solidFill>
                <a:latin typeface="Times New Roman"/>
                <a:cs typeface="Times New Roman"/>
              </a:rPr>
              <a:t>market</a:t>
            </a:r>
            <a:r>
              <a:rPr dirty="0" sz="18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533D34"/>
                </a:solidFill>
                <a:latin typeface="Times New Roman"/>
                <a:cs typeface="Times New Roman"/>
              </a:rPr>
              <a:t>penetration.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2192000" cy="6332855"/>
            <a:chOff x="0" y="0"/>
            <a:chExt cx="12192000" cy="6332855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72275" y="1314450"/>
              <a:ext cx="4724400" cy="5000625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7077147" y="0"/>
              <a:ext cx="5114925" cy="6162675"/>
            </a:xfrm>
            <a:custGeom>
              <a:avLst/>
              <a:gdLst/>
              <a:ahLst/>
              <a:cxnLst/>
              <a:rect l="l" t="t" r="r" b="b"/>
              <a:pathLst>
                <a:path w="5114925" h="6162675">
                  <a:moveTo>
                    <a:pt x="3635683" y="0"/>
                  </a:moveTo>
                  <a:lnTo>
                    <a:pt x="81080" y="0"/>
                  </a:lnTo>
                  <a:lnTo>
                    <a:pt x="77651" y="19684"/>
                  </a:lnTo>
                  <a:lnTo>
                    <a:pt x="70551" y="68131"/>
                  </a:lnTo>
                  <a:lnTo>
                    <a:pt x="63914" y="116687"/>
                  </a:lnTo>
                  <a:lnTo>
                    <a:pt x="57687" y="165335"/>
                  </a:lnTo>
                  <a:lnTo>
                    <a:pt x="51820" y="214062"/>
                  </a:lnTo>
                  <a:lnTo>
                    <a:pt x="46262" y="262851"/>
                  </a:lnTo>
                  <a:lnTo>
                    <a:pt x="40962" y="311686"/>
                  </a:lnTo>
                  <a:lnTo>
                    <a:pt x="30849" y="410879"/>
                  </a:lnTo>
                  <a:lnTo>
                    <a:pt x="26190" y="461221"/>
                  </a:lnTo>
                  <a:lnTo>
                    <a:pt x="21896" y="511579"/>
                  </a:lnTo>
                  <a:lnTo>
                    <a:pt x="17971" y="561951"/>
                  </a:lnTo>
                  <a:lnTo>
                    <a:pt x="14420" y="612340"/>
                  </a:lnTo>
                  <a:lnTo>
                    <a:pt x="11248" y="662744"/>
                  </a:lnTo>
                  <a:lnTo>
                    <a:pt x="8457" y="713163"/>
                  </a:lnTo>
                  <a:lnTo>
                    <a:pt x="6054" y="763599"/>
                  </a:lnTo>
                  <a:lnTo>
                    <a:pt x="4043" y="814050"/>
                  </a:lnTo>
                  <a:lnTo>
                    <a:pt x="2427" y="864518"/>
                  </a:lnTo>
                  <a:lnTo>
                    <a:pt x="1211" y="915001"/>
                  </a:lnTo>
                  <a:lnTo>
                    <a:pt x="401" y="965501"/>
                  </a:lnTo>
                  <a:lnTo>
                    <a:pt x="0" y="1016018"/>
                  </a:lnTo>
                  <a:lnTo>
                    <a:pt x="12" y="1066550"/>
                  </a:lnTo>
                  <a:lnTo>
                    <a:pt x="442" y="1117099"/>
                  </a:lnTo>
                  <a:lnTo>
                    <a:pt x="1296" y="1167665"/>
                  </a:lnTo>
                  <a:lnTo>
                    <a:pt x="2576" y="1218248"/>
                  </a:lnTo>
                  <a:lnTo>
                    <a:pt x="4287" y="1268848"/>
                  </a:lnTo>
                  <a:lnTo>
                    <a:pt x="6435" y="1319464"/>
                  </a:lnTo>
                  <a:lnTo>
                    <a:pt x="9023" y="1370098"/>
                  </a:lnTo>
                  <a:lnTo>
                    <a:pt x="12056" y="1420749"/>
                  </a:lnTo>
                  <a:lnTo>
                    <a:pt x="15538" y="1471417"/>
                  </a:lnTo>
                  <a:lnTo>
                    <a:pt x="19473" y="1522102"/>
                  </a:lnTo>
                  <a:lnTo>
                    <a:pt x="23867" y="1572805"/>
                  </a:lnTo>
                  <a:lnTo>
                    <a:pt x="28724" y="1623525"/>
                  </a:lnTo>
                  <a:lnTo>
                    <a:pt x="34047" y="1674264"/>
                  </a:lnTo>
                  <a:lnTo>
                    <a:pt x="39842" y="1725020"/>
                  </a:lnTo>
                  <a:lnTo>
                    <a:pt x="46113" y="1775793"/>
                  </a:lnTo>
                  <a:lnTo>
                    <a:pt x="52864" y="1826585"/>
                  </a:lnTo>
                  <a:lnTo>
                    <a:pt x="60100" y="1877395"/>
                  </a:lnTo>
                  <a:lnTo>
                    <a:pt x="67825" y="1928224"/>
                  </a:lnTo>
                  <a:lnTo>
                    <a:pt x="76044" y="1979070"/>
                  </a:lnTo>
                  <a:lnTo>
                    <a:pt x="84761" y="2029935"/>
                  </a:lnTo>
                  <a:lnTo>
                    <a:pt x="93981" y="2080818"/>
                  </a:lnTo>
                  <a:lnTo>
                    <a:pt x="103707" y="2131720"/>
                  </a:lnTo>
                  <a:lnTo>
                    <a:pt x="113945" y="2182641"/>
                  </a:lnTo>
                  <a:lnTo>
                    <a:pt x="124699" y="2233581"/>
                  </a:lnTo>
                  <a:lnTo>
                    <a:pt x="135974" y="2284539"/>
                  </a:lnTo>
                  <a:lnTo>
                    <a:pt x="147773" y="2335517"/>
                  </a:lnTo>
                  <a:lnTo>
                    <a:pt x="160101" y="2386513"/>
                  </a:lnTo>
                  <a:lnTo>
                    <a:pt x="172963" y="2437529"/>
                  </a:lnTo>
                  <a:lnTo>
                    <a:pt x="186363" y="2488565"/>
                  </a:lnTo>
                  <a:lnTo>
                    <a:pt x="199361" y="2536197"/>
                  </a:lnTo>
                  <a:lnTo>
                    <a:pt x="212783" y="2583684"/>
                  </a:lnTo>
                  <a:lnTo>
                    <a:pt x="226632" y="2631024"/>
                  </a:lnTo>
                  <a:lnTo>
                    <a:pt x="240912" y="2678217"/>
                  </a:lnTo>
                  <a:lnTo>
                    <a:pt x="255625" y="2725262"/>
                  </a:lnTo>
                  <a:lnTo>
                    <a:pt x="270772" y="2772159"/>
                  </a:lnTo>
                  <a:lnTo>
                    <a:pt x="286357" y="2818905"/>
                  </a:lnTo>
                  <a:lnTo>
                    <a:pt x="302383" y="2865501"/>
                  </a:lnTo>
                  <a:lnTo>
                    <a:pt x="318851" y="2911945"/>
                  </a:lnTo>
                  <a:lnTo>
                    <a:pt x="335764" y="2958237"/>
                  </a:lnTo>
                  <a:lnTo>
                    <a:pt x="353125" y="3004376"/>
                  </a:lnTo>
                  <a:lnTo>
                    <a:pt x="370937" y="3050361"/>
                  </a:lnTo>
                  <a:lnTo>
                    <a:pt x="389201" y="3096191"/>
                  </a:lnTo>
                  <a:lnTo>
                    <a:pt x="407921" y="3141865"/>
                  </a:lnTo>
                  <a:lnTo>
                    <a:pt x="427099" y="3187382"/>
                  </a:lnTo>
                  <a:lnTo>
                    <a:pt x="446737" y="3232743"/>
                  </a:lnTo>
                  <a:lnTo>
                    <a:pt x="466838" y="3277944"/>
                  </a:lnTo>
                  <a:lnTo>
                    <a:pt x="487405" y="3322987"/>
                  </a:lnTo>
                  <a:lnTo>
                    <a:pt x="508440" y="3367870"/>
                  </a:lnTo>
                  <a:lnTo>
                    <a:pt x="529946" y="3412592"/>
                  </a:lnTo>
                  <a:lnTo>
                    <a:pt x="551925" y="3457152"/>
                  </a:lnTo>
                  <a:lnTo>
                    <a:pt x="574380" y="3501549"/>
                  </a:lnTo>
                  <a:lnTo>
                    <a:pt x="597313" y="3545783"/>
                  </a:lnTo>
                  <a:lnTo>
                    <a:pt x="620727" y="3589853"/>
                  </a:lnTo>
                  <a:lnTo>
                    <a:pt x="644624" y="3633758"/>
                  </a:lnTo>
                  <a:lnTo>
                    <a:pt x="669007" y="3677497"/>
                  </a:lnTo>
                  <a:lnTo>
                    <a:pt x="693879" y="3721069"/>
                  </a:lnTo>
                  <a:lnTo>
                    <a:pt x="719241" y="3764473"/>
                  </a:lnTo>
                  <a:lnTo>
                    <a:pt x="745097" y="3807709"/>
                  </a:lnTo>
                  <a:lnTo>
                    <a:pt x="771450" y="3850775"/>
                  </a:lnTo>
                  <a:lnTo>
                    <a:pt x="798300" y="3893671"/>
                  </a:lnTo>
                  <a:lnTo>
                    <a:pt x="825652" y="3936396"/>
                  </a:lnTo>
                  <a:lnTo>
                    <a:pt x="853508" y="3978949"/>
                  </a:lnTo>
                  <a:lnTo>
                    <a:pt x="881870" y="4021329"/>
                  </a:lnTo>
                  <a:lnTo>
                    <a:pt x="910741" y="4063536"/>
                  </a:lnTo>
                  <a:lnTo>
                    <a:pt x="940123" y="4105568"/>
                  </a:lnTo>
                  <a:lnTo>
                    <a:pt x="970018" y="4147425"/>
                  </a:lnTo>
                  <a:lnTo>
                    <a:pt x="1000431" y="4189105"/>
                  </a:lnTo>
                  <a:lnTo>
                    <a:pt x="1031362" y="4230608"/>
                  </a:lnTo>
                  <a:lnTo>
                    <a:pt x="1062814" y="4271934"/>
                  </a:lnTo>
                  <a:lnTo>
                    <a:pt x="1094791" y="4313081"/>
                  </a:lnTo>
                  <a:lnTo>
                    <a:pt x="1127294" y="4354048"/>
                  </a:lnTo>
                  <a:lnTo>
                    <a:pt x="1160326" y="4394835"/>
                  </a:lnTo>
                  <a:lnTo>
                    <a:pt x="1192374" y="4433609"/>
                  </a:lnTo>
                  <a:lnTo>
                    <a:pt x="1224740" y="4472027"/>
                  </a:lnTo>
                  <a:lnTo>
                    <a:pt x="1257426" y="4510086"/>
                  </a:lnTo>
                  <a:lnTo>
                    <a:pt x="1290433" y="4547787"/>
                  </a:lnTo>
                  <a:lnTo>
                    <a:pt x="1323761" y="4585127"/>
                  </a:lnTo>
                  <a:lnTo>
                    <a:pt x="1357411" y="4622108"/>
                  </a:lnTo>
                  <a:lnTo>
                    <a:pt x="1391383" y="4658727"/>
                  </a:lnTo>
                  <a:lnTo>
                    <a:pt x="1425680" y="4694985"/>
                  </a:lnTo>
                  <a:lnTo>
                    <a:pt x="1460300" y="4730880"/>
                  </a:lnTo>
                  <a:lnTo>
                    <a:pt x="1495245" y="4766411"/>
                  </a:lnTo>
                  <a:lnTo>
                    <a:pt x="1530516" y="4801578"/>
                  </a:lnTo>
                  <a:lnTo>
                    <a:pt x="1566113" y="4836380"/>
                  </a:lnTo>
                  <a:lnTo>
                    <a:pt x="1602037" y="4870816"/>
                  </a:lnTo>
                  <a:lnTo>
                    <a:pt x="1638289" y="4904885"/>
                  </a:lnTo>
                  <a:lnTo>
                    <a:pt x="1674870" y="4938588"/>
                  </a:lnTo>
                  <a:lnTo>
                    <a:pt x="1711780" y="4971922"/>
                  </a:lnTo>
                  <a:lnTo>
                    <a:pt x="1749019" y="5004887"/>
                  </a:lnTo>
                  <a:lnTo>
                    <a:pt x="1786590" y="5037482"/>
                  </a:lnTo>
                  <a:lnTo>
                    <a:pt x="1824492" y="5069707"/>
                  </a:lnTo>
                  <a:lnTo>
                    <a:pt x="1862726" y="5101561"/>
                  </a:lnTo>
                  <a:lnTo>
                    <a:pt x="1901293" y="5133043"/>
                  </a:lnTo>
                  <a:lnTo>
                    <a:pt x="1940194" y="5164152"/>
                  </a:lnTo>
                  <a:lnTo>
                    <a:pt x="1979429" y="5194887"/>
                  </a:lnTo>
                  <a:lnTo>
                    <a:pt x="2018999" y="5225248"/>
                  </a:lnTo>
                  <a:lnTo>
                    <a:pt x="2058905" y="5255234"/>
                  </a:lnTo>
                  <a:lnTo>
                    <a:pt x="2099147" y="5284844"/>
                  </a:lnTo>
                  <a:lnTo>
                    <a:pt x="2139727" y="5314077"/>
                  </a:lnTo>
                  <a:lnTo>
                    <a:pt x="2180645" y="5342933"/>
                  </a:lnTo>
                  <a:lnTo>
                    <a:pt x="2221901" y="5371411"/>
                  </a:lnTo>
                  <a:lnTo>
                    <a:pt x="2263497" y="5399510"/>
                  </a:lnTo>
                  <a:lnTo>
                    <a:pt x="2305433" y="5427229"/>
                  </a:lnTo>
                  <a:lnTo>
                    <a:pt x="2347710" y="5454567"/>
                  </a:lnTo>
                  <a:lnTo>
                    <a:pt x="2390329" y="5481524"/>
                  </a:lnTo>
                  <a:lnTo>
                    <a:pt x="2433290" y="5508099"/>
                  </a:lnTo>
                  <a:lnTo>
                    <a:pt x="2476594" y="5534291"/>
                  </a:lnTo>
                  <a:lnTo>
                    <a:pt x="2520242" y="5560100"/>
                  </a:lnTo>
                  <a:lnTo>
                    <a:pt x="2564234" y="5585524"/>
                  </a:lnTo>
                  <a:lnTo>
                    <a:pt x="2608572" y="5610563"/>
                  </a:lnTo>
                  <a:lnTo>
                    <a:pt x="2653256" y="5635216"/>
                  </a:lnTo>
                  <a:lnTo>
                    <a:pt x="2698286" y="5659482"/>
                  </a:lnTo>
                  <a:lnTo>
                    <a:pt x="2743664" y="5683361"/>
                  </a:lnTo>
                  <a:lnTo>
                    <a:pt x="2789390" y="5706851"/>
                  </a:lnTo>
                  <a:lnTo>
                    <a:pt x="2835465" y="5729953"/>
                  </a:lnTo>
                  <a:lnTo>
                    <a:pt x="2881890" y="5752664"/>
                  </a:lnTo>
                  <a:lnTo>
                    <a:pt x="2928665" y="5774985"/>
                  </a:lnTo>
                  <a:lnTo>
                    <a:pt x="2975791" y="5796915"/>
                  </a:lnTo>
                  <a:lnTo>
                    <a:pt x="3023424" y="5818323"/>
                  </a:lnTo>
                  <a:lnTo>
                    <a:pt x="3071316" y="5838949"/>
                  </a:lnTo>
                  <a:lnTo>
                    <a:pt x="3119456" y="5858848"/>
                  </a:lnTo>
                  <a:lnTo>
                    <a:pt x="3167832" y="5878077"/>
                  </a:lnTo>
                  <a:lnTo>
                    <a:pt x="3216430" y="5896692"/>
                  </a:lnTo>
                  <a:lnTo>
                    <a:pt x="3265238" y="5914750"/>
                  </a:lnTo>
                  <a:lnTo>
                    <a:pt x="3314244" y="5932307"/>
                  </a:lnTo>
                  <a:lnTo>
                    <a:pt x="3363435" y="5949418"/>
                  </a:lnTo>
                  <a:lnTo>
                    <a:pt x="3412798" y="5966142"/>
                  </a:lnTo>
                  <a:lnTo>
                    <a:pt x="3462567" y="5982463"/>
                  </a:lnTo>
                  <a:lnTo>
                    <a:pt x="3512398" y="5998142"/>
                  </a:lnTo>
                  <a:lnTo>
                    <a:pt x="3562291" y="6013169"/>
                  </a:lnTo>
                  <a:lnTo>
                    <a:pt x="3612248" y="6027536"/>
                  </a:lnTo>
                  <a:lnTo>
                    <a:pt x="3662270" y="6041232"/>
                  </a:lnTo>
                  <a:lnTo>
                    <a:pt x="3712356" y="6054249"/>
                  </a:lnTo>
                  <a:lnTo>
                    <a:pt x="3762508" y="6066577"/>
                  </a:lnTo>
                  <a:lnTo>
                    <a:pt x="3812727" y="6078207"/>
                  </a:lnTo>
                  <a:lnTo>
                    <a:pt x="3863012" y="6089129"/>
                  </a:lnTo>
                  <a:lnTo>
                    <a:pt x="3913366" y="6099335"/>
                  </a:lnTo>
                  <a:lnTo>
                    <a:pt x="3963788" y="6108815"/>
                  </a:lnTo>
                  <a:lnTo>
                    <a:pt x="4014279" y="6117560"/>
                  </a:lnTo>
                  <a:lnTo>
                    <a:pt x="4064840" y="6125561"/>
                  </a:lnTo>
                  <a:lnTo>
                    <a:pt x="4115472" y="6132808"/>
                  </a:lnTo>
                  <a:lnTo>
                    <a:pt x="4166176" y="6139292"/>
                  </a:lnTo>
                  <a:lnTo>
                    <a:pt x="4216951" y="6145003"/>
                  </a:lnTo>
                  <a:lnTo>
                    <a:pt x="4267800" y="6149933"/>
                  </a:lnTo>
                  <a:lnTo>
                    <a:pt x="4318721" y="6154072"/>
                  </a:lnTo>
                  <a:lnTo>
                    <a:pt x="4369718" y="6157411"/>
                  </a:lnTo>
                  <a:lnTo>
                    <a:pt x="4420789" y="6159941"/>
                  </a:lnTo>
                  <a:lnTo>
                    <a:pt x="4471936" y="6161652"/>
                  </a:lnTo>
                  <a:lnTo>
                    <a:pt x="4523159" y="6162535"/>
                  </a:lnTo>
                  <a:lnTo>
                    <a:pt x="4573689" y="6162597"/>
                  </a:lnTo>
                  <a:lnTo>
                    <a:pt x="4623859" y="6161845"/>
                  </a:lnTo>
                  <a:lnTo>
                    <a:pt x="4673659" y="6160266"/>
                  </a:lnTo>
                  <a:lnTo>
                    <a:pt x="4723083" y="6157845"/>
                  </a:lnTo>
                  <a:lnTo>
                    <a:pt x="4772122" y="6154569"/>
                  </a:lnTo>
                  <a:lnTo>
                    <a:pt x="4820769" y="6150425"/>
                  </a:lnTo>
                  <a:lnTo>
                    <a:pt x="4869014" y="6145397"/>
                  </a:lnTo>
                  <a:lnTo>
                    <a:pt x="4916851" y="6139472"/>
                  </a:lnTo>
                  <a:lnTo>
                    <a:pt x="4964271" y="6132637"/>
                  </a:lnTo>
                  <a:lnTo>
                    <a:pt x="5011267" y="6124878"/>
                  </a:lnTo>
                  <a:lnTo>
                    <a:pt x="5057829" y="6116180"/>
                  </a:lnTo>
                  <a:lnTo>
                    <a:pt x="5114852" y="6102464"/>
                  </a:lnTo>
                  <a:lnTo>
                    <a:pt x="5114852" y="1618869"/>
                  </a:lnTo>
                  <a:lnTo>
                    <a:pt x="5033445" y="1574546"/>
                  </a:lnTo>
                  <a:lnTo>
                    <a:pt x="4995904" y="1553346"/>
                  </a:lnTo>
                  <a:lnTo>
                    <a:pt x="4957285" y="1531159"/>
                  </a:lnTo>
                  <a:lnTo>
                    <a:pt x="4917471" y="1507870"/>
                  </a:lnTo>
                  <a:lnTo>
                    <a:pt x="4876342" y="1483369"/>
                  </a:lnTo>
                  <a:lnTo>
                    <a:pt x="4833782" y="1457541"/>
                  </a:lnTo>
                  <a:lnTo>
                    <a:pt x="4789671" y="1430273"/>
                  </a:lnTo>
                  <a:lnTo>
                    <a:pt x="4743892" y="1401454"/>
                  </a:lnTo>
                  <a:lnTo>
                    <a:pt x="4696327" y="1370969"/>
                  </a:lnTo>
                  <a:lnTo>
                    <a:pt x="4646857" y="1338707"/>
                  </a:lnTo>
                  <a:lnTo>
                    <a:pt x="4604328" y="1310324"/>
                  </a:lnTo>
                  <a:lnTo>
                    <a:pt x="4562379" y="1281430"/>
                  </a:lnTo>
                  <a:lnTo>
                    <a:pt x="4521030" y="1252008"/>
                  </a:lnTo>
                  <a:lnTo>
                    <a:pt x="4480303" y="1222039"/>
                  </a:lnTo>
                  <a:lnTo>
                    <a:pt x="4440218" y="1191503"/>
                  </a:lnTo>
                  <a:lnTo>
                    <a:pt x="4400795" y="1160383"/>
                  </a:lnTo>
                  <a:lnTo>
                    <a:pt x="4362056" y="1128659"/>
                  </a:lnTo>
                  <a:lnTo>
                    <a:pt x="4324021" y="1096314"/>
                  </a:lnTo>
                  <a:lnTo>
                    <a:pt x="4286711" y="1063329"/>
                  </a:lnTo>
                  <a:lnTo>
                    <a:pt x="4250146" y="1029685"/>
                  </a:lnTo>
                  <a:lnTo>
                    <a:pt x="4214347" y="995364"/>
                  </a:lnTo>
                  <a:lnTo>
                    <a:pt x="4179334" y="960346"/>
                  </a:lnTo>
                  <a:lnTo>
                    <a:pt x="4145129" y="924615"/>
                  </a:lnTo>
                  <a:lnTo>
                    <a:pt x="4111752" y="888150"/>
                  </a:lnTo>
                  <a:lnTo>
                    <a:pt x="4079223" y="850933"/>
                  </a:lnTo>
                  <a:lnTo>
                    <a:pt x="4047564" y="812947"/>
                  </a:lnTo>
                  <a:lnTo>
                    <a:pt x="4016795" y="774172"/>
                  </a:lnTo>
                  <a:lnTo>
                    <a:pt x="3986936" y="734590"/>
                  </a:lnTo>
                  <a:lnTo>
                    <a:pt x="3958009" y="694182"/>
                  </a:lnTo>
                  <a:lnTo>
                    <a:pt x="3929433" y="652156"/>
                  </a:lnTo>
                  <a:lnTo>
                    <a:pt x="3902080" y="609836"/>
                  </a:lnTo>
                  <a:lnTo>
                    <a:pt x="3875922" y="567229"/>
                  </a:lnTo>
                  <a:lnTo>
                    <a:pt x="3850930" y="524341"/>
                  </a:lnTo>
                  <a:lnTo>
                    <a:pt x="3827074" y="481181"/>
                  </a:lnTo>
                  <a:lnTo>
                    <a:pt x="3804325" y="437756"/>
                  </a:lnTo>
                  <a:lnTo>
                    <a:pt x="3782654" y="394074"/>
                  </a:lnTo>
                  <a:lnTo>
                    <a:pt x="3762033" y="350141"/>
                  </a:lnTo>
                  <a:lnTo>
                    <a:pt x="3742431" y="305965"/>
                  </a:lnTo>
                  <a:lnTo>
                    <a:pt x="3723819" y="261554"/>
                  </a:lnTo>
                  <a:lnTo>
                    <a:pt x="3706168" y="216916"/>
                  </a:lnTo>
                  <a:lnTo>
                    <a:pt x="3635683" y="0"/>
                  </a:lnTo>
                  <a:close/>
                </a:path>
              </a:pathLst>
            </a:custGeom>
            <a:solidFill>
              <a:srgbClr val="9F9D79">
                <a:alpha val="52156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90233" rIns="0" bIns="0" rtlCol="0" vert="horz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References</a:t>
            </a:r>
          </a:p>
        </p:txBody>
      </p: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  <p:sp>
        <p:nvSpPr>
          <p:cNvPr id="6" name="object 6" descr=""/>
          <p:cNvSpPr txBox="1"/>
          <p:nvPr/>
        </p:nvSpPr>
        <p:spPr>
          <a:xfrm>
            <a:off x="939164" y="1475041"/>
            <a:ext cx="8695055" cy="3516629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23495">
              <a:lnSpc>
                <a:spcPct val="130900"/>
              </a:lnSpc>
              <a:spcBef>
                <a:spcPts val="95"/>
              </a:spcBef>
            </a:pP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Akbari,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V.,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Naghashzadegan,</a:t>
            </a:r>
            <a:r>
              <a:rPr dirty="0" sz="1100" spc="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M.,</a:t>
            </a:r>
            <a:r>
              <a:rPr dirty="0" sz="1100" spc="-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Kouhikamali,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R.,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Afsharpanah,</a:t>
            </a:r>
            <a:r>
              <a:rPr dirty="0" sz="1100" spc="-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F.</a:t>
            </a:r>
            <a:r>
              <a:rPr dirty="0" sz="11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Yaïci,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W.,</a:t>
            </a:r>
            <a:r>
              <a:rPr dirty="0" sz="11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2022.</a:t>
            </a:r>
            <a:r>
              <a:rPr dirty="0" sz="11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Multi-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Objective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Optimization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</a:t>
            </a:r>
            <a:r>
              <a:rPr dirty="0" sz="1100" spc="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1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Horizontal-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Axis</a:t>
            </a:r>
            <a:r>
              <a:rPr dirty="0" sz="11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Wind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Turbine</a:t>
            </a:r>
            <a:r>
              <a:rPr dirty="0" sz="11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Blade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1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Generating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Maximum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Startup</a:t>
            </a:r>
            <a:r>
              <a:rPr dirty="0" sz="1100" spc="-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Torque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at</a:t>
            </a:r>
            <a:r>
              <a:rPr dirty="0" sz="11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Low</a:t>
            </a:r>
            <a:r>
              <a:rPr dirty="0" sz="11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Speeds.</a:t>
            </a:r>
            <a:r>
              <a:rPr dirty="0" sz="1100" spc="-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Machines,</a:t>
            </a:r>
            <a:r>
              <a:rPr dirty="0" sz="1100" spc="-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10(9),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p.785.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Bianchini,</a:t>
            </a:r>
            <a:r>
              <a:rPr dirty="0" sz="1100" spc="3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A.,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Bangga,</a:t>
            </a:r>
            <a:r>
              <a:rPr dirty="0" sz="1100" spc="3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G.,</a:t>
            </a:r>
            <a:r>
              <a:rPr dirty="0" sz="1100" spc="3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Baring-Gould,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Croce,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Cruz,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J.I.,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Damiani,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R.,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Erfort,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G.,</a:t>
            </a:r>
            <a:r>
              <a:rPr dirty="0" sz="1100" spc="2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Simao</a:t>
            </a:r>
            <a:r>
              <a:rPr dirty="0" sz="1100" spc="3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Ferreira,</a:t>
            </a:r>
            <a:r>
              <a:rPr dirty="0" sz="1100" spc="30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C.,</a:t>
            </a:r>
            <a:r>
              <a:rPr dirty="0" sz="1100" spc="2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Infield,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D.,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Nayeri,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C.N.</a:t>
            </a:r>
            <a:r>
              <a:rPr dirty="0" sz="1100" spc="3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Pechlivanoglou,</a:t>
            </a:r>
            <a:r>
              <a:rPr dirty="0" sz="1100" spc="114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G.,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2022.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Current</a:t>
            </a:r>
            <a:r>
              <a:rPr dirty="0" sz="11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status</a:t>
            </a:r>
            <a:r>
              <a:rPr dirty="0" sz="11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grand</a:t>
            </a:r>
            <a:r>
              <a:rPr dirty="0" sz="11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challenges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turbine</a:t>
            </a:r>
            <a:r>
              <a:rPr dirty="0" sz="11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technology.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Energy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Science,</a:t>
            </a:r>
            <a:r>
              <a:rPr dirty="0" sz="11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7(5),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pp.2003-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2037.</a:t>
            </a:r>
            <a:endParaRPr sz="1100">
              <a:latin typeface="Times New Roman"/>
              <a:cs typeface="Times New Roman"/>
            </a:endParaRPr>
          </a:p>
          <a:p>
            <a:pPr marL="12700" marR="14604">
              <a:lnSpc>
                <a:spcPct val="125200"/>
              </a:lnSpc>
              <a:spcBef>
                <a:spcPts val="75"/>
              </a:spcBef>
            </a:pP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Bianchini,</a:t>
            </a:r>
            <a:r>
              <a:rPr dirty="0" sz="1100" spc="3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Bangga,</a:t>
            </a:r>
            <a:r>
              <a:rPr dirty="0" sz="1100" spc="3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G.,</a:t>
            </a:r>
            <a:r>
              <a:rPr dirty="0" sz="1100" spc="3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Baring-Gould,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I.,</a:t>
            </a:r>
            <a:r>
              <a:rPr dirty="0" sz="1100" spc="2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Croce,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Cruz,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J.I.,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Damiani,</a:t>
            </a:r>
            <a:r>
              <a:rPr dirty="0" sz="1100" spc="30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R.,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Erfort,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Simao</a:t>
            </a:r>
            <a:r>
              <a:rPr dirty="0" sz="1100" spc="3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Ferreira,</a:t>
            </a:r>
            <a:r>
              <a:rPr dirty="0" sz="1100" spc="30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Infield,</a:t>
            </a:r>
            <a:r>
              <a:rPr dirty="0" sz="1100" spc="2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D.,</a:t>
            </a:r>
            <a:r>
              <a:rPr dirty="0" sz="1100" spc="2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Nayeri,</a:t>
            </a:r>
            <a:r>
              <a:rPr dirty="0" sz="1100" spc="2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C.N.</a:t>
            </a:r>
            <a:r>
              <a:rPr dirty="0" sz="1100" spc="3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and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Pechlivanoglou,</a:t>
            </a:r>
            <a:r>
              <a:rPr dirty="0" sz="1100" spc="114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G.,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2022.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Current</a:t>
            </a:r>
            <a:r>
              <a:rPr dirty="0" sz="11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status</a:t>
            </a:r>
            <a:r>
              <a:rPr dirty="0" sz="11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grand</a:t>
            </a:r>
            <a:r>
              <a:rPr dirty="0" sz="11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challenges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turbine</a:t>
            </a:r>
            <a:r>
              <a:rPr dirty="0" sz="11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technology.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Energy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Science,</a:t>
            </a:r>
            <a:r>
              <a:rPr dirty="0" sz="11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7(5),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pp.2003-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2037.</a:t>
            </a:r>
            <a:endParaRPr sz="1100">
              <a:latin typeface="Times New Roman"/>
              <a:cs typeface="Times New Roman"/>
            </a:endParaRPr>
          </a:p>
          <a:p>
            <a:pPr marL="12700" marR="14604">
              <a:lnSpc>
                <a:spcPct val="130800"/>
              </a:lnSpc>
            </a:pP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Corbett,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J.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Savarimuthu,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B.T.R.,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2022.</a:t>
            </a:r>
            <a:r>
              <a:rPr dirty="0" sz="1100" spc="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From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tweets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to</a:t>
            </a:r>
            <a:r>
              <a:rPr dirty="0" sz="11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insights: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</a:t>
            </a:r>
            <a:r>
              <a:rPr dirty="0" sz="11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social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media</a:t>
            </a:r>
            <a:r>
              <a:rPr dirty="0" sz="1100" spc="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analysis</a:t>
            </a:r>
            <a:r>
              <a:rPr dirty="0" sz="1100" spc="8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emotion</a:t>
            </a:r>
            <a:r>
              <a:rPr dirty="0" sz="11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discourse</a:t>
            </a:r>
            <a:r>
              <a:rPr dirty="0" sz="1100" spc="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sustainable</a:t>
            </a:r>
            <a:r>
              <a:rPr dirty="0" sz="1100" spc="9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energy</a:t>
            </a:r>
            <a:r>
              <a:rPr dirty="0" sz="11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in</a:t>
            </a:r>
            <a:r>
              <a:rPr dirty="0" sz="11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the</a:t>
            </a:r>
            <a:r>
              <a:rPr dirty="0" sz="1100" spc="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United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States.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Energy</a:t>
            </a:r>
            <a:r>
              <a:rPr dirty="0" sz="11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Research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&amp;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Social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Science,</a:t>
            </a:r>
            <a:r>
              <a:rPr dirty="0" sz="11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89,</a:t>
            </a:r>
            <a:r>
              <a:rPr dirty="0" sz="1100" spc="1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p.102515.</a:t>
            </a:r>
            <a:endParaRPr sz="1100">
              <a:latin typeface="Times New Roman"/>
              <a:cs typeface="Times New Roman"/>
            </a:endParaRPr>
          </a:p>
          <a:p>
            <a:pPr marL="12700" marR="13335">
              <a:lnSpc>
                <a:spcPct val="130900"/>
              </a:lnSpc>
            </a:pP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Kelele,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H.K.,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Frøyd,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L.,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Kahsay,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M.B.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Nielsen,</a:t>
            </a:r>
            <a:r>
              <a:rPr dirty="0" sz="11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T.K.,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2022.</a:t>
            </a:r>
            <a:r>
              <a:rPr dirty="0" sz="1100" spc="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Characterization</a:t>
            </a:r>
            <a:r>
              <a:rPr dirty="0" sz="1100" spc="3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aerodynamics</a:t>
            </a:r>
            <a:r>
              <a:rPr dirty="0" sz="1100" spc="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1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1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turbine</a:t>
            </a:r>
            <a:r>
              <a:rPr dirty="0" sz="1100" spc="10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blade</a:t>
            </a:r>
            <a:r>
              <a:rPr dirty="0" sz="1100" spc="10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for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enhanced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performance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low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cost</a:t>
            </a:r>
            <a:r>
              <a:rPr dirty="0" sz="1100" spc="-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-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energy.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Energies,</a:t>
            </a:r>
            <a:r>
              <a:rPr dirty="0" sz="1100" spc="-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15(21),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p.8111.</a:t>
            </a:r>
            <a:endParaRPr sz="1100">
              <a:latin typeface="Times New Roman"/>
              <a:cs typeface="Times New Roman"/>
            </a:endParaRPr>
          </a:p>
          <a:p>
            <a:pPr marL="12700" marR="5080">
              <a:lnSpc>
                <a:spcPts val="1730"/>
              </a:lnSpc>
              <a:spcBef>
                <a:spcPts val="120"/>
              </a:spcBef>
            </a:pP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Selvaraj, Y.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Selvaraj,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C.,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2022.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Proactive</a:t>
            </a:r>
            <a:r>
              <a:rPr dirty="0" sz="1100" spc="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maintenance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turbines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using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IoT</a:t>
            </a:r>
            <a:r>
              <a:rPr dirty="0" sz="1100" spc="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machine</a:t>
            </a:r>
            <a:r>
              <a:rPr dirty="0" sz="11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learning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models.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International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Journal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Green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Energy,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19(5),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pp.463-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475.</a:t>
            </a:r>
            <a:endParaRPr sz="1100">
              <a:latin typeface="Times New Roman"/>
              <a:cs typeface="Times New Roman"/>
            </a:endParaRPr>
          </a:p>
          <a:p>
            <a:pPr marL="12700" marR="5080">
              <a:lnSpc>
                <a:spcPts val="1650"/>
              </a:lnSpc>
              <a:spcBef>
                <a:spcPts val="60"/>
              </a:spcBef>
            </a:pP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Selvaraj, Y.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Selvaraj,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C.,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2022.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Proactive</a:t>
            </a:r>
            <a:r>
              <a:rPr dirty="0" sz="1100" spc="6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maintenance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small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wind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turbines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using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IoT</a:t>
            </a:r>
            <a:r>
              <a:rPr dirty="0" sz="1100" spc="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machine</a:t>
            </a:r>
            <a:r>
              <a:rPr dirty="0" sz="11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learning</a:t>
            </a:r>
            <a:r>
              <a:rPr dirty="0" sz="1100" spc="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models.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International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Journal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of</a:t>
            </a:r>
            <a:r>
              <a:rPr dirty="0" sz="1100" spc="5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Green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Energy,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19(5),</a:t>
            </a:r>
            <a:r>
              <a:rPr dirty="0" sz="1100" spc="2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pp.463-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475.</a:t>
            </a:r>
            <a:endParaRPr sz="1100">
              <a:latin typeface="Times New Roman"/>
              <a:cs typeface="Times New Roman"/>
            </a:endParaRPr>
          </a:p>
          <a:p>
            <a:pPr marL="12700" marR="5080">
              <a:lnSpc>
                <a:spcPts val="1730"/>
              </a:lnSpc>
            </a:pP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Zhou,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X.,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Chen,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C.,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Xu,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Z.,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Ni,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K.,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Yang,</a:t>
            </a:r>
            <a:r>
              <a:rPr dirty="0" sz="1100" spc="-1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T.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and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Zhang,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J.,</a:t>
            </a:r>
            <a:r>
              <a:rPr dirty="0" sz="1100" spc="6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2022,</a:t>
            </a:r>
            <a:r>
              <a:rPr dirty="0" sz="1100" spc="7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November.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An</a:t>
            </a:r>
            <a:r>
              <a:rPr dirty="0" sz="1100" spc="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Improved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Bidirectional</a:t>
            </a:r>
            <a:r>
              <a:rPr dirty="0" sz="1100" spc="-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Variable</a:t>
            </a:r>
            <a:r>
              <a:rPr dirty="0" sz="1100" spc="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Structure</a:t>
            </a:r>
            <a:r>
              <a:rPr dirty="0" sz="1100" spc="8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LLC</a:t>
            </a:r>
            <a:r>
              <a:rPr dirty="0" sz="11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Resonant</a:t>
            </a:r>
            <a:r>
              <a:rPr dirty="0" sz="1100" spc="4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Converter.</a:t>
            </a:r>
            <a:r>
              <a:rPr dirty="0" sz="1100" spc="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In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2022</a:t>
            </a:r>
            <a:r>
              <a:rPr dirty="0" sz="11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IEEE</a:t>
            </a:r>
            <a:r>
              <a:rPr dirty="0" sz="11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3rd</a:t>
            </a:r>
            <a:r>
              <a:rPr dirty="0" sz="1100" spc="5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China</a:t>
            </a:r>
            <a:r>
              <a:rPr dirty="0" sz="11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International</a:t>
            </a:r>
            <a:r>
              <a:rPr dirty="0" sz="1100" spc="1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Youth</a:t>
            </a:r>
            <a:r>
              <a:rPr dirty="0" sz="1100" spc="4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Conference</a:t>
            </a:r>
            <a:r>
              <a:rPr dirty="0" sz="1100" spc="-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on</a:t>
            </a:r>
            <a:r>
              <a:rPr dirty="0" sz="1100" spc="-9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Electrical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Engineering</a:t>
            </a:r>
            <a:r>
              <a:rPr dirty="0" sz="1100" spc="12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(CIYCEE)</a:t>
            </a:r>
            <a:r>
              <a:rPr dirty="0" sz="1100" spc="-70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(pp.</a:t>
            </a:r>
            <a:r>
              <a:rPr dirty="0" sz="1100" spc="-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20">
                <a:solidFill>
                  <a:srgbClr val="533D34"/>
                </a:solidFill>
                <a:latin typeface="Times New Roman"/>
                <a:cs typeface="Times New Roman"/>
              </a:rPr>
              <a:t>1-</a:t>
            </a:r>
            <a:r>
              <a:rPr dirty="0" sz="1100">
                <a:solidFill>
                  <a:srgbClr val="533D34"/>
                </a:solidFill>
                <a:latin typeface="Times New Roman"/>
                <a:cs typeface="Times New Roman"/>
              </a:rPr>
              <a:t>5).</a:t>
            </a:r>
            <a:r>
              <a:rPr dirty="0" sz="1100" spc="35">
                <a:solidFill>
                  <a:srgbClr val="533D34"/>
                </a:solidFill>
                <a:latin typeface="Times New Roman"/>
                <a:cs typeface="Times New Roman"/>
              </a:rPr>
              <a:t> </a:t>
            </a:r>
            <a:r>
              <a:rPr dirty="0" sz="1100" spc="-10">
                <a:solidFill>
                  <a:srgbClr val="533D34"/>
                </a:solidFill>
                <a:latin typeface="Times New Roman"/>
                <a:cs typeface="Times New Roman"/>
              </a:rPr>
              <a:t>IEEE.</a:t>
            </a:r>
            <a:endParaRPr sz="11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0" y="6324600"/>
            <a:ext cx="12192000" cy="0"/>
          </a:xfrm>
          <a:custGeom>
            <a:avLst/>
            <a:gdLst/>
            <a:ahLst/>
            <a:cxnLst/>
            <a:rect l="l" t="t" r="r" b="b"/>
            <a:pathLst>
              <a:path w="12192000" h="0">
                <a:moveTo>
                  <a:pt x="0" y="0"/>
                </a:moveTo>
                <a:lnTo>
                  <a:pt x="12192000" y="0"/>
                </a:lnTo>
              </a:path>
            </a:pathLst>
          </a:custGeom>
          <a:ln w="15875">
            <a:solidFill>
              <a:srgbClr val="533D3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 descr=""/>
          <p:cNvSpPr/>
          <p:nvPr/>
        </p:nvSpPr>
        <p:spPr>
          <a:xfrm>
            <a:off x="0" y="779"/>
            <a:ext cx="3095625" cy="2533015"/>
          </a:xfrm>
          <a:custGeom>
            <a:avLst/>
            <a:gdLst/>
            <a:ahLst/>
            <a:cxnLst/>
            <a:rect l="l" t="t" r="r" b="b"/>
            <a:pathLst>
              <a:path w="3095625" h="2533015">
                <a:moveTo>
                  <a:pt x="191011" y="2338869"/>
                </a:moveTo>
                <a:lnTo>
                  <a:pt x="176936" y="2339830"/>
                </a:lnTo>
                <a:lnTo>
                  <a:pt x="138632" y="2351788"/>
                </a:lnTo>
                <a:lnTo>
                  <a:pt x="100307" y="2362340"/>
                </a:lnTo>
                <a:lnTo>
                  <a:pt x="61953" y="2371512"/>
                </a:lnTo>
                <a:lnTo>
                  <a:pt x="23564" y="2379327"/>
                </a:lnTo>
                <a:lnTo>
                  <a:pt x="0" y="2381994"/>
                </a:lnTo>
                <a:lnTo>
                  <a:pt x="0" y="2532870"/>
                </a:lnTo>
                <a:lnTo>
                  <a:pt x="51158" y="2507666"/>
                </a:lnTo>
                <a:lnTo>
                  <a:pt x="96207" y="2482213"/>
                </a:lnTo>
                <a:lnTo>
                  <a:pt x="140747" y="2454306"/>
                </a:lnTo>
                <a:lnTo>
                  <a:pt x="184797" y="2424031"/>
                </a:lnTo>
                <a:lnTo>
                  <a:pt x="214493" y="2397392"/>
                </a:lnTo>
                <a:lnTo>
                  <a:pt x="232175" y="2379311"/>
                </a:lnTo>
                <a:lnTo>
                  <a:pt x="254419" y="2357229"/>
                </a:lnTo>
                <a:lnTo>
                  <a:pt x="229000" y="2349902"/>
                </a:lnTo>
                <a:lnTo>
                  <a:pt x="208114" y="2343005"/>
                </a:lnTo>
                <a:lnTo>
                  <a:pt x="191011" y="2338869"/>
                </a:lnTo>
                <a:close/>
              </a:path>
              <a:path w="3095625" h="2533015">
                <a:moveTo>
                  <a:pt x="0" y="2070590"/>
                </a:moveTo>
                <a:lnTo>
                  <a:pt x="0" y="2285347"/>
                </a:lnTo>
                <a:lnTo>
                  <a:pt x="4463" y="2284966"/>
                </a:lnTo>
                <a:lnTo>
                  <a:pt x="42828" y="2278362"/>
                </a:lnTo>
                <a:lnTo>
                  <a:pt x="80582" y="2269472"/>
                </a:lnTo>
                <a:lnTo>
                  <a:pt x="129695" y="2255851"/>
                </a:lnTo>
                <a:lnTo>
                  <a:pt x="178469" y="2241020"/>
                </a:lnTo>
                <a:lnTo>
                  <a:pt x="226949" y="2225158"/>
                </a:lnTo>
                <a:lnTo>
                  <a:pt x="275178" y="2208448"/>
                </a:lnTo>
                <a:lnTo>
                  <a:pt x="323202" y="2191072"/>
                </a:lnTo>
                <a:lnTo>
                  <a:pt x="466470" y="2136757"/>
                </a:lnTo>
                <a:lnTo>
                  <a:pt x="511819" y="2105721"/>
                </a:lnTo>
                <a:lnTo>
                  <a:pt x="515069" y="2102602"/>
                </a:lnTo>
                <a:lnTo>
                  <a:pt x="216280" y="2102602"/>
                </a:lnTo>
                <a:lnTo>
                  <a:pt x="169461" y="2099457"/>
                </a:lnTo>
                <a:lnTo>
                  <a:pt x="122377" y="2093450"/>
                </a:lnTo>
                <a:lnTo>
                  <a:pt x="0" y="2070590"/>
                </a:lnTo>
                <a:close/>
              </a:path>
              <a:path w="3095625" h="2533015">
                <a:moveTo>
                  <a:pt x="500495" y="2040602"/>
                </a:moveTo>
                <a:lnTo>
                  <a:pt x="494060" y="2041521"/>
                </a:lnTo>
                <a:lnTo>
                  <a:pt x="488276" y="2043666"/>
                </a:lnTo>
                <a:lnTo>
                  <a:pt x="444305" y="2064328"/>
                </a:lnTo>
                <a:lnTo>
                  <a:pt x="399710" y="2080234"/>
                </a:lnTo>
                <a:lnTo>
                  <a:pt x="354549" y="2091698"/>
                </a:lnTo>
                <a:lnTo>
                  <a:pt x="308884" y="2099038"/>
                </a:lnTo>
                <a:lnTo>
                  <a:pt x="262774" y="2102567"/>
                </a:lnTo>
                <a:lnTo>
                  <a:pt x="216280" y="2102602"/>
                </a:lnTo>
                <a:lnTo>
                  <a:pt x="515069" y="2102602"/>
                </a:lnTo>
                <a:lnTo>
                  <a:pt x="532829" y="2085554"/>
                </a:lnTo>
                <a:lnTo>
                  <a:pt x="554139" y="2066018"/>
                </a:lnTo>
                <a:lnTo>
                  <a:pt x="547751" y="2052048"/>
                </a:lnTo>
                <a:lnTo>
                  <a:pt x="544563" y="2044936"/>
                </a:lnTo>
                <a:lnTo>
                  <a:pt x="537310" y="2044432"/>
                </a:lnTo>
                <a:lnTo>
                  <a:pt x="529824" y="2043475"/>
                </a:lnTo>
                <a:lnTo>
                  <a:pt x="514743" y="2041253"/>
                </a:lnTo>
                <a:lnTo>
                  <a:pt x="507438" y="2040612"/>
                </a:lnTo>
                <a:lnTo>
                  <a:pt x="500495" y="2040602"/>
                </a:lnTo>
                <a:close/>
              </a:path>
              <a:path w="3095625" h="2533015">
                <a:moveTo>
                  <a:pt x="0" y="1575671"/>
                </a:moveTo>
                <a:lnTo>
                  <a:pt x="0" y="1817225"/>
                </a:lnTo>
                <a:lnTo>
                  <a:pt x="62317" y="1845038"/>
                </a:lnTo>
                <a:lnTo>
                  <a:pt x="111913" y="1863817"/>
                </a:lnTo>
                <a:lnTo>
                  <a:pt x="162236" y="1879881"/>
                </a:lnTo>
                <a:lnTo>
                  <a:pt x="213380" y="1892584"/>
                </a:lnTo>
                <a:lnTo>
                  <a:pt x="265440" y="1901279"/>
                </a:lnTo>
                <a:lnTo>
                  <a:pt x="318509" y="1905320"/>
                </a:lnTo>
                <a:lnTo>
                  <a:pt x="372682" y="1904060"/>
                </a:lnTo>
                <a:lnTo>
                  <a:pt x="428053" y="1896854"/>
                </a:lnTo>
                <a:lnTo>
                  <a:pt x="479982" y="1886221"/>
                </a:lnTo>
                <a:lnTo>
                  <a:pt x="531065" y="1873698"/>
                </a:lnTo>
                <a:lnTo>
                  <a:pt x="581290" y="1859250"/>
                </a:lnTo>
                <a:lnTo>
                  <a:pt x="630647" y="1842845"/>
                </a:lnTo>
                <a:lnTo>
                  <a:pt x="679125" y="1824449"/>
                </a:lnTo>
                <a:lnTo>
                  <a:pt x="726715" y="1804029"/>
                </a:lnTo>
                <a:lnTo>
                  <a:pt x="773404" y="1781553"/>
                </a:lnTo>
                <a:lnTo>
                  <a:pt x="819182" y="1756986"/>
                </a:lnTo>
                <a:lnTo>
                  <a:pt x="864040" y="1730296"/>
                </a:lnTo>
                <a:lnTo>
                  <a:pt x="907966" y="1701449"/>
                </a:lnTo>
                <a:lnTo>
                  <a:pt x="940156" y="1678207"/>
                </a:lnTo>
                <a:lnTo>
                  <a:pt x="650338" y="1678207"/>
                </a:lnTo>
                <a:lnTo>
                  <a:pt x="598464" y="1677427"/>
                </a:lnTo>
                <a:lnTo>
                  <a:pt x="546569" y="1673461"/>
                </a:lnTo>
                <a:lnTo>
                  <a:pt x="494487" y="1667865"/>
                </a:lnTo>
                <a:lnTo>
                  <a:pt x="442377" y="1661485"/>
                </a:lnTo>
                <a:lnTo>
                  <a:pt x="390325" y="1654215"/>
                </a:lnTo>
                <a:lnTo>
                  <a:pt x="338416" y="1645949"/>
                </a:lnTo>
                <a:lnTo>
                  <a:pt x="286736" y="1636582"/>
                </a:lnTo>
                <a:lnTo>
                  <a:pt x="235370" y="1626008"/>
                </a:lnTo>
                <a:lnTo>
                  <a:pt x="184403" y="1614122"/>
                </a:lnTo>
                <a:lnTo>
                  <a:pt x="108039" y="1594056"/>
                </a:lnTo>
                <a:lnTo>
                  <a:pt x="82171" y="1588069"/>
                </a:lnTo>
                <a:lnTo>
                  <a:pt x="56274" y="1582868"/>
                </a:lnTo>
                <a:lnTo>
                  <a:pt x="30304" y="1578465"/>
                </a:lnTo>
                <a:lnTo>
                  <a:pt x="0" y="1575671"/>
                </a:lnTo>
                <a:close/>
              </a:path>
              <a:path w="3095625" h="2533015">
                <a:moveTo>
                  <a:pt x="981265" y="1600944"/>
                </a:moveTo>
                <a:lnTo>
                  <a:pt x="959937" y="1603972"/>
                </a:lnTo>
                <a:lnTo>
                  <a:pt x="939161" y="1606309"/>
                </a:lnTo>
                <a:lnTo>
                  <a:pt x="919686" y="1609838"/>
                </a:lnTo>
                <a:lnTo>
                  <a:pt x="902258" y="1616438"/>
                </a:lnTo>
                <a:lnTo>
                  <a:pt x="853545" y="1639251"/>
                </a:lnTo>
                <a:lnTo>
                  <a:pt x="803793" y="1656323"/>
                </a:lnTo>
                <a:lnTo>
                  <a:pt x="753205" y="1668166"/>
                </a:lnTo>
                <a:lnTo>
                  <a:pt x="701986" y="1675290"/>
                </a:lnTo>
                <a:lnTo>
                  <a:pt x="650338" y="1678207"/>
                </a:lnTo>
                <a:lnTo>
                  <a:pt x="940156" y="1678207"/>
                </a:lnTo>
                <a:lnTo>
                  <a:pt x="973539" y="1646838"/>
                </a:lnTo>
                <a:lnTo>
                  <a:pt x="981762" y="1626248"/>
                </a:lnTo>
                <a:lnTo>
                  <a:pt x="981395" y="1616438"/>
                </a:lnTo>
                <a:lnTo>
                  <a:pt x="981265" y="1600944"/>
                </a:lnTo>
                <a:close/>
              </a:path>
              <a:path w="3095625" h="2533015">
                <a:moveTo>
                  <a:pt x="842656" y="1447800"/>
                </a:moveTo>
                <a:lnTo>
                  <a:pt x="452037" y="1447800"/>
                </a:lnTo>
                <a:lnTo>
                  <a:pt x="501107" y="1460500"/>
                </a:lnTo>
                <a:lnTo>
                  <a:pt x="794011" y="1460500"/>
                </a:lnTo>
                <a:lnTo>
                  <a:pt x="842656" y="1447800"/>
                </a:lnTo>
                <a:close/>
              </a:path>
              <a:path w="3095625" h="2533015">
                <a:moveTo>
                  <a:pt x="259918" y="139700"/>
                </a:moveTo>
                <a:lnTo>
                  <a:pt x="230782" y="139700"/>
                </a:lnTo>
                <a:lnTo>
                  <a:pt x="209415" y="152400"/>
                </a:lnTo>
                <a:lnTo>
                  <a:pt x="176695" y="177800"/>
                </a:lnTo>
                <a:lnTo>
                  <a:pt x="142521" y="215900"/>
                </a:lnTo>
                <a:lnTo>
                  <a:pt x="111064" y="254000"/>
                </a:lnTo>
                <a:lnTo>
                  <a:pt x="82249" y="292100"/>
                </a:lnTo>
                <a:lnTo>
                  <a:pt x="56000" y="342900"/>
                </a:lnTo>
                <a:lnTo>
                  <a:pt x="32242" y="381000"/>
                </a:lnTo>
                <a:lnTo>
                  <a:pt x="10900" y="419100"/>
                </a:lnTo>
                <a:lnTo>
                  <a:pt x="0" y="444500"/>
                </a:lnTo>
                <a:lnTo>
                  <a:pt x="0" y="1384300"/>
                </a:lnTo>
                <a:lnTo>
                  <a:pt x="48414" y="1397000"/>
                </a:lnTo>
                <a:lnTo>
                  <a:pt x="99434" y="1397000"/>
                </a:lnTo>
                <a:lnTo>
                  <a:pt x="150634" y="1409700"/>
                </a:lnTo>
                <a:lnTo>
                  <a:pt x="252849" y="1409700"/>
                </a:lnTo>
                <a:lnTo>
                  <a:pt x="402873" y="1447800"/>
                </a:lnTo>
                <a:lnTo>
                  <a:pt x="891274" y="1447800"/>
                </a:lnTo>
                <a:lnTo>
                  <a:pt x="988466" y="1422400"/>
                </a:lnTo>
                <a:lnTo>
                  <a:pt x="1116507" y="1384300"/>
                </a:lnTo>
                <a:lnTo>
                  <a:pt x="1156754" y="1371600"/>
                </a:lnTo>
                <a:lnTo>
                  <a:pt x="1196259" y="1346200"/>
                </a:lnTo>
                <a:lnTo>
                  <a:pt x="1233570" y="1320800"/>
                </a:lnTo>
                <a:lnTo>
                  <a:pt x="1264904" y="1295400"/>
                </a:lnTo>
                <a:lnTo>
                  <a:pt x="1281085" y="1257300"/>
                </a:lnTo>
                <a:lnTo>
                  <a:pt x="898114" y="1257300"/>
                </a:lnTo>
                <a:lnTo>
                  <a:pt x="847696" y="1244600"/>
                </a:lnTo>
                <a:lnTo>
                  <a:pt x="797164" y="1244600"/>
                </a:lnTo>
                <a:lnTo>
                  <a:pt x="645226" y="1206500"/>
                </a:lnTo>
                <a:lnTo>
                  <a:pt x="132956" y="1206500"/>
                </a:lnTo>
                <a:lnTo>
                  <a:pt x="168360" y="1181100"/>
                </a:lnTo>
                <a:lnTo>
                  <a:pt x="45610" y="1181100"/>
                </a:lnTo>
                <a:lnTo>
                  <a:pt x="56773" y="1143000"/>
                </a:lnTo>
                <a:lnTo>
                  <a:pt x="76022" y="1092200"/>
                </a:lnTo>
                <a:lnTo>
                  <a:pt x="102395" y="1016000"/>
                </a:lnTo>
                <a:lnTo>
                  <a:pt x="117404" y="965200"/>
                </a:lnTo>
                <a:lnTo>
                  <a:pt x="130436" y="914400"/>
                </a:lnTo>
                <a:lnTo>
                  <a:pt x="141623" y="863600"/>
                </a:lnTo>
                <a:lnTo>
                  <a:pt x="151095" y="812800"/>
                </a:lnTo>
                <a:lnTo>
                  <a:pt x="158983" y="762000"/>
                </a:lnTo>
                <a:lnTo>
                  <a:pt x="165417" y="711200"/>
                </a:lnTo>
                <a:lnTo>
                  <a:pt x="170528" y="660400"/>
                </a:lnTo>
                <a:lnTo>
                  <a:pt x="174447" y="609600"/>
                </a:lnTo>
                <a:lnTo>
                  <a:pt x="177723" y="558800"/>
                </a:lnTo>
                <a:lnTo>
                  <a:pt x="181427" y="508000"/>
                </a:lnTo>
                <a:lnTo>
                  <a:pt x="186046" y="469900"/>
                </a:lnTo>
                <a:lnTo>
                  <a:pt x="192068" y="419100"/>
                </a:lnTo>
                <a:lnTo>
                  <a:pt x="199981" y="368300"/>
                </a:lnTo>
                <a:lnTo>
                  <a:pt x="210274" y="317500"/>
                </a:lnTo>
                <a:lnTo>
                  <a:pt x="223435" y="266700"/>
                </a:lnTo>
                <a:lnTo>
                  <a:pt x="239951" y="228600"/>
                </a:lnTo>
                <a:lnTo>
                  <a:pt x="260311" y="177800"/>
                </a:lnTo>
                <a:lnTo>
                  <a:pt x="262572" y="165100"/>
                </a:lnTo>
                <a:lnTo>
                  <a:pt x="262277" y="165100"/>
                </a:lnTo>
                <a:lnTo>
                  <a:pt x="260901" y="152400"/>
                </a:lnTo>
                <a:lnTo>
                  <a:pt x="259918" y="139700"/>
                </a:lnTo>
                <a:close/>
              </a:path>
              <a:path w="3095625" h="2533015">
                <a:moveTo>
                  <a:pt x="1294511" y="1193800"/>
                </a:moveTo>
                <a:lnTo>
                  <a:pt x="1255338" y="1193800"/>
                </a:lnTo>
                <a:lnTo>
                  <a:pt x="1245946" y="1206500"/>
                </a:lnTo>
                <a:lnTo>
                  <a:pt x="1048463" y="1257300"/>
                </a:lnTo>
                <a:lnTo>
                  <a:pt x="1281085" y="1257300"/>
                </a:lnTo>
                <a:lnTo>
                  <a:pt x="1286479" y="1244600"/>
                </a:lnTo>
                <a:lnTo>
                  <a:pt x="1294511" y="1193800"/>
                </a:lnTo>
                <a:close/>
              </a:path>
              <a:path w="3095625" h="2533015">
                <a:moveTo>
                  <a:pt x="441859" y="1181100"/>
                </a:moveTo>
                <a:lnTo>
                  <a:pt x="288163" y="1181100"/>
                </a:lnTo>
                <a:lnTo>
                  <a:pt x="184888" y="1206500"/>
                </a:lnTo>
                <a:lnTo>
                  <a:pt x="594501" y="1206500"/>
                </a:lnTo>
                <a:lnTo>
                  <a:pt x="543710" y="1193800"/>
                </a:lnTo>
                <a:lnTo>
                  <a:pt x="492835" y="1193800"/>
                </a:lnTo>
                <a:lnTo>
                  <a:pt x="441859" y="1181100"/>
                </a:lnTo>
                <a:close/>
              </a:path>
              <a:path w="3095625" h="2533015">
                <a:moveTo>
                  <a:pt x="747090" y="0"/>
                </a:moveTo>
                <a:lnTo>
                  <a:pt x="605536" y="0"/>
                </a:lnTo>
                <a:lnTo>
                  <a:pt x="600075" y="12700"/>
                </a:lnTo>
                <a:lnTo>
                  <a:pt x="567254" y="50800"/>
                </a:lnTo>
                <a:lnTo>
                  <a:pt x="536267" y="88900"/>
                </a:lnTo>
                <a:lnTo>
                  <a:pt x="507250" y="127000"/>
                </a:lnTo>
                <a:lnTo>
                  <a:pt x="480337" y="165100"/>
                </a:lnTo>
                <a:lnTo>
                  <a:pt x="455664" y="203200"/>
                </a:lnTo>
                <a:lnTo>
                  <a:pt x="433368" y="254000"/>
                </a:lnTo>
                <a:lnTo>
                  <a:pt x="413584" y="292100"/>
                </a:lnTo>
                <a:lnTo>
                  <a:pt x="396448" y="342900"/>
                </a:lnTo>
                <a:lnTo>
                  <a:pt x="382095" y="393700"/>
                </a:lnTo>
                <a:lnTo>
                  <a:pt x="370662" y="444500"/>
                </a:lnTo>
                <a:lnTo>
                  <a:pt x="361622" y="495300"/>
                </a:lnTo>
                <a:lnTo>
                  <a:pt x="343600" y="584200"/>
                </a:lnTo>
                <a:lnTo>
                  <a:pt x="334564" y="635000"/>
                </a:lnTo>
                <a:lnTo>
                  <a:pt x="325472" y="685800"/>
                </a:lnTo>
                <a:lnTo>
                  <a:pt x="316299" y="723900"/>
                </a:lnTo>
                <a:lnTo>
                  <a:pt x="307016" y="774700"/>
                </a:lnTo>
                <a:lnTo>
                  <a:pt x="297596" y="825500"/>
                </a:lnTo>
                <a:lnTo>
                  <a:pt x="288010" y="863600"/>
                </a:lnTo>
                <a:lnTo>
                  <a:pt x="274994" y="914400"/>
                </a:lnTo>
                <a:lnTo>
                  <a:pt x="257292" y="965200"/>
                </a:lnTo>
                <a:lnTo>
                  <a:pt x="234779" y="1003300"/>
                </a:lnTo>
                <a:lnTo>
                  <a:pt x="207328" y="1054100"/>
                </a:lnTo>
                <a:lnTo>
                  <a:pt x="174811" y="1079500"/>
                </a:lnTo>
                <a:lnTo>
                  <a:pt x="137104" y="1117600"/>
                </a:lnTo>
                <a:lnTo>
                  <a:pt x="94079" y="1155700"/>
                </a:lnTo>
                <a:lnTo>
                  <a:pt x="45610" y="1181100"/>
                </a:lnTo>
                <a:lnTo>
                  <a:pt x="168360" y="1181100"/>
                </a:lnTo>
                <a:lnTo>
                  <a:pt x="205084" y="1143000"/>
                </a:lnTo>
                <a:lnTo>
                  <a:pt x="242981" y="1117600"/>
                </a:lnTo>
                <a:lnTo>
                  <a:pt x="281901" y="1079500"/>
                </a:lnTo>
                <a:lnTo>
                  <a:pt x="321698" y="1054100"/>
                </a:lnTo>
                <a:lnTo>
                  <a:pt x="403330" y="1003300"/>
                </a:lnTo>
                <a:lnTo>
                  <a:pt x="444868" y="977900"/>
                </a:lnTo>
                <a:lnTo>
                  <a:pt x="458629" y="965200"/>
                </a:lnTo>
                <a:lnTo>
                  <a:pt x="1660573" y="965200"/>
                </a:lnTo>
                <a:lnTo>
                  <a:pt x="1682623" y="952500"/>
                </a:lnTo>
                <a:lnTo>
                  <a:pt x="1690715" y="952500"/>
                </a:lnTo>
                <a:lnTo>
                  <a:pt x="1698688" y="939800"/>
                </a:lnTo>
                <a:lnTo>
                  <a:pt x="1708090" y="927100"/>
                </a:lnTo>
                <a:lnTo>
                  <a:pt x="1720469" y="914400"/>
                </a:lnTo>
                <a:lnTo>
                  <a:pt x="1699678" y="901700"/>
                </a:lnTo>
                <a:lnTo>
                  <a:pt x="1444628" y="901700"/>
                </a:lnTo>
                <a:lnTo>
                  <a:pt x="1393972" y="889000"/>
                </a:lnTo>
                <a:lnTo>
                  <a:pt x="1343477" y="889000"/>
                </a:lnTo>
                <a:lnTo>
                  <a:pt x="1293112" y="876300"/>
                </a:lnTo>
                <a:lnTo>
                  <a:pt x="1242849" y="876300"/>
                </a:lnTo>
                <a:lnTo>
                  <a:pt x="1142500" y="850900"/>
                </a:lnTo>
                <a:lnTo>
                  <a:pt x="1092355" y="850900"/>
                </a:lnTo>
                <a:lnTo>
                  <a:pt x="1042163" y="838200"/>
                </a:lnTo>
                <a:lnTo>
                  <a:pt x="536244" y="838200"/>
                </a:lnTo>
                <a:lnTo>
                  <a:pt x="532066" y="825500"/>
                </a:lnTo>
                <a:lnTo>
                  <a:pt x="528358" y="812800"/>
                </a:lnTo>
                <a:lnTo>
                  <a:pt x="526034" y="812800"/>
                </a:lnTo>
                <a:lnTo>
                  <a:pt x="549596" y="762000"/>
                </a:lnTo>
                <a:lnTo>
                  <a:pt x="570448" y="711200"/>
                </a:lnTo>
                <a:lnTo>
                  <a:pt x="588872" y="673100"/>
                </a:lnTo>
                <a:lnTo>
                  <a:pt x="605149" y="622300"/>
                </a:lnTo>
                <a:lnTo>
                  <a:pt x="619562" y="571500"/>
                </a:lnTo>
                <a:lnTo>
                  <a:pt x="632394" y="520700"/>
                </a:lnTo>
                <a:lnTo>
                  <a:pt x="643928" y="469900"/>
                </a:lnTo>
                <a:lnTo>
                  <a:pt x="654445" y="419100"/>
                </a:lnTo>
                <a:lnTo>
                  <a:pt x="664228" y="368300"/>
                </a:lnTo>
                <a:lnTo>
                  <a:pt x="673559" y="317500"/>
                </a:lnTo>
                <a:lnTo>
                  <a:pt x="682721" y="266700"/>
                </a:lnTo>
                <a:lnTo>
                  <a:pt x="691997" y="215900"/>
                </a:lnTo>
                <a:lnTo>
                  <a:pt x="698695" y="177800"/>
                </a:lnTo>
                <a:lnTo>
                  <a:pt x="706381" y="152400"/>
                </a:lnTo>
                <a:lnTo>
                  <a:pt x="714823" y="114300"/>
                </a:lnTo>
                <a:lnTo>
                  <a:pt x="723785" y="88900"/>
                </a:lnTo>
                <a:lnTo>
                  <a:pt x="747090" y="0"/>
                </a:lnTo>
                <a:close/>
              </a:path>
              <a:path w="3095625" h="2533015">
                <a:moveTo>
                  <a:pt x="1660573" y="965200"/>
                </a:moveTo>
                <a:lnTo>
                  <a:pt x="509371" y="965200"/>
                </a:lnTo>
                <a:lnTo>
                  <a:pt x="559038" y="977900"/>
                </a:lnTo>
                <a:lnTo>
                  <a:pt x="608349" y="977900"/>
                </a:lnTo>
                <a:lnTo>
                  <a:pt x="657312" y="990600"/>
                </a:lnTo>
                <a:lnTo>
                  <a:pt x="705937" y="990600"/>
                </a:lnTo>
                <a:lnTo>
                  <a:pt x="802213" y="1016000"/>
                </a:lnTo>
                <a:lnTo>
                  <a:pt x="849883" y="1041400"/>
                </a:lnTo>
                <a:lnTo>
                  <a:pt x="1089849" y="1104900"/>
                </a:lnTo>
                <a:lnTo>
                  <a:pt x="1277190" y="1104900"/>
                </a:lnTo>
                <a:lnTo>
                  <a:pt x="1504898" y="1041400"/>
                </a:lnTo>
                <a:lnTo>
                  <a:pt x="1549671" y="1016000"/>
                </a:lnTo>
                <a:lnTo>
                  <a:pt x="1594210" y="1003300"/>
                </a:lnTo>
                <a:lnTo>
                  <a:pt x="1660573" y="965200"/>
                </a:lnTo>
                <a:close/>
              </a:path>
              <a:path w="3095625" h="2533015">
                <a:moveTo>
                  <a:pt x="1664622" y="889000"/>
                </a:moveTo>
                <a:lnTo>
                  <a:pt x="1649476" y="889000"/>
                </a:lnTo>
                <a:lnTo>
                  <a:pt x="1597870" y="901700"/>
                </a:lnTo>
                <a:lnTo>
                  <a:pt x="1681210" y="901700"/>
                </a:lnTo>
                <a:lnTo>
                  <a:pt x="1664622" y="889000"/>
                </a:lnTo>
                <a:close/>
              </a:path>
              <a:path w="3095625" h="2533015">
                <a:moveTo>
                  <a:pt x="1244257" y="0"/>
                </a:moveTo>
                <a:lnTo>
                  <a:pt x="1017447" y="0"/>
                </a:lnTo>
                <a:lnTo>
                  <a:pt x="983119" y="139700"/>
                </a:lnTo>
                <a:lnTo>
                  <a:pt x="971019" y="190500"/>
                </a:lnTo>
                <a:lnTo>
                  <a:pt x="960270" y="228600"/>
                </a:lnTo>
                <a:lnTo>
                  <a:pt x="950996" y="279400"/>
                </a:lnTo>
                <a:lnTo>
                  <a:pt x="943317" y="330200"/>
                </a:lnTo>
                <a:lnTo>
                  <a:pt x="935324" y="381000"/>
                </a:lnTo>
                <a:lnTo>
                  <a:pt x="924696" y="431800"/>
                </a:lnTo>
                <a:lnTo>
                  <a:pt x="911286" y="469900"/>
                </a:lnTo>
                <a:lnTo>
                  <a:pt x="894947" y="520700"/>
                </a:lnTo>
                <a:lnTo>
                  <a:pt x="875533" y="558800"/>
                </a:lnTo>
                <a:lnTo>
                  <a:pt x="852897" y="596900"/>
                </a:lnTo>
                <a:lnTo>
                  <a:pt x="826891" y="635000"/>
                </a:lnTo>
                <a:lnTo>
                  <a:pt x="797369" y="660400"/>
                </a:lnTo>
                <a:lnTo>
                  <a:pt x="764184" y="698500"/>
                </a:lnTo>
                <a:lnTo>
                  <a:pt x="727190" y="723900"/>
                </a:lnTo>
                <a:lnTo>
                  <a:pt x="686239" y="749300"/>
                </a:lnTo>
                <a:lnTo>
                  <a:pt x="641184" y="774700"/>
                </a:lnTo>
                <a:lnTo>
                  <a:pt x="614518" y="787400"/>
                </a:lnTo>
                <a:lnTo>
                  <a:pt x="562439" y="812800"/>
                </a:lnTo>
                <a:lnTo>
                  <a:pt x="536244" y="838200"/>
                </a:lnTo>
                <a:lnTo>
                  <a:pt x="1042163" y="838200"/>
                </a:lnTo>
                <a:lnTo>
                  <a:pt x="991971" y="825500"/>
                </a:lnTo>
                <a:lnTo>
                  <a:pt x="944190" y="825500"/>
                </a:lnTo>
                <a:lnTo>
                  <a:pt x="895540" y="812800"/>
                </a:lnTo>
                <a:lnTo>
                  <a:pt x="845230" y="812800"/>
                </a:lnTo>
                <a:lnTo>
                  <a:pt x="792471" y="800100"/>
                </a:lnTo>
                <a:lnTo>
                  <a:pt x="736473" y="787400"/>
                </a:lnTo>
                <a:lnTo>
                  <a:pt x="946768" y="660400"/>
                </a:lnTo>
                <a:lnTo>
                  <a:pt x="989711" y="647700"/>
                </a:lnTo>
                <a:lnTo>
                  <a:pt x="1014299" y="635000"/>
                </a:lnTo>
                <a:lnTo>
                  <a:pt x="1771577" y="635000"/>
                </a:lnTo>
                <a:lnTo>
                  <a:pt x="1582558" y="584200"/>
                </a:lnTo>
                <a:lnTo>
                  <a:pt x="1535631" y="558800"/>
                </a:lnTo>
                <a:lnTo>
                  <a:pt x="1488694" y="546100"/>
                </a:lnTo>
                <a:lnTo>
                  <a:pt x="1446585" y="533400"/>
                </a:lnTo>
                <a:lnTo>
                  <a:pt x="1402586" y="520700"/>
                </a:lnTo>
                <a:lnTo>
                  <a:pt x="1036421" y="520700"/>
                </a:lnTo>
                <a:lnTo>
                  <a:pt x="1069688" y="482600"/>
                </a:lnTo>
                <a:lnTo>
                  <a:pt x="1097731" y="431800"/>
                </a:lnTo>
                <a:lnTo>
                  <a:pt x="1121345" y="393700"/>
                </a:lnTo>
                <a:lnTo>
                  <a:pt x="1141325" y="342900"/>
                </a:lnTo>
                <a:lnTo>
                  <a:pt x="1158469" y="292100"/>
                </a:lnTo>
                <a:lnTo>
                  <a:pt x="1173570" y="241300"/>
                </a:lnTo>
                <a:lnTo>
                  <a:pt x="1187425" y="190500"/>
                </a:lnTo>
                <a:lnTo>
                  <a:pt x="1200828" y="139700"/>
                </a:lnTo>
                <a:lnTo>
                  <a:pt x="1214577" y="88900"/>
                </a:lnTo>
                <a:lnTo>
                  <a:pt x="1244257" y="0"/>
                </a:lnTo>
                <a:close/>
              </a:path>
              <a:path w="3095625" h="2533015">
                <a:moveTo>
                  <a:pt x="1864360" y="787400"/>
                </a:moveTo>
                <a:lnTo>
                  <a:pt x="1483200" y="787400"/>
                </a:lnTo>
                <a:lnTo>
                  <a:pt x="1529886" y="800100"/>
                </a:lnTo>
                <a:lnTo>
                  <a:pt x="1815945" y="800100"/>
                </a:lnTo>
                <a:lnTo>
                  <a:pt x="1864360" y="787400"/>
                </a:lnTo>
                <a:close/>
              </a:path>
              <a:path w="3095625" h="2533015">
                <a:moveTo>
                  <a:pt x="2031047" y="660400"/>
                </a:moveTo>
                <a:lnTo>
                  <a:pt x="1133627" y="660400"/>
                </a:lnTo>
                <a:lnTo>
                  <a:pt x="1151106" y="673100"/>
                </a:lnTo>
                <a:lnTo>
                  <a:pt x="1167853" y="685800"/>
                </a:lnTo>
                <a:lnTo>
                  <a:pt x="1211486" y="711200"/>
                </a:lnTo>
                <a:lnTo>
                  <a:pt x="1255637" y="723900"/>
                </a:lnTo>
                <a:lnTo>
                  <a:pt x="1300277" y="749300"/>
                </a:lnTo>
                <a:lnTo>
                  <a:pt x="1436869" y="787400"/>
                </a:lnTo>
                <a:lnTo>
                  <a:pt x="1910058" y="787400"/>
                </a:lnTo>
                <a:lnTo>
                  <a:pt x="1954928" y="774700"/>
                </a:lnTo>
                <a:lnTo>
                  <a:pt x="2088769" y="698500"/>
                </a:lnTo>
                <a:lnTo>
                  <a:pt x="2066131" y="685800"/>
                </a:lnTo>
                <a:lnTo>
                  <a:pt x="2047303" y="673100"/>
                </a:lnTo>
                <a:lnTo>
                  <a:pt x="2031047" y="660400"/>
                </a:lnTo>
                <a:close/>
              </a:path>
              <a:path w="3095625" h="2533015">
                <a:moveTo>
                  <a:pt x="1867867" y="647700"/>
                </a:moveTo>
                <a:lnTo>
                  <a:pt x="1097038" y="647700"/>
                </a:lnTo>
                <a:lnTo>
                  <a:pt x="1115558" y="660400"/>
                </a:lnTo>
                <a:lnTo>
                  <a:pt x="1916705" y="660400"/>
                </a:lnTo>
                <a:lnTo>
                  <a:pt x="1867867" y="647700"/>
                </a:lnTo>
                <a:close/>
              </a:path>
              <a:path w="3095625" h="2533015">
                <a:moveTo>
                  <a:pt x="1771577" y="635000"/>
                </a:moveTo>
                <a:lnTo>
                  <a:pt x="1041479" y="635000"/>
                </a:lnTo>
                <a:lnTo>
                  <a:pt x="1069606" y="647700"/>
                </a:lnTo>
                <a:lnTo>
                  <a:pt x="1819514" y="647700"/>
                </a:lnTo>
                <a:lnTo>
                  <a:pt x="1771577" y="635000"/>
                </a:lnTo>
                <a:close/>
              </a:path>
              <a:path w="3095625" h="2533015">
                <a:moveTo>
                  <a:pt x="2114613" y="279400"/>
                </a:moveTo>
                <a:lnTo>
                  <a:pt x="1624711" y="279400"/>
                </a:lnTo>
                <a:lnTo>
                  <a:pt x="1657227" y="330200"/>
                </a:lnTo>
                <a:lnTo>
                  <a:pt x="1691149" y="368300"/>
                </a:lnTo>
                <a:lnTo>
                  <a:pt x="1726474" y="393700"/>
                </a:lnTo>
                <a:lnTo>
                  <a:pt x="1763200" y="431800"/>
                </a:lnTo>
                <a:lnTo>
                  <a:pt x="1801324" y="457200"/>
                </a:lnTo>
                <a:lnTo>
                  <a:pt x="1840844" y="482600"/>
                </a:lnTo>
                <a:lnTo>
                  <a:pt x="1881759" y="495300"/>
                </a:lnTo>
                <a:lnTo>
                  <a:pt x="1967760" y="520700"/>
                </a:lnTo>
                <a:lnTo>
                  <a:pt x="2059312" y="546100"/>
                </a:lnTo>
                <a:lnTo>
                  <a:pt x="2156395" y="546100"/>
                </a:lnTo>
                <a:lnTo>
                  <a:pt x="2207006" y="533400"/>
                </a:lnTo>
                <a:lnTo>
                  <a:pt x="2251692" y="533400"/>
                </a:lnTo>
                <a:lnTo>
                  <a:pt x="2428304" y="482600"/>
                </a:lnTo>
                <a:lnTo>
                  <a:pt x="2470302" y="457200"/>
                </a:lnTo>
                <a:lnTo>
                  <a:pt x="2510790" y="419100"/>
                </a:lnTo>
                <a:lnTo>
                  <a:pt x="2486409" y="406400"/>
                </a:lnTo>
                <a:lnTo>
                  <a:pt x="2465768" y="393700"/>
                </a:lnTo>
                <a:lnTo>
                  <a:pt x="2334323" y="393700"/>
                </a:lnTo>
                <a:lnTo>
                  <a:pt x="2244090" y="342900"/>
                </a:lnTo>
                <a:lnTo>
                  <a:pt x="2201419" y="330200"/>
                </a:lnTo>
                <a:lnTo>
                  <a:pt x="2114613" y="279400"/>
                </a:lnTo>
                <a:close/>
              </a:path>
              <a:path w="3095625" h="2533015">
                <a:moveTo>
                  <a:pt x="1765935" y="0"/>
                </a:moveTo>
                <a:lnTo>
                  <a:pt x="1485392" y="0"/>
                </a:lnTo>
                <a:lnTo>
                  <a:pt x="1484376" y="12700"/>
                </a:lnTo>
                <a:lnTo>
                  <a:pt x="1465054" y="50800"/>
                </a:lnTo>
                <a:lnTo>
                  <a:pt x="1445815" y="101600"/>
                </a:lnTo>
                <a:lnTo>
                  <a:pt x="1425886" y="139700"/>
                </a:lnTo>
                <a:lnTo>
                  <a:pt x="1404493" y="190500"/>
                </a:lnTo>
                <a:lnTo>
                  <a:pt x="1379305" y="228600"/>
                </a:lnTo>
                <a:lnTo>
                  <a:pt x="1352195" y="279400"/>
                </a:lnTo>
                <a:lnTo>
                  <a:pt x="1322914" y="317500"/>
                </a:lnTo>
                <a:lnTo>
                  <a:pt x="1291215" y="355600"/>
                </a:lnTo>
                <a:lnTo>
                  <a:pt x="1256852" y="393700"/>
                </a:lnTo>
                <a:lnTo>
                  <a:pt x="1219577" y="419100"/>
                </a:lnTo>
                <a:lnTo>
                  <a:pt x="1179144" y="457200"/>
                </a:lnTo>
                <a:lnTo>
                  <a:pt x="1135305" y="482600"/>
                </a:lnTo>
                <a:lnTo>
                  <a:pt x="1087813" y="508000"/>
                </a:lnTo>
                <a:lnTo>
                  <a:pt x="1036421" y="520700"/>
                </a:lnTo>
                <a:lnTo>
                  <a:pt x="1355597" y="520700"/>
                </a:lnTo>
                <a:lnTo>
                  <a:pt x="1304520" y="508000"/>
                </a:lnTo>
                <a:lnTo>
                  <a:pt x="1248257" y="495300"/>
                </a:lnTo>
                <a:lnTo>
                  <a:pt x="1624711" y="279400"/>
                </a:lnTo>
                <a:lnTo>
                  <a:pt x="2114613" y="279400"/>
                </a:lnTo>
                <a:lnTo>
                  <a:pt x="2070068" y="266700"/>
                </a:lnTo>
                <a:lnTo>
                  <a:pt x="2024486" y="241300"/>
                </a:lnTo>
                <a:lnTo>
                  <a:pt x="1977663" y="215900"/>
                </a:lnTo>
                <a:lnTo>
                  <a:pt x="1929394" y="190500"/>
                </a:lnTo>
                <a:lnTo>
                  <a:pt x="1904433" y="177800"/>
                </a:lnTo>
                <a:lnTo>
                  <a:pt x="1658366" y="177800"/>
                </a:lnTo>
                <a:lnTo>
                  <a:pt x="1674951" y="165100"/>
                </a:lnTo>
                <a:lnTo>
                  <a:pt x="1690655" y="139700"/>
                </a:lnTo>
                <a:lnTo>
                  <a:pt x="1705550" y="114300"/>
                </a:lnTo>
                <a:lnTo>
                  <a:pt x="1719707" y="88900"/>
                </a:lnTo>
                <a:lnTo>
                  <a:pt x="1765935" y="0"/>
                </a:lnTo>
                <a:close/>
              </a:path>
              <a:path w="3095625" h="2533015">
                <a:moveTo>
                  <a:pt x="2260600" y="0"/>
                </a:moveTo>
                <a:lnTo>
                  <a:pt x="1996313" y="0"/>
                </a:lnTo>
                <a:lnTo>
                  <a:pt x="1942973" y="50800"/>
                </a:lnTo>
                <a:lnTo>
                  <a:pt x="1897743" y="76200"/>
                </a:lnTo>
                <a:lnTo>
                  <a:pt x="1850672" y="114300"/>
                </a:lnTo>
                <a:lnTo>
                  <a:pt x="1802479" y="139700"/>
                </a:lnTo>
                <a:lnTo>
                  <a:pt x="1753884" y="152400"/>
                </a:lnTo>
                <a:lnTo>
                  <a:pt x="1705606" y="177800"/>
                </a:lnTo>
                <a:lnTo>
                  <a:pt x="1904433" y="177800"/>
                </a:lnTo>
                <a:lnTo>
                  <a:pt x="1879473" y="165100"/>
                </a:lnTo>
                <a:lnTo>
                  <a:pt x="2120265" y="63500"/>
                </a:lnTo>
                <a:lnTo>
                  <a:pt x="2260600" y="0"/>
                </a:lnTo>
                <a:close/>
              </a:path>
              <a:path w="3095625" h="2533015">
                <a:moveTo>
                  <a:pt x="2885440" y="0"/>
                </a:moveTo>
                <a:lnTo>
                  <a:pt x="2390902" y="0"/>
                </a:lnTo>
                <a:lnTo>
                  <a:pt x="2405761" y="25400"/>
                </a:lnTo>
                <a:lnTo>
                  <a:pt x="2443259" y="63500"/>
                </a:lnTo>
                <a:lnTo>
                  <a:pt x="2482471" y="88900"/>
                </a:lnTo>
                <a:lnTo>
                  <a:pt x="2523422" y="114300"/>
                </a:lnTo>
                <a:lnTo>
                  <a:pt x="2566142" y="139700"/>
                </a:lnTo>
                <a:lnTo>
                  <a:pt x="2610659" y="152400"/>
                </a:lnTo>
                <a:lnTo>
                  <a:pt x="2657001" y="165100"/>
                </a:lnTo>
                <a:lnTo>
                  <a:pt x="2705196" y="177800"/>
                </a:lnTo>
                <a:lnTo>
                  <a:pt x="2861183" y="177800"/>
                </a:lnTo>
                <a:lnTo>
                  <a:pt x="2969968" y="152400"/>
                </a:lnTo>
                <a:lnTo>
                  <a:pt x="3019209" y="127000"/>
                </a:lnTo>
                <a:lnTo>
                  <a:pt x="3061879" y="101600"/>
                </a:lnTo>
                <a:lnTo>
                  <a:pt x="3095625" y="76200"/>
                </a:lnTo>
                <a:lnTo>
                  <a:pt x="3063208" y="63500"/>
                </a:lnTo>
                <a:lnTo>
                  <a:pt x="3031267" y="63500"/>
                </a:lnTo>
                <a:lnTo>
                  <a:pt x="2968625" y="38100"/>
                </a:lnTo>
                <a:lnTo>
                  <a:pt x="2885440" y="0"/>
                </a:lnTo>
                <a:close/>
              </a:path>
            </a:pathLst>
          </a:custGeom>
          <a:solidFill>
            <a:srgbClr val="5D6A76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 descr=""/>
          <p:cNvGrpSpPr/>
          <p:nvPr/>
        </p:nvGrpSpPr>
        <p:grpSpPr>
          <a:xfrm>
            <a:off x="2762250" y="1314450"/>
            <a:ext cx="9429750" cy="5485130"/>
            <a:chOff x="2762250" y="1314450"/>
            <a:chExt cx="9429750" cy="5485130"/>
          </a:xfrm>
        </p:grpSpPr>
        <p:sp>
          <p:nvSpPr>
            <p:cNvPr id="5" name="object 5" descr=""/>
            <p:cNvSpPr/>
            <p:nvPr/>
          </p:nvSpPr>
          <p:spPr>
            <a:xfrm>
              <a:off x="9163050" y="2457450"/>
              <a:ext cx="3028950" cy="4342130"/>
            </a:xfrm>
            <a:custGeom>
              <a:avLst/>
              <a:gdLst/>
              <a:ahLst/>
              <a:cxnLst/>
              <a:rect l="l" t="t" r="r" b="b"/>
              <a:pathLst>
                <a:path w="3028950" h="4342130">
                  <a:moveTo>
                    <a:pt x="896960" y="3326040"/>
                  </a:moveTo>
                  <a:lnTo>
                    <a:pt x="763123" y="3326040"/>
                  </a:lnTo>
                  <a:lnTo>
                    <a:pt x="633579" y="3364140"/>
                  </a:lnTo>
                  <a:lnTo>
                    <a:pt x="591410" y="3389540"/>
                  </a:lnTo>
                  <a:lnTo>
                    <a:pt x="508669" y="3440340"/>
                  </a:lnTo>
                  <a:lnTo>
                    <a:pt x="468122" y="3478440"/>
                  </a:lnTo>
                  <a:lnTo>
                    <a:pt x="485217" y="3491140"/>
                  </a:lnTo>
                  <a:lnTo>
                    <a:pt x="507303" y="3516540"/>
                  </a:lnTo>
                  <a:lnTo>
                    <a:pt x="534926" y="3529240"/>
                  </a:lnTo>
                  <a:lnTo>
                    <a:pt x="568636" y="3541940"/>
                  </a:lnTo>
                  <a:lnTo>
                    <a:pt x="608980" y="3554640"/>
                  </a:lnTo>
                  <a:lnTo>
                    <a:pt x="656506" y="3567340"/>
                  </a:lnTo>
                  <a:lnTo>
                    <a:pt x="711762" y="3567340"/>
                  </a:lnTo>
                  <a:lnTo>
                    <a:pt x="775295" y="3580040"/>
                  </a:lnTo>
                  <a:lnTo>
                    <a:pt x="847654" y="3592740"/>
                  </a:lnTo>
                  <a:lnTo>
                    <a:pt x="929385" y="3592740"/>
                  </a:lnTo>
                  <a:lnTo>
                    <a:pt x="892643" y="3618140"/>
                  </a:lnTo>
                  <a:lnTo>
                    <a:pt x="860329" y="3643540"/>
                  </a:lnTo>
                  <a:lnTo>
                    <a:pt x="830159" y="3668940"/>
                  </a:lnTo>
                  <a:lnTo>
                    <a:pt x="799846" y="3681640"/>
                  </a:lnTo>
                  <a:lnTo>
                    <a:pt x="751353" y="3707040"/>
                  </a:lnTo>
                  <a:lnTo>
                    <a:pt x="702348" y="3719740"/>
                  </a:lnTo>
                  <a:lnTo>
                    <a:pt x="652837" y="3745140"/>
                  </a:lnTo>
                  <a:lnTo>
                    <a:pt x="503325" y="3783240"/>
                  </a:lnTo>
                  <a:lnTo>
                    <a:pt x="457311" y="3808640"/>
                  </a:lnTo>
                  <a:lnTo>
                    <a:pt x="413868" y="3834040"/>
                  </a:lnTo>
                  <a:lnTo>
                    <a:pt x="372586" y="3859440"/>
                  </a:lnTo>
                  <a:lnTo>
                    <a:pt x="333054" y="3884840"/>
                  </a:lnTo>
                  <a:lnTo>
                    <a:pt x="294862" y="3922940"/>
                  </a:lnTo>
                  <a:lnTo>
                    <a:pt x="257598" y="3948340"/>
                  </a:lnTo>
                  <a:lnTo>
                    <a:pt x="220852" y="3986440"/>
                  </a:lnTo>
                  <a:lnTo>
                    <a:pt x="182406" y="4024540"/>
                  </a:lnTo>
                  <a:lnTo>
                    <a:pt x="146455" y="4062640"/>
                  </a:lnTo>
                  <a:lnTo>
                    <a:pt x="112881" y="4100740"/>
                  </a:lnTo>
                  <a:lnTo>
                    <a:pt x="81566" y="4151540"/>
                  </a:lnTo>
                  <a:lnTo>
                    <a:pt x="52392" y="4189640"/>
                  </a:lnTo>
                  <a:lnTo>
                    <a:pt x="25243" y="4240440"/>
                  </a:lnTo>
                  <a:lnTo>
                    <a:pt x="0" y="4291240"/>
                  </a:lnTo>
                  <a:lnTo>
                    <a:pt x="35915" y="4329340"/>
                  </a:lnTo>
                  <a:lnTo>
                    <a:pt x="65198" y="4342040"/>
                  </a:lnTo>
                  <a:lnTo>
                    <a:pt x="94743" y="4342040"/>
                  </a:lnTo>
                  <a:lnTo>
                    <a:pt x="131445" y="4316640"/>
                  </a:lnTo>
                  <a:lnTo>
                    <a:pt x="172217" y="4291240"/>
                  </a:lnTo>
                  <a:lnTo>
                    <a:pt x="212259" y="4253140"/>
                  </a:lnTo>
                  <a:lnTo>
                    <a:pt x="369570" y="4100740"/>
                  </a:lnTo>
                  <a:lnTo>
                    <a:pt x="407678" y="4075340"/>
                  </a:lnTo>
                  <a:lnTo>
                    <a:pt x="484509" y="3999140"/>
                  </a:lnTo>
                  <a:lnTo>
                    <a:pt x="645922" y="3846740"/>
                  </a:lnTo>
                  <a:lnTo>
                    <a:pt x="859519" y="3846740"/>
                  </a:lnTo>
                  <a:lnTo>
                    <a:pt x="876195" y="3808640"/>
                  </a:lnTo>
                  <a:lnTo>
                    <a:pt x="901936" y="3770540"/>
                  </a:lnTo>
                  <a:lnTo>
                    <a:pt x="931007" y="3719740"/>
                  </a:lnTo>
                  <a:lnTo>
                    <a:pt x="963233" y="3681640"/>
                  </a:lnTo>
                  <a:lnTo>
                    <a:pt x="998438" y="3656240"/>
                  </a:lnTo>
                  <a:lnTo>
                    <a:pt x="1036447" y="3618140"/>
                  </a:lnTo>
                  <a:lnTo>
                    <a:pt x="1073298" y="3580040"/>
                  </a:lnTo>
                  <a:lnTo>
                    <a:pt x="1111234" y="3554640"/>
                  </a:lnTo>
                  <a:lnTo>
                    <a:pt x="1152479" y="3516540"/>
                  </a:lnTo>
                  <a:lnTo>
                    <a:pt x="1199260" y="3465740"/>
                  </a:lnTo>
                  <a:lnTo>
                    <a:pt x="1391525" y="3465740"/>
                  </a:lnTo>
                  <a:lnTo>
                    <a:pt x="1394209" y="3453040"/>
                  </a:lnTo>
                  <a:lnTo>
                    <a:pt x="1401318" y="3414940"/>
                  </a:lnTo>
                  <a:lnTo>
                    <a:pt x="1405047" y="3402240"/>
                  </a:lnTo>
                  <a:lnTo>
                    <a:pt x="1176147" y="3402240"/>
                  </a:lnTo>
                  <a:lnTo>
                    <a:pt x="1128634" y="3389540"/>
                  </a:lnTo>
                  <a:lnTo>
                    <a:pt x="1081497" y="3364140"/>
                  </a:lnTo>
                  <a:lnTo>
                    <a:pt x="988401" y="3338740"/>
                  </a:lnTo>
                  <a:lnTo>
                    <a:pt x="942467" y="3338740"/>
                  </a:lnTo>
                  <a:lnTo>
                    <a:pt x="896960" y="3326040"/>
                  </a:lnTo>
                  <a:close/>
                </a:path>
                <a:path w="3028950" h="4342130">
                  <a:moveTo>
                    <a:pt x="859519" y="3846740"/>
                  </a:moveTo>
                  <a:lnTo>
                    <a:pt x="645922" y="3846740"/>
                  </a:lnTo>
                  <a:lnTo>
                    <a:pt x="648335" y="3897540"/>
                  </a:lnTo>
                  <a:lnTo>
                    <a:pt x="645077" y="3935640"/>
                  </a:lnTo>
                  <a:lnTo>
                    <a:pt x="633010" y="4024540"/>
                  </a:lnTo>
                  <a:lnTo>
                    <a:pt x="629932" y="4075340"/>
                  </a:lnTo>
                  <a:lnTo>
                    <a:pt x="632645" y="4113440"/>
                  </a:lnTo>
                  <a:lnTo>
                    <a:pt x="644017" y="4164240"/>
                  </a:lnTo>
                  <a:lnTo>
                    <a:pt x="681324" y="4126140"/>
                  </a:lnTo>
                  <a:lnTo>
                    <a:pt x="715616" y="4100740"/>
                  </a:lnTo>
                  <a:lnTo>
                    <a:pt x="746710" y="4062640"/>
                  </a:lnTo>
                  <a:lnTo>
                    <a:pt x="774420" y="4024540"/>
                  </a:lnTo>
                  <a:lnTo>
                    <a:pt x="798562" y="3986440"/>
                  </a:lnTo>
                  <a:lnTo>
                    <a:pt x="818952" y="3948340"/>
                  </a:lnTo>
                  <a:lnTo>
                    <a:pt x="835405" y="3897540"/>
                  </a:lnTo>
                  <a:lnTo>
                    <a:pt x="853960" y="3859440"/>
                  </a:lnTo>
                  <a:lnTo>
                    <a:pt x="859519" y="3846740"/>
                  </a:lnTo>
                  <a:close/>
                </a:path>
                <a:path w="3028950" h="4342130">
                  <a:moveTo>
                    <a:pt x="1391525" y="3465740"/>
                  </a:moveTo>
                  <a:lnTo>
                    <a:pt x="1199260" y="3465740"/>
                  </a:lnTo>
                  <a:lnTo>
                    <a:pt x="1189045" y="3529240"/>
                  </a:lnTo>
                  <a:lnTo>
                    <a:pt x="1179987" y="3592740"/>
                  </a:lnTo>
                  <a:lnTo>
                    <a:pt x="1171326" y="3643540"/>
                  </a:lnTo>
                  <a:lnTo>
                    <a:pt x="1162298" y="3694340"/>
                  </a:lnTo>
                  <a:lnTo>
                    <a:pt x="1152144" y="3745140"/>
                  </a:lnTo>
                  <a:lnTo>
                    <a:pt x="1141115" y="3795940"/>
                  </a:lnTo>
                  <a:lnTo>
                    <a:pt x="1128532" y="3834040"/>
                  </a:lnTo>
                  <a:lnTo>
                    <a:pt x="1114973" y="3884840"/>
                  </a:lnTo>
                  <a:lnTo>
                    <a:pt x="1101018" y="3922940"/>
                  </a:lnTo>
                  <a:lnTo>
                    <a:pt x="1087247" y="3973740"/>
                  </a:lnTo>
                  <a:lnTo>
                    <a:pt x="1122045" y="3973740"/>
                  </a:lnTo>
                  <a:lnTo>
                    <a:pt x="1159644" y="3935640"/>
                  </a:lnTo>
                  <a:lnTo>
                    <a:pt x="1195367" y="3897540"/>
                  </a:lnTo>
                  <a:lnTo>
                    <a:pt x="1228931" y="3859440"/>
                  </a:lnTo>
                  <a:lnTo>
                    <a:pt x="1260052" y="3821340"/>
                  </a:lnTo>
                  <a:lnTo>
                    <a:pt x="1288446" y="3783240"/>
                  </a:lnTo>
                  <a:lnTo>
                    <a:pt x="1313831" y="3745140"/>
                  </a:lnTo>
                  <a:lnTo>
                    <a:pt x="1335922" y="3694340"/>
                  </a:lnTo>
                  <a:lnTo>
                    <a:pt x="1354436" y="3643540"/>
                  </a:lnTo>
                  <a:lnTo>
                    <a:pt x="1369090" y="3605440"/>
                  </a:lnTo>
                  <a:lnTo>
                    <a:pt x="1379601" y="3541940"/>
                  </a:lnTo>
                  <a:lnTo>
                    <a:pt x="1384280" y="3516540"/>
                  </a:lnTo>
                  <a:lnTo>
                    <a:pt x="1388840" y="3478440"/>
                  </a:lnTo>
                  <a:lnTo>
                    <a:pt x="1391525" y="3465740"/>
                  </a:lnTo>
                  <a:close/>
                </a:path>
                <a:path w="3028950" h="4342130">
                  <a:moveTo>
                    <a:pt x="1826757" y="3135540"/>
                  </a:moveTo>
                  <a:lnTo>
                    <a:pt x="1611502" y="3135540"/>
                  </a:lnTo>
                  <a:lnTo>
                    <a:pt x="1604843" y="3186340"/>
                  </a:lnTo>
                  <a:lnTo>
                    <a:pt x="1597594" y="3249840"/>
                  </a:lnTo>
                  <a:lnTo>
                    <a:pt x="1590563" y="3300640"/>
                  </a:lnTo>
                  <a:lnTo>
                    <a:pt x="1584560" y="3351440"/>
                  </a:lnTo>
                  <a:lnTo>
                    <a:pt x="1580390" y="3414940"/>
                  </a:lnTo>
                  <a:lnTo>
                    <a:pt x="1578864" y="3465740"/>
                  </a:lnTo>
                  <a:lnTo>
                    <a:pt x="1577984" y="3516540"/>
                  </a:lnTo>
                  <a:lnTo>
                    <a:pt x="1575425" y="3567340"/>
                  </a:lnTo>
                  <a:lnTo>
                    <a:pt x="1571498" y="3618140"/>
                  </a:lnTo>
                  <a:lnTo>
                    <a:pt x="1566512" y="3668940"/>
                  </a:lnTo>
                  <a:lnTo>
                    <a:pt x="1560778" y="3719740"/>
                  </a:lnTo>
                  <a:lnTo>
                    <a:pt x="1554606" y="3783240"/>
                  </a:lnTo>
                  <a:lnTo>
                    <a:pt x="1601116" y="3757840"/>
                  </a:lnTo>
                  <a:lnTo>
                    <a:pt x="1629695" y="3732440"/>
                  </a:lnTo>
                  <a:lnTo>
                    <a:pt x="1658874" y="3681640"/>
                  </a:lnTo>
                  <a:lnTo>
                    <a:pt x="1680069" y="3630840"/>
                  </a:lnTo>
                  <a:lnTo>
                    <a:pt x="1700813" y="3592740"/>
                  </a:lnTo>
                  <a:lnTo>
                    <a:pt x="1720849" y="3541940"/>
                  </a:lnTo>
                  <a:lnTo>
                    <a:pt x="1739920" y="3491140"/>
                  </a:lnTo>
                  <a:lnTo>
                    <a:pt x="1757770" y="3440340"/>
                  </a:lnTo>
                  <a:lnTo>
                    <a:pt x="1774142" y="3402240"/>
                  </a:lnTo>
                  <a:lnTo>
                    <a:pt x="1788780" y="3351440"/>
                  </a:lnTo>
                  <a:lnTo>
                    <a:pt x="1801428" y="3300640"/>
                  </a:lnTo>
                  <a:lnTo>
                    <a:pt x="1811829" y="3249840"/>
                  </a:lnTo>
                  <a:lnTo>
                    <a:pt x="1819726" y="3199040"/>
                  </a:lnTo>
                  <a:lnTo>
                    <a:pt x="1824863" y="3148240"/>
                  </a:lnTo>
                  <a:lnTo>
                    <a:pt x="1826757" y="3135540"/>
                  </a:lnTo>
                  <a:close/>
                </a:path>
                <a:path w="3028950" h="4342130">
                  <a:moveTo>
                    <a:pt x="2411968" y="2652940"/>
                  </a:moveTo>
                  <a:lnTo>
                    <a:pt x="1472231" y="2652940"/>
                  </a:lnTo>
                  <a:lnTo>
                    <a:pt x="1520620" y="2665640"/>
                  </a:lnTo>
                  <a:lnTo>
                    <a:pt x="2179320" y="2665640"/>
                  </a:lnTo>
                  <a:lnTo>
                    <a:pt x="2162878" y="2703740"/>
                  </a:lnTo>
                  <a:lnTo>
                    <a:pt x="2149160" y="2754540"/>
                  </a:lnTo>
                  <a:lnTo>
                    <a:pt x="2137792" y="2805340"/>
                  </a:lnTo>
                  <a:lnTo>
                    <a:pt x="2128401" y="2843440"/>
                  </a:lnTo>
                  <a:lnTo>
                    <a:pt x="2120614" y="2894240"/>
                  </a:lnTo>
                  <a:lnTo>
                    <a:pt x="2114056" y="2945040"/>
                  </a:lnTo>
                  <a:lnTo>
                    <a:pt x="2108354" y="2995840"/>
                  </a:lnTo>
                  <a:lnTo>
                    <a:pt x="2103134" y="3033940"/>
                  </a:lnTo>
                  <a:lnTo>
                    <a:pt x="2098024" y="3084740"/>
                  </a:lnTo>
                  <a:lnTo>
                    <a:pt x="2092649" y="3135540"/>
                  </a:lnTo>
                  <a:lnTo>
                    <a:pt x="2086635" y="3173640"/>
                  </a:lnTo>
                  <a:lnTo>
                    <a:pt x="2079610" y="3224440"/>
                  </a:lnTo>
                  <a:lnTo>
                    <a:pt x="2071200" y="3275240"/>
                  </a:lnTo>
                  <a:lnTo>
                    <a:pt x="2061031" y="3313340"/>
                  </a:lnTo>
                  <a:lnTo>
                    <a:pt x="2048730" y="3364140"/>
                  </a:lnTo>
                  <a:lnTo>
                    <a:pt x="2033923" y="3414940"/>
                  </a:lnTo>
                  <a:lnTo>
                    <a:pt x="2016236" y="3453040"/>
                  </a:lnTo>
                  <a:lnTo>
                    <a:pt x="1995297" y="3503840"/>
                  </a:lnTo>
                  <a:lnTo>
                    <a:pt x="2038475" y="3491140"/>
                  </a:lnTo>
                  <a:lnTo>
                    <a:pt x="2093684" y="3465740"/>
                  </a:lnTo>
                  <a:lnTo>
                    <a:pt x="2135895" y="3389540"/>
                  </a:lnTo>
                  <a:lnTo>
                    <a:pt x="2161881" y="3351440"/>
                  </a:lnTo>
                  <a:lnTo>
                    <a:pt x="2214141" y="3249840"/>
                  </a:lnTo>
                  <a:lnTo>
                    <a:pt x="2239883" y="3211740"/>
                  </a:lnTo>
                  <a:lnTo>
                    <a:pt x="2265011" y="3160940"/>
                  </a:lnTo>
                  <a:lnTo>
                    <a:pt x="2289260" y="3110140"/>
                  </a:lnTo>
                  <a:lnTo>
                    <a:pt x="2312364" y="3059340"/>
                  </a:lnTo>
                  <a:lnTo>
                    <a:pt x="2334056" y="3021240"/>
                  </a:lnTo>
                  <a:lnTo>
                    <a:pt x="2354072" y="2970440"/>
                  </a:lnTo>
                  <a:lnTo>
                    <a:pt x="2369108" y="2919640"/>
                  </a:lnTo>
                  <a:lnTo>
                    <a:pt x="2380517" y="2881540"/>
                  </a:lnTo>
                  <a:lnTo>
                    <a:pt x="2389185" y="2830740"/>
                  </a:lnTo>
                  <a:lnTo>
                    <a:pt x="2395997" y="2779940"/>
                  </a:lnTo>
                  <a:lnTo>
                    <a:pt x="2401839" y="2729140"/>
                  </a:lnTo>
                  <a:lnTo>
                    <a:pt x="2407596" y="2678340"/>
                  </a:lnTo>
                  <a:lnTo>
                    <a:pt x="2411968" y="2652940"/>
                  </a:lnTo>
                  <a:close/>
                </a:path>
                <a:path w="3028950" h="4342130">
                  <a:moveTo>
                    <a:pt x="1306623" y="2957740"/>
                  </a:moveTo>
                  <a:lnTo>
                    <a:pt x="1168203" y="2957740"/>
                  </a:lnTo>
                  <a:lnTo>
                    <a:pt x="1073640" y="2983140"/>
                  </a:lnTo>
                  <a:lnTo>
                    <a:pt x="1025651" y="3008540"/>
                  </a:lnTo>
                  <a:lnTo>
                    <a:pt x="975336" y="3033940"/>
                  </a:lnTo>
                  <a:lnTo>
                    <a:pt x="928294" y="3059340"/>
                  </a:lnTo>
                  <a:lnTo>
                    <a:pt x="886763" y="3097440"/>
                  </a:lnTo>
                  <a:lnTo>
                    <a:pt x="852980" y="3135540"/>
                  </a:lnTo>
                  <a:lnTo>
                    <a:pt x="829182" y="3173640"/>
                  </a:lnTo>
                  <a:lnTo>
                    <a:pt x="1020806" y="3173640"/>
                  </a:lnTo>
                  <a:lnTo>
                    <a:pt x="1068195" y="3186340"/>
                  </a:lnTo>
                  <a:lnTo>
                    <a:pt x="1115626" y="3186340"/>
                  </a:lnTo>
                  <a:lnTo>
                    <a:pt x="1357756" y="3249840"/>
                  </a:lnTo>
                  <a:lnTo>
                    <a:pt x="1244535" y="3351440"/>
                  </a:lnTo>
                  <a:lnTo>
                    <a:pt x="1176147" y="3402240"/>
                  </a:lnTo>
                  <a:lnTo>
                    <a:pt x="1405047" y="3402240"/>
                  </a:lnTo>
                  <a:lnTo>
                    <a:pt x="1412505" y="3376840"/>
                  </a:lnTo>
                  <a:lnTo>
                    <a:pt x="1425415" y="3338740"/>
                  </a:lnTo>
                  <a:lnTo>
                    <a:pt x="1442212" y="3287940"/>
                  </a:lnTo>
                  <a:lnTo>
                    <a:pt x="1465062" y="3262540"/>
                  </a:lnTo>
                  <a:lnTo>
                    <a:pt x="1496132" y="3224440"/>
                  </a:lnTo>
                  <a:lnTo>
                    <a:pt x="1537589" y="3199040"/>
                  </a:lnTo>
                  <a:lnTo>
                    <a:pt x="1557371" y="3186340"/>
                  </a:lnTo>
                  <a:lnTo>
                    <a:pt x="1575450" y="3173640"/>
                  </a:lnTo>
                  <a:lnTo>
                    <a:pt x="1593078" y="3160940"/>
                  </a:lnTo>
                  <a:lnTo>
                    <a:pt x="1611502" y="3135540"/>
                  </a:lnTo>
                  <a:lnTo>
                    <a:pt x="1826757" y="3135540"/>
                  </a:lnTo>
                  <a:lnTo>
                    <a:pt x="1830545" y="3110140"/>
                  </a:lnTo>
                  <a:lnTo>
                    <a:pt x="1838751" y="3072040"/>
                  </a:lnTo>
                  <a:lnTo>
                    <a:pt x="1571878" y="3072040"/>
                  </a:lnTo>
                  <a:lnTo>
                    <a:pt x="1528692" y="3033940"/>
                  </a:lnTo>
                  <a:lnTo>
                    <a:pt x="1485106" y="3021240"/>
                  </a:lnTo>
                  <a:lnTo>
                    <a:pt x="1441114" y="2995840"/>
                  </a:lnTo>
                  <a:lnTo>
                    <a:pt x="1306623" y="2957740"/>
                  </a:lnTo>
                  <a:close/>
                </a:path>
                <a:path w="3028950" h="4342130">
                  <a:moveTo>
                    <a:pt x="2816188" y="2157640"/>
                  </a:moveTo>
                  <a:lnTo>
                    <a:pt x="2680461" y="2157640"/>
                  </a:lnTo>
                  <a:lnTo>
                    <a:pt x="2661985" y="2208440"/>
                  </a:lnTo>
                  <a:lnTo>
                    <a:pt x="2648315" y="2259240"/>
                  </a:lnTo>
                  <a:lnTo>
                    <a:pt x="2638781" y="2297340"/>
                  </a:lnTo>
                  <a:lnTo>
                    <a:pt x="2632716" y="2348140"/>
                  </a:lnTo>
                  <a:lnTo>
                    <a:pt x="2629452" y="2398940"/>
                  </a:lnTo>
                  <a:lnTo>
                    <a:pt x="2628319" y="2449740"/>
                  </a:lnTo>
                  <a:lnTo>
                    <a:pt x="2628651" y="2487840"/>
                  </a:lnTo>
                  <a:lnTo>
                    <a:pt x="2629777" y="2538640"/>
                  </a:lnTo>
                  <a:lnTo>
                    <a:pt x="2631031" y="2589440"/>
                  </a:lnTo>
                  <a:lnTo>
                    <a:pt x="2631565" y="2627540"/>
                  </a:lnTo>
                  <a:lnTo>
                    <a:pt x="2631245" y="2691040"/>
                  </a:lnTo>
                  <a:lnTo>
                    <a:pt x="2628869" y="2729140"/>
                  </a:lnTo>
                  <a:lnTo>
                    <a:pt x="2623947" y="2779940"/>
                  </a:lnTo>
                  <a:lnTo>
                    <a:pt x="2617147" y="2830740"/>
                  </a:lnTo>
                  <a:lnTo>
                    <a:pt x="2610993" y="2881540"/>
                  </a:lnTo>
                  <a:lnTo>
                    <a:pt x="2605325" y="2945040"/>
                  </a:lnTo>
                  <a:lnTo>
                    <a:pt x="2599986" y="2995840"/>
                  </a:lnTo>
                  <a:lnTo>
                    <a:pt x="2589656" y="3097440"/>
                  </a:lnTo>
                  <a:lnTo>
                    <a:pt x="2590286" y="3110140"/>
                  </a:lnTo>
                  <a:lnTo>
                    <a:pt x="2593546" y="3122840"/>
                  </a:lnTo>
                  <a:lnTo>
                    <a:pt x="2598640" y="3148240"/>
                  </a:lnTo>
                  <a:lnTo>
                    <a:pt x="2604770" y="3173640"/>
                  </a:lnTo>
                  <a:lnTo>
                    <a:pt x="2628473" y="3148240"/>
                  </a:lnTo>
                  <a:lnTo>
                    <a:pt x="2648854" y="3122840"/>
                  </a:lnTo>
                  <a:lnTo>
                    <a:pt x="2665545" y="3110140"/>
                  </a:lnTo>
                  <a:lnTo>
                    <a:pt x="2678176" y="3084740"/>
                  </a:lnTo>
                  <a:lnTo>
                    <a:pt x="2701408" y="3046640"/>
                  </a:lnTo>
                  <a:lnTo>
                    <a:pt x="2724079" y="2995840"/>
                  </a:lnTo>
                  <a:lnTo>
                    <a:pt x="2746327" y="2957740"/>
                  </a:lnTo>
                  <a:lnTo>
                    <a:pt x="2768289" y="2906940"/>
                  </a:lnTo>
                  <a:lnTo>
                    <a:pt x="2811906" y="2818040"/>
                  </a:lnTo>
                  <a:lnTo>
                    <a:pt x="2830854" y="2767240"/>
                  </a:lnTo>
                  <a:lnTo>
                    <a:pt x="2841352" y="2716440"/>
                  </a:lnTo>
                  <a:lnTo>
                    <a:pt x="2845514" y="2665640"/>
                  </a:lnTo>
                  <a:lnTo>
                    <a:pt x="2845453" y="2614840"/>
                  </a:lnTo>
                  <a:lnTo>
                    <a:pt x="2839029" y="2462440"/>
                  </a:lnTo>
                  <a:lnTo>
                    <a:pt x="2835560" y="2411640"/>
                  </a:lnTo>
                  <a:lnTo>
                    <a:pt x="2830615" y="2360840"/>
                  </a:lnTo>
                  <a:lnTo>
                    <a:pt x="2824099" y="2322740"/>
                  </a:lnTo>
                  <a:lnTo>
                    <a:pt x="2817953" y="2271940"/>
                  </a:lnTo>
                  <a:lnTo>
                    <a:pt x="2814869" y="2221140"/>
                  </a:lnTo>
                  <a:lnTo>
                    <a:pt x="2815010" y="2170340"/>
                  </a:lnTo>
                  <a:lnTo>
                    <a:pt x="2816188" y="2157640"/>
                  </a:lnTo>
                  <a:close/>
                </a:path>
                <a:path w="3028950" h="4342130">
                  <a:moveTo>
                    <a:pt x="2179320" y="2665640"/>
                  </a:moveTo>
                  <a:lnTo>
                    <a:pt x="1569974" y="2665640"/>
                  </a:lnTo>
                  <a:lnTo>
                    <a:pt x="1664640" y="2691040"/>
                  </a:lnTo>
                  <a:lnTo>
                    <a:pt x="1712710" y="2691040"/>
                  </a:lnTo>
                  <a:lnTo>
                    <a:pt x="1811618" y="2716440"/>
                  </a:lnTo>
                  <a:lnTo>
                    <a:pt x="1862974" y="2716440"/>
                  </a:lnTo>
                  <a:lnTo>
                    <a:pt x="1970785" y="2741840"/>
                  </a:lnTo>
                  <a:lnTo>
                    <a:pt x="1571878" y="3072040"/>
                  </a:lnTo>
                  <a:lnTo>
                    <a:pt x="1838751" y="3072040"/>
                  </a:lnTo>
                  <a:lnTo>
                    <a:pt x="1841486" y="3059340"/>
                  </a:lnTo>
                  <a:lnTo>
                    <a:pt x="1857234" y="3021240"/>
                  </a:lnTo>
                  <a:lnTo>
                    <a:pt x="1877335" y="2970440"/>
                  </a:lnTo>
                  <a:lnTo>
                    <a:pt x="1901335" y="2932340"/>
                  </a:lnTo>
                  <a:lnTo>
                    <a:pt x="1928781" y="2894240"/>
                  </a:lnTo>
                  <a:lnTo>
                    <a:pt x="1959220" y="2856140"/>
                  </a:lnTo>
                  <a:lnTo>
                    <a:pt x="1992199" y="2805340"/>
                  </a:lnTo>
                  <a:lnTo>
                    <a:pt x="2027264" y="2779940"/>
                  </a:lnTo>
                  <a:lnTo>
                    <a:pt x="2063962" y="2741840"/>
                  </a:lnTo>
                  <a:lnTo>
                    <a:pt x="2101839" y="2716440"/>
                  </a:lnTo>
                  <a:lnTo>
                    <a:pt x="2140443" y="2678340"/>
                  </a:lnTo>
                  <a:lnTo>
                    <a:pt x="2179320" y="2665640"/>
                  </a:lnTo>
                  <a:close/>
                </a:path>
                <a:path w="3028950" h="4342130">
                  <a:moveTo>
                    <a:pt x="1920749" y="2424340"/>
                  </a:moveTo>
                  <a:lnTo>
                    <a:pt x="1739523" y="2424340"/>
                  </a:lnTo>
                  <a:lnTo>
                    <a:pt x="1552955" y="2475140"/>
                  </a:lnTo>
                  <a:lnTo>
                    <a:pt x="1511707" y="2500540"/>
                  </a:lnTo>
                  <a:lnTo>
                    <a:pt x="1470572" y="2513240"/>
                  </a:lnTo>
                  <a:lnTo>
                    <a:pt x="1430348" y="2538640"/>
                  </a:lnTo>
                  <a:lnTo>
                    <a:pt x="1391832" y="2564040"/>
                  </a:lnTo>
                  <a:lnTo>
                    <a:pt x="1355822" y="2589440"/>
                  </a:lnTo>
                  <a:lnTo>
                    <a:pt x="1323116" y="2627540"/>
                  </a:lnTo>
                  <a:lnTo>
                    <a:pt x="1294510" y="2678340"/>
                  </a:lnTo>
                  <a:lnTo>
                    <a:pt x="1376299" y="2678340"/>
                  </a:lnTo>
                  <a:lnTo>
                    <a:pt x="1472231" y="2652940"/>
                  </a:lnTo>
                  <a:lnTo>
                    <a:pt x="2411968" y="2652940"/>
                  </a:lnTo>
                  <a:lnTo>
                    <a:pt x="2414154" y="2640240"/>
                  </a:lnTo>
                  <a:lnTo>
                    <a:pt x="2422398" y="2589440"/>
                  </a:lnTo>
                  <a:lnTo>
                    <a:pt x="2430875" y="2551340"/>
                  </a:lnTo>
                  <a:lnTo>
                    <a:pt x="2183003" y="2551340"/>
                  </a:lnTo>
                  <a:lnTo>
                    <a:pt x="2009421" y="2449740"/>
                  </a:lnTo>
                  <a:lnTo>
                    <a:pt x="1920749" y="2424340"/>
                  </a:lnTo>
                  <a:close/>
                </a:path>
                <a:path w="3028950" h="4342130">
                  <a:moveTo>
                    <a:pt x="2574186" y="2246540"/>
                  </a:moveTo>
                  <a:lnTo>
                    <a:pt x="2485517" y="2246540"/>
                  </a:lnTo>
                  <a:lnTo>
                    <a:pt x="2405977" y="2322740"/>
                  </a:lnTo>
                  <a:lnTo>
                    <a:pt x="2183003" y="2551340"/>
                  </a:lnTo>
                  <a:lnTo>
                    <a:pt x="2430875" y="2551340"/>
                  </a:lnTo>
                  <a:lnTo>
                    <a:pt x="2433700" y="2538640"/>
                  </a:lnTo>
                  <a:lnTo>
                    <a:pt x="2447395" y="2487840"/>
                  </a:lnTo>
                  <a:lnTo>
                    <a:pt x="2463794" y="2437040"/>
                  </a:lnTo>
                  <a:lnTo>
                    <a:pt x="2483207" y="2386240"/>
                  </a:lnTo>
                  <a:lnTo>
                    <a:pt x="2505948" y="2348140"/>
                  </a:lnTo>
                  <a:lnTo>
                    <a:pt x="2532327" y="2310040"/>
                  </a:lnTo>
                  <a:lnTo>
                    <a:pt x="2562656" y="2259240"/>
                  </a:lnTo>
                  <a:lnTo>
                    <a:pt x="2574186" y="2246540"/>
                  </a:lnTo>
                  <a:close/>
                </a:path>
                <a:path w="3028950" h="4342130">
                  <a:moveTo>
                    <a:pt x="2460981" y="2030640"/>
                  </a:moveTo>
                  <a:lnTo>
                    <a:pt x="2128771" y="2030640"/>
                  </a:lnTo>
                  <a:lnTo>
                    <a:pt x="1945603" y="2081440"/>
                  </a:lnTo>
                  <a:lnTo>
                    <a:pt x="1900334" y="2106840"/>
                  </a:lnTo>
                  <a:lnTo>
                    <a:pt x="1810257" y="2132240"/>
                  </a:lnTo>
                  <a:lnTo>
                    <a:pt x="1768341" y="2157640"/>
                  </a:lnTo>
                  <a:lnTo>
                    <a:pt x="1728522" y="2183040"/>
                  </a:lnTo>
                  <a:lnTo>
                    <a:pt x="1690764" y="2208440"/>
                  </a:lnTo>
                  <a:lnTo>
                    <a:pt x="1655029" y="2246540"/>
                  </a:lnTo>
                  <a:lnTo>
                    <a:pt x="1621281" y="2297340"/>
                  </a:lnTo>
                  <a:lnTo>
                    <a:pt x="1667922" y="2297340"/>
                  </a:lnTo>
                  <a:lnTo>
                    <a:pt x="1685861" y="2310040"/>
                  </a:lnTo>
                  <a:lnTo>
                    <a:pt x="1701038" y="2310040"/>
                  </a:lnTo>
                  <a:lnTo>
                    <a:pt x="1846147" y="2271940"/>
                  </a:lnTo>
                  <a:lnTo>
                    <a:pt x="1894862" y="2271940"/>
                  </a:lnTo>
                  <a:lnTo>
                    <a:pt x="1943721" y="2259240"/>
                  </a:lnTo>
                  <a:lnTo>
                    <a:pt x="2375988" y="2259240"/>
                  </a:lnTo>
                  <a:lnTo>
                    <a:pt x="2428033" y="2246540"/>
                  </a:lnTo>
                  <a:lnTo>
                    <a:pt x="2574186" y="2246540"/>
                  </a:lnTo>
                  <a:lnTo>
                    <a:pt x="2597247" y="2221140"/>
                  </a:lnTo>
                  <a:lnTo>
                    <a:pt x="2636412" y="2195740"/>
                  </a:lnTo>
                  <a:lnTo>
                    <a:pt x="2680461" y="2157640"/>
                  </a:lnTo>
                  <a:lnTo>
                    <a:pt x="2816188" y="2157640"/>
                  </a:lnTo>
                  <a:lnTo>
                    <a:pt x="2818543" y="2132240"/>
                  </a:lnTo>
                  <a:lnTo>
                    <a:pt x="2825635" y="2081440"/>
                  </a:lnTo>
                  <a:lnTo>
                    <a:pt x="2832844" y="2056040"/>
                  </a:lnTo>
                  <a:lnTo>
                    <a:pt x="2528907" y="2056040"/>
                  </a:lnTo>
                  <a:lnTo>
                    <a:pt x="2510028" y="2043340"/>
                  </a:lnTo>
                  <a:lnTo>
                    <a:pt x="2460981" y="2030640"/>
                  </a:lnTo>
                  <a:close/>
                </a:path>
                <a:path w="3028950" h="4342130">
                  <a:moveTo>
                    <a:pt x="2976605" y="1814740"/>
                  </a:moveTo>
                  <a:lnTo>
                    <a:pt x="2892425" y="1814740"/>
                  </a:lnTo>
                  <a:lnTo>
                    <a:pt x="2827937" y="1890940"/>
                  </a:lnTo>
                  <a:lnTo>
                    <a:pt x="2795270" y="1929040"/>
                  </a:lnTo>
                  <a:lnTo>
                    <a:pt x="2761840" y="1967140"/>
                  </a:lnTo>
                  <a:lnTo>
                    <a:pt x="2727289" y="2005240"/>
                  </a:lnTo>
                  <a:lnTo>
                    <a:pt x="2691256" y="2030640"/>
                  </a:lnTo>
                  <a:lnTo>
                    <a:pt x="2669139" y="2043340"/>
                  </a:lnTo>
                  <a:lnTo>
                    <a:pt x="2642806" y="2043340"/>
                  </a:lnTo>
                  <a:lnTo>
                    <a:pt x="2614568" y="2056040"/>
                  </a:lnTo>
                  <a:lnTo>
                    <a:pt x="2832844" y="2056040"/>
                  </a:lnTo>
                  <a:lnTo>
                    <a:pt x="2836449" y="2043340"/>
                  </a:lnTo>
                  <a:lnTo>
                    <a:pt x="2851153" y="1992540"/>
                  </a:lnTo>
                  <a:lnTo>
                    <a:pt x="2869913" y="1954440"/>
                  </a:lnTo>
                  <a:lnTo>
                    <a:pt x="2892893" y="1916340"/>
                  </a:lnTo>
                  <a:lnTo>
                    <a:pt x="2920260" y="1878240"/>
                  </a:lnTo>
                  <a:lnTo>
                    <a:pt x="2952179" y="1840140"/>
                  </a:lnTo>
                  <a:lnTo>
                    <a:pt x="2976605" y="1814740"/>
                  </a:lnTo>
                  <a:close/>
                </a:path>
                <a:path w="3028950" h="4342130">
                  <a:moveTo>
                    <a:pt x="2364197" y="2017940"/>
                  </a:moveTo>
                  <a:lnTo>
                    <a:pt x="2221939" y="2017940"/>
                  </a:lnTo>
                  <a:lnTo>
                    <a:pt x="2175203" y="2030640"/>
                  </a:lnTo>
                  <a:lnTo>
                    <a:pt x="2412379" y="2030640"/>
                  </a:lnTo>
                  <a:lnTo>
                    <a:pt x="2364197" y="2017940"/>
                  </a:lnTo>
                  <a:close/>
                </a:path>
                <a:path w="3028950" h="4342130">
                  <a:moveTo>
                    <a:pt x="3028950" y="1586140"/>
                  </a:moveTo>
                  <a:lnTo>
                    <a:pt x="2962402" y="1598840"/>
                  </a:lnTo>
                  <a:lnTo>
                    <a:pt x="2913371" y="1611540"/>
                  </a:lnTo>
                  <a:lnTo>
                    <a:pt x="2513682" y="1611540"/>
                  </a:lnTo>
                  <a:lnTo>
                    <a:pt x="2465955" y="1624240"/>
                  </a:lnTo>
                  <a:lnTo>
                    <a:pt x="2419432" y="1624240"/>
                  </a:lnTo>
                  <a:lnTo>
                    <a:pt x="2374065" y="1636940"/>
                  </a:lnTo>
                  <a:lnTo>
                    <a:pt x="2329804" y="1662340"/>
                  </a:lnTo>
                  <a:lnTo>
                    <a:pt x="2286600" y="1675040"/>
                  </a:lnTo>
                  <a:lnTo>
                    <a:pt x="2244402" y="1700440"/>
                  </a:lnTo>
                  <a:lnTo>
                    <a:pt x="2203161" y="1713140"/>
                  </a:lnTo>
                  <a:lnTo>
                    <a:pt x="2162829" y="1738540"/>
                  </a:lnTo>
                  <a:lnTo>
                    <a:pt x="2123355" y="1763940"/>
                  </a:lnTo>
                  <a:lnTo>
                    <a:pt x="2084690" y="1802040"/>
                  </a:lnTo>
                  <a:lnTo>
                    <a:pt x="2046785" y="1827440"/>
                  </a:lnTo>
                  <a:lnTo>
                    <a:pt x="2009589" y="1852840"/>
                  </a:lnTo>
                  <a:lnTo>
                    <a:pt x="1973054" y="1890940"/>
                  </a:lnTo>
                  <a:lnTo>
                    <a:pt x="1937130" y="1929040"/>
                  </a:lnTo>
                  <a:lnTo>
                    <a:pt x="1931094" y="1929040"/>
                  </a:lnTo>
                  <a:lnTo>
                    <a:pt x="1926081" y="1941740"/>
                  </a:lnTo>
                  <a:lnTo>
                    <a:pt x="1920593" y="1954440"/>
                  </a:lnTo>
                  <a:lnTo>
                    <a:pt x="1913127" y="1979840"/>
                  </a:lnTo>
                  <a:lnTo>
                    <a:pt x="1988184" y="1979840"/>
                  </a:lnTo>
                  <a:lnTo>
                    <a:pt x="2036179" y="1954440"/>
                  </a:lnTo>
                  <a:lnTo>
                    <a:pt x="2282896" y="1890940"/>
                  </a:lnTo>
                  <a:lnTo>
                    <a:pt x="2333193" y="1890940"/>
                  </a:lnTo>
                  <a:lnTo>
                    <a:pt x="2383676" y="1878240"/>
                  </a:lnTo>
                  <a:lnTo>
                    <a:pt x="2434289" y="1878240"/>
                  </a:lnTo>
                  <a:lnTo>
                    <a:pt x="2484974" y="1865540"/>
                  </a:lnTo>
                  <a:lnTo>
                    <a:pt x="2586336" y="1865540"/>
                  </a:lnTo>
                  <a:lnTo>
                    <a:pt x="2636901" y="1852840"/>
                  </a:lnTo>
                  <a:lnTo>
                    <a:pt x="2684835" y="1852840"/>
                  </a:lnTo>
                  <a:lnTo>
                    <a:pt x="2783753" y="1827440"/>
                  </a:lnTo>
                  <a:lnTo>
                    <a:pt x="2836443" y="1827440"/>
                  </a:lnTo>
                  <a:lnTo>
                    <a:pt x="2892425" y="1814740"/>
                  </a:lnTo>
                  <a:lnTo>
                    <a:pt x="2976605" y="1814740"/>
                  </a:lnTo>
                  <a:lnTo>
                    <a:pt x="2988818" y="1802040"/>
                  </a:lnTo>
                  <a:lnTo>
                    <a:pt x="3028950" y="1763940"/>
                  </a:lnTo>
                  <a:lnTo>
                    <a:pt x="3028950" y="1586140"/>
                  </a:lnTo>
                  <a:close/>
                </a:path>
                <a:path w="3028950" h="4342130">
                  <a:moveTo>
                    <a:pt x="3028950" y="1092580"/>
                  </a:moveTo>
                  <a:lnTo>
                    <a:pt x="2918332" y="1105789"/>
                  </a:lnTo>
                  <a:lnTo>
                    <a:pt x="2871311" y="1115380"/>
                  </a:lnTo>
                  <a:lnTo>
                    <a:pt x="2824880" y="1126698"/>
                  </a:lnTo>
                  <a:lnTo>
                    <a:pt x="2779026" y="1139730"/>
                  </a:lnTo>
                  <a:lnTo>
                    <a:pt x="2733737" y="1154465"/>
                  </a:lnTo>
                  <a:lnTo>
                    <a:pt x="2689002" y="1170892"/>
                  </a:lnTo>
                  <a:lnTo>
                    <a:pt x="2644808" y="1188999"/>
                  </a:lnTo>
                  <a:lnTo>
                    <a:pt x="2601143" y="1208775"/>
                  </a:lnTo>
                  <a:lnTo>
                    <a:pt x="2557994" y="1230208"/>
                  </a:lnTo>
                  <a:lnTo>
                    <a:pt x="2515350" y="1253287"/>
                  </a:lnTo>
                  <a:lnTo>
                    <a:pt x="2435044" y="1300599"/>
                  </a:lnTo>
                  <a:lnTo>
                    <a:pt x="2396950" y="1323721"/>
                  </a:lnTo>
                  <a:lnTo>
                    <a:pt x="2360308" y="1348652"/>
                  </a:lnTo>
                  <a:lnTo>
                    <a:pt x="2326513" y="1376680"/>
                  </a:lnTo>
                  <a:lnTo>
                    <a:pt x="2294480" y="1407752"/>
                  </a:lnTo>
                  <a:lnTo>
                    <a:pt x="2265538" y="1441677"/>
                  </a:lnTo>
                  <a:lnTo>
                    <a:pt x="2244180" y="1480272"/>
                  </a:lnTo>
                  <a:lnTo>
                    <a:pt x="2234898" y="1525353"/>
                  </a:lnTo>
                  <a:lnTo>
                    <a:pt x="2242184" y="1578737"/>
                  </a:lnTo>
                  <a:lnTo>
                    <a:pt x="2256635" y="1574278"/>
                  </a:lnTo>
                  <a:lnTo>
                    <a:pt x="2269204" y="1570783"/>
                  </a:lnTo>
                  <a:lnTo>
                    <a:pt x="2279725" y="1567074"/>
                  </a:lnTo>
                  <a:lnTo>
                    <a:pt x="2288031" y="1561973"/>
                  </a:lnTo>
                  <a:lnTo>
                    <a:pt x="2329407" y="1528820"/>
                  </a:lnTo>
                  <a:lnTo>
                    <a:pt x="2372440" y="1500340"/>
                  </a:lnTo>
                  <a:lnTo>
                    <a:pt x="2416987" y="1476132"/>
                  </a:lnTo>
                  <a:lnTo>
                    <a:pt x="2462907" y="1455794"/>
                  </a:lnTo>
                  <a:lnTo>
                    <a:pt x="2510059" y="1438925"/>
                  </a:lnTo>
                  <a:lnTo>
                    <a:pt x="2558301" y="1425123"/>
                  </a:lnTo>
                  <a:lnTo>
                    <a:pt x="2607490" y="1413987"/>
                  </a:lnTo>
                  <a:lnTo>
                    <a:pt x="2657486" y="1405114"/>
                  </a:lnTo>
                  <a:lnTo>
                    <a:pt x="2708146" y="1398104"/>
                  </a:lnTo>
                  <a:lnTo>
                    <a:pt x="2759329" y="1392555"/>
                  </a:lnTo>
                  <a:lnTo>
                    <a:pt x="2836354" y="1384871"/>
                  </a:lnTo>
                  <a:lnTo>
                    <a:pt x="2874736" y="1380517"/>
                  </a:lnTo>
                  <a:lnTo>
                    <a:pt x="2912999" y="1375664"/>
                  </a:lnTo>
                  <a:lnTo>
                    <a:pt x="3028950" y="1355344"/>
                  </a:lnTo>
                  <a:lnTo>
                    <a:pt x="3028950" y="1092580"/>
                  </a:lnTo>
                  <a:close/>
                </a:path>
                <a:path w="3028950" h="4342130">
                  <a:moveTo>
                    <a:pt x="3028950" y="608584"/>
                  </a:moveTo>
                  <a:lnTo>
                    <a:pt x="2964858" y="620704"/>
                  </a:lnTo>
                  <a:lnTo>
                    <a:pt x="2904763" y="642278"/>
                  </a:lnTo>
                  <a:lnTo>
                    <a:pt x="2828169" y="681123"/>
                  </a:lnTo>
                  <a:lnTo>
                    <a:pt x="2782656" y="707606"/>
                  </a:lnTo>
                  <a:lnTo>
                    <a:pt x="2738506" y="735687"/>
                  </a:lnTo>
                  <a:lnTo>
                    <a:pt x="2695741" y="765397"/>
                  </a:lnTo>
                  <a:lnTo>
                    <a:pt x="2654380" y="796768"/>
                  </a:lnTo>
                  <a:lnTo>
                    <a:pt x="2614446" y="829829"/>
                  </a:lnTo>
                  <a:lnTo>
                    <a:pt x="2575957" y="864613"/>
                  </a:lnTo>
                  <a:lnTo>
                    <a:pt x="2538935" y="901150"/>
                  </a:lnTo>
                  <a:lnTo>
                    <a:pt x="2503400" y="939471"/>
                  </a:lnTo>
                  <a:lnTo>
                    <a:pt x="2469374" y="979606"/>
                  </a:lnTo>
                  <a:lnTo>
                    <a:pt x="2436876" y="1021588"/>
                  </a:lnTo>
                  <a:lnTo>
                    <a:pt x="2418206" y="1060830"/>
                  </a:lnTo>
                  <a:lnTo>
                    <a:pt x="2417921" y="1065732"/>
                  </a:lnTo>
                  <a:lnTo>
                    <a:pt x="2419730" y="1072610"/>
                  </a:lnTo>
                  <a:lnTo>
                    <a:pt x="2423064" y="1082583"/>
                  </a:lnTo>
                  <a:lnTo>
                    <a:pt x="2427351" y="1096772"/>
                  </a:lnTo>
                  <a:lnTo>
                    <a:pt x="2446952" y="1087814"/>
                  </a:lnTo>
                  <a:lnTo>
                    <a:pt x="2466244" y="1079690"/>
                  </a:lnTo>
                  <a:lnTo>
                    <a:pt x="2483965" y="1070804"/>
                  </a:lnTo>
                  <a:lnTo>
                    <a:pt x="2498852" y="1059561"/>
                  </a:lnTo>
                  <a:lnTo>
                    <a:pt x="2539189" y="1023885"/>
                  </a:lnTo>
                  <a:lnTo>
                    <a:pt x="2582144" y="993423"/>
                  </a:lnTo>
                  <a:lnTo>
                    <a:pt x="2627377" y="967744"/>
                  </a:lnTo>
                  <a:lnTo>
                    <a:pt x="2674553" y="946417"/>
                  </a:lnTo>
                  <a:lnTo>
                    <a:pt x="2723332" y="929012"/>
                  </a:lnTo>
                  <a:lnTo>
                    <a:pt x="2773378" y="915096"/>
                  </a:lnTo>
                  <a:lnTo>
                    <a:pt x="2824353" y="904239"/>
                  </a:lnTo>
                  <a:lnTo>
                    <a:pt x="3028950" y="872109"/>
                  </a:lnTo>
                  <a:lnTo>
                    <a:pt x="3028950" y="608584"/>
                  </a:lnTo>
                  <a:close/>
                </a:path>
                <a:path w="3028950" h="4342130">
                  <a:moveTo>
                    <a:pt x="3028950" y="250189"/>
                  </a:moveTo>
                  <a:lnTo>
                    <a:pt x="2933827" y="313944"/>
                  </a:lnTo>
                  <a:lnTo>
                    <a:pt x="2892643" y="344207"/>
                  </a:lnTo>
                  <a:lnTo>
                    <a:pt x="2851721" y="374888"/>
                  </a:lnTo>
                  <a:lnTo>
                    <a:pt x="2770378" y="436879"/>
                  </a:lnTo>
                  <a:lnTo>
                    <a:pt x="2735579" y="479520"/>
                  </a:lnTo>
                  <a:lnTo>
                    <a:pt x="2721086" y="504817"/>
                  </a:lnTo>
                  <a:lnTo>
                    <a:pt x="2706116" y="529589"/>
                  </a:lnTo>
                  <a:lnTo>
                    <a:pt x="2711196" y="535432"/>
                  </a:lnTo>
                  <a:lnTo>
                    <a:pt x="2716276" y="541147"/>
                  </a:lnTo>
                  <a:lnTo>
                    <a:pt x="2721355" y="546988"/>
                  </a:lnTo>
                  <a:lnTo>
                    <a:pt x="2735921" y="544314"/>
                  </a:lnTo>
                  <a:lnTo>
                    <a:pt x="2751010" y="542163"/>
                  </a:lnTo>
                  <a:lnTo>
                    <a:pt x="2764861" y="538773"/>
                  </a:lnTo>
                  <a:lnTo>
                    <a:pt x="2775711" y="532384"/>
                  </a:lnTo>
                  <a:lnTo>
                    <a:pt x="2812104" y="500130"/>
                  </a:lnTo>
                  <a:lnTo>
                    <a:pt x="2850444" y="472265"/>
                  </a:lnTo>
                  <a:lnTo>
                    <a:pt x="2890583" y="448500"/>
                  </a:lnTo>
                  <a:lnTo>
                    <a:pt x="2932373" y="428545"/>
                  </a:lnTo>
                  <a:lnTo>
                    <a:pt x="2975666" y="412110"/>
                  </a:lnTo>
                  <a:lnTo>
                    <a:pt x="3020314" y="398907"/>
                  </a:lnTo>
                  <a:lnTo>
                    <a:pt x="3028950" y="397255"/>
                  </a:lnTo>
                  <a:lnTo>
                    <a:pt x="3028950" y="250189"/>
                  </a:lnTo>
                  <a:close/>
                </a:path>
                <a:path w="3028950" h="4342130">
                  <a:moveTo>
                    <a:pt x="2974744" y="165056"/>
                  </a:moveTo>
                  <a:lnTo>
                    <a:pt x="2938222" y="165056"/>
                  </a:lnTo>
                  <a:lnTo>
                    <a:pt x="2960227" y="165766"/>
                  </a:lnTo>
                  <a:lnTo>
                    <a:pt x="2974744" y="165056"/>
                  </a:lnTo>
                  <a:close/>
                </a:path>
                <a:path w="3028950" h="4342130">
                  <a:moveTo>
                    <a:pt x="3028950" y="0"/>
                  </a:moveTo>
                  <a:lnTo>
                    <a:pt x="2993469" y="39909"/>
                  </a:lnTo>
                  <a:lnTo>
                    <a:pt x="2959734" y="81407"/>
                  </a:lnTo>
                  <a:lnTo>
                    <a:pt x="2938732" y="115363"/>
                  </a:lnTo>
                  <a:lnTo>
                    <a:pt x="2926855" y="137717"/>
                  </a:lnTo>
                  <a:lnTo>
                    <a:pt x="2911729" y="165226"/>
                  </a:lnTo>
                  <a:lnTo>
                    <a:pt x="2974744" y="165056"/>
                  </a:lnTo>
                  <a:lnTo>
                    <a:pt x="2977826" y="164905"/>
                  </a:lnTo>
                  <a:lnTo>
                    <a:pt x="2991104" y="160020"/>
                  </a:lnTo>
                  <a:lnTo>
                    <a:pt x="3028950" y="137413"/>
                  </a:lnTo>
                  <a:lnTo>
                    <a:pt x="3028950" y="0"/>
                  </a:lnTo>
                  <a:close/>
                </a:path>
              </a:pathLst>
            </a:custGeom>
            <a:solidFill>
              <a:srgbClr val="5D6A76">
                <a:alpha val="1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62250" y="1314450"/>
              <a:ext cx="6667500" cy="4238625"/>
            </a:xfrm>
            <a:prstGeom prst="rect">
              <a:avLst/>
            </a:prstGeom>
          </p:spPr>
        </p:pic>
      </p:grpSp>
      <p:sp>
        <p:nvSpPr>
          <p:cNvPr id="7" name="object 7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16510" rIns="0" bIns="0" rtlCol="0" vert="horz">
            <a:spAutoFit/>
          </a:bodyPr>
          <a:lstStyle/>
          <a:p>
            <a:pPr marL="38100">
              <a:lnSpc>
                <a:spcPct val="100000"/>
              </a:lnSpc>
              <a:spcBef>
                <a:spcPts val="130"/>
              </a:spcBef>
            </a:pPr>
            <a:fld id="{81D60167-4931-47E6-BA6A-407CBD079E47}" type="slidenum">
              <a:rPr dirty="0" spc="-25"/>
              <a:t>10</a:t>
            </a:fld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2023-11-13T13:47:33Z</dcterms:created>
  <dcterms:modified xsi:type="dcterms:W3CDTF">2023-11-13T13:47:33Z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2023-11-13T00:00:00Z</vt:filetime>
  </property>
  <property fmtid="{D5CDD505-2E9C-101B-9397-08002B2CF9AE}" pid="3" name="LastSaved">
    <vt:filetime>2023-11-13T00:00:00Z</vt:filetime>
  </property>
</Properties>
</file>