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0" r:id="rId3"/>
    <p:sldId id="331" r:id="rId4"/>
    <p:sldId id="332" r:id="rId5"/>
    <p:sldId id="258" r:id="rId6"/>
    <p:sldId id="32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7" r:id="rId25"/>
    <p:sldId id="278" r:id="rId26"/>
    <p:sldId id="312" r:id="rId27"/>
    <p:sldId id="314" r:id="rId28"/>
    <p:sldId id="313" r:id="rId29"/>
    <p:sldId id="315" r:id="rId30"/>
    <p:sldId id="316" r:id="rId31"/>
    <p:sldId id="317" r:id="rId32"/>
    <p:sldId id="318" r:id="rId33"/>
    <p:sldId id="319" r:id="rId34"/>
    <p:sldId id="320" r:id="rId35"/>
    <p:sldId id="321" r:id="rId36"/>
    <p:sldId id="324" r:id="rId37"/>
    <p:sldId id="322" r:id="rId38"/>
    <p:sldId id="325" r:id="rId39"/>
    <p:sldId id="323" r:id="rId40"/>
    <p:sldId id="279" r:id="rId41"/>
    <p:sldId id="280" r:id="rId42"/>
    <p:sldId id="281" r:id="rId43"/>
    <p:sldId id="282" r:id="rId44"/>
    <p:sldId id="311" r:id="rId45"/>
    <p:sldId id="293" r:id="rId46"/>
    <p:sldId id="283" r:id="rId47"/>
    <p:sldId id="284" r:id="rId48"/>
    <p:sldId id="285" r:id="rId49"/>
    <p:sldId id="286" r:id="rId50"/>
    <p:sldId id="287" r:id="rId51"/>
    <p:sldId id="288" r:id="rId52"/>
    <p:sldId id="289" r:id="rId53"/>
    <p:sldId id="290" r:id="rId54"/>
    <p:sldId id="291" r:id="rId55"/>
    <p:sldId id="304" r:id="rId56"/>
    <p:sldId id="292" r:id="rId57"/>
    <p:sldId id="305" r:id="rId58"/>
    <p:sldId id="306" r:id="rId59"/>
    <p:sldId id="307" r:id="rId60"/>
    <p:sldId id="308" r:id="rId61"/>
    <p:sldId id="309" r:id="rId62"/>
    <p:sldId id="302" r:id="rId63"/>
    <p:sldId id="303" r:id="rId64"/>
    <p:sldId id="294" r:id="rId65"/>
    <p:sldId id="295" r:id="rId66"/>
    <p:sldId id="296" r:id="rId67"/>
    <p:sldId id="297" r:id="rId68"/>
    <p:sldId id="298" r:id="rId69"/>
    <p:sldId id="299" r:id="rId70"/>
    <p:sldId id="300" r:id="rId71"/>
    <p:sldId id="301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6E78F0-482D-4FE9-BA2E-C594197312F4}" v="1" dt="2025-10-19T18:49:47.307"/>
    <p1510:client id="{2CCE311B-94B4-880D-A085-10F14BCD7464}" v="6" dt="2025-10-19T10:15:59.8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78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2A6E78F0-482D-4FE9-BA2E-C594197312F4}"/>
    <pc:docChg chg="custSel modSld">
      <pc:chgData name="Moutushi Tanha" userId="62f9b1f3-ddcf-45d7-a6a4-b667feecf47e" providerId="ADAL" clId="{2A6E78F0-482D-4FE9-BA2E-C594197312F4}" dt="2025-10-19T18:51:47.441" v="28" actId="1076"/>
      <pc:docMkLst>
        <pc:docMk/>
      </pc:docMkLst>
      <pc:sldChg chg="addSp delSp modSp mod">
        <pc:chgData name="Moutushi Tanha" userId="62f9b1f3-ddcf-45d7-a6a4-b667feecf47e" providerId="ADAL" clId="{2A6E78F0-482D-4FE9-BA2E-C594197312F4}" dt="2025-10-19T18:51:47.441" v="28" actId="1076"/>
        <pc:sldMkLst>
          <pc:docMk/>
          <pc:sldMk cId="3038265192" sldId="258"/>
        </pc:sldMkLst>
        <pc:picChg chg="add del mod">
          <ac:chgData name="Moutushi Tanha" userId="62f9b1f3-ddcf-45d7-a6a4-b667feecf47e" providerId="ADAL" clId="{2A6E78F0-482D-4FE9-BA2E-C594197312F4}" dt="2025-10-19T18:49:59.049" v="15" actId="21"/>
          <ac:picMkLst>
            <pc:docMk/>
            <pc:sldMk cId="3038265192" sldId="258"/>
            <ac:picMk id="2" creationId="{CC2723FD-7E2D-25C9-58C9-53459C14FA59}"/>
          </ac:picMkLst>
        </pc:picChg>
        <pc:picChg chg="del">
          <ac:chgData name="Moutushi Tanha" userId="62f9b1f3-ddcf-45d7-a6a4-b667feecf47e" providerId="ADAL" clId="{2A6E78F0-482D-4FE9-BA2E-C594197312F4}" dt="2025-10-19T18:49:44.798" v="13" actId="21"/>
          <ac:picMkLst>
            <pc:docMk/>
            <pc:sldMk cId="3038265192" sldId="258"/>
            <ac:picMk id="3" creationId="{01C9F8BA-6BDE-0B67-DC24-97D1E310E4E1}"/>
          </ac:picMkLst>
        </pc:picChg>
        <pc:picChg chg="add mod">
          <ac:chgData name="Moutushi Tanha" userId="62f9b1f3-ddcf-45d7-a6a4-b667feecf47e" providerId="ADAL" clId="{2A6E78F0-482D-4FE9-BA2E-C594197312F4}" dt="2025-10-19T18:51:47.441" v="28" actId="1076"/>
          <ac:picMkLst>
            <pc:docMk/>
            <pc:sldMk cId="3038265192" sldId="258"/>
            <ac:picMk id="5" creationId="{7DFA55EC-8074-A247-9C6A-E99CC08FCE9F}"/>
          </ac:picMkLst>
        </pc:picChg>
        <pc:picChg chg="add mod">
          <ac:chgData name="Moutushi Tanha" userId="62f9b1f3-ddcf-45d7-a6a4-b667feecf47e" providerId="ADAL" clId="{2A6E78F0-482D-4FE9-BA2E-C594197312F4}" dt="2025-10-19T18:51:42.830" v="27" actId="14100"/>
          <ac:picMkLst>
            <pc:docMk/>
            <pc:sldMk cId="3038265192" sldId="258"/>
            <ac:picMk id="7" creationId="{9B847F8B-F61A-4F8A-68C4-0B48CE13EB3B}"/>
          </ac:picMkLst>
        </pc:picChg>
      </pc:sldChg>
      <pc:sldChg chg="modSp mod">
        <pc:chgData name="Moutushi Tanha" userId="62f9b1f3-ddcf-45d7-a6a4-b667feecf47e" providerId="ADAL" clId="{2A6E78F0-482D-4FE9-BA2E-C594197312F4}" dt="2025-10-11T20:57:34.673" v="8" actId="14100"/>
        <pc:sldMkLst>
          <pc:docMk/>
          <pc:sldMk cId="3824048527" sldId="322"/>
        </pc:sldMkLst>
        <pc:picChg chg="mod">
          <ac:chgData name="Moutushi Tanha" userId="62f9b1f3-ddcf-45d7-a6a4-b667feecf47e" providerId="ADAL" clId="{2A6E78F0-482D-4FE9-BA2E-C594197312F4}" dt="2025-10-11T20:57:34.673" v="8" actId="14100"/>
          <ac:picMkLst>
            <pc:docMk/>
            <pc:sldMk cId="3824048527" sldId="322"/>
            <ac:picMk id="2" creationId="{8C580239-D3A6-2F37-6501-9EE1CC3F1BCA}"/>
          </ac:picMkLst>
        </pc:picChg>
      </pc:sldChg>
      <pc:sldChg chg="modSp mod">
        <pc:chgData name="Moutushi Tanha" userId="62f9b1f3-ddcf-45d7-a6a4-b667feecf47e" providerId="ADAL" clId="{2A6E78F0-482D-4FE9-BA2E-C594197312F4}" dt="2025-10-11T20:57:54.363" v="12" actId="14100"/>
        <pc:sldMkLst>
          <pc:docMk/>
          <pc:sldMk cId="24857647" sldId="324"/>
        </pc:sldMkLst>
        <pc:picChg chg="mod">
          <ac:chgData name="Moutushi Tanha" userId="62f9b1f3-ddcf-45d7-a6a4-b667feecf47e" providerId="ADAL" clId="{2A6E78F0-482D-4FE9-BA2E-C594197312F4}" dt="2025-10-11T20:57:54.363" v="12" actId="14100"/>
          <ac:picMkLst>
            <pc:docMk/>
            <pc:sldMk cId="24857647" sldId="324"/>
            <ac:picMk id="2" creationId="{C92AC9E7-9981-0307-63C3-84ED7870F8B0}"/>
          </ac:picMkLst>
        </pc:picChg>
      </pc:sldChg>
      <pc:sldChg chg="modSp mod">
        <pc:chgData name="Moutushi Tanha" userId="62f9b1f3-ddcf-45d7-a6a4-b667feecf47e" providerId="ADAL" clId="{2A6E78F0-482D-4FE9-BA2E-C594197312F4}" dt="2025-10-11T20:57:13.294" v="4" actId="14100"/>
        <pc:sldMkLst>
          <pc:docMk/>
          <pc:sldMk cId="581034171" sldId="325"/>
        </pc:sldMkLst>
        <pc:picChg chg="mod">
          <ac:chgData name="Moutushi Tanha" userId="62f9b1f3-ddcf-45d7-a6a4-b667feecf47e" providerId="ADAL" clId="{2A6E78F0-482D-4FE9-BA2E-C594197312F4}" dt="2025-10-11T20:57:13.294" v="4" actId="14100"/>
          <ac:picMkLst>
            <pc:docMk/>
            <pc:sldMk cId="581034171" sldId="325"/>
            <ac:picMk id="2" creationId="{AB9C89FB-640F-4E68-CE74-18F24358957E}"/>
          </ac:picMkLst>
        </pc:picChg>
      </pc:sldChg>
    </pc:docChg>
  </pc:docChgLst>
  <pc:docChgLst>
    <pc:chgData name="Moutushi Tanha" userId="S::m.tanha@uwtsd.ac.uk::62f9b1f3-ddcf-45d7-a6a4-b667feecf47e" providerId="AD" clId="Web-{2CCE311B-94B4-880D-A085-10F14BCD7464}"/>
    <pc:docChg chg="delSld modSld">
      <pc:chgData name="Moutushi Tanha" userId="S::m.tanha@uwtsd.ac.uk::62f9b1f3-ddcf-45d7-a6a4-b667feecf47e" providerId="AD" clId="Web-{2CCE311B-94B4-880D-A085-10F14BCD7464}" dt="2025-10-19T10:15:56.915" v="4" actId="20577"/>
      <pc:docMkLst>
        <pc:docMk/>
      </pc:docMkLst>
      <pc:sldChg chg="modSp">
        <pc:chgData name="Moutushi Tanha" userId="S::m.tanha@uwtsd.ac.uk::62f9b1f3-ddcf-45d7-a6a4-b667feecf47e" providerId="AD" clId="Web-{2CCE311B-94B4-880D-A085-10F14BCD7464}" dt="2025-10-19T10:15:56.915" v="4" actId="20577"/>
        <pc:sldMkLst>
          <pc:docMk/>
          <pc:sldMk cId="3624017686" sldId="257"/>
        </pc:sldMkLst>
        <pc:spChg chg="mod">
          <ac:chgData name="Moutushi Tanha" userId="S::m.tanha@uwtsd.ac.uk::62f9b1f3-ddcf-45d7-a6a4-b667feecf47e" providerId="AD" clId="Web-{2CCE311B-94B4-880D-A085-10F14BCD7464}" dt="2025-10-19T10:15:56.915" v="4" actId="20577"/>
          <ac:spMkLst>
            <pc:docMk/>
            <pc:sldMk cId="3624017686" sldId="257"/>
            <ac:spMk id="2" creationId="{A560A445-9E62-F3CA-5BFB-32342E20CBB6}"/>
          </ac:spMkLst>
        </pc:spChg>
      </pc:sldChg>
      <pc:sldChg chg="del">
        <pc:chgData name="Moutushi Tanha" userId="S::m.tanha@uwtsd.ac.uk::62f9b1f3-ddcf-45d7-a6a4-b667feecf47e" providerId="AD" clId="Web-{2CCE311B-94B4-880D-A085-10F14BCD7464}" dt="2025-10-19T08:34:00.234" v="3"/>
        <pc:sldMkLst>
          <pc:docMk/>
          <pc:sldMk cId="2940275560" sldId="326"/>
        </pc:sldMkLst>
      </pc:sldChg>
      <pc:sldChg chg="del">
        <pc:chgData name="Moutushi Tanha" userId="S::m.tanha@uwtsd.ac.uk::62f9b1f3-ddcf-45d7-a6a4-b667feecf47e" providerId="AD" clId="Web-{2CCE311B-94B4-880D-A085-10F14BCD7464}" dt="2025-10-19T08:33:56.250" v="2"/>
        <pc:sldMkLst>
          <pc:docMk/>
          <pc:sldMk cId="1190007011" sldId="328"/>
        </pc:sldMkLst>
      </pc:sldChg>
      <pc:sldChg chg="del">
        <pc:chgData name="Moutushi Tanha" userId="S::m.tanha@uwtsd.ac.uk::62f9b1f3-ddcf-45d7-a6a4-b667feecf47e" providerId="AD" clId="Web-{2CCE311B-94B4-880D-A085-10F14BCD7464}" dt="2025-10-19T08:33:47.530" v="1"/>
        <pc:sldMkLst>
          <pc:docMk/>
          <pc:sldMk cId="1855331814" sldId="329"/>
        </pc:sldMkLst>
      </pc:sldChg>
      <pc:sldChg chg="del">
        <pc:chgData name="Moutushi Tanha" userId="S::m.tanha@uwtsd.ac.uk::62f9b1f3-ddcf-45d7-a6a4-b667feecf47e" providerId="AD" clId="Web-{2CCE311B-94B4-880D-A085-10F14BCD7464}" dt="2025-10-19T08:33:41.655" v="0"/>
        <pc:sldMkLst>
          <pc:docMk/>
          <pc:sldMk cId="4227971056" sldId="330"/>
        </pc:sldMkLst>
      </pc:sldChg>
    </pc:docChg>
  </pc:docChgLst>
  <pc:docChgLst>
    <pc:chgData name="Moutushi Tanha" userId="S::m.tanha@uwtsd.ac.uk::62f9b1f3-ddcf-45d7-a6a4-b667feecf47e" providerId="AD" clId="Web-{21D01893-54FB-4769-A7D4-D0507762E339}"/>
    <pc:docChg chg="modSld">
      <pc:chgData name="Moutushi Tanha" userId="S::m.tanha@uwtsd.ac.uk::62f9b1f3-ddcf-45d7-a6a4-b667feecf47e" providerId="AD" clId="Web-{21D01893-54FB-4769-A7D4-D0507762E339}" dt="2025-10-18T12:22:20.271" v="77" actId="14100"/>
      <pc:docMkLst>
        <pc:docMk/>
      </pc:docMkLst>
      <pc:sldChg chg="modSp">
        <pc:chgData name="Moutushi Tanha" userId="S::m.tanha@uwtsd.ac.uk::62f9b1f3-ddcf-45d7-a6a4-b667feecf47e" providerId="AD" clId="Web-{21D01893-54FB-4769-A7D4-D0507762E339}" dt="2025-10-18T11:00:05.702" v="1" actId="14100"/>
        <pc:sldMkLst>
          <pc:docMk/>
          <pc:sldMk cId="1205624901" sldId="261"/>
        </pc:sldMkLst>
        <pc:picChg chg="mod">
          <ac:chgData name="Moutushi Tanha" userId="S::m.tanha@uwtsd.ac.uk::62f9b1f3-ddcf-45d7-a6a4-b667feecf47e" providerId="AD" clId="Web-{21D01893-54FB-4769-A7D4-D0507762E339}" dt="2025-10-18T11:00:05.702" v="1" actId="14100"/>
          <ac:picMkLst>
            <pc:docMk/>
            <pc:sldMk cId="1205624901" sldId="261"/>
            <ac:picMk id="3" creationId="{DA0B9E01-3557-C370-994B-2A15AC5E6B15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1:27:40.876" v="6" actId="14100"/>
        <pc:sldMkLst>
          <pc:docMk/>
          <pc:sldMk cId="2551718316" sldId="272"/>
        </pc:sldMkLst>
        <pc:picChg chg="mod">
          <ac:chgData name="Moutushi Tanha" userId="S::m.tanha@uwtsd.ac.uk::62f9b1f3-ddcf-45d7-a6a4-b667feecf47e" providerId="AD" clId="Web-{21D01893-54FB-4769-A7D4-D0507762E339}" dt="2025-10-18T11:27:40.876" v="6" actId="14100"/>
          <ac:picMkLst>
            <pc:docMk/>
            <pc:sldMk cId="2551718316" sldId="272"/>
            <ac:picMk id="3" creationId="{016EDDF8-69B5-3877-38E9-85D10D5BBFBC}"/>
          </ac:picMkLst>
        </pc:picChg>
        <pc:picChg chg="mod">
          <ac:chgData name="Moutushi Tanha" userId="S::m.tanha@uwtsd.ac.uk::62f9b1f3-ddcf-45d7-a6a4-b667feecf47e" providerId="AD" clId="Web-{21D01893-54FB-4769-A7D4-D0507762E339}" dt="2025-10-18T11:27:13.782" v="4" actId="14100"/>
          <ac:picMkLst>
            <pc:docMk/>
            <pc:sldMk cId="2551718316" sldId="272"/>
            <ac:picMk id="5" creationId="{07113B7F-4DF5-52B7-3FC7-87092599CEAC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4:58.635" v="45" actId="14100"/>
        <pc:sldMkLst>
          <pc:docMk/>
          <pc:sldMk cId="3721556560" sldId="280"/>
        </pc:sldMkLst>
        <pc:picChg chg="mod">
          <ac:chgData name="Moutushi Tanha" userId="S::m.tanha@uwtsd.ac.uk::62f9b1f3-ddcf-45d7-a6a4-b667feecf47e" providerId="AD" clId="Web-{21D01893-54FB-4769-A7D4-D0507762E339}" dt="2025-10-18T12:14:58.635" v="45" actId="14100"/>
          <ac:picMkLst>
            <pc:docMk/>
            <pc:sldMk cId="3721556560" sldId="280"/>
            <ac:picMk id="3" creationId="{42F611D3-E275-EBA7-6B38-81C4A9FB42E6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5:41.808" v="49" actId="14100"/>
        <pc:sldMkLst>
          <pc:docMk/>
          <pc:sldMk cId="1629253787" sldId="285"/>
        </pc:sldMkLst>
        <pc:picChg chg="mod">
          <ac:chgData name="Moutushi Tanha" userId="S::m.tanha@uwtsd.ac.uk::62f9b1f3-ddcf-45d7-a6a4-b667feecf47e" providerId="AD" clId="Web-{21D01893-54FB-4769-A7D4-D0507762E339}" dt="2025-10-18T12:15:41.808" v="49" actId="14100"/>
          <ac:picMkLst>
            <pc:docMk/>
            <pc:sldMk cId="1629253787" sldId="285"/>
            <ac:picMk id="3" creationId="{B53C65C7-52AD-4AFB-9A90-3343730DA2F3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5:58.887" v="53" actId="14100"/>
        <pc:sldMkLst>
          <pc:docMk/>
          <pc:sldMk cId="1306411586" sldId="286"/>
        </pc:sldMkLst>
        <pc:picChg chg="mod">
          <ac:chgData name="Moutushi Tanha" userId="S::m.tanha@uwtsd.ac.uk::62f9b1f3-ddcf-45d7-a6a4-b667feecf47e" providerId="AD" clId="Web-{21D01893-54FB-4769-A7D4-D0507762E339}" dt="2025-10-18T12:15:58.887" v="53" actId="14100"/>
          <ac:picMkLst>
            <pc:docMk/>
            <pc:sldMk cId="1306411586" sldId="286"/>
            <ac:picMk id="3" creationId="{370EBA10-A80D-1C91-9D70-14234B473A18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6:20.747" v="57" actId="14100"/>
        <pc:sldMkLst>
          <pc:docMk/>
          <pc:sldMk cId="751052352" sldId="287"/>
        </pc:sldMkLst>
        <pc:picChg chg="mod">
          <ac:chgData name="Moutushi Tanha" userId="S::m.tanha@uwtsd.ac.uk::62f9b1f3-ddcf-45d7-a6a4-b667feecf47e" providerId="AD" clId="Web-{21D01893-54FB-4769-A7D4-D0507762E339}" dt="2025-10-18T12:16:20.747" v="57" actId="14100"/>
          <ac:picMkLst>
            <pc:docMk/>
            <pc:sldMk cId="751052352" sldId="287"/>
            <ac:picMk id="3" creationId="{05F45AD3-5C3B-F240-4A86-C9E8386DCC71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6:37.935" v="61" actId="14100"/>
        <pc:sldMkLst>
          <pc:docMk/>
          <pc:sldMk cId="696583283" sldId="289"/>
        </pc:sldMkLst>
        <pc:picChg chg="mod">
          <ac:chgData name="Moutushi Tanha" userId="S::m.tanha@uwtsd.ac.uk::62f9b1f3-ddcf-45d7-a6a4-b667feecf47e" providerId="AD" clId="Web-{21D01893-54FB-4769-A7D4-D0507762E339}" dt="2025-10-18T12:16:37.935" v="61" actId="14100"/>
          <ac:picMkLst>
            <pc:docMk/>
            <pc:sldMk cId="696583283" sldId="289"/>
            <ac:picMk id="3" creationId="{EC072CDD-39A3-9622-09EF-EECD158E9A47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22:20.271" v="77" actId="14100"/>
        <pc:sldMkLst>
          <pc:docMk/>
          <pc:sldMk cId="4008955212" sldId="290"/>
        </pc:sldMkLst>
        <pc:picChg chg="mod">
          <ac:chgData name="Moutushi Tanha" userId="S::m.tanha@uwtsd.ac.uk::62f9b1f3-ddcf-45d7-a6a4-b667feecf47e" providerId="AD" clId="Web-{21D01893-54FB-4769-A7D4-D0507762E339}" dt="2025-10-18T12:22:20.271" v="77" actId="14100"/>
          <ac:picMkLst>
            <pc:docMk/>
            <pc:sldMk cId="4008955212" sldId="290"/>
            <ac:picMk id="3" creationId="{0688EC39-1901-2C2A-8603-4A7124B460DE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22:09.302" v="75" actId="14100"/>
        <pc:sldMkLst>
          <pc:docMk/>
          <pc:sldMk cId="2879948637" sldId="291"/>
        </pc:sldMkLst>
        <pc:picChg chg="mod">
          <ac:chgData name="Moutushi Tanha" userId="S::m.tanha@uwtsd.ac.uk::62f9b1f3-ddcf-45d7-a6a4-b667feecf47e" providerId="AD" clId="Web-{21D01893-54FB-4769-A7D4-D0507762E339}" dt="2025-10-18T12:22:09.302" v="75" actId="14100"/>
          <ac:picMkLst>
            <pc:docMk/>
            <pc:sldMk cId="2879948637" sldId="291"/>
            <ac:picMk id="3" creationId="{08D56409-E361-EC26-0ECA-20B7A919F99B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5:19.432" v="47" actId="14100"/>
        <pc:sldMkLst>
          <pc:docMk/>
          <pc:sldMk cId="907921871" sldId="293"/>
        </pc:sldMkLst>
        <pc:picChg chg="mod">
          <ac:chgData name="Moutushi Tanha" userId="S::m.tanha@uwtsd.ac.uk::62f9b1f3-ddcf-45d7-a6a4-b667feecf47e" providerId="AD" clId="Web-{21D01893-54FB-4769-A7D4-D0507762E339}" dt="2025-10-18T12:15:19.432" v="47" actId="14100"/>
          <ac:picMkLst>
            <pc:docMk/>
            <pc:sldMk cId="907921871" sldId="293"/>
            <ac:picMk id="3" creationId="{B6EBB75C-2785-E78C-68D5-3C690A244FE9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1:23.919" v="25" actId="14100"/>
        <pc:sldMkLst>
          <pc:docMk/>
          <pc:sldMk cId="2646935095" sldId="295"/>
        </pc:sldMkLst>
        <pc:picChg chg="mod">
          <ac:chgData name="Moutushi Tanha" userId="S::m.tanha@uwtsd.ac.uk::62f9b1f3-ddcf-45d7-a6a4-b667feecf47e" providerId="AD" clId="Web-{21D01893-54FB-4769-A7D4-D0507762E339}" dt="2025-10-18T12:11:23.919" v="25" actId="14100"/>
          <ac:picMkLst>
            <pc:docMk/>
            <pc:sldMk cId="2646935095" sldId="295"/>
            <ac:picMk id="2" creationId="{AA5B0114-9D07-63B1-0653-B5E4FF1B7F7F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1:41.686" v="29" actId="14100"/>
        <pc:sldMkLst>
          <pc:docMk/>
          <pc:sldMk cId="4011659555" sldId="298"/>
        </pc:sldMkLst>
        <pc:picChg chg="mod">
          <ac:chgData name="Moutushi Tanha" userId="S::m.tanha@uwtsd.ac.uk::62f9b1f3-ddcf-45d7-a6a4-b667feecf47e" providerId="AD" clId="Web-{21D01893-54FB-4769-A7D4-D0507762E339}" dt="2025-10-18T12:11:41.686" v="29" actId="14100"/>
          <ac:picMkLst>
            <pc:docMk/>
            <pc:sldMk cId="4011659555" sldId="298"/>
            <ac:picMk id="2" creationId="{50D08646-5DEC-9E2F-B44C-872DEC51ABB1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2:04.125" v="33" actId="14100"/>
        <pc:sldMkLst>
          <pc:docMk/>
          <pc:sldMk cId="1375036804" sldId="300"/>
        </pc:sldMkLst>
        <pc:picChg chg="mod">
          <ac:chgData name="Moutushi Tanha" userId="S::m.tanha@uwtsd.ac.uk::62f9b1f3-ddcf-45d7-a6a4-b667feecf47e" providerId="AD" clId="Web-{21D01893-54FB-4769-A7D4-D0507762E339}" dt="2025-10-18T12:12:04.125" v="33" actId="14100"/>
          <ac:picMkLst>
            <pc:docMk/>
            <pc:sldMk cId="1375036804" sldId="300"/>
            <ac:picMk id="2" creationId="{415F7C17-41F6-5302-DB2B-6F244FB28096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2:24.017" v="37" actId="14100"/>
        <pc:sldMkLst>
          <pc:docMk/>
          <pc:sldMk cId="2344909961" sldId="301"/>
        </pc:sldMkLst>
        <pc:picChg chg="mod">
          <ac:chgData name="Moutushi Tanha" userId="S::m.tanha@uwtsd.ac.uk::62f9b1f3-ddcf-45d7-a6a4-b667feecf47e" providerId="AD" clId="Web-{21D01893-54FB-4769-A7D4-D0507762E339}" dt="2025-10-18T12:12:24.017" v="37" actId="14100"/>
          <ac:picMkLst>
            <pc:docMk/>
            <pc:sldMk cId="2344909961" sldId="301"/>
            <ac:picMk id="2" creationId="{461A2BB6-240F-1BD3-29E3-4FF34CA27F1E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0:40.680" v="19" actId="14100"/>
        <pc:sldMkLst>
          <pc:docMk/>
          <pc:sldMk cId="1120299639" sldId="303"/>
        </pc:sldMkLst>
        <pc:picChg chg="mod">
          <ac:chgData name="Moutushi Tanha" userId="S::m.tanha@uwtsd.ac.uk::62f9b1f3-ddcf-45d7-a6a4-b667feecf47e" providerId="AD" clId="Web-{21D01893-54FB-4769-A7D4-D0507762E339}" dt="2025-10-18T12:10:40.680" v="19" actId="14100"/>
          <ac:picMkLst>
            <pc:docMk/>
            <pc:sldMk cId="1120299639" sldId="303"/>
            <ac:picMk id="2" creationId="{709E31A4-44D2-6A0B-28D7-26268E47A84F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7:07.874" v="63" actId="14100"/>
        <pc:sldMkLst>
          <pc:docMk/>
          <pc:sldMk cId="2945903498" sldId="304"/>
        </pc:sldMkLst>
        <pc:picChg chg="mod">
          <ac:chgData name="Moutushi Tanha" userId="S::m.tanha@uwtsd.ac.uk::62f9b1f3-ddcf-45d7-a6a4-b667feecf47e" providerId="AD" clId="Web-{21D01893-54FB-4769-A7D4-D0507762E339}" dt="2025-10-18T12:17:07.874" v="63" actId="14100"/>
          <ac:picMkLst>
            <pc:docMk/>
            <pc:sldMk cId="2945903498" sldId="304"/>
            <ac:picMk id="2" creationId="{A67CBE7A-ECAC-DA2C-A71D-5F0434C08B46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7:39.171" v="65" actId="14100"/>
        <pc:sldMkLst>
          <pc:docMk/>
          <pc:sldMk cId="1996007492" sldId="305"/>
        </pc:sldMkLst>
        <pc:picChg chg="mod">
          <ac:chgData name="Moutushi Tanha" userId="S::m.tanha@uwtsd.ac.uk::62f9b1f3-ddcf-45d7-a6a4-b667feecf47e" providerId="AD" clId="Web-{21D01893-54FB-4769-A7D4-D0507762E339}" dt="2025-10-18T12:17:39.171" v="65" actId="14100"/>
          <ac:picMkLst>
            <pc:docMk/>
            <pc:sldMk cId="1996007492" sldId="305"/>
            <ac:picMk id="2" creationId="{21199CC2-DF58-B2ED-F5B6-EAC057D1DDC2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7:56.297" v="69" actId="14100"/>
        <pc:sldMkLst>
          <pc:docMk/>
          <pc:sldMk cId="2277703188" sldId="306"/>
        </pc:sldMkLst>
        <pc:picChg chg="mod">
          <ac:chgData name="Moutushi Tanha" userId="S::m.tanha@uwtsd.ac.uk::62f9b1f3-ddcf-45d7-a6a4-b667feecf47e" providerId="AD" clId="Web-{21D01893-54FB-4769-A7D4-D0507762E339}" dt="2025-10-18T12:17:56.297" v="69" actId="14100"/>
          <ac:picMkLst>
            <pc:docMk/>
            <pc:sldMk cId="2277703188" sldId="306"/>
            <ac:picMk id="2" creationId="{949A144C-3CC8-EDA5-CD25-638250A9DAF1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0:03.598" v="11" actId="14100"/>
        <pc:sldMkLst>
          <pc:docMk/>
          <pc:sldMk cId="2971401850" sldId="307"/>
        </pc:sldMkLst>
        <pc:picChg chg="mod">
          <ac:chgData name="Moutushi Tanha" userId="S::m.tanha@uwtsd.ac.uk::62f9b1f3-ddcf-45d7-a6a4-b667feecf47e" providerId="AD" clId="Web-{21D01893-54FB-4769-A7D4-D0507762E339}" dt="2025-10-18T12:10:03.598" v="11" actId="14100"/>
          <ac:picMkLst>
            <pc:docMk/>
            <pc:sldMk cId="2971401850" sldId="307"/>
            <ac:picMk id="2" creationId="{DDEA56FF-CFEF-EB49-CFCD-A40DA832615D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8:08.282" v="71" actId="14100"/>
        <pc:sldMkLst>
          <pc:docMk/>
          <pc:sldMk cId="684647395" sldId="308"/>
        </pc:sldMkLst>
        <pc:picChg chg="mod">
          <ac:chgData name="Moutushi Tanha" userId="S::m.tanha@uwtsd.ac.uk::62f9b1f3-ddcf-45d7-a6a4-b667feecf47e" providerId="AD" clId="Web-{21D01893-54FB-4769-A7D4-D0507762E339}" dt="2025-10-18T12:18:08.282" v="71" actId="14100"/>
          <ac:picMkLst>
            <pc:docMk/>
            <pc:sldMk cId="684647395" sldId="308"/>
            <ac:picMk id="2" creationId="{BDE81AF6-4E4C-0825-C6D0-3B27F4986672}"/>
          </ac:picMkLst>
        </pc:picChg>
      </pc:sldChg>
      <pc:sldChg chg="modSp">
        <pc:chgData name="Moutushi Tanha" userId="S::m.tanha@uwtsd.ac.uk::62f9b1f3-ddcf-45d7-a6a4-b667feecf47e" providerId="AD" clId="Web-{21D01893-54FB-4769-A7D4-D0507762E339}" dt="2025-10-18T12:10:21.991" v="15" actId="14100"/>
        <pc:sldMkLst>
          <pc:docMk/>
          <pc:sldMk cId="4055355883" sldId="309"/>
        </pc:sldMkLst>
        <pc:picChg chg="mod">
          <ac:chgData name="Moutushi Tanha" userId="S::m.tanha@uwtsd.ac.uk::62f9b1f3-ddcf-45d7-a6a4-b667feecf47e" providerId="AD" clId="Web-{21D01893-54FB-4769-A7D4-D0507762E339}" dt="2025-10-18T12:10:21.991" v="15" actId="14100"/>
          <ac:picMkLst>
            <pc:docMk/>
            <pc:sldMk cId="4055355883" sldId="309"/>
            <ac:picMk id="2" creationId="{40294C63-04A5-26E7-506E-4428CF6B043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BC57D-45DD-DE73-AD8A-7B05228732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F777D1-6F33-C822-63F3-3FA7147E0B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9A3AD-657E-7ECC-A8F6-3B46A2A07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29CB4-5C0D-7BFC-4470-90586E6D0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0A7DF-FACE-1DB9-3C52-A3E115E63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451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64831-57FA-8B0D-21CB-90EBEF99C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32520-E2C7-7CBF-AFD2-C31684139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63F67-307E-F038-CA2B-2AD102CC9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B621B-3A51-260B-8131-A516796A6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AEBA0-3D56-5CEA-135C-9C68CCE69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700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189C7-1F97-A9D0-F718-2BF40046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C431D-D3B3-627C-9962-F8BC75AC3A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AD76A-0211-F13A-4E41-B1CD99F0A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30A7B-9654-12E7-08DA-CBA2A1318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011FB-75C4-0F01-6C93-AD5A6DF13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076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86E6C-B8E2-F01F-015E-1836F9403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68CB3-B7BB-6C03-566B-65BB825329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39D76-BFC1-6155-CEF2-C1AD70760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2D674F-A126-A47A-9B60-825236BF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175D9C-0C09-A184-0802-8C5E9006B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7F8DB-348F-7DA6-7908-A3C0FE325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101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1CC6B-73E3-0E3D-E750-4CD0FCBD1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9C1B6-9F00-D989-797B-A20A754F0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645B4-B916-DD78-2648-105FA3D932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8EE133-C4B1-5C87-4489-9F0CC10BF2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C39C98-53A3-21FC-51BB-E8B7A793E1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B109F5-7FC9-DC73-9202-B8D7A310B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746210-2E61-B98C-3516-4CEB7FE83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A6D5D0-862D-2334-3E23-4699C908C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859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79267-396B-4599-C2F4-8E60F2F19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5185A4-FF51-0D42-D3E0-E56589AF2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999FD6-AF01-7A78-E789-B036DB181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EEA850-FFB4-1C97-1C96-C1867DFE8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473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CBAED7-E86E-DFF7-85B5-9FF2C3431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B72AD3-38FC-50AD-526E-C5E7DB8CD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56F9A6-AA0E-F8C7-B5D7-3F3726D51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759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48748-257C-B9D1-3E52-F216B9611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4315E-3106-F1B5-97B5-5CF927681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561E5-21AE-1F9C-4FF5-91D0EEC972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4C557D-6167-0902-E870-E6B1C8BBD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3DC63F-65EA-310A-FC72-87769065A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AFB03-42F9-A4CA-4FF0-273925279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049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C2842-0342-872B-F383-5EC192A0C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96F45D-EAA7-F5CB-4BB0-93A0E0C01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9DA8BD-EC02-F10D-CD5C-61655C7337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6C4B6F-8D54-D882-A124-6B26CFEB4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FEF8E-7629-CB16-9BD7-66D8617A9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DE844-AA2D-F09F-FF3E-08C74FF66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21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8C5E9-2FA7-1A5A-1784-148DEAB42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691164-3D6D-4261-6673-4FCA641B48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3617B-0CC6-A060-CE96-4BC538844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513C5-3CA3-484E-858F-4E25337FA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59D73-7428-99BF-87FF-241AED65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86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A12351-A99D-BDD5-4416-850F4F8B59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63FE1F-A42D-1993-1C9A-9968D7F4D3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3F249-C3F2-799A-45F9-2573AC62E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52CBD-AB5C-B8D0-185C-3CF8B0B61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E792D-6F8B-5987-0697-1D75E6AAA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830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0C7C69-AABF-02C9-059F-855A1B4A7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BA91AB-362A-1553-04D2-A2E6633AF9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52859-B964-5F5E-80F7-9A06EAA4B4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C0998-9AED-48BA-A9CF-0BC20F0EDE3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0D3B1-7C33-5726-1988-EE2B4DFE2F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87505-F83B-C3A0-0D37-7E673A5E5D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539075-6532-42D5-9EE0-C17AF87BF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222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0A445-9E62-F3CA-5BFB-32342E20C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 </a:t>
            </a:r>
            <a:r>
              <a:rPr lang="en-US" sz="4800" dirty="0">
                <a:solidFill>
                  <a:srgbClr val="FFFFFF"/>
                </a:solidFill>
              </a:rPr>
              <a:t>5</a:t>
            </a: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27B1C-22F9-2B5D-D853-C723A78E4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5397" y="4960961"/>
            <a:ext cx="7055893" cy="107805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Capital Budgeting</a:t>
            </a:r>
          </a:p>
        </p:txBody>
      </p:sp>
    </p:spTree>
    <p:extLst>
      <p:ext uri="{BB962C8B-B14F-4D97-AF65-F5344CB8AC3E}">
        <p14:creationId xmlns:p14="http://schemas.microsoft.com/office/powerpoint/2010/main" val="3624017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list of words on a white background&#10;&#10;AI-generated content may be incorrect.">
            <a:extLst>
              <a:ext uri="{FF2B5EF4-FFF2-40B4-BE49-F238E27FC236}">
                <a16:creationId xmlns:a16="http://schemas.microsoft.com/office/drawing/2014/main" id="{2813E44D-19DE-8350-4BC8-4104DE9AF9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17" y="227162"/>
            <a:ext cx="11360006" cy="641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948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2B7C70B9-87F6-C841-4F7A-1F907AD29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84" y="212785"/>
            <a:ext cx="11519344" cy="6489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682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document&#10;&#10;AI-generated content may be incorrect.">
            <a:extLst>
              <a:ext uri="{FF2B5EF4-FFF2-40B4-BE49-F238E27FC236}">
                <a16:creationId xmlns:a16="http://schemas.microsoft.com/office/drawing/2014/main" id="{90226847-6686-4BE1-90DD-5986F2B22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389" y="169653"/>
            <a:ext cx="11575825" cy="654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114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FA55EC-8074-A247-9C6A-E99CC08FCE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352550"/>
            <a:ext cx="11525250" cy="508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847F8B-F61A-4F8A-68C4-0B48CE13EB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900" y="126420"/>
            <a:ext cx="10282576" cy="116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265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AI-generated content may be incorrect.">
            <a:extLst>
              <a:ext uri="{FF2B5EF4-FFF2-40B4-BE49-F238E27FC236}">
                <a16:creationId xmlns:a16="http://schemas.microsoft.com/office/drawing/2014/main" id="{2655F2A9-ACC9-C43B-24F8-250A96A9C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818" y="184031"/>
            <a:ext cx="11179495" cy="654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050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EA2BB9-1ABD-63FD-BC00-3E08D05E6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88" y="139319"/>
            <a:ext cx="11664950" cy="52759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0D74E4-0A60-489C-A8EC-497BC3DD0C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900" y="5416121"/>
            <a:ext cx="11664950" cy="1195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194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AB2B3C-E980-0D71-C1CB-86517F02D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3697"/>
            <a:ext cx="11277600" cy="561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232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0B9E01-3557-C370-994B-2A15AC5E6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574" y="82790"/>
            <a:ext cx="11019607" cy="675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624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957A1E-545E-7010-5289-8517C48C03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120650"/>
            <a:ext cx="11588750" cy="661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151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ECF464-4FA2-78A3-26C3-6AAAA0354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88" y="0"/>
            <a:ext cx="11684000" cy="55490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C12F564-9A51-BBD2-30F9-37469B5A31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900" y="5549900"/>
            <a:ext cx="11684000" cy="126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436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DD92AB-7136-1B6A-0C64-F800D3285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24103"/>
            <a:ext cx="11277600" cy="5075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840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647BE3-2793-4214-0FF9-5692346AA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75691"/>
            <a:ext cx="11277600" cy="577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239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B1F96B-4CA5-6AF2-C201-CD43B9FAB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44246"/>
            <a:ext cx="11277600" cy="592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09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617979-3786-BCEF-FA4E-9D79B33B3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92" y="1055924"/>
            <a:ext cx="11677650" cy="57385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66B59A-FE71-59C8-F350-665FC02F5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791" y="168126"/>
            <a:ext cx="11677651" cy="887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1557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CD8BA7-81E7-6C4C-1BB4-B2B0B7D5E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177" y="457200"/>
            <a:ext cx="10757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58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5C5465-B872-C60D-0EEC-452B3B5F1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04" y="1667855"/>
            <a:ext cx="11709399" cy="50353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799F83-48CB-B49F-74B7-AD2001960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17" y="295795"/>
            <a:ext cx="11709400" cy="137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835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184FC8-6B62-E25C-BF45-F0A2EFC4EB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611" y="140208"/>
            <a:ext cx="11369738" cy="660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6946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95154C-DA06-5B01-A3F2-73FBF5E81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" y="102632"/>
            <a:ext cx="11944349" cy="18608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0ECA22-6E7A-36D8-8A03-6ED6AB24D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25" y="1963436"/>
            <a:ext cx="11944350" cy="4791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589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6EDDF8-69B5-3877-38E9-85D10D5BBF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834" y="139700"/>
            <a:ext cx="10436991" cy="50918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113B7F-4DF5-52B7-3FC7-87092599CE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14" y="5232400"/>
            <a:ext cx="12159094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7183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F79D8-D23C-FD46-3783-547A2174B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46023"/>
            <a:ext cx="11277600" cy="5051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5131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6987F0-6E0E-CF99-68CF-AD116DDDB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568" y="201168"/>
            <a:ext cx="11575631" cy="649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548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8D43CC-A11A-F221-07A5-BB4A9A08A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38" y="1653540"/>
            <a:ext cx="11771376" cy="49803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F761BE-A4C5-FADB-8534-783EEBE475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70" y="559435"/>
            <a:ext cx="11756136" cy="109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9311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2E6B0F-17FC-8938-2B66-7B3357003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50" y="165100"/>
            <a:ext cx="10953750" cy="656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6839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61D24D-1C1E-227F-CA3F-1C4A6BCFD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352" y="201168"/>
            <a:ext cx="11461487" cy="649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3746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AI-generated content may be incorrect.">
            <a:extLst>
              <a:ext uri="{FF2B5EF4-FFF2-40B4-BE49-F238E27FC236}">
                <a16:creationId xmlns:a16="http://schemas.microsoft.com/office/drawing/2014/main" id="{9735FAC0-D6AB-5DF1-C61A-0E0F37460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89561"/>
            <a:ext cx="11277600" cy="6376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5580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C21F1218-7786-4673-F67A-725E0955F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07848"/>
            <a:ext cx="11277600" cy="627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9522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A87031C8-399F-393C-4465-B7522B749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26" y="457200"/>
            <a:ext cx="108065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1198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AI-generated content may be incorrect.">
            <a:extLst>
              <a:ext uri="{FF2B5EF4-FFF2-40B4-BE49-F238E27FC236}">
                <a16:creationId xmlns:a16="http://schemas.microsoft.com/office/drawing/2014/main" id="{03477CF4-3273-CA83-ECA1-CF1335836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5068"/>
            <a:ext cx="11277600" cy="346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8196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AI-generated content may be incorrect.">
            <a:extLst>
              <a:ext uri="{FF2B5EF4-FFF2-40B4-BE49-F238E27FC236}">
                <a16:creationId xmlns:a16="http://schemas.microsoft.com/office/drawing/2014/main" id="{B5F6E31E-75D3-B1E0-5AD1-B009B9B19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13129"/>
            <a:ext cx="11277600" cy="403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427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3DCAB68-BCB7-0EA6-0C77-75168AEE7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7578"/>
            <a:ext cx="11277600" cy="448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3977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 box&#10;&#10;AI-generated content may be incorrect.">
            <a:extLst>
              <a:ext uri="{FF2B5EF4-FFF2-40B4-BE49-F238E27FC236}">
                <a16:creationId xmlns:a16="http://schemas.microsoft.com/office/drawing/2014/main" id="{500F5793-4A4C-9147-A43B-E647AF60E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15771"/>
            <a:ext cx="11277600" cy="44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2259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math test&#10;&#10;AI-generated content may be incorrect.">
            <a:extLst>
              <a:ext uri="{FF2B5EF4-FFF2-40B4-BE49-F238E27FC236}">
                <a16:creationId xmlns:a16="http://schemas.microsoft.com/office/drawing/2014/main" id="{2F13E14E-F27A-7423-5512-F416112BA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16" y="457200"/>
            <a:ext cx="101167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5385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B3313CF-F48D-B417-F9A1-F46D4AD27F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80086"/>
            <a:ext cx="11277600" cy="549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1895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math test&#10;&#10;AI-generated content may be incorrect.">
            <a:extLst>
              <a:ext uri="{FF2B5EF4-FFF2-40B4-BE49-F238E27FC236}">
                <a16:creationId xmlns:a16="http://schemas.microsoft.com/office/drawing/2014/main" id="{F5449B87-C2CA-F472-B232-E2A4FD7D2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761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2AC9E7-9981-0307-63C3-84ED7870F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20" y="107879"/>
            <a:ext cx="11866652" cy="6585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76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able with numbers and a number of percentages&#10;&#10;AI-generated content may be incorrect.">
            <a:extLst>
              <a:ext uri="{FF2B5EF4-FFF2-40B4-BE49-F238E27FC236}">
                <a16:creationId xmlns:a16="http://schemas.microsoft.com/office/drawing/2014/main" id="{8C580239-D3A6-2F37-6501-9EE1CC3F1B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427" y="159249"/>
            <a:ext cx="11876926" cy="6544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0485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9C89FB-640F-4E68-CE74-18F243589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98" y="113015"/>
            <a:ext cx="11799869" cy="665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0341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7EEE74D-3D7A-27E4-32B0-D6685C810B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23263"/>
            <a:ext cx="11277600" cy="3411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4387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6035AD-8248-7D03-BC9D-4AA0BC7F8B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04" y="130429"/>
            <a:ext cx="11733596" cy="52670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2E1BDB-5907-FEF4-AED7-5C423B701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404" y="5470525"/>
            <a:ext cx="11782425" cy="131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2122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F611D3-E275-EBA7-6B38-81C4A9FB4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34" y="134451"/>
            <a:ext cx="11859682" cy="6591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5565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7DF3EC-1684-BDA6-50E4-8B4491A61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168" y="107062"/>
            <a:ext cx="11765280" cy="660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9779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F7955E-31DF-B661-82A4-48398B22D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" y="1828800"/>
            <a:ext cx="12020550" cy="49260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7875B1-DF67-FF20-4CD9-85563A408C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73" y="277083"/>
            <a:ext cx="11984736" cy="1667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5789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63DC5F2E-C95C-5222-BBE5-BB536C8D2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90375"/>
            <a:ext cx="11277600" cy="613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82236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EBB75C-2785-E78C-68D5-3C690A244F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7131"/>
            <a:ext cx="11277600" cy="564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9218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28C1E1-5E59-1B5B-BE6D-1451BA370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542" y="323636"/>
            <a:ext cx="11106150" cy="621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77600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0DF6DB-822D-11B5-A787-2ED7FB02C2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698" y="152400"/>
            <a:ext cx="11105835" cy="6577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16280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3C65C7-52AD-4AFB-9A90-3343730DA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74" y="457200"/>
            <a:ext cx="1171324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2537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0EBA10-A80D-1C91-9D70-14234B473A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157" y="194226"/>
            <a:ext cx="11857917" cy="649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4115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F45AD3-5C3B-F240-4A86-C9E8386DC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15" y="171450"/>
            <a:ext cx="11679978" cy="6552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05235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E47935-24C4-9052-17C8-26D0015917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42" y="57150"/>
            <a:ext cx="10727801" cy="53911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ED3E8B1-3651-091F-DE1C-3B2808A30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2" y="5524500"/>
            <a:ext cx="12020550" cy="1333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36876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072CDD-39A3-9622-09EF-EECD158E9A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247" y="182034"/>
            <a:ext cx="11775255" cy="654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58328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88EC39-1901-2C2A-8603-4A7124B46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316" y="86440"/>
            <a:ext cx="11605683" cy="48411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00A419-8BC8-0EBB-4734-5505C9901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505" y="4927600"/>
            <a:ext cx="11631996" cy="187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9552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D56409-E361-EC26-0ECA-20B7A919F9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09" y="204047"/>
            <a:ext cx="11711516" cy="646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94863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graph&#10;&#10;AI-generated content may be incorrect.">
            <a:extLst>
              <a:ext uri="{FF2B5EF4-FFF2-40B4-BE49-F238E27FC236}">
                <a16:creationId xmlns:a16="http://schemas.microsoft.com/office/drawing/2014/main" id="{A67CBE7A-ECAC-DA2C-A71D-5F0434C08B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617" y="300567"/>
            <a:ext cx="11875558" cy="6315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90349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BBFAB3DF-6C7E-B405-C5DA-BE3683E30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13689"/>
            <a:ext cx="11277600" cy="391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32754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21199CC2-DF58-B2ED-F5B6-EAC057D1D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72712"/>
            <a:ext cx="11277600" cy="631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00749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9A144C-3CC8-EDA5-CD25-638250A9D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716" y="203200"/>
            <a:ext cx="11722568" cy="646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70318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DDEA56FF-CFEF-EB49-CFCD-A40DA83261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993" y="150284"/>
            <a:ext cx="11794973" cy="6615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4018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E81AF6-4E4C-0825-C6D0-3B27F4986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695" y="320616"/>
            <a:ext cx="11756360" cy="6288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64739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0294C63-04A5-26E7-506E-4428CF6B0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53" y="160867"/>
            <a:ext cx="11648494" cy="657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35588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AI-generated content may be incorrect.">
            <a:extLst>
              <a:ext uri="{FF2B5EF4-FFF2-40B4-BE49-F238E27FC236}">
                <a16:creationId xmlns:a16="http://schemas.microsoft.com/office/drawing/2014/main" id="{80F5D6AA-94CF-9D4B-3849-B0D98376B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2776"/>
            <a:ext cx="11277600" cy="4338051"/>
          </a:xfrm>
          <a:prstGeom prst="rect">
            <a:avLst/>
          </a:prstGeom>
        </p:spPr>
      </p:pic>
      <p:pic>
        <p:nvPicPr>
          <p:cNvPr id="3" name="Picture 2" descr="A white and black text on a white background&#10;&#10;AI-generated content may be incorrect.">
            <a:extLst>
              <a:ext uri="{FF2B5EF4-FFF2-40B4-BE49-F238E27FC236}">
                <a16:creationId xmlns:a16="http://schemas.microsoft.com/office/drawing/2014/main" id="{755117E5-CCB7-7FE6-375A-B77CD075E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232" y="4604349"/>
            <a:ext cx="11267535" cy="2250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23416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9E31A4-44D2-6A0B-28D7-26268E47A8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96" y="160867"/>
            <a:ext cx="11704425" cy="660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29963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893BC409-7EDA-C3CA-90BC-3CB41C3E91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5828"/>
            <a:ext cx="11277600" cy="42290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8C2981-2AB5-B9C8-DE34-F56D8A1EFC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14" y="4438380"/>
            <a:ext cx="11267175" cy="2265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58345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5B0114-9D07-63B1-0653-B5E4FF1B7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68" y="182034"/>
            <a:ext cx="11810090" cy="6525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93509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B6263B97-DC43-7EDE-D305-441159272D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4818"/>
            <a:ext cx="11277600" cy="3406627"/>
          </a:xfrm>
          <a:prstGeom prst="rect">
            <a:avLst/>
          </a:prstGeom>
        </p:spPr>
      </p:pic>
      <p:pic>
        <p:nvPicPr>
          <p:cNvPr id="3" name="Picture 2" descr="A white paper with black text and numbers&#10;&#10;AI-generated content may be incorrect.">
            <a:extLst>
              <a:ext uri="{FF2B5EF4-FFF2-40B4-BE49-F238E27FC236}">
                <a16:creationId xmlns:a16="http://schemas.microsoft.com/office/drawing/2014/main" id="{00E034DA-D320-3A5E-7C4F-2A17000F5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505" y="3667664"/>
            <a:ext cx="11275802" cy="282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54388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math equation&#10;&#10;AI-generated content may be incorrect.">
            <a:extLst>
              <a:ext uri="{FF2B5EF4-FFF2-40B4-BE49-F238E27FC236}">
                <a16:creationId xmlns:a16="http://schemas.microsoft.com/office/drawing/2014/main" id="{7FC55EF5-1534-16B0-3F06-8F77CCC824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951" y="4313"/>
            <a:ext cx="10758531" cy="5756694"/>
          </a:xfrm>
          <a:prstGeom prst="rect">
            <a:avLst/>
          </a:prstGeom>
        </p:spPr>
      </p:pic>
      <p:pic>
        <p:nvPicPr>
          <p:cNvPr id="3" name="Picture 2" descr="A math problem with numbers and lines&#10;&#10;AI-generated content may be incorrect.">
            <a:extLst>
              <a:ext uri="{FF2B5EF4-FFF2-40B4-BE49-F238E27FC236}">
                <a16:creationId xmlns:a16="http://schemas.microsoft.com/office/drawing/2014/main" id="{C226E4E0-BA9D-2589-9E3E-77B920A534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8" y="5764153"/>
            <a:ext cx="10791825" cy="109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20206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50D08646-5DEC-9E2F-B44C-872DEC51A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60867"/>
            <a:ext cx="11631082" cy="6562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65955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179B4BFA-17A0-A956-BD94-56B8A793F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23377"/>
            <a:ext cx="11349486" cy="4672094"/>
          </a:xfrm>
          <a:prstGeom prst="rect">
            <a:avLst/>
          </a:prstGeom>
        </p:spPr>
      </p:pic>
      <p:pic>
        <p:nvPicPr>
          <p:cNvPr id="3" name="Picture 2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CF210EC4-6B85-6438-9B57-93C7E0F50A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80" y="5497363"/>
            <a:ext cx="113347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76789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15F7C17-41F6-5302-DB2B-6F244FB280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892" y="171450"/>
            <a:ext cx="11527256" cy="656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03680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graph&#10;&#10;AI-generated content may be incorrect.">
            <a:extLst>
              <a:ext uri="{FF2B5EF4-FFF2-40B4-BE49-F238E27FC236}">
                <a16:creationId xmlns:a16="http://schemas.microsoft.com/office/drawing/2014/main" id="{461A2BB6-240F-1BD3-29E3-4FF34CA27F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617" y="170477"/>
            <a:ext cx="11864974" cy="655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909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2</Paragraphs>
  <Slides>71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75" baseType="lpstr">
      <vt:lpstr>Arial</vt:lpstr>
      <vt:lpstr>Calibri</vt:lpstr>
      <vt:lpstr>Calibri Light</vt:lpstr>
      <vt:lpstr>Office Theme</vt:lpstr>
      <vt:lpstr>Lecture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308</cp:revision>
  <dcterms:created xsi:type="dcterms:W3CDTF">2025-01-24T20:25:36Z</dcterms:created>
  <dcterms:modified xsi:type="dcterms:W3CDTF">2025-10-19T18:51:50Z</dcterms:modified>
</cp:coreProperties>
</file>