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7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60" r:id="rId15"/>
    <p:sldId id="273" r:id="rId16"/>
    <p:sldId id="274" r:id="rId17"/>
    <p:sldId id="275" r:id="rId18"/>
    <p:sldId id="276" r:id="rId19"/>
    <p:sldId id="277" r:id="rId20"/>
    <p:sldId id="278" r:id="rId21"/>
    <p:sldId id="25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FF4343"/>
    <a:srgbClr val="00CC00"/>
    <a:srgbClr val="66FFFF"/>
    <a:srgbClr val="FF0000"/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08" autoAdjust="0"/>
    <p:restoredTop sz="94660"/>
  </p:normalViewPr>
  <p:slideViewPr>
    <p:cSldViewPr snapToGrid="0">
      <p:cViewPr>
        <p:scale>
          <a:sx n="80" d="100"/>
          <a:sy n="80" d="100"/>
        </p:scale>
        <p:origin x="-183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65F511-A72B-4829-A8D3-4FC7B27C1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95840F-9BDA-4358-B054-FC3749973C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896E8-A310-4E81-9D6E-E3A785533B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E7C781-8510-49EE-B1A7-4F30E2D590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5C7F33-71D3-4867-9969-639BE9ABEF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B32024-02AF-4CB4-9521-F224D0B28F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78D4EE-0A12-4AA0-A78B-05A35AAB47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DBDE76-0DF8-4E6C-A1DF-CB5D9234A1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49E66E-C1CE-40DE-A83F-6825A28AB4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E5ED0-33CF-4DB5-B444-E9C880AAAF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C7484F-7969-401C-8134-69CEE571C7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B485BDB-EC93-442A-A537-DDE8CFAE70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8C55552-3E86-4271-B462-4C210898790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Add-Ons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answer to each addition.</a:t>
            </a:r>
          </a:p>
        </p:txBody>
      </p:sp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+ 6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-1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+ 9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+ 7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+ 6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+ 8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+ 9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+ 13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-2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+ 11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-4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+ 8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7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+ 6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+ 14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-13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+ 7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-15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+ 9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+ 15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8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5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434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687388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842963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1951038" y="1506538"/>
            <a:ext cx="5903912" cy="1922462"/>
          </a:xfrm>
          <a:prstGeom prst="curvedDownArrow">
            <a:avLst>
              <a:gd name="adj1" fmla="val 43847"/>
              <a:gd name="adj2" fmla="val 114196"/>
              <a:gd name="adj3" fmla="val 32287"/>
            </a:avLst>
          </a:prstGeom>
          <a:gradFill rotWithShape="1">
            <a:gsLst>
              <a:gs pos="0">
                <a:srgbClr val="FF4343"/>
              </a:gs>
              <a:gs pos="50000">
                <a:srgbClr val="FFFF00"/>
              </a:gs>
              <a:gs pos="100000">
                <a:srgbClr val="FF434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AutoShape 19"/>
          <p:cNvSpPr>
            <a:spLocks noChangeArrowheads="1"/>
          </p:cNvSpPr>
          <p:nvPr/>
        </p:nvSpPr>
        <p:spPr bwMode="auto">
          <a:xfrm>
            <a:off x="4835525" y="3429000"/>
            <a:ext cx="3632200" cy="2408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4991100" y="3825875"/>
            <a:ext cx="33210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64" name="Oval 24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3408363" y="1158875"/>
            <a:ext cx="23241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122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37</cp:revision>
  <dcterms:created xsi:type="dcterms:W3CDTF">2006-03-03T16:34:11Z</dcterms:created>
  <dcterms:modified xsi:type="dcterms:W3CDTF">2011-11-25T20:01:09Z</dcterms:modified>
</cp:coreProperties>
</file>