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sldIdLst>
    <p:sldId id="256" r:id="rId2"/>
    <p:sldId id="263" r:id="rId3"/>
    <p:sldId id="264" r:id="rId4"/>
    <p:sldId id="257" r:id="rId5"/>
    <p:sldId id="258" r:id="rId6"/>
    <p:sldId id="262" r:id="rId7"/>
    <p:sldId id="260" r:id="rId8"/>
    <p:sldId id="265" r:id="rId9"/>
    <p:sldId id="261"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F2DF71-9901-C24C-77B0-13006F3654EF}" v="569" dt="2025-02-26T16:14:51.577"/>
    <p1510:client id="{63EE2270-A52E-E349-5F9F-EB1090D56291}" v="3" dt="2025-02-27T19:12:03.180"/>
    <p1510:client id="{A429A112-415F-7B23-C16B-84B3FB49B829}" v="125" dt="2025-02-26T18:10:06.043"/>
    <p1510:client id="{C97A5AB9-DA84-99AF-AF77-B7B065C690B2}" v="586" dt="2025-02-27T19:06:33.188"/>
    <p1510:client id="{EB09B37B-BC23-6580-23D2-F14059755781}" v="7" dt="2025-02-26T17:07:27.2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sty Price (2305853)" userId="S::2305853@student.uwtsd.ac.uk::13842570-798e-42c1-a723-3f4ed567d7e5" providerId="AD" clId="Web-{F7E7B5B0-D3E2-5C70-8D96-E12FD8BC5CD8}"/>
    <pc:docChg chg="addSld modSld addMainMaster delMainMaster">
      <pc:chgData name="Kirsty Price (2305853)" userId="S::2305853@student.uwtsd.ac.uk::13842570-798e-42c1-a723-3f4ed567d7e5" providerId="AD" clId="Web-{F7E7B5B0-D3E2-5C70-8D96-E12FD8BC5CD8}" dt="2025-02-25T11:39:56.255" v="28" actId="20577"/>
      <pc:docMkLst>
        <pc:docMk/>
      </pc:docMkLst>
      <pc:sldChg chg="modSp mod modClrScheme chgLayout">
        <pc:chgData name="Kirsty Price (2305853)" userId="S::2305853@student.uwtsd.ac.uk::13842570-798e-42c1-a723-3f4ed567d7e5" providerId="AD" clId="Web-{F7E7B5B0-D3E2-5C70-8D96-E12FD8BC5CD8}" dt="2025-02-25T11:34:23.231" v="11"/>
        <pc:sldMkLst>
          <pc:docMk/>
          <pc:sldMk cId="109857222" sldId="256"/>
        </pc:sldMkLst>
        <pc:spChg chg="mod ord">
          <ac:chgData name="Kirsty Price (2305853)" userId="S::2305853@student.uwtsd.ac.uk::13842570-798e-42c1-a723-3f4ed567d7e5" providerId="AD" clId="Web-{F7E7B5B0-D3E2-5C70-8D96-E12FD8BC5CD8}" dt="2025-02-25T11:34:23.231" v="11"/>
          <ac:spMkLst>
            <pc:docMk/>
            <pc:sldMk cId="109857222" sldId="256"/>
            <ac:spMk id="2" creationId="{00000000-0000-0000-0000-000000000000}"/>
          </ac:spMkLst>
        </pc:spChg>
        <pc:spChg chg="mod ord">
          <ac:chgData name="Kirsty Price (2305853)" userId="S::2305853@student.uwtsd.ac.uk::13842570-798e-42c1-a723-3f4ed567d7e5" providerId="AD" clId="Web-{F7E7B5B0-D3E2-5C70-8D96-E12FD8BC5CD8}" dt="2025-02-25T11:34:23.231" v="11"/>
          <ac:spMkLst>
            <pc:docMk/>
            <pc:sldMk cId="109857222" sldId="256"/>
            <ac:spMk id="3" creationId="{00000000-0000-0000-0000-000000000000}"/>
          </ac:spMkLst>
        </pc:spChg>
      </pc:sldChg>
      <pc:sldChg chg="modSp mod modClrScheme chgLayout">
        <pc:chgData name="Kirsty Price (2305853)" userId="S::2305853@student.uwtsd.ac.uk::13842570-798e-42c1-a723-3f4ed567d7e5" providerId="AD" clId="Web-{F7E7B5B0-D3E2-5C70-8D96-E12FD8BC5CD8}" dt="2025-02-25T11:34:23.231" v="11"/>
        <pc:sldMkLst>
          <pc:docMk/>
          <pc:sldMk cId="3459375244" sldId="257"/>
        </pc:sldMkLst>
        <pc:spChg chg="mod ord">
          <ac:chgData name="Kirsty Price (2305853)" userId="S::2305853@student.uwtsd.ac.uk::13842570-798e-42c1-a723-3f4ed567d7e5" providerId="AD" clId="Web-{F7E7B5B0-D3E2-5C70-8D96-E12FD8BC5CD8}" dt="2025-02-25T11:34:23.231" v="11"/>
          <ac:spMkLst>
            <pc:docMk/>
            <pc:sldMk cId="3459375244" sldId="257"/>
            <ac:spMk id="2" creationId="{B34E468F-9E48-9DF5-D4FA-031D283B20EA}"/>
          </ac:spMkLst>
        </pc:spChg>
        <pc:spChg chg="mod ord">
          <ac:chgData name="Kirsty Price (2305853)" userId="S::2305853@student.uwtsd.ac.uk::13842570-798e-42c1-a723-3f4ed567d7e5" providerId="AD" clId="Web-{F7E7B5B0-D3E2-5C70-8D96-E12FD8BC5CD8}" dt="2025-02-25T11:34:23.231" v="11"/>
          <ac:spMkLst>
            <pc:docMk/>
            <pc:sldMk cId="3459375244" sldId="257"/>
            <ac:spMk id="3" creationId="{C6F73DC4-62C3-A25D-4CFB-BDC1EC6F5A87}"/>
          </ac:spMkLst>
        </pc:spChg>
      </pc:sldChg>
      <pc:sldChg chg="modSp mod modClrScheme chgLayout">
        <pc:chgData name="Kirsty Price (2305853)" userId="S::2305853@student.uwtsd.ac.uk::13842570-798e-42c1-a723-3f4ed567d7e5" providerId="AD" clId="Web-{F7E7B5B0-D3E2-5C70-8D96-E12FD8BC5CD8}" dt="2025-02-25T11:34:23.231" v="11"/>
        <pc:sldMkLst>
          <pc:docMk/>
          <pc:sldMk cId="313065972" sldId="258"/>
        </pc:sldMkLst>
        <pc:spChg chg="mod ord">
          <ac:chgData name="Kirsty Price (2305853)" userId="S::2305853@student.uwtsd.ac.uk::13842570-798e-42c1-a723-3f4ed567d7e5" providerId="AD" clId="Web-{F7E7B5B0-D3E2-5C70-8D96-E12FD8BC5CD8}" dt="2025-02-25T11:34:23.231" v="11"/>
          <ac:spMkLst>
            <pc:docMk/>
            <pc:sldMk cId="313065972" sldId="258"/>
            <ac:spMk id="2" creationId="{A0CFD4F0-31ED-7978-31AF-D179CCEEBA12}"/>
          </ac:spMkLst>
        </pc:spChg>
        <pc:spChg chg="mod ord">
          <ac:chgData name="Kirsty Price (2305853)" userId="S::2305853@student.uwtsd.ac.uk::13842570-798e-42c1-a723-3f4ed567d7e5" providerId="AD" clId="Web-{F7E7B5B0-D3E2-5C70-8D96-E12FD8BC5CD8}" dt="2025-02-25T11:34:23.231" v="11"/>
          <ac:spMkLst>
            <pc:docMk/>
            <pc:sldMk cId="313065972" sldId="258"/>
            <ac:spMk id="3" creationId="{99FDD1F4-B662-1655-A5A0-58DFFA7B16A7}"/>
          </ac:spMkLst>
        </pc:spChg>
      </pc:sldChg>
      <pc:sldChg chg="modSp mod modClrScheme chgLayout">
        <pc:chgData name="Kirsty Price (2305853)" userId="S::2305853@student.uwtsd.ac.uk::13842570-798e-42c1-a723-3f4ed567d7e5" providerId="AD" clId="Web-{F7E7B5B0-D3E2-5C70-8D96-E12FD8BC5CD8}" dt="2025-02-25T11:34:23.231" v="11"/>
        <pc:sldMkLst>
          <pc:docMk/>
          <pc:sldMk cId="2961755894" sldId="260"/>
        </pc:sldMkLst>
        <pc:spChg chg="mod ord">
          <ac:chgData name="Kirsty Price (2305853)" userId="S::2305853@student.uwtsd.ac.uk::13842570-798e-42c1-a723-3f4ed567d7e5" providerId="AD" clId="Web-{F7E7B5B0-D3E2-5C70-8D96-E12FD8BC5CD8}" dt="2025-02-25T11:34:23.231" v="11"/>
          <ac:spMkLst>
            <pc:docMk/>
            <pc:sldMk cId="2961755894" sldId="260"/>
            <ac:spMk id="2" creationId="{01AD20F9-D6A1-FC84-2D7B-01F9B8B6E0EA}"/>
          </ac:spMkLst>
        </pc:spChg>
        <pc:spChg chg="mod ord">
          <ac:chgData name="Kirsty Price (2305853)" userId="S::2305853@student.uwtsd.ac.uk::13842570-798e-42c1-a723-3f4ed567d7e5" providerId="AD" clId="Web-{F7E7B5B0-D3E2-5C70-8D96-E12FD8BC5CD8}" dt="2025-02-25T11:34:23.231" v="11"/>
          <ac:spMkLst>
            <pc:docMk/>
            <pc:sldMk cId="2961755894" sldId="260"/>
            <ac:spMk id="3" creationId="{7A3CAFA6-64E8-88CF-F85F-417BFB837326}"/>
          </ac:spMkLst>
        </pc:spChg>
      </pc:sldChg>
      <pc:sldChg chg="modSp mod modClrScheme chgLayout">
        <pc:chgData name="Kirsty Price (2305853)" userId="S::2305853@student.uwtsd.ac.uk::13842570-798e-42c1-a723-3f4ed567d7e5" providerId="AD" clId="Web-{F7E7B5B0-D3E2-5C70-8D96-E12FD8BC5CD8}" dt="2025-02-25T11:34:47.326" v="14" actId="1076"/>
        <pc:sldMkLst>
          <pc:docMk/>
          <pc:sldMk cId="1203650865" sldId="261"/>
        </pc:sldMkLst>
        <pc:spChg chg="mod ord">
          <ac:chgData name="Kirsty Price (2305853)" userId="S::2305853@student.uwtsd.ac.uk::13842570-798e-42c1-a723-3f4ed567d7e5" providerId="AD" clId="Web-{F7E7B5B0-D3E2-5C70-8D96-E12FD8BC5CD8}" dt="2025-02-25T11:34:41.451" v="13" actId="1076"/>
          <ac:spMkLst>
            <pc:docMk/>
            <pc:sldMk cId="1203650865" sldId="261"/>
            <ac:spMk id="2" creationId="{4B579399-20A5-D83D-7531-39A5123FD324}"/>
          </ac:spMkLst>
        </pc:spChg>
        <pc:spChg chg="mod ord">
          <ac:chgData name="Kirsty Price (2305853)" userId="S::2305853@student.uwtsd.ac.uk::13842570-798e-42c1-a723-3f4ed567d7e5" providerId="AD" clId="Web-{F7E7B5B0-D3E2-5C70-8D96-E12FD8BC5CD8}" dt="2025-02-25T11:34:47.326" v="14" actId="1076"/>
          <ac:spMkLst>
            <pc:docMk/>
            <pc:sldMk cId="1203650865" sldId="261"/>
            <ac:spMk id="3" creationId="{8B96A001-BD1E-827B-08CF-65415756E87A}"/>
          </ac:spMkLst>
        </pc:spChg>
      </pc:sldChg>
      <pc:sldChg chg="modSp mod modClrScheme chgLayout">
        <pc:chgData name="Kirsty Price (2305853)" userId="S::2305853@student.uwtsd.ac.uk::13842570-798e-42c1-a723-3f4ed567d7e5" providerId="AD" clId="Web-{F7E7B5B0-D3E2-5C70-8D96-E12FD8BC5CD8}" dt="2025-02-25T11:34:23.231" v="11"/>
        <pc:sldMkLst>
          <pc:docMk/>
          <pc:sldMk cId="837328846" sldId="262"/>
        </pc:sldMkLst>
        <pc:spChg chg="mod ord">
          <ac:chgData name="Kirsty Price (2305853)" userId="S::2305853@student.uwtsd.ac.uk::13842570-798e-42c1-a723-3f4ed567d7e5" providerId="AD" clId="Web-{F7E7B5B0-D3E2-5C70-8D96-E12FD8BC5CD8}" dt="2025-02-25T11:34:23.231" v="11"/>
          <ac:spMkLst>
            <pc:docMk/>
            <pc:sldMk cId="837328846" sldId="262"/>
            <ac:spMk id="2" creationId="{884CBFF7-AC35-3E47-9229-71BBF59F6F0F}"/>
          </ac:spMkLst>
        </pc:spChg>
        <pc:spChg chg="mod ord">
          <ac:chgData name="Kirsty Price (2305853)" userId="S::2305853@student.uwtsd.ac.uk::13842570-798e-42c1-a723-3f4ed567d7e5" providerId="AD" clId="Web-{F7E7B5B0-D3E2-5C70-8D96-E12FD8BC5CD8}" dt="2025-02-25T11:34:23.231" v="11"/>
          <ac:spMkLst>
            <pc:docMk/>
            <pc:sldMk cId="837328846" sldId="262"/>
            <ac:spMk id="3" creationId="{F4C40130-EA9E-B866-06A3-2E8FE61D5E3C}"/>
          </ac:spMkLst>
        </pc:spChg>
      </pc:sldChg>
      <pc:sldChg chg="modSp new">
        <pc:chgData name="Kirsty Price (2305853)" userId="S::2305853@student.uwtsd.ac.uk::13842570-798e-42c1-a723-3f4ed567d7e5" providerId="AD" clId="Web-{F7E7B5B0-D3E2-5C70-8D96-E12FD8BC5CD8}" dt="2025-02-25T11:35:07.904" v="18" actId="20577"/>
        <pc:sldMkLst>
          <pc:docMk/>
          <pc:sldMk cId="2975944818" sldId="263"/>
        </pc:sldMkLst>
        <pc:spChg chg="mod">
          <ac:chgData name="Kirsty Price (2305853)" userId="S::2305853@student.uwtsd.ac.uk::13842570-798e-42c1-a723-3f4ed567d7e5" providerId="AD" clId="Web-{F7E7B5B0-D3E2-5C70-8D96-E12FD8BC5CD8}" dt="2025-02-25T11:35:07.904" v="18" actId="20577"/>
          <ac:spMkLst>
            <pc:docMk/>
            <pc:sldMk cId="2975944818" sldId="263"/>
            <ac:spMk id="2" creationId="{4860DA72-4D13-6A18-AAC9-0733B64BF341}"/>
          </ac:spMkLst>
        </pc:spChg>
      </pc:sldChg>
      <pc:sldChg chg="modSp new">
        <pc:chgData name="Kirsty Price (2305853)" userId="S::2305853@student.uwtsd.ac.uk::13842570-798e-42c1-a723-3f4ed567d7e5" providerId="AD" clId="Web-{F7E7B5B0-D3E2-5C70-8D96-E12FD8BC5CD8}" dt="2025-02-25T11:35:25.358" v="24" actId="20577"/>
        <pc:sldMkLst>
          <pc:docMk/>
          <pc:sldMk cId="3464539623" sldId="264"/>
        </pc:sldMkLst>
        <pc:spChg chg="mod">
          <ac:chgData name="Kirsty Price (2305853)" userId="S::2305853@student.uwtsd.ac.uk::13842570-798e-42c1-a723-3f4ed567d7e5" providerId="AD" clId="Web-{F7E7B5B0-D3E2-5C70-8D96-E12FD8BC5CD8}" dt="2025-02-25T11:35:25.358" v="24" actId="20577"/>
          <ac:spMkLst>
            <pc:docMk/>
            <pc:sldMk cId="3464539623" sldId="264"/>
            <ac:spMk id="2" creationId="{1608E010-BC6D-0C23-49B9-A5EC8F9520F1}"/>
          </ac:spMkLst>
        </pc:spChg>
      </pc:sldChg>
      <pc:sldChg chg="modSp new">
        <pc:chgData name="Kirsty Price (2305853)" userId="S::2305853@student.uwtsd.ac.uk::13842570-798e-42c1-a723-3f4ed567d7e5" providerId="AD" clId="Web-{F7E7B5B0-D3E2-5C70-8D96-E12FD8BC5CD8}" dt="2025-02-25T11:39:56.255" v="28" actId="20577"/>
        <pc:sldMkLst>
          <pc:docMk/>
          <pc:sldMk cId="3266762241" sldId="265"/>
        </pc:sldMkLst>
        <pc:spChg chg="mod">
          <ac:chgData name="Kirsty Price (2305853)" userId="S::2305853@student.uwtsd.ac.uk::13842570-798e-42c1-a723-3f4ed567d7e5" providerId="AD" clId="Web-{F7E7B5B0-D3E2-5C70-8D96-E12FD8BC5CD8}" dt="2025-02-25T11:39:56.255" v="28" actId="20577"/>
          <ac:spMkLst>
            <pc:docMk/>
            <pc:sldMk cId="3266762241" sldId="265"/>
            <ac:spMk id="2" creationId="{210348AD-C595-45B3-7CC7-79BC6DD2DDD5}"/>
          </ac:spMkLst>
        </pc:spChg>
      </pc:sldChg>
      <pc:sldMasterChg chg="del delSldLayout">
        <pc:chgData name="Kirsty Price (2305853)" userId="S::2305853@student.uwtsd.ac.uk::13842570-798e-42c1-a723-3f4ed567d7e5" providerId="AD" clId="Web-{F7E7B5B0-D3E2-5C70-8D96-E12FD8BC5CD8}" dt="2025-02-25T11:06:51.515" v="0"/>
        <pc:sldMasterMkLst>
          <pc:docMk/>
          <pc:sldMasterMk cId="2460954070" sldId="2147483660"/>
        </pc:sldMasterMkLst>
        <pc:sldLayoutChg chg="del">
          <pc:chgData name="Kirsty Price (2305853)" userId="S::2305853@student.uwtsd.ac.uk::13842570-798e-42c1-a723-3f4ed567d7e5" providerId="AD" clId="Web-{F7E7B5B0-D3E2-5C70-8D96-E12FD8BC5CD8}" dt="2025-02-25T11:06:51.515" v="0"/>
          <pc:sldLayoutMkLst>
            <pc:docMk/>
            <pc:sldMasterMk cId="2460954070" sldId="2147483660"/>
            <pc:sldLayoutMk cId="2385387890" sldId="2147483661"/>
          </pc:sldLayoutMkLst>
        </pc:sldLayoutChg>
        <pc:sldLayoutChg chg="del">
          <pc:chgData name="Kirsty Price (2305853)" userId="S::2305853@student.uwtsd.ac.uk::13842570-798e-42c1-a723-3f4ed567d7e5" providerId="AD" clId="Web-{F7E7B5B0-D3E2-5C70-8D96-E12FD8BC5CD8}" dt="2025-02-25T11:06:51.515" v="0"/>
          <pc:sldLayoutMkLst>
            <pc:docMk/>
            <pc:sldMasterMk cId="2460954070" sldId="2147483660"/>
            <pc:sldLayoutMk cId="949138452" sldId="2147483662"/>
          </pc:sldLayoutMkLst>
        </pc:sldLayoutChg>
        <pc:sldLayoutChg chg="del">
          <pc:chgData name="Kirsty Price (2305853)" userId="S::2305853@student.uwtsd.ac.uk::13842570-798e-42c1-a723-3f4ed567d7e5" providerId="AD" clId="Web-{F7E7B5B0-D3E2-5C70-8D96-E12FD8BC5CD8}" dt="2025-02-25T11:06:51.515" v="0"/>
          <pc:sldLayoutMkLst>
            <pc:docMk/>
            <pc:sldMasterMk cId="2460954070" sldId="2147483660"/>
            <pc:sldLayoutMk cId="2591524520" sldId="2147483663"/>
          </pc:sldLayoutMkLst>
        </pc:sldLayoutChg>
        <pc:sldLayoutChg chg="del">
          <pc:chgData name="Kirsty Price (2305853)" userId="S::2305853@student.uwtsd.ac.uk::13842570-798e-42c1-a723-3f4ed567d7e5" providerId="AD" clId="Web-{F7E7B5B0-D3E2-5C70-8D96-E12FD8BC5CD8}" dt="2025-02-25T11:06:51.515" v="0"/>
          <pc:sldLayoutMkLst>
            <pc:docMk/>
            <pc:sldMasterMk cId="2460954070" sldId="2147483660"/>
            <pc:sldLayoutMk cId="1203092039" sldId="2147483664"/>
          </pc:sldLayoutMkLst>
        </pc:sldLayoutChg>
        <pc:sldLayoutChg chg="del">
          <pc:chgData name="Kirsty Price (2305853)" userId="S::2305853@student.uwtsd.ac.uk::13842570-798e-42c1-a723-3f4ed567d7e5" providerId="AD" clId="Web-{F7E7B5B0-D3E2-5C70-8D96-E12FD8BC5CD8}" dt="2025-02-25T11:06:51.515" v="0"/>
          <pc:sldLayoutMkLst>
            <pc:docMk/>
            <pc:sldMasterMk cId="2460954070" sldId="2147483660"/>
            <pc:sldLayoutMk cId="3733172339" sldId="2147483665"/>
          </pc:sldLayoutMkLst>
        </pc:sldLayoutChg>
        <pc:sldLayoutChg chg="del">
          <pc:chgData name="Kirsty Price (2305853)" userId="S::2305853@student.uwtsd.ac.uk::13842570-798e-42c1-a723-3f4ed567d7e5" providerId="AD" clId="Web-{F7E7B5B0-D3E2-5C70-8D96-E12FD8BC5CD8}" dt="2025-02-25T11:06:51.515" v="0"/>
          <pc:sldLayoutMkLst>
            <pc:docMk/>
            <pc:sldMasterMk cId="2460954070" sldId="2147483660"/>
            <pc:sldLayoutMk cId="3210312558" sldId="2147483666"/>
          </pc:sldLayoutMkLst>
        </pc:sldLayoutChg>
        <pc:sldLayoutChg chg="del">
          <pc:chgData name="Kirsty Price (2305853)" userId="S::2305853@student.uwtsd.ac.uk::13842570-798e-42c1-a723-3f4ed567d7e5" providerId="AD" clId="Web-{F7E7B5B0-D3E2-5C70-8D96-E12FD8BC5CD8}" dt="2025-02-25T11:06:51.515" v="0"/>
          <pc:sldLayoutMkLst>
            <pc:docMk/>
            <pc:sldMasterMk cId="2460954070" sldId="2147483660"/>
            <pc:sldLayoutMk cId="3146388984" sldId="2147483667"/>
          </pc:sldLayoutMkLst>
        </pc:sldLayoutChg>
        <pc:sldLayoutChg chg="del">
          <pc:chgData name="Kirsty Price (2305853)" userId="S::2305853@student.uwtsd.ac.uk::13842570-798e-42c1-a723-3f4ed567d7e5" providerId="AD" clId="Web-{F7E7B5B0-D3E2-5C70-8D96-E12FD8BC5CD8}" dt="2025-02-25T11:06:51.515" v="0"/>
          <pc:sldLayoutMkLst>
            <pc:docMk/>
            <pc:sldMasterMk cId="2460954070" sldId="2147483660"/>
            <pc:sldLayoutMk cId="3171841454" sldId="2147483668"/>
          </pc:sldLayoutMkLst>
        </pc:sldLayoutChg>
        <pc:sldLayoutChg chg="del">
          <pc:chgData name="Kirsty Price (2305853)" userId="S::2305853@student.uwtsd.ac.uk::13842570-798e-42c1-a723-3f4ed567d7e5" providerId="AD" clId="Web-{F7E7B5B0-D3E2-5C70-8D96-E12FD8BC5CD8}" dt="2025-02-25T11:06:51.515" v="0"/>
          <pc:sldLayoutMkLst>
            <pc:docMk/>
            <pc:sldMasterMk cId="2460954070" sldId="2147483660"/>
            <pc:sldLayoutMk cId="1718958274" sldId="2147483669"/>
          </pc:sldLayoutMkLst>
        </pc:sldLayoutChg>
        <pc:sldLayoutChg chg="del">
          <pc:chgData name="Kirsty Price (2305853)" userId="S::2305853@student.uwtsd.ac.uk::13842570-798e-42c1-a723-3f4ed567d7e5" providerId="AD" clId="Web-{F7E7B5B0-D3E2-5C70-8D96-E12FD8BC5CD8}" dt="2025-02-25T11:06:51.515" v="0"/>
          <pc:sldLayoutMkLst>
            <pc:docMk/>
            <pc:sldMasterMk cId="2460954070" sldId="2147483660"/>
            <pc:sldLayoutMk cId="2202905451" sldId="2147483670"/>
          </pc:sldLayoutMkLst>
        </pc:sldLayoutChg>
        <pc:sldLayoutChg chg="del">
          <pc:chgData name="Kirsty Price (2305853)" userId="S::2305853@student.uwtsd.ac.uk::13842570-798e-42c1-a723-3f4ed567d7e5" providerId="AD" clId="Web-{F7E7B5B0-D3E2-5C70-8D96-E12FD8BC5CD8}" dt="2025-02-25T11:06:51.515" v="0"/>
          <pc:sldLayoutMkLst>
            <pc:docMk/>
            <pc:sldMasterMk cId="2460954070" sldId="2147483660"/>
            <pc:sldLayoutMk cId="3479445657" sldId="2147483671"/>
          </pc:sldLayoutMkLst>
        </pc:sldLayoutChg>
      </pc:sldMasterChg>
      <pc:sldMasterChg chg="add del addSldLayout delSldLayout modSldLayout">
        <pc:chgData name="Kirsty Price (2305853)" userId="S::2305853@student.uwtsd.ac.uk::13842570-798e-42c1-a723-3f4ed567d7e5" providerId="AD" clId="Web-{F7E7B5B0-D3E2-5C70-8D96-E12FD8BC5CD8}" dt="2025-02-25T11:32:15.416" v="8"/>
        <pc:sldMasterMkLst>
          <pc:docMk/>
          <pc:sldMasterMk cId="3732353319" sldId="2147483672"/>
        </pc:sldMasterMkLst>
        <pc:sldLayoutChg chg="add del mod replId">
          <pc:chgData name="Kirsty Price (2305853)" userId="S::2305853@student.uwtsd.ac.uk::13842570-798e-42c1-a723-3f4ed567d7e5" providerId="AD" clId="Web-{F7E7B5B0-D3E2-5C70-8D96-E12FD8BC5CD8}" dt="2025-02-25T11:32:15.416" v="8"/>
          <pc:sldLayoutMkLst>
            <pc:docMk/>
            <pc:sldMasterMk cId="3732353319" sldId="2147483672"/>
            <pc:sldLayoutMk cId="3367379813" sldId="2147483673"/>
          </pc:sldLayoutMkLst>
        </pc:sldLayoutChg>
        <pc:sldLayoutChg chg="add del mod replId">
          <pc:chgData name="Kirsty Price (2305853)" userId="S::2305853@student.uwtsd.ac.uk::13842570-798e-42c1-a723-3f4ed567d7e5" providerId="AD" clId="Web-{F7E7B5B0-D3E2-5C70-8D96-E12FD8BC5CD8}" dt="2025-02-25T11:32:15.416" v="8"/>
          <pc:sldLayoutMkLst>
            <pc:docMk/>
            <pc:sldMasterMk cId="3732353319" sldId="2147483672"/>
            <pc:sldLayoutMk cId="2934651183" sldId="2147483674"/>
          </pc:sldLayoutMkLst>
        </pc:sldLayoutChg>
        <pc:sldLayoutChg chg="add del mod replId">
          <pc:chgData name="Kirsty Price (2305853)" userId="S::2305853@student.uwtsd.ac.uk::13842570-798e-42c1-a723-3f4ed567d7e5" providerId="AD" clId="Web-{F7E7B5B0-D3E2-5C70-8D96-E12FD8BC5CD8}" dt="2025-02-25T11:32:15.416" v="8"/>
          <pc:sldLayoutMkLst>
            <pc:docMk/>
            <pc:sldMasterMk cId="3732353319" sldId="2147483672"/>
            <pc:sldLayoutMk cId="2514692934" sldId="2147483675"/>
          </pc:sldLayoutMkLst>
        </pc:sldLayoutChg>
        <pc:sldLayoutChg chg="add del mod replId">
          <pc:chgData name="Kirsty Price (2305853)" userId="S::2305853@student.uwtsd.ac.uk::13842570-798e-42c1-a723-3f4ed567d7e5" providerId="AD" clId="Web-{F7E7B5B0-D3E2-5C70-8D96-E12FD8BC5CD8}" dt="2025-02-25T11:32:15.416" v="8"/>
          <pc:sldLayoutMkLst>
            <pc:docMk/>
            <pc:sldMasterMk cId="3732353319" sldId="2147483672"/>
            <pc:sldLayoutMk cId="3026977545" sldId="2147483676"/>
          </pc:sldLayoutMkLst>
        </pc:sldLayoutChg>
        <pc:sldLayoutChg chg="add del mod replId">
          <pc:chgData name="Kirsty Price (2305853)" userId="S::2305853@student.uwtsd.ac.uk::13842570-798e-42c1-a723-3f4ed567d7e5" providerId="AD" clId="Web-{F7E7B5B0-D3E2-5C70-8D96-E12FD8BC5CD8}" dt="2025-02-25T11:32:15.416" v="8"/>
          <pc:sldLayoutMkLst>
            <pc:docMk/>
            <pc:sldMasterMk cId="3732353319" sldId="2147483672"/>
            <pc:sldLayoutMk cId="1129833053" sldId="2147483677"/>
          </pc:sldLayoutMkLst>
        </pc:sldLayoutChg>
        <pc:sldLayoutChg chg="add del mod replId">
          <pc:chgData name="Kirsty Price (2305853)" userId="S::2305853@student.uwtsd.ac.uk::13842570-798e-42c1-a723-3f4ed567d7e5" providerId="AD" clId="Web-{F7E7B5B0-D3E2-5C70-8D96-E12FD8BC5CD8}" dt="2025-02-25T11:32:15.416" v="8"/>
          <pc:sldLayoutMkLst>
            <pc:docMk/>
            <pc:sldMasterMk cId="3732353319" sldId="2147483672"/>
            <pc:sldLayoutMk cId="3765234201" sldId="2147483678"/>
          </pc:sldLayoutMkLst>
        </pc:sldLayoutChg>
        <pc:sldLayoutChg chg="add del mod replId">
          <pc:chgData name="Kirsty Price (2305853)" userId="S::2305853@student.uwtsd.ac.uk::13842570-798e-42c1-a723-3f4ed567d7e5" providerId="AD" clId="Web-{F7E7B5B0-D3E2-5C70-8D96-E12FD8BC5CD8}" dt="2025-02-25T11:32:15.416" v="8"/>
          <pc:sldLayoutMkLst>
            <pc:docMk/>
            <pc:sldMasterMk cId="3732353319" sldId="2147483672"/>
            <pc:sldLayoutMk cId="2018783120" sldId="2147483679"/>
          </pc:sldLayoutMkLst>
        </pc:sldLayoutChg>
        <pc:sldLayoutChg chg="add del mod replId">
          <pc:chgData name="Kirsty Price (2305853)" userId="S::2305853@student.uwtsd.ac.uk::13842570-798e-42c1-a723-3f4ed567d7e5" providerId="AD" clId="Web-{F7E7B5B0-D3E2-5C70-8D96-E12FD8BC5CD8}" dt="2025-02-25T11:32:15.416" v="8"/>
          <pc:sldLayoutMkLst>
            <pc:docMk/>
            <pc:sldMasterMk cId="3732353319" sldId="2147483672"/>
            <pc:sldLayoutMk cId="3873338546" sldId="2147483680"/>
          </pc:sldLayoutMkLst>
        </pc:sldLayoutChg>
        <pc:sldLayoutChg chg="add del mod replId">
          <pc:chgData name="Kirsty Price (2305853)" userId="S::2305853@student.uwtsd.ac.uk::13842570-798e-42c1-a723-3f4ed567d7e5" providerId="AD" clId="Web-{F7E7B5B0-D3E2-5C70-8D96-E12FD8BC5CD8}" dt="2025-02-25T11:32:15.416" v="8"/>
          <pc:sldLayoutMkLst>
            <pc:docMk/>
            <pc:sldMasterMk cId="3732353319" sldId="2147483672"/>
            <pc:sldLayoutMk cId="2919289801" sldId="2147483681"/>
          </pc:sldLayoutMkLst>
        </pc:sldLayoutChg>
        <pc:sldLayoutChg chg="add del mod replId">
          <pc:chgData name="Kirsty Price (2305853)" userId="S::2305853@student.uwtsd.ac.uk::13842570-798e-42c1-a723-3f4ed567d7e5" providerId="AD" clId="Web-{F7E7B5B0-D3E2-5C70-8D96-E12FD8BC5CD8}" dt="2025-02-25T11:32:15.416" v="8"/>
          <pc:sldLayoutMkLst>
            <pc:docMk/>
            <pc:sldMasterMk cId="3732353319" sldId="2147483672"/>
            <pc:sldLayoutMk cId="3106938912" sldId="2147483682"/>
          </pc:sldLayoutMkLst>
        </pc:sldLayoutChg>
        <pc:sldLayoutChg chg="add del mod replId">
          <pc:chgData name="Kirsty Price (2305853)" userId="S::2305853@student.uwtsd.ac.uk::13842570-798e-42c1-a723-3f4ed567d7e5" providerId="AD" clId="Web-{F7E7B5B0-D3E2-5C70-8D96-E12FD8BC5CD8}" dt="2025-02-25T11:32:15.416" v="8"/>
          <pc:sldLayoutMkLst>
            <pc:docMk/>
            <pc:sldMasterMk cId="3732353319" sldId="2147483672"/>
            <pc:sldLayoutMk cId="427116784" sldId="2147483683"/>
          </pc:sldLayoutMkLst>
        </pc:sldLayoutChg>
        <pc:sldLayoutChg chg="add del mod replId">
          <pc:chgData name="Kirsty Price (2305853)" userId="S::2305853@student.uwtsd.ac.uk::13842570-798e-42c1-a723-3f4ed567d7e5" providerId="AD" clId="Web-{F7E7B5B0-D3E2-5C70-8D96-E12FD8BC5CD8}" dt="2025-02-25T11:32:15.416" v="8"/>
          <pc:sldLayoutMkLst>
            <pc:docMk/>
            <pc:sldMasterMk cId="3732353319" sldId="2147483672"/>
            <pc:sldLayoutMk cId="833825917" sldId="2147483684"/>
          </pc:sldLayoutMkLst>
        </pc:sldLayoutChg>
        <pc:sldLayoutChg chg="add del mod replId">
          <pc:chgData name="Kirsty Price (2305853)" userId="S::2305853@student.uwtsd.ac.uk::13842570-798e-42c1-a723-3f4ed567d7e5" providerId="AD" clId="Web-{F7E7B5B0-D3E2-5C70-8D96-E12FD8BC5CD8}" dt="2025-02-25T11:32:15.416" v="8"/>
          <pc:sldLayoutMkLst>
            <pc:docMk/>
            <pc:sldMasterMk cId="3732353319" sldId="2147483672"/>
            <pc:sldLayoutMk cId="2671346705" sldId="2147483685"/>
          </pc:sldLayoutMkLst>
        </pc:sldLayoutChg>
        <pc:sldLayoutChg chg="add del mod replId">
          <pc:chgData name="Kirsty Price (2305853)" userId="S::2305853@student.uwtsd.ac.uk::13842570-798e-42c1-a723-3f4ed567d7e5" providerId="AD" clId="Web-{F7E7B5B0-D3E2-5C70-8D96-E12FD8BC5CD8}" dt="2025-02-25T11:32:15.416" v="8"/>
          <pc:sldLayoutMkLst>
            <pc:docMk/>
            <pc:sldMasterMk cId="3732353319" sldId="2147483672"/>
            <pc:sldLayoutMk cId="3929196383" sldId="2147483686"/>
          </pc:sldLayoutMkLst>
        </pc:sldLayoutChg>
        <pc:sldLayoutChg chg="add del mod replId">
          <pc:chgData name="Kirsty Price (2305853)" userId="S::2305853@student.uwtsd.ac.uk::13842570-798e-42c1-a723-3f4ed567d7e5" providerId="AD" clId="Web-{F7E7B5B0-D3E2-5C70-8D96-E12FD8BC5CD8}" dt="2025-02-25T11:32:15.416" v="8"/>
          <pc:sldLayoutMkLst>
            <pc:docMk/>
            <pc:sldMasterMk cId="3732353319" sldId="2147483672"/>
            <pc:sldLayoutMk cId="193927455" sldId="2147483687"/>
          </pc:sldLayoutMkLst>
        </pc:sldLayoutChg>
        <pc:sldLayoutChg chg="add del mod replId">
          <pc:chgData name="Kirsty Price (2305853)" userId="S::2305853@student.uwtsd.ac.uk::13842570-798e-42c1-a723-3f4ed567d7e5" providerId="AD" clId="Web-{F7E7B5B0-D3E2-5C70-8D96-E12FD8BC5CD8}" dt="2025-02-25T11:32:15.416" v="8"/>
          <pc:sldLayoutMkLst>
            <pc:docMk/>
            <pc:sldMasterMk cId="3732353319" sldId="2147483672"/>
            <pc:sldLayoutMk cId="1711449830" sldId="2147483688"/>
          </pc:sldLayoutMkLst>
        </pc:sldLayoutChg>
      </pc:sldMasterChg>
      <pc:sldMasterChg chg="add del addSldLayout delSldLayout modSldLayout">
        <pc:chgData name="Kirsty Price (2305853)" userId="S::2305853@student.uwtsd.ac.uk::13842570-798e-42c1-a723-3f4ed567d7e5" providerId="AD" clId="Web-{F7E7B5B0-D3E2-5C70-8D96-E12FD8BC5CD8}" dt="2025-02-25T11:32:25.651" v="9"/>
        <pc:sldMasterMkLst>
          <pc:docMk/>
          <pc:sldMasterMk cId="3049605069" sldId="2147483689"/>
        </pc:sldMasterMkLst>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3387390395" sldId="2147483690"/>
          </pc:sldLayoutMkLst>
        </pc:sldLayoutChg>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3380815745" sldId="2147483691"/>
          </pc:sldLayoutMkLst>
        </pc:sldLayoutChg>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1844592243" sldId="2147483692"/>
          </pc:sldLayoutMkLst>
        </pc:sldLayoutChg>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3904157164" sldId="2147483693"/>
          </pc:sldLayoutMkLst>
        </pc:sldLayoutChg>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2661260854" sldId="2147483694"/>
          </pc:sldLayoutMkLst>
        </pc:sldLayoutChg>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610147077" sldId="2147483695"/>
          </pc:sldLayoutMkLst>
        </pc:sldLayoutChg>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3427547195" sldId="2147483696"/>
          </pc:sldLayoutMkLst>
        </pc:sldLayoutChg>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1156890317" sldId="2147483697"/>
          </pc:sldLayoutMkLst>
        </pc:sldLayoutChg>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2498988286" sldId="2147483698"/>
          </pc:sldLayoutMkLst>
        </pc:sldLayoutChg>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619395337" sldId="2147483699"/>
          </pc:sldLayoutMkLst>
        </pc:sldLayoutChg>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713043212" sldId="2147483700"/>
          </pc:sldLayoutMkLst>
        </pc:sldLayoutChg>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972860991" sldId="2147483701"/>
          </pc:sldLayoutMkLst>
        </pc:sldLayoutChg>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3719141197" sldId="2147483702"/>
          </pc:sldLayoutMkLst>
        </pc:sldLayoutChg>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1895304675" sldId="2147483703"/>
          </pc:sldLayoutMkLst>
        </pc:sldLayoutChg>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3622597395" sldId="2147483704"/>
          </pc:sldLayoutMkLst>
        </pc:sldLayoutChg>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1953613891" sldId="2147483705"/>
          </pc:sldLayoutMkLst>
        </pc:sldLayoutChg>
        <pc:sldLayoutChg chg="add del mod replId">
          <pc:chgData name="Kirsty Price (2305853)" userId="S::2305853@student.uwtsd.ac.uk::13842570-798e-42c1-a723-3f4ed567d7e5" providerId="AD" clId="Web-{F7E7B5B0-D3E2-5C70-8D96-E12FD8BC5CD8}" dt="2025-02-25T11:32:25.651" v="9"/>
          <pc:sldLayoutMkLst>
            <pc:docMk/>
            <pc:sldMasterMk cId="3049605069" sldId="2147483689"/>
            <pc:sldLayoutMk cId="1163036133" sldId="2147483706"/>
          </pc:sldLayoutMkLst>
        </pc:sldLayoutChg>
      </pc:sldMasterChg>
      <pc:sldMasterChg chg="add del addSldLayout delSldLayout modSldLayout">
        <pc:chgData name="Kirsty Price (2305853)" userId="S::2305853@student.uwtsd.ac.uk::13842570-798e-42c1-a723-3f4ed567d7e5" providerId="AD" clId="Web-{F7E7B5B0-D3E2-5C70-8D96-E12FD8BC5CD8}" dt="2025-02-25T11:34:03.778" v="10"/>
        <pc:sldMasterMkLst>
          <pc:docMk/>
          <pc:sldMasterMk cId="1670488989" sldId="2147483707"/>
        </pc:sldMasterMkLst>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3463285370" sldId="2147483708"/>
          </pc:sldLayoutMkLst>
        </pc:sldLayoutChg>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3313550099" sldId="2147483709"/>
          </pc:sldLayoutMkLst>
        </pc:sldLayoutChg>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3196048159" sldId="2147483710"/>
          </pc:sldLayoutMkLst>
        </pc:sldLayoutChg>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3806927197" sldId="2147483711"/>
          </pc:sldLayoutMkLst>
        </pc:sldLayoutChg>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1924341131" sldId="2147483712"/>
          </pc:sldLayoutMkLst>
        </pc:sldLayoutChg>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2696836797" sldId="2147483713"/>
          </pc:sldLayoutMkLst>
        </pc:sldLayoutChg>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3157727941" sldId="2147483714"/>
          </pc:sldLayoutMkLst>
        </pc:sldLayoutChg>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2459434374" sldId="2147483715"/>
          </pc:sldLayoutMkLst>
        </pc:sldLayoutChg>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164102903" sldId="2147483716"/>
          </pc:sldLayoutMkLst>
        </pc:sldLayoutChg>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1376604902" sldId="2147483717"/>
          </pc:sldLayoutMkLst>
        </pc:sldLayoutChg>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3218015891" sldId="2147483718"/>
          </pc:sldLayoutMkLst>
        </pc:sldLayoutChg>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2458670946" sldId="2147483719"/>
          </pc:sldLayoutMkLst>
        </pc:sldLayoutChg>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686647843" sldId="2147483720"/>
          </pc:sldLayoutMkLst>
        </pc:sldLayoutChg>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660678069" sldId="2147483721"/>
          </pc:sldLayoutMkLst>
        </pc:sldLayoutChg>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3585713811" sldId="2147483722"/>
          </pc:sldLayoutMkLst>
        </pc:sldLayoutChg>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3025713913" sldId="2147483723"/>
          </pc:sldLayoutMkLst>
        </pc:sldLayoutChg>
        <pc:sldLayoutChg chg="add del mod replId">
          <pc:chgData name="Kirsty Price (2305853)" userId="S::2305853@student.uwtsd.ac.uk::13842570-798e-42c1-a723-3f4ed567d7e5" providerId="AD" clId="Web-{F7E7B5B0-D3E2-5C70-8D96-E12FD8BC5CD8}" dt="2025-02-25T11:34:03.778" v="10"/>
          <pc:sldLayoutMkLst>
            <pc:docMk/>
            <pc:sldMasterMk cId="1670488989" sldId="2147483707"/>
            <pc:sldLayoutMk cId="3680693606" sldId="2147483724"/>
          </pc:sldLayoutMkLst>
        </pc:sldLayoutChg>
      </pc:sldMasterChg>
      <pc:sldMasterChg chg="add del addSldLayout delSldLayout modSldLayout">
        <pc:chgData name="Kirsty Price (2305853)" userId="S::2305853@student.uwtsd.ac.uk::13842570-798e-42c1-a723-3f4ed567d7e5" providerId="AD" clId="Web-{F7E7B5B0-D3E2-5C70-8D96-E12FD8BC5CD8}" dt="2025-02-25T11:34:23.231" v="11"/>
        <pc:sldMasterMkLst>
          <pc:docMk/>
          <pc:sldMasterMk cId="725673397" sldId="2147483725"/>
        </pc:sldMasterMkLst>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2473621659" sldId="2147483726"/>
          </pc:sldLayoutMkLst>
        </pc:sldLayoutChg>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2594784861" sldId="2147483727"/>
          </pc:sldLayoutMkLst>
        </pc:sldLayoutChg>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498122502" sldId="2147483728"/>
          </pc:sldLayoutMkLst>
        </pc:sldLayoutChg>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3221694485" sldId="2147483729"/>
          </pc:sldLayoutMkLst>
        </pc:sldLayoutChg>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534015594" sldId="2147483730"/>
          </pc:sldLayoutMkLst>
        </pc:sldLayoutChg>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3598826124" sldId="2147483731"/>
          </pc:sldLayoutMkLst>
        </pc:sldLayoutChg>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3209621791" sldId="2147483732"/>
          </pc:sldLayoutMkLst>
        </pc:sldLayoutChg>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1889467247" sldId="2147483733"/>
          </pc:sldLayoutMkLst>
        </pc:sldLayoutChg>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119262949" sldId="2147483734"/>
          </pc:sldLayoutMkLst>
        </pc:sldLayoutChg>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2367129658" sldId="2147483735"/>
          </pc:sldLayoutMkLst>
        </pc:sldLayoutChg>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640708699" sldId="2147483736"/>
          </pc:sldLayoutMkLst>
        </pc:sldLayoutChg>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2077132737" sldId="2147483737"/>
          </pc:sldLayoutMkLst>
        </pc:sldLayoutChg>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4104173670" sldId="2147483738"/>
          </pc:sldLayoutMkLst>
        </pc:sldLayoutChg>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276557268" sldId="2147483739"/>
          </pc:sldLayoutMkLst>
        </pc:sldLayoutChg>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2048308164" sldId="2147483740"/>
          </pc:sldLayoutMkLst>
        </pc:sldLayoutChg>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578626220" sldId="2147483741"/>
          </pc:sldLayoutMkLst>
        </pc:sldLayoutChg>
        <pc:sldLayoutChg chg="add del mod replId">
          <pc:chgData name="Kirsty Price (2305853)" userId="S::2305853@student.uwtsd.ac.uk::13842570-798e-42c1-a723-3f4ed567d7e5" providerId="AD" clId="Web-{F7E7B5B0-D3E2-5C70-8D96-E12FD8BC5CD8}" dt="2025-02-25T11:34:23.231" v="11"/>
          <pc:sldLayoutMkLst>
            <pc:docMk/>
            <pc:sldMasterMk cId="725673397" sldId="2147483725"/>
            <pc:sldLayoutMk cId="396474984" sldId="2147483742"/>
          </pc:sldLayoutMkLst>
        </pc:sldLayoutChg>
      </pc:sldMasterChg>
      <pc:sldMasterChg chg="add addSldLayout modSldLayout">
        <pc:chgData name="Kirsty Price (2305853)" userId="S::2305853@student.uwtsd.ac.uk::13842570-798e-42c1-a723-3f4ed567d7e5" providerId="AD" clId="Web-{F7E7B5B0-D3E2-5C70-8D96-E12FD8BC5CD8}" dt="2025-02-25T11:34:23.231" v="11"/>
        <pc:sldMasterMkLst>
          <pc:docMk/>
          <pc:sldMasterMk cId="2571170101" sldId="2147483743"/>
        </pc:sldMasterMkLst>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3356047524" sldId="2147483744"/>
          </pc:sldLayoutMkLst>
        </pc:sldLayoutChg>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2879071604" sldId="2147483745"/>
          </pc:sldLayoutMkLst>
        </pc:sldLayoutChg>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3988726309" sldId="2147483746"/>
          </pc:sldLayoutMkLst>
        </pc:sldLayoutChg>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2433046868" sldId="2147483747"/>
          </pc:sldLayoutMkLst>
        </pc:sldLayoutChg>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222300108" sldId="2147483748"/>
          </pc:sldLayoutMkLst>
        </pc:sldLayoutChg>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3340143437" sldId="2147483749"/>
          </pc:sldLayoutMkLst>
        </pc:sldLayoutChg>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330210029" sldId="2147483750"/>
          </pc:sldLayoutMkLst>
        </pc:sldLayoutChg>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3660084303" sldId="2147483751"/>
          </pc:sldLayoutMkLst>
        </pc:sldLayoutChg>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3014531429" sldId="2147483752"/>
          </pc:sldLayoutMkLst>
        </pc:sldLayoutChg>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946606895" sldId="2147483753"/>
          </pc:sldLayoutMkLst>
        </pc:sldLayoutChg>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1608132810" sldId="2147483754"/>
          </pc:sldLayoutMkLst>
        </pc:sldLayoutChg>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968611877" sldId="2147483755"/>
          </pc:sldLayoutMkLst>
        </pc:sldLayoutChg>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1837436233" sldId="2147483756"/>
          </pc:sldLayoutMkLst>
        </pc:sldLayoutChg>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2670484316" sldId="2147483757"/>
          </pc:sldLayoutMkLst>
        </pc:sldLayoutChg>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565254717" sldId="2147483758"/>
          </pc:sldLayoutMkLst>
        </pc:sldLayoutChg>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2093971740" sldId="2147483759"/>
          </pc:sldLayoutMkLst>
        </pc:sldLayoutChg>
        <pc:sldLayoutChg chg="add mod replId">
          <pc:chgData name="Kirsty Price (2305853)" userId="S::2305853@student.uwtsd.ac.uk::13842570-798e-42c1-a723-3f4ed567d7e5" providerId="AD" clId="Web-{F7E7B5B0-D3E2-5C70-8D96-E12FD8BC5CD8}" dt="2025-02-25T11:34:23.231" v="11"/>
          <pc:sldLayoutMkLst>
            <pc:docMk/>
            <pc:sldMasterMk cId="2571170101" sldId="2147483743"/>
            <pc:sldLayoutMk cId="1461445435" sldId="2147483760"/>
          </pc:sldLayoutMkLst>
        </pc:sldLayoutChg>
      </pc:sldMasterChg>
    </pc:docChg>
  </pc:docChgLst>
  <pc:docChgLst>
    <pc:chgData name="Kirsty Price (2305853)" userId="S::2305853@student.uwtsd.ac.uk::13842570-798e-42c1-a723-3f4ed567d7e5" providerId="AD" clId="Web-{CACC2036-8CE1-D75F-47EC-095B94C75BDB}"/>
    <pc:docChg chg="addSld delSld modSld">
      <pc:chgData name="Kirsty Price (2305853)" userId="S::2305853@student.uwtsd.ac.uk::13842570-798e-42c1-a723-3f4ed567d7e5" providerId="AD" clId="Web-{CACC2036-8CE1-D75F-47EC-095B94C75BDB}" dt="2025-02-19T17:10:04.047" v="396" actId="20577"/>
      <pc:docMkLst>
        <pc:docMk/>
      </pc:docMkLst>
      <pc:sldChg chg="modSp">
        <pc:chgData name="Kirsty Price (2305853)" userId="S::2305853@student.uwtsd.ac.uk::13842570-798e-42c1-a723-3f4ed567d7e5" providerId="AD" clId="Web-{CACC2036-8CE1-D75F-47EC-095B94C75BDB}" dt="2025-02-19T16:29:00.487" v="305" actId="20577"/>
        <pc:sldMkLst>
          <pc:docMk/>
          <pc:sldMk cId="109857222" sldId="256"/>
        </pc:sldMkLst>
        <pc:spChg chg="mod">
          <ac:chgData name="Kirsty Price (2305853)" userId="S::2305853@student.uwtsd.ac.uk::13842570-798e-42c1-a723-3f4ed567d7e5" providerId="AD" clId="Web-{CACC2036-8CE1-D75F-47EC-095B94C75BDB}" dt="2025-02-19T16:29:00.487" v="305" actId="20577"/>
          <ac:spMkLst>
            <pc:docMk/>
            <pc:sldMk cId="109857222" sldId="256"/>
            <ac:spMk id="3" creationId="{00000000-0000-0000-0000-000000000000}"/>
          </ac:spMkLst>
        </pc:spChg>
      </pc:sldChg>
      <pc:sldChg chg="modSp">
        <pc:chgData name="Kirsty Price (2305853)" userId="S::2305853@student.uwtsd.ac.uk::13842570-798e-42c1-a723-3f4ed567d7e5" providerId="AD" clId="Web-{CACC2036-8CE1-D75F-47EC-095B94C75BDB}" dt="2025-02-19T16:23:56.829" v="237" actId="20577"/>
        <pc:sldMkLst>
          <pc:docMk/>
          <pc:sldMk cId="313065972" sldId="258"/>
        </pc:sldMkLst>
        <pc:spChg chg="mod">
          <ac:chgData name="Kirsty Price (2305853)" userId="S::2305853@student.uwtsd.ac.uk::13842570-798e-42c1-a723-3f4ed567d7e5" providerId="AD" clId="Web-{CACC2036-8CE1-D75F-47EC-095B94C75BDB}" dt="2025-02-19T16:23:56.829" v="237" actId="20577"/>
          <ac:spMkLst>
            <pc:docMk/>
            <pc:sldMk cId="313065972" sldId="258"/>
            <ac:spMk id="3" creationId="{99FDD1F4-B662-1655-A5A0-58DFFA7B16A7}"/>
          </ac:spMkLst>
        </pc:spChg>
      </pc:sldChg>
      <pc:sldChg chg="modSp del">
        <pc:chgData name="Kirsty Price (2305853)" userId="S::2305853@student.uwtsd.ac.uk::13842570-798e-42c1-a723-3f4ed567d7e5" providerId="AD" clId="Web-{CACC2036-8CE1-D75F-47EC-095B94C75BDB}" dt="2025-02-19T16:32:00.388" v="312"/>
        <pc:sldMkLst>
          <pc:docMk/>
          <pc:sldMk cId="3507663292" sldId="259"/>
        </pc:sldMkLst>
        <pc:spChg chg="mod">
          <ac:chgData name="Kirsty Price (2305853)" userId="S::2305853@student.uwtsd.ac.uk::13842570-798e-42c1-a723-3f4ed567d7e5" providerId="AD" clId="Web-{CACC2036-8CE1-D75F-47EC-095B94C75BDB}" dt="2025-02-19T16:31:31.965" v="308" actId="14100"/>
          <ac:spMkLst>
            <pc:docMk/>
            <pc:sldMk cId="3507663292" sldId="259"/>
            <ac:spMk id="2" creationId="{271A088E-D1D3-DA68-48A2-9FA4149A8E9C}"/>
          </ac:spMkLst>
        </pc:spChg>
        <pc:spChg chg="mod">
          <ac:chgData name="Kirsty Price (2305853)" userId="S::2305853@student.uwtsd.ac.uk::13842570-798e-42c1-a723-3f4ed567d7e5" providerId="AD" clId="Web-{CACC2036-8CE1-D75F-47EC-095B94C75BDB}" dt="2025-02-19T16:31:05.573" v="306" actId="14100"/>
          <ac:spMkLst>
            <pc:docMk/>
            <pc:sldMk cId="3507663292" sldId="259"/>
            <ac:spMk id="3" creationId="{2CCB72BC-D0F3-9DCC-7518-57A308CDA355}"/>
          </ac:spMkLst>
        </pc:spChg>
      </pc:sldChg>
      <pc:sldChg chg="modSp">
        <pc:chgData name="Kirsty Price (2305853)" userId="S::2305853@student.uwtsd.ac.uk::13842570-798e-42c1-a723-3f4ed567d7e5" providerId="AD" clId="Web-{CACC2036-8CE1-D75F-47EC-095B94C75BDB}" dt="2025-02-19T15:48:22.219" v="211" actId="20577"/>
        <pc:sldMkLst>
          <pc:docMk/>
          <pc:sldMk cId="2961755894" sldId="260"/>
        </pc:sldMkLst>
        <pc:spChg chg="mod">
          <ac:chgData name="Kirsty Price (2305853)" userId="S::2305853@student.uwtsd.ac.uk::13842570-798e-42c1-a723-3f4ed567d7e5" providerId="AD" clId="Web-{CACC2036-8CE1-D75F-47EC-095B94C75BDB}" dt="2025-02-19T15:48:22.219" v="211" actId="20577"/>
          <ac:spMkLst>
            <pc:docMk/>
            <pc:sldMk cId="2961755894" sldId="260"/>
            <ac:spMk id="2" creationId="{01AD20F9-D6A1-FC84-2D7B-01F9B8B6E0EA}"/>
          </ac:spMkLst>
        </pc:spChg>
      </pc:sldChg>
      <pc:sldChg chg="modSp new">
        <pc:chgData name="Kirsty Price (2305853)" userId="S::2305853@student.uwtsd.ac.uk::13842570-798e-42c1-a723-3f4ed567d7e5" providerId="AD" clId="Web-{CACC2036-8CE1-D75F-47EC-095B94C75BDB}" dt="2025-02-19T17:10:04.047" v="396" actId="20577"/>
        <pc:sldMkLst>
          <pc:docMk/>
          <pc:sldMk cId="1203650865" sldId="261"/>
        </pc:sldMkLst>
        <pc:spChg chg="mod">
          <ac:chgData name="Kirsty Price (2305853)" userId="S::2305853@student.uwtsd.ac.uk::13842570-798e-42c1-a723-3f4ed567d7e5" providerId="AD" clId="Web-{CACC2036-8CE1-D75F-47EC-095B94C75BDB}" dt="2025-02-19T14:57:50.974" v="10" actId="20577"/>
          <ac:spMkLst>
            <pc:docMk/>
            <pc:sldMk cId="1203650865" sldId="261"/>
            <ac:spMk id="2" creationId="{4B579399-20A5-D83D-7531-39A5123FD324}"/>
          </ac:spMkLst>
        </pc:spChg>
        <pc:spChg chg="mod">
          <ac:chgData name="Kirsty Price (2305853)" userId="S::2305853@student.uwtsd.ac.uk::13842570-798e-42c1-a723-3f4ed567d7e5" providerId="AD" clId="Web-{CACC2036-8CE1-D75F-47EC-095B94C75BDB}" dt="2025-02-19T17:10:04.047" v="396" actId="20577"/>
          <ac:spMkLst>
            <pc:docMk/>
            <pc:sldMk cId="1203650865" sldId="261"/>
            <ac:spMk id="3" creationId="{8B96A001-BD1E-827B-08CF-65415756E87A}"/>
          </ac:spMkLst>
        </pc:spChg>
      </pc:sldChg>
      <pc:sldChg chg="modSp new">
        <pc:chgData name="Kirsty Price (2305853)" userId="S::2305853@student.uwtsd.ac.uk::13842570-798e-42c1-a723-3f4ed567d7e5" providerId="AD" clId="Web-{CACC2036-8CE1-D75F-47EC-095B94C75BDB}" dt="2025-02-19T17:07:50.620" v="338" actId="20577"/>
        <pc:sldMkLst>
          <pc:docMk/>
          <pc:sldMk cId="837328846" sldId="262"/>
        </pc:sldMkLst>
        <pc:spChg chg="mod">
          <ac:chgData name="Kirsty Price (2305853)" userId="S::2305853@student.uwtsd.ac.uk::13842570-798e-42c1-a723-3f4ed567d7e5" providerId="AD" clId="Web-{CACC2036-8CE1-D75F-47EC-095B94C75BDB}" dt="2025-02-19T16:31:55.654" v="311" actId="20577"/>
          <ac:spMkLst>
            <pc:docMk/>
            <pc:sldMk cId="837328846" sldId="262"/>
            <ac:spMk id="2" creationId="{884CBFF7-AC35-3E47-9229-71BBF59F6F0F}"/>
          </ac:spMkLst>
        </pc:spChg>
        <pc:spChg chg="mod">
          <ac:chgData name="Kirsty Price (2305853)" userId="S::2305853@student.uwtsd.ac.uk::13842570-798e-42c1-a723-3f4ed567d7e5" providerId="AD" clId="Web-{CACC2036-8CE1-D75F-47EC-095B94C75BDB}" dt="2025-02-19T17:07:50.620" v="338" actId="20577"/>
          <ac:spMkLst>
            <pc:docMk/>
            <pc:sldMk cId="837328846" sldId="262"/>
            <ac:spMk id="3" creationId="{F4C40130-EA9E-B866-06A3-2E8FE61D5E3C}"/>
          </ac:spMkLst>
        </pc:spChg>
      </pc:sldChg>
    </pc:docChg>
  </pc:docChgLst>
  <pc:docChgLst>
    <pc:chgData name="Kirsty Price (2305853)" userId="S::2305853@student.uwtsd.ac.uk::13842570-798e-42c1-a723-3f4ed567d7e5" providerId="AD" clId="Web-{86429F16-2640-BBC3-102D-C4BABA50EEB1}"/>
    <pc:docChg chg="addSld modSld">
      <pc:chgData name="Kirsty Price (2305853)" userId="S::2305853@student.uwtsd.ac.uk::13842570-798e-42c1-a723-3f4ed567d7e5" providerId="AD" clId="Web-{86429F16-2640-BBC3-102D-C4BABA50EEB1}" dt="2025-02-09T16:48:49.640" v="101" actId="20577"/>
      <pc:docMkLst>
        <pc:docMk/>
      </pc:docMkLst>
      <pc:sldChg chg="modSp">
        <pc:chgData name="Kirsty Price (2305853)" userId="S::2305853@student.uwtsd.ac.uk::13842570-798e-42c1-a723-3f4ed567d7e5" providerId="AD" clId="Web-{86429F16-2640-BBC3-102D-C4BABA50EEB1}" dt="2025-02-09T16:38:35.038" v="6" actId="20577"/>
        <pc:sldMkLst>
          <pc:docMk/>
          <pc:sldMk cId="109857222" sldId="256"/>
        </pc:sldMkLst>
        <pc:spChg chg="mod">
          <ac:chgData name="Kirsty Price (2305853)" userId="S::2305853@student.uwtsd.ac.uk::13842570-798e-42c1-a723-3f4ed567d7e5" providerId="AD" clId="Web-{86429F16-2640-BBC3-102D-C4BABA50EEB1}" dt="2025-02-09T16:38:35.038" v="6" actId="20577"/>
          <ac:spMkLst>
            <pc:docMk/>
            <pc:sldMk cId="109857222" sldId="256"/>
            <ac:spMk id="2" creationId="{00000000-0000-0000-0000-000000000000}"/>
          </ac:spMkLst>
        </pc:spChg>
      </pc:sldChg>
      <pc:sldChg chg="modSp new">
        <pc:chgData name="Kirsty Price (2305853)" userId="S::2305853@student.uwtsd.ac.uk::13842570-798e-42c1-a723-3f4ed567d7e5" providerId="AD" clId="Web-{86429F16-2640-BBC3-102D-C4BABA50EEB1}" dt="2025-02-09T16:48:49.640" v="101" actId="20577"/>
        <pc:sldMkLst>
          <pc:docMk/>
          <pc:sldMk cId="3459375244" sldId="257"/>
        </pc:sldMkLst>
        <pc:spChg chg="mod">
          <ac:chgData name="Kirsty Price (2305853)" userId="S::2305853@student.uwtsd.ac.uk::13842570-798e-42c1-a723-3f4ed567d7e5" providerId="AD" clId="Web-{86429F16-2640-BBC3-102D-C4BABA50EEB1}" dt="2025-02-09T16:48:49.640" v="101" actId="20577"/>
          <ac:spMkLst>
            <pc:docMk/>
            <pc:sldMk cId="3459375244" sldId="257"/>
            <ac:spMk id="2" creationId="{B34E468F-9E48-9DF5-D4FA-031D283B20EA}"/>
          </ac:spMkLst>
        </pc:spChg>
      </pc:sldChg>
      <pc:sldChg chg="modSp new">
        <pc:chgData name="Kirsty Price (2305853)" userId="S::2305853@student.uwtsd.ac.uk::13842570-798e-42c1-a723-3f4ed567d7e5" providerId="AD" clId="Web-{86429F16-2640-BBC3-102D-C4BABA50EEB1}" dt="2025-02-09T16:39:53.825" v="50" actId="20577"/>
        <pc:sldMkLst>
          <pc:docMk/>
          <pc:sldMk cId="313065972" sldId="258"/>
        </pc:sldMkLst>
        <pc:spChg chg="mod">
          <ac:chgData name="Kirsty Price (2305853)" userId="S::2305853@student.uwtsd.ac.uk::13842570-798e-42c1-a723-3f4ed567d7e5" providerId="AD" clId="Web-{86429F16-2640-BBC3-102D-C4BABA50EEB1}" dt="2025-02-09T16:39:53.825" v="50" actId="20577"/>
          <ac:spMkLst>
            <pc:docMk/>
            <pc:sldMk cId="313065972" sldId="258"/>
            <ac:spMk id="2" creationId="{A0CFD4F0-31ED-7978-31AF-D179CCEEBA12}"/>
          </ac:spMkLst>
        </pc:spChg>
      </pc:sldChg>
      <pc:sldChg chg="modSp new">
        <pc:chgData name="Kirsty Price (2305853)" userId="S::2305853@student.uwtsd.ac.uk::13842570-798e-42c1-a723-3f4ed567d7e5" providerId="AD" clId="Web-{86429F16-2640-BBC3-102D-C4BABA50EEB1}" dt="2025-02-09T16:42:37.550" v="68" actId="1076"/>
        <pc:sldMkLst>
          <pc:docMk/>
          <pc:sldMk cId="3507663292" sldId="259"/>
        </pc:sldMkLst>
        <pc:spChg chg="mod">
          <ac:chgData name="Kirsty Price (2305853)" userId="S::2305853@student.uwtsd.ac.uk::13842570-798e-42c1-a723-3f4ed567d7e5" providerId="AD" clId="Web-{86429F16-2640-BBC3-102D-C4BABA50EEB1}" dt="2025-02-09T16:42:37.550" v="68" actId="1076"/>
          <ac:spMkLst>
            <pc:docMk/>
            <pc:sldMk cId="3507663292" sldId="259"/>
            <ac:spMk id="2" creationId="{271A088E-D1D3-DA68-48A2-9FA4149A8E9C}"/>
          </ac:spMkLst>
        </pc:spChg>
      </pc:sldChg>
      <pc:sldChg chg="modSp new">
        <pc:chgData name="Kirsty Price (2305853)" userId="S::2305853@student.uwtsd.ac.uk::13842570-798e-42c1-a723-3f4ed567d7e5" providerId="AD" clId="Web-{86429F16-2640-BBC3-102D-C4BABA50EEB1}" dt="2025-02-09T16:44:08.162" v="94" actId="20577"/>
        <pc:sldMkLst>
          <pc:docMk/>
          <pc:sldMk cId="2961755894" sldId="260"/>
        </pc:sldMkLst>
        <pc:spChg chg="mod">
          <ac:chgData name="Kirsty Price (2305853)" userId="S::2305853@student.uwtsd.ac.uk::13842570-798e-42c1-a723-3f4ed567d7e5" providerId="AD" clId="Web-{86429F16-2640-BBC3-102D-C4BABA50EEB1}" dt="2025-02-09T16:44:08.162" v="94" actId="20577"/>
          <ac:spMkLst>
            <pc:docMk/>
            <pc:sldMk cId="2961755894" sldId="260"/>
            <ac:spMk id="2" creationId="{01AD20F9-D6A1-FC84-2D7B-01F9B8B6E0EA}"/>
          </ac:spMkLst>
        </pc:spChg>
      </pc:sldChg>
    </pc:docChg>
  </pc:docChgLst>
  <pc:docChgLst>
    <pc:chgData name="Kirsty Price (2305853)" userId="S::2305853@student.uwtsd.ac.uk::13842570-798e-42c1-a723-3f4ed567d7e5" providerId="AD" clId="Web-{20F2DF71-9901-C24C-77B0-13006F3654EF}"/>
    <pc:docChg chg="modSld">
      <pc:chgData name="Kirsty Price (2305853)" userId="S::2305853@student.uwtsd.ac.uk::13842570-798e-42c1-a723-3f4ed567d7e5" providerId="AD" clId="Web-{20F2DF71-9901-C24C-77B0-13006F3654EF}" dt="2025-02-26T16:14:51.577" v="569" actId="20577"/>
      <pc:docMkLst>
        <pc:docMk/>
      </pc:docMkLst>
      <pc:sldChg chg="modSp">
        <pc:chgData name="Kirsty Price (2305853)" userId="S::2305853@student.uwtsd.ac.uk::13842570-798e-42c1-a723-3f4ed567d7e5" providerId="AD" clId="Web-{20F2DF71-9901-C24C-77B0-13006F3654EF}" dt="2025-02-26T16:11:53.541" v="512" actId="20577"/>
        <pc:sldMkLst>
          <pc:docMk/>
          <pc:sldMk cId="3459375244" sldId="257"/>
        </pc:sldMkLst>
        <pc:spChg chg="mod">
          <ac:chgData name="Kirsty Price (2305853)" userId="S::2305853@student.uwtsd.ac.uk::13842570-798e-42c1-a723-3f4ed567d7e5" providerId="AD" clId="Web-{20F2DF71-9901-C24C-77B0-13006F3654EF}" dt="2025-02-26T16:11:53.541" v="512" actId="20577"/>
          <ac:spMkLst>
            <pc:docMk/>
            <pc:sldMk cId="3459375244" sldId="257"/>
            <ac:spMk id="3" creationId="{C6F73DC4-62C3-A25D-4CFB-BDC1EC6F5A87}"/>
          </ac:spMkLst>
        </pc:spChg>
      </pc:sldChg>
      <pc:sldChg chg="modSp">
        <pc:chgData name="Kirsty Price (2305853)" userId="S::2305853@student.uwtsd.ac.uk::13842570-798e-42c1-a723-3f4ed567d7e5" providerId="AD" clId="Web-{20F2DF71-9901-C24C-77B0-13006F3654EF}" dt="2025-02-26T16:14:51.577" v="569" actId="20577"/>
        <pc:sldMkLst>
          <pc:docMk/>
          <pc:sldMk cId="1203650865" sldId="261"/>
        </pc:sldMkLst>
        <pc:spChg chg="mod">
          <ac:chgData name="Kirsty Price (2305853)" userId="S::2305853@student.uwtsd.ac.uk::13842570-798e-42c1-a723-3f4ed567d7e5" providerId="AD" clId="Web-{20F2DF71-9901-C24C-77B0-13006F3654EF}" dt="2025-02-26T16:14:51.577" v="569" actId="20577"/>
          <ac:spMkLst>
            <pc:docMk/>
            <pc:sldMk cId="1203650865" sldId="261"/>
            <ac:spMk id="3" creationId="{8B96A001-BD1E-827B-08CF-65415756E87A}"/>
          </ac:spMkLst>
        </pc:spChg>
      </pc:sldChg>
      <pc:sldChg chg="modSp">
        <pc:chgData name="Kirsty Price (2305853)" userId="S::2305853@student.uwtsd.ac.uk::13842570-798e-42c1-a723-3f4ed567d7e5" providerId="AD" clId="Web-{20F2DF71-9901-C24C-77B0-13006F3654EF}" dt="2025-02-26T15:48:31.064" v="99" actId="20577"/>
        <pc:sldMkLst>
          <pc:docMk/>
          <pc:sldMk cId="2975944818" sldId="263"/>
        </pc:sldMkLst>
        <pc:spChg chg="mod">
          <ac:chgData name="Kirsty Price (2305853)" userId="S::2305853@student.uwtsd.ac.uk::13842570-798e-42c1-a723-3f4ed567d7e5" providerId="AD" clId="Web-{20F2DF71-9901-C24C-77B0-13006F3654EF}" dt="2025-02-26T15:48:31.064" v="99" actId="20577"/>
          <ac:spMkLst>
            <pc:docMk/>
            <pc:sldMk cId="2975944818" sldId="263"/>
            <ac:spMk id="3" creationId="{2CE79F0B-6D8B-7E7E-5DB9-09519576AA5D}"/>
          </ac:spMkLst>
        </pc:spChg>
      </pc:sldChg>
      <pc:sldChg chg="modSp">
        <pc:chgData name="Kirsty Price (2305853)" userId="S::2305853@student.uwtsd.ac.uk::13842570-798e-42c1-a723-3f4ed567d7e5" providerId="AD" clId="Web-{20F2DF71-9901-C24C-77B0-13006F3654EF}" dt="2025-02-26T15:57:17.828" v="355" actId="20577"/>
        <pc:sldMkLst>
          <pc:docMk/>
          <pc:sldMk cId="3464539623" sldId="264"/>
        </pc:sldMkLst>
        <pc:spChg chg="mod">
          <ac:chgData name="Kirsty Price (2305853)" userId="S::2305853@student.uwtsd.ac.uk::13842570-798e-42c1-a723-3f4ed567d7e5" providerId="AD" clId="Web-{20F2DF71-9901-C24C-77B0-13006F3654EF}" dt="2025-02-26T15:57:17.828" v="355" actId="20577"/>
          <ac:spMkLst>
            <pc:docMk/>
            <pc:sldMk cId="3464539623" sldId="264"/>
            <ac:spMk id="3" creationId="{EFEBC558-8D67-4E12-94F1-3351B112D6E8}"/>
          </ac:spMkLst>
        </pc:spChg>
      </pc:sldChg>
    </pc:docChg>
  </pc:docChgLst>
  <pc:docChgLst>
    <pc:chgData name="Kirsty Price (2305853)" userId="S::2305853@student.uwtsd.ac.uk::13842570-798e-42c1-a723-3f4ed567d7e5" providerId="AD" clId="Web-{A429A112-415F-7B23-C16B-84B3FB49B829}"/>
    <pc:docChg chg="addSld modSld">
      <pc:chgData name="Kirsty Price (2305853)" userId="S::2305853@student.uwtsd.ac.uk::13842570-798e-42c1-a723-3f4ed567d7e5" providerId="AD" clId="Web-{A429A112-415F-7B23-C16B-84B3FB49B829}" dt="2025-02-26T18:10:06.043" v="127" actId="20577"/>
      <pc:docMkLst>
        <pc:docMk/>
      </pc:docMkLst>
      <pc:sldChg chg="modSp">
        <pc:chgData name="Kirsty Price (2305853)" userId="S::2305853@student.uwtsd.ac.uk::13842570-798e-42c1-a723-3f4ed567d7e5" providerId="AD" clId="Web-{A429A112-415F-7B23-C16B-84B3FB49B829}" dt="2025-02-26T18:06:18.940" v="42" actId="20577"/>
        <pc:sldMkLst>
          <pc:docMk/>
          <pc:sldMk cId="2961755894" sldId="260"/>
        </pc:sldMkLst>
        <pc:spChg chg="mod">
          <ac:chgData name="Kirsty Price (2305853)" userId="S::2305853@student.uwtsd.ac.uk::13842570-798e-42c1-a723-3f4ed567d7e5" providerId="AD" clId="Web-{A429A112-415F-7B23-C16B-84B3FB49B829}" dt="2025-02-26T18:06:18.940" v="42" actId="20577"/>
          <ac:spMkLst>
            <pc:docMk/>
            <pc:sldMk cId="2961755894" sldId="260"/>
            <ac:spMk id="3" creationId="{7A3CAFA6-64E8-88CF-F85F-417BFB837326}"/>
          </ac:spMkLst>
        </pc:spChg>
      </pc:sldChg>
      <pc:sldChg chg="modSp">
        <pc:chgData name="Kirsty Price (2305853)" userId="S::2305853@student.uwtsd.ac.uk::13842570-798e-42c1-a723-3f4ed567d7e5" providerId="AD" clId="Web-{A429A112-415F-7B23-C16B-84B3FB49B829}" dt="2025-02-26T18:10:06.043" v="127" actId="20577"/>
        <pc:sldMkLst>
          <pc:docMk/>
          <pc:sldMk cId="1203650865" sldId="261"/>
        </pc:sldMkLst>
        <pc:spChg chg="mod">
          <ac:chgData name="Kirsty Price (2305853)" userId="S::2305853@student.uwtsd.ac.uk::13842570-798e-42c1-a723-3f4ed567d7e5" providerId="AD" clId="Web-{A429A112-415F-7B23-C16B-84B3FB49B829}" dt="2025-02-26T18:09:08.431" v="114" actId="1076"/>
          <ac:spMkLst>
            <pc:docMk/>
            <pc:sldMk cId="1203650865" sldId="261"/>
            <ac:spMk id="2" creationId="{4B579399-20A5-D83D-7531-39A5123FD324}"/>
          </ac:spMkLst>
        </pc:spChg>
        <pc:spChg chg="mod">
          <ac:chgData name="Kirsty Price (2305853)" userId="S::2305853@student.uwtsd.ac.uk::13842570-798e-42c1-a723-3f4ed567d7e5" providerId="AD" clId="Web-{A429A112-415F-7B23-C16B-84B3FB49B829}" dt="2025-02-26T18:10:06.043" v="127" actId="20577"/>
          <ac:spMkLst>
            <pc:docMk/>
            <pc:sldMk cId="1203650865" sldId="261"/>
            <ac:spMk id="3" creationId="{8B96A001-BD1E-827B-08CF-65415756E87A}"/>
          </ac:spMkLst>
        </pc:spChg>
      </pc:sldChg>
      <pc:sldChg chg="delSp modSp new">
        <pc:chgData name="Kirsty Price (2305853)" userId="S::2305853@student.uwtsd.ac.uk::13842570-798e-42c1-a723-3f4ed567d7e5" providerId="AD" clId="Web-{A429A112-415F-7B23-C16B-84B3FB49B829}" dt="2025-02-26T18:09:48.105" v="124" actId="1076"/>
        <pc:sldMkLst>
          <pc:docMk/>
          <pc:sldMk cId="2389747996" sldId="266"/>
        </pc:sldMkLst>
        <pc:spChg chg="del">
          <ac:chgData name="Kirsty Price (2305853)" userId="S::2305853@student.uwtsd.ac.uk::13842570-798e-42c1-a723-3f4ed567d7e5" providerId="AD" clId="Web-{A429A112-415F-7B23-C16B-84B3FB49B829}" dt="2025-02-26T18:09:42.042" v="123"/>
          <ac:spMkLst>
            <pc:docMk/>
            <pc:sldMk cId="2389747996" sldId="266"/>
            <ac:spMk id="2" creationId="{A3685C6E-4E00-074E-A960-838EB4805F85}"/>
          </ac:spMkLst>
        </pc:spChg>
        <pc:spChg chg="mod">
          <ac:chgData name="Kirsty Price (2305853)" userId="S::2305853@student.uwtsd.ac.uk::13842570-798e-42c1-a723-3f4ed567d7e5" providerId="AD" clId="Web-{A429A112-415F-7B23-C16B-84B3FB49B829}" dt="2025-02-26T18:09:48.105" v="124" actId="1076"/>
          <ac:spMkLst>
            <pc:docMk/>
            <pc:sldMk cId="2389747996" sldId="266"/>
            <ac:spMk id="3" creationId="{9546F3AF-F805-3626-2DB5-7307616955EA}"/>
          </ac:spMkLst>
        </pc:spChg>
      </pc:sldChg>
    </pc:docChg>
  </pc:docChgLst>
  <pc:docChgLst>
    <pc:chgData name="Kirsty Price (2305853)" userId="S::2305853@student.uwtsd.ac.uk::13842570-798e-42c1-a723-3f4ed567d7e5" providerId="AD" clId="Web-{C97A5AB9-DA84-99AF-AF77-B7B065C690B2}"/>
    <pc:docChg chg="addSld modSld">
      <pc:chgData name="Kirsty Price (2305853)" userId="S::2305853@student.uwtsd.ac.uk::13842570-798e-42c1-a723-3f4ed567d7e5" providerId="AD" clId="Web-{C97A5AB9-DA84-99AF-AF77-B7B065C690B2}" dt="2025-02-27T19:06:33.188" v="604" actId="20577"/>
      <pc:docMkLst>
        <pc:docMk/>
      </pc:docMkLst>
      <pc:sldChg chg="addSp delSp modSp mod setBg setClrOvrMap">
        <pc:chgData name="Kirsty Price (2305853)" userId="S::2305853@student.uwtsd.ac.uk::13842570-798e-42c1-a723-3f4ed567d7e5" providerId="AD" clId="Web-{C97A5AB9-DA84-99AF-AF77-B7B065C690B2}" dt="2025-02-27T19:04:15.571" v="587" actId="20577"/>
        <pc:sldMkLst>
          <pc:docMk/>
          <pc:sldMk cId="109857222" sldId="256"/>
        </pc:sldMkLst>
        <pc:spChg chg="mod">
          <ac:chgData name="Kirsty Price (2305853)" userId="S::2305853@student.uwtsd.ac.uk::13842570-798e-42c1-a723-3f4ed567d7e5" providerId="AD" clId="Web-{C97A5AB9-DA84-99AF-AF77-B7B065C690B2}" dt="2025-02-27T19:04:07.445" v="586" actId="20577"/>
          <ac:spMkLst>
            <pc:docMk/>
            <pc:sldMk cId="109857222" sldId="256"/>
            <ac:spMk id="2" creationId="{00000000-0000-0000-0000-000000000000}"/>
          </ac:spMkLst>
        </pc:spChg>
        <pc:spChg chg="mod">
          <ac:chgData name="Kirsty Price (2305853)" userId="S::2305853@student.uwtsd.ac.uk::13842570-798e-42c1-a723-3f4ed567d7e5" providerId="AD" clId="Web-{C97A5AB9-DA84-99AF-AF77-B7B065C690B2}" dt="2025-02-27T19:04:15.571" v="587" actId="20577"/>
          <ac:spMkLst>
            <pc:docMk/>
            <pc:sldMk cId="109857222" sldId="256"/>
            <ac:spMk id="3" creationId="{00000000-0000-0000-0000-000000000000}"/>
          </ac:spMkLst>
        </pc:spChg>
        <pc:spChg chg="add del">
          <ac:chgData name="Kirsty Price (2305853)" userId="S::2305853@student.uwtsd.ac.uk::13842570-798e-42c1-a723-3f4ed567d7e5" providerId="AD" clId="Web-{C97A5AB9-DA84-99AF-AF77-B7B065C690B2}" dt="2025-02-27T16:35:04.167" v="4"/>
          <ac:spMkLst>
            <pc:docMk/>
            <pc:sldMk cId="109857222" sldId="256"/>
            <ac:spMk id="8" creationId="{7E3F2784-92E5-48AF-8AA7-DA101BE3CA17}"/>
          </ac:spMkLst>
        </pc:spChg>
        <pc:spChg chg="add del">
          <ac:chgData name="Kirsty Price (2305853)" userId="S::2305853@student.uwtsd.ac.uk::13842570-798e-42c1-a723-3f4ed567d7e5" providerId="AD" clId="Web-{C97A5AB9-DA84-99AF-AF77-B7B065C690B2}" dt="2025-02-27T16:34:56.433" v="2"/>
          <ac:spMkLst>
            <pc:docMk/>
            <pc:sldMk cId="109857222" sldId="256"/>
            <ac:spMk id="14" creationId="{5C68B8F7-ECBC-41D2-AD01-04A86A37A7B3}"/>
          </ac:spMkLst>
        </pc:spChg>
        <pc:spChg chg="add del">
          <ac:chgData name="Kirsty Price (2305853)" userId="S::2305853@student.uwtsd.ac.uk::13842570-798e-42c1-a723-3f4ed567d7e5" providerId="AD" clId="Web-{C97A5AB9-DA84-99AF-AF77-B7B065C690B2}" dt="2025-02-27T16:35:04.167" v="4"/>
          <ac:spMkLst>
            <pc:docMk/>
            <pc:sldMk cId="109857222" sldId="256"/>
            <ac:spMk id="16" creationId="{BDC48685-54C0-406B-BCC6-CD5287724F4D}"/>
          </ac:spMkLst>
        </pc:spChg>
        <pc:spChg chg="add del">
          <ac:chgData name="Kirsty Price (2305853)" userId="S::2305853@student.uwtsd.ac.uk::13842570-798e-42c1-a723-3f4ed567d7e5" providerId="AD" clId="Web-{C97A5AB9-DA84-99AF-AF77-B7B065C690B2}" dt="2025-02-27T16:35:17.105" v="6"/>
          <ac:spMkLst>
            <pc:docMk/>
            <pc:sldMk cId="109857222" sldId="256"/>
            <ac:spMk id="19" creationId="{946E2E74-06CA-4173-B7B0-204D27B19DFF}"/>
          </ac:spMkLst>
        </pc:spChg>
        <pc:spChg chg="add del">
          <ac:chgData name="Kirsty Price (2305853)" userId="S::2305853@student.uwtsd.ac.uk::13842570-798e-42c1-a723-3f4ed567d7e5" providerId="AD" clId="Web-{C97A5AB9-DA84-99AF-AF77-B7B065C690B2}" dt="2025-02-27T16:35:17.105" v="6"/>
          <ac:spMkLst>
            <pc:docMk/>
            <pc:sldMk cId="109857222" sldId="256"/>
            <ac:spMk id="20" creationId="{6970E1C9-C9F9-481F-894F-6978A15CF586}"/>
          </ac:spMkLst>
        </pc:spChg>
        <pc:spChg chg="add del">
          <ac:chgData name="Kirsty Price (2305853)" userId="S::2305853@student.uwtsd.ac.uk::13842570-798e-42c1-a723-3f4ed567d7e5" providerId="AD" clId="Web-{C97A5AB9-DA84-99AF-AF77-B7B065C690B2}" dt="2025-02-27T16:35:17.105" v="6"/>
          <ac:spMkLst>
            <pc:docMk/>
            <pc:sldMk cId="109857222" sldId="256"/>
            <ac:spMk id="21" creationId="{A995FB36-9688-49FD-8F26-AD60717627CB}"/>
          </ac:spMkLst>
        </pc:spChg>
        <pc:spChg chg="add">
          <ac:chgData name="Kirsty Price (2305853)" userId="S::2305853@student.uwtsd.ac.uk::13842570-798e-42c1-a723-3f4ed567d7e5" providerId="AD" clId="Web-{C97A5AB9-DA84-99AF-AF77-B7B065C690B2}" dt="2025-02-27T16:35:17.136" v="7"/>
          <ac:spMkLst>
            <pc:docMk/>
            <pc:sldMk cId="109857222" sldId="256"/>
            <ac:spMk id="24" creationId="{C1239C2C-571C-4567-8CC9-3DEECC2332F7}"/>
          </ac:spMkLst>
        </pc:spChg>
        <pc:picChg chg="add del">
          <ac:chgData name="Kirsty Price (2305853)" userId="S::2305853@student.uwtsd.ac.uk::13842570-798e-42c1-a723-3f4ed567d7e5" providerId="AD" clId="Web-{C97A5AB9-DA84-99AF-AF77-B7B065C690B2}" dt="2025-02-27T16:34:56.433" v="2"/>
          <ac:picMkLst>
            <pc:docMk/>
            <pc:sldMk cId="109857222" sldId="256"/>
            <ac:picMk id="7" creationId="{CDC6C52C-70A0-19EC-A30F-D4BBDBB51B96}"/>
          </ac:picMkLst>
        </pc:picChg>
        <pc:picChg chg="add del">
          <ac:chgData name="Kirsty Price (2305853)" userId="S::2305853@student.uwtsd.ac.uk::13842570-798e-42c1-a723-3f4ed567d7e5" providerId="AD" clId="Web-{C97A5AB9-DA84-99AF-AF77-B7B065C690B2}" dt="2025-02-27T16:34:56.433" v="2"/>
          <ac:picMkLst>
            <pc:docMk/>
            <pc:sldMk cId="109857222" sldId="256"/>
            <ac:picMk id="10" creationId="{9E383E2A-4F9B-4B7F-9B08-C845241F92CC}"/>
          </ac:picMkLst>
        </pc:picChg>
        <pc:picChg chg="add">
          <ac:chgData name="Kirsty Price (2305853)" userId="S::2305853@student.uwtsd.ac.uk::13842570-798e-42c1-a723-3f4ed567d7e5" providerId="AD" clId="Web-{C97A5AB9-DA84-99AF-AF77-B7B065C690B2}" dt="2025-02-27T16:35:17.136" v="7"/>
          <ac:picMkLst>
            <pc:docMk/>
            <pc:sldMk cId="109857222" sldId="256"/>
            <ac:picMk id="25" creationId="{58A5B991-5EC2-4BD6-9C3B-238D6B879C85}"/>
          </ac:picMkLst>
        </pc:picChg>
        <pc:picChg chg="add">
          <ac:chgData name="Kirsty Price (2305853)" userId="S::2305853@student.uwtsd.ac.uk::13842570-798e-42c1-a723-3f4ed567d7e5" providerId="AD" clId="Web-{C97A5AB9-DA84-99AF-AF77-B7B065C690B2}" dt="2025-02-27T16:35:17.136" v="7"/>
          <ac:picMkLst>
            <pc:docMk/>
            <pc:sldMk cId="109857222" sldId="256"/>
            <ac:picMk id="26" creationId="{3E79E7FF-00E7-4390-BFFA-3909D074A700}"/>
          </ac:picMkLst>
        </pc:picChg>
        <pc:cxnChg chg="add del">
          <ac:chgData name="Kirsty Price (2305853)" userId="S::2305853@student.uwtsd.ac.uk::13842570-798e-42c1-a723-3f4ed567d7e5" providerId="AD" clId="Web-{C97A5AB9-DA84-99AF-AF77-B7B065C690B2}" dt="2025-02-27T16:34:56.433" v="2"/>
          <ac:cxnSpMkLst>
            <pc:docMk/>
            <pc:sldMk cId="109857222" sldId="256"/>
            <ac:cxnSpMk id="12" creationId="{CCF954D9-A588-465F-8E94-AF744F47B7C0}"/>
          </ac:cxnSpMkLst>
        </pc:cxnChg>
        <pc:cxnChg chg="add del">
          <ac:chgData name="Kirsty Price (2305853)" userId="S::2305853@student.uwtsd.ac.uk::13842570-798e-42c1-a723-3f4ed567d7e5" providerId="AD" clId="Web-{C97A5AB9-DA84-99AF-AF77-B7B065C690B2}" dt="2025-02-27T16:35:04.167" v="4"/>
          <ac:cxnSpMkLst>
            <pc:docMk/>
            <pc:sldMk cId="109857222" sldId="256"/>
            <ac:cxnSpMk id="17" creationId="{DE9E818D-F990-490E-9599-A842EBC9B0DC}"/>
          </ac:cxnSpMkLst>
        </pc:cxnChg>
        <pc:cxnChg chg="add del">
          <ac:chgData name="Kirsty Price (2305853)" userId="S::2305853@student.uwtsd.ac.uk::13842570-798e-42c1-a723-3f4ed567d7e5" providerId="AD" clId="Web-{C97A5AB9-DA84-99AF-AF77-B7B065C690B2}" dt="2025-02-27T16:35:17.105" v="6"/>
          <ac:cxnSpMkLst>
            <pc:docMk/>
            <pc:sldMk cId="109857222" sldId="256"/>
            <ac:cxnSpMk id="22" creationId="{DE8DFF79-735F-44E8-8B9C-D1F28BED791D}"/>
          </ac:cxnSpMkLst>
        </pc:cxnChg>
      </pc:sldChg>
      <pc:sldChg chg="modSp modTransition">
        <pc:chgData name="Kirsty Price (2305853)" userId="S::2305853@student.uwtsd.ac.uk::13842570-798e-42c1-a723-3f4ed567d7e5" providerId="AD" clId="Web-{C97A5AB9-DA84-99AF-AF77-B7B065C690B2}" dt="2025-02-27T19:05:10.183" v="594" actId="20577"/>
        <pc:sldMkLst>
          <pc:docMk/>
          <pc:sldMk cId="3459375244" sldId="257"/>
        </pc:sldMkLst>
        <pc:spChg chg="mod">
          <ac:chgData name="Kirsty Price (2305853)" userId="S::2305853@student.uwtsd.ac.uk::13842570-798e-42c1-a723-3f4ed567d7e5" providerId="AD" clId="Web-{C97A5AB9-DA84-99AF-AF77-B7B065C690B2}" dt="2025-02-27T19:05:02.261" v="593" actId="20577"/>
          <ac:spMkLst>
            <pc:docMk/>
            <pc:sldMk cId="3459375244" sldId="257"/>
            <ac:spMk id="2" creationId="{B34E468F-9E48-9DF5-D4FA-031D283B20EA}"/>
          </ac:spMkLst>
        </pc:spChg>
        <pc:spChg chg="mod">
          <ac:chgData name="Kirsty Price (2305853)" userId="S::2305853@student.uwtsd.ac.uk::13842570-798e-42c1-a723-3f4ed567d7e5" providerId="AD" clId="Web-{C97A5AB9-DA84-99AF-AF77-B7B065C690B2}" dt="2025-02-27T19:05:10.183" v="594" actId="20577"/>
          <ac:spMkLst>
            <pc:docMk/>
            <pc:sldMk cId="3459375244" sldId="257"/>
            <ac:spMk id="3" creationId="{C6F73DC4-62C3-A25D-4CFB-BDC1EC6F5A87}"/>
          </ac:spMkLst>
        </pc:spChg>
      </pc:sldChg>
      <pc:sldChg chg="modSp modTransition">
        <pc:chgData name="Kirsty Price (2305853)" userId="S::2305853@student.uwtsd.ac.uk::13842570-798e-42c1-a723-3f4ed567d7e5" providerId="AD" clId="Web-{C97A5AB9-DA84-99AF-AF77-B7B065C690B2}" dt="2025-02-27T19:05:27.544" v="597" actId="20577"/>
        <pc:sldMkLst>
          <pc:docMk/>
          <pc:sldMk cId="313065972" sldId="258"/>
        </pc:sldMkLst>
        <pc:spChg chg="mod">
          <ac:chgData name="Kirsty Price (2305853)" userId="S::2305853@student.uwtsd.ac.uk::13842570-798e-42c1-a723-3f4ed567d7e5" providerId="AD" clId="Web-{C97A5AB9-DA84-99AF-AF77-B7B065C690B2}" dt="2025-02-27T19:05:18.153" v="595" actId="20577"/>
          <ac:spMkLst>
            <pc:docMk/>
            <pc:sldMk cId="313065972" sldId="258"/>
            <ac:spMk id="2" creationId="{A0CFD4F0-31ED-7978-31AF-D179CCEEBA12}"/>
          </ac:spMkLst>
        </pc:spChg>
        <pc:spChg chg="mod">
          <ac:chgData name="Kirsty Price (2305853)" userId="S::2305853@student.uwtsd.ac.uk::13842570-798e-42c1-a723-3f4ed567d7e5" providerId="AD" clId="Web-{C97A5AB9-DA84-99AF-AF77-B7B065C690B2}" dt="2025-02-27T19:05:27.544" v="597" actId="20577"/>
          <ac:spMkLst>
            <pc:docMk/>
            <pc:sldMk cId="313065972" sldId="258"/>
            <ac:spMk id="3" creationId="{99FDD1F4-B662-1655-A5A0-58DFFA7B16A7}"/>
          </ac:spMkLst>
        </pc:spChg>
      </pc:sldChg>
      <pc:sldChg chg="addSp modSp mod modTransition setBg">
        <pc:chgData name="Kirsty Price (2305853)" userId="S::2305853@student.uwtsd.ac.uk::13842570-798e-42c1-a723-3f4ed567d7e5" providerId="AD" clId="Web-{C97A5AB9-DA84-99AF-AF77-B7B065C690B2}" dt="2025-02-27T19:06:14.218" v="603" actId="20577"/>
        <pc:sldMkLst>
          <pc:docMk/>
          <pc:sldMk cId="2961755894" sldId="260"/>
        </pc:sldMkLst>
        <pc:spChg chg="mod">
          <ac:chgData name="Kirsty Price (2305853)" userId="S::2305853@student.uwtsd.ac.uk::13842570-798e-42c1-a723-3f4ed567d7e5" providerId="AD" clId="Web-{C97A5AB9-DA84-99AF-AF77-B7B065C690B2}" dt="2025-02-27T19:06:01.921" v="600" actId="20577"/>
          <ac:spMkLst>
            <pc:docMk/>
            <pc:sldMk cId="2961755894" sldId="260"/>
            <ac:spMk id="2" creationId="{01AD20F9-D6A1-FC84-2D7B-01F9B8B6E0EA}"/>
          </ac:spMkLst>
        </pc:spChg>
        <pc:spChg chg="mod">
          <ac:chgData name="Kirsty Price (2305853)" userId="S::2305853@student.uwtsd.ac.uk::13842570-798e-42c1-a723-3f4ed567d7e5" providerId="AD" clId="Web-{C97A5AB9-DA84-99AF-AF77-B7B065C690B2}" dt="2025-02-27T19:06:14.218" v="603" actId="20577"/>
          <ac:spMkLst>
            <pc:docMk/>
            <pc:sldMk cId="2961755894" sldId="260"/>
            <ac:spMk id="3" creationId="{7A3CAFA6-64E8-88CF-F85F-417BFB837326}"/>
          </ac:spMkLst>
        </pc:spChg>
        <pc:picChg chg="add mod">
          <ac:chgData name="Kirsty Price (2305853)" userId="S::2305853@student.uwtsd.ac.uk::13842570-798e-42c1-a723-3f4ed567d7e5" providerId="AD" clId="Web-{C97A5AB9-DA84-99AF-AF77-B7B065C690B2}" dt="2025-02-27T18:23:23.960" v="547" actId="1076"/>
          <ac:picMkLst>
            <pc:docMk/>
            <pc:sldMk cId="2961755894" sldId="260"/>
            <ac:picMk id="4" creationId="{15DBF01B-3723-0C61-7B72-9799B7A78634}"/>
          </ac:picMkLst>
        </pc:picChg>
      </pc:sldChg>
      <pc:sldChg chg="modSp modTransition">
        <pc:chgData name="Kirsty Price (2305853)" userId="S::2305853@student.uwtsd.ac.uk::13842570-798e-42c1-a723-3f4ed567d7e5" providerId="AD" clId="Web-{C97A5AB9-DA84-99AF-AF77-B7B065C690B2}" dt="2025-02-27T19:06:33.188" v="604" actId="20577"/>
        <pc:sldMkLst>
          <pc:docMk/>
          <pc:sldMk cId="1203650865" sldId="261"/>
        </pc:sldMkLst>
        <pc:spChg chg="mod">
          <ac:chgData name="Kirsty Price (2305853)" userId="S::2305853@student.uwtsd.ac.uk::13842570-798e-42c1-a723-3f4ed567d7e5" providerId="AD" clId="Web-{C97A5AB9-DA84-99AF-AF77-B7B065C690B2}" dt="2025-02-27T19:06:33.188" v="604" actId="20577"/>
          <ac:spMkLst>
            <pc:docMk/>
            <pc:sldMk cId="1203650865" sldId="261"/>
            <ac:spMk id="2" creationId="{4B579399-20A5-D83D-7531-39A5123FD324}"/>
          </ac:spMkLst>
        </pc:spChg>
        <pc:spChg chg="mod">
          <ac:chgData name="Kirsty Price (2305853)" userId="S::2305853@student.uwtsd.ac.uk::13842570-798e-42c1-a723-3f4ed567d7e5" providerId="AD" clId="Web-{C97A5AB9-DA84-99AF-AF77-B7B065C690B2}" dt="2025-02-27T19:00:55.544" v="568" actId="20577"/>
          <ac:spMkLst>
            <pc:docMk/>
            <pc:sldMk cId="1203650865" sldId="261"/>
            <ac:spMk id="3" creationId="{8B96A001-BD1E-827B-08CF-65415756E87A}"/>
          </ac:spMkLst>
        </pc:spChg>
      </pc:sldChg>
      <pc:sldChg chg="modSp modTransition">
        <pc:chgData name="Kirsty Price (2305853)" userId="S::2305853@student.uwtsd.ac.uk::13842570-798e-42c1-a723-3f4ed567d7e5" providerId="AD" clId="Web-{C97A5AB9-DA84-99AF-AF77-B7B065C690B2}" dt="2025-02-27T19:05:47.061" v="599" actId="20577"/>
        <pc:sldMkLst>
          <pc:docMk/>
          <pc:sldMk cId="837328846" sldId="262"/>
        </pc:sldMkLst>
        <pc:spChg chg="mod">
          <ac:chgData name="Kirsty Price (2305853)" userId="S::2305853@student.uwtsd.ac.uk::13842570-798e-42c1-a723-3f4ed567d7e5" providerId="AD" clId="Web-{C97A5AB9-DA84-99AF-AF77-B7B065C690B2}" dt="2025-02-27T19:05:39.857" v="598" actId="20577"/>
          <ac:spMkLst>
            <pc:docMk/>
            <pc:sldMk cId="837328846" sldId="262"/>
            <ac:spMk id="2" creationId="{884CBFF7-AC35-3E47-9229-71BBF59F6F0F}"/>
          </ac:spMkLst>
        </pc:spChg>
        <pc:spChg chg="mod">
          <ac:chgData name="Kirsty Price (2305853)" userId="S::2305853@student.uwtsd.ac.uk::13842570-798e-42c1-a723-3f4ed567d7e5" providerId="AD" clId="Web-{C97A5AB9-DA84-99AF-AF77-B7B065C690B2}" dt="2025-02-27T19:05:47.061" v="599" actId="20577"/>
          <ac:spMkLst>
            <pc:docMk/>
            <pc:sldMk cId="837328846" sldId="262"/>
            <ac:spMk id="3" creationId="{F4C40130-EA9E-B866-06A3-2E8FE61D5E3C}"/>
          </ac:spMkLst>
        </pc:spChg>
      </pc:sldChg>
      <pc:sldChg chg="modSp modTransition">
        <pc:chgData name="Kirsty Price (2305853)" userId="S::2305853@student.uwtsd.ac.uk::13842570-798e-42c1-a723-3f4ed567d7e5" providerId="AD" clId="Web-{C97A5AB9-DA84-99AF-AF77-B7B065C690B2}" dt="2025-02-27T19:04:31.869" v="589" actId="20577"/>
        <pc:sldMkLst>
          <pc:docMk/>
          <pc:sldMk cId="2975944818" sldId="263"/>
        </pc:sldMkLst>
        <pc:spChg chg="mod">
          <ac:chgData name="Kirsty Price (2305853)" userId="S::2305853@student.uwtsd.ac.uk::13842570-798e-42c1-a723-3f4ed567d7e5" providerId="AD" clId="Web-{C97A5AB9-DA84-99AF-AF77-B7B065C690B2}" dt="2025-02-27T19:04:23.837" v="588" actId="20577"/>
          <ac:spMkLst>
            <pc:docMk/>
            <pc:sldMk cId="2975944818" sldId="263"/>
            <ac:spMk id="2" creationId="{4860DA72-4D13-6A18-AAC9-0733B64BF341}"/>
          </ac:spMkLst>
        </pc:spChg>
        <pc:spChg chg="mod">
          <ac:chgData name="Kirsty Price (2305853)" userId="S::2305853@student.uwtsd.ac.uk::13842570-798e-42c1-a723-3f4ed567d7e5" providerId="AD" clId="Web-{C97A5AB9-DA84-99AF-AF77-B7B065C690B2}" dt="2025-02-27T19:04:31.869" v="589" actId="20577"/>
          <ac:spMkLst>
            <pc:docMk/>
            <pc:sldMk cId="2975944818" sldId="263"/>
            <ac:spMk id="3" creationId="{2CE79F0B-6D8B-7E7E-5DB9-09519576AA5D}"/>
          </ac:spMkLst>
        </pc:spChg>
      </pc:sldChg>
      <pc:sldChg chg="addSp delSp modSp mod modTransition setBg">
        <pc:chgData name="Kirsty Price (2305853)" userId="S::2305853@student.uwtsd.ac.uk::13842570-798e-42c1-a723-3f4ed567d7e5" providerId="AD" clId="Web-{C97A5AB9-DA84-99AF-AF77-B7B065C690B2}" dt="2025-02-27T19:04:50.057" v="591" actId="20577"/>
        <pc:sldMkLst>
          <pc:docMk/>
          <pc:sldMk cId="3464539623" sldId="264"/>
        </pc:sldMkLst>
        <pc:spChg chg="mod">
          <ac:chgData name="Kirsty Price (2305853)" userId="S::2305853@student.uwtsd.ac.uk::13842570-798e-42c1-a723-3f4ed567d7e5" providerId="AD" clId="Web-{C97A5AB9-DA84-99AF-AF77-B7B065C690B2}" dt="2025-02-27T19:04:42.026" v="590" actId="20577"/>
          <ac:spMkLst>
            <pc:docMk/>
            <pc:sldMk cId="3464539623" sldId="264"/>
            <ac:spMk id="2" creationId="{1608E010-BC6D-0C23-49B9-A5EC8F9520F1}"/>
          </ac:spMkLst>
        </pc:spChg>
        <pc:spChg chg="mod">
          <ac:chgData name="Kirsty Price (2305853)" userId="S::2305853@student.uwtsd.ac.uk::13842570-798e-42c1-a723-3f4ed567d7e5" providerId="AD" clId="Web-{C97A5AB9-DA84-99AF-AF77-B7B065C690B2}" dt="2025-02-27T19:04:50.057" v="591" actId="20577"/>
          <ac:spMkLst>
            <pc:docMk/>
            <pc:sldMk cId="3464539623" sldId="264"/>
            <ac:spMk id="3" creationId="{EFEBC558-8D67-4E12-94F1-3351B112D6E8}"/>
          </ac:spMkLst>
        </pc:spChg>
        <pc:spChg chg="add del">
          <ac:chgData name="Kirsty Price (2305853)" userId="S::2305853@student.uwtsd.ac.uk::13842570-798e-42c1-a723-3f4ed567d7e5" providerId="AD" clId="Web-{C97A5AB9-DA84-99AF-AF77-B7B065C690B2}" dt="2025-02-27T18:59:28.445" v="556"/>
          <ac:spMkLst>
            <pc:docMk/>
            <pc:sldMk cId="3464539623" sldId="264"/>
            <ac:spMk id="8" creationId="{30051050-B89E-49D3-826B-6A1EAC70AD24}"/>
          </ac:spMkLst>
        </pc:spChg>
        <pc:spChg chg="add">
          <ac:chgData name="Kirsty Price (2305853)" userId="S::2305853@student.uwtsd.ac.uk::13842570-798e-42c1-a723-3f4ed567d7e5" providerId="AD" clId="Web-{C97A5AB9-DA84-99AF-AF77-B7B065C690B2}" dt="2025-02-27T18:59:28.445" v="556"/>
          <ac:spMkLst>
            <pc:docMk/>
            <pc:sldMk cId="3464539623" sldId="264"/>
            <ac:spMk id="17" creationId="{001B0E35-F788-4608-ABBE-0D971AA5028F}"/>
          </ac:spMkLst>
        </pc:spChg>
        <pc:spChg chg="add">
          <ac:chgData name="Kirsty Price (2305853)" userId="S::2305853@student.uwtsd.ac.uk::13842570-798e-42c1-a723-3f4ed567d7e5" providerId="AD" clId="Web-{C97A5AB9-DA84-99AF-AF77-B7B065C690B2}" dt="2025-02-27T18:59:28.445" v="556"/>
          <ac:spMkLst>
            <pc:docMk/>
            <pc:sldMk cId="3464539623" sldId="264"/>
            <ac:spMk id="19" creationId="{4431B8EA-FCCA-47DD-A0C4-A653EC4AB846}"/>
          </ac:spMkLst>
        </pc:spChg>
        <pc:spChg chg="add">
          <ac:chgData name="Kirsty Price (2305853)" userId="S::2305853@student.uwtsd.ac.uk::13842570-798e-42c1-a723-3f4ed567d7e5" providerId="AD" clId="Web-{C97A5AB9-DA84-99AF-AF77-B7B065C690B2}" dt="2025-02-27T18:59:28.445" v="556"/>
          <ac:spMkLst>
            <pc:docMk/>
            <pc:sldMk cId="3464539623" sldId="264"/>
            <ac:spMk id="21" creationId="{1C781EDE-83AA-44D6-8054-A4E2D6F28086}"/>
          </ac:spMkLst>
        </pc:spChg>
        <pc:picChg chg="add del">
          <ac:chgData name="Kirsty Price (2305853)" userId="S::2305853@student.uwtsd.ac.uk::13842570-798e-42c1-a723-3f4ed567d7e5" providerId="AD" clId="Web-{C97A5AB9-DA84-99AF-AF77-B7B065C690B2}" dt="2025-02-27T18:59:28.445" v="556"/>
          <ac:picMkLst>
            <pc:docMk/>
            <pc:sldMk cId="3464539623" sldId="264"/>
            <ac:picMk id="10" creationId="{133AF6E3-B8BA-445C-9EFB-E970BA4A096C}"/>
          </ac:picMkLst>
        </pc:picChg>
        <pc:picChg chg="add del">
          <ac:chgData name="Kirsty Price (2305853)" userId="S::2305853@student.uwtsd.ac.uk::13842570-798e-42c1-a723-3f4ed567d7e5" providerId="AD" clId="Web-{C97A5AB9-DA84-99AF-AF77-B7B065C690B2}" dt="2025-02-27T18:59:28.445" v="556"/>
          <ac:picMkLst>
            <pc:docMk/>
            <pc:sldMk cId="3464539623" sldId="264"/>
            <ac:picMk id="12" creationId="{7664F659-1366-4A2A-BD0B-AB97FFD1AB1D}"/>
          </ac:picMkLst>
        </pc:picChg>
      </pc:sldChg>
      <pc:sldChg chg="modSp modTransition">
        <pc:chgData name="Kirsty Price (2305853)" userId="S::2305853@student.uwtsd.ac.uk::13842570-798e-42c1-a723-3f4ed567d7e5" providerId="AD" clId="Web-{C97A5AB9-DA84-99AF-AF77-B7B065C690B2}" dt="2025-02-27T19:03:56.789" v="585" actId="20577"/>
        <pc:sldMkLst>
          <pc:docMk/>
          <pc:sldMk cId="3266762241" sldId="265"/>
        </pc:sldMkLst>
        <pc:spChg chg="mod">
          <ac:chgData name="Kirsty Price (2305853)" userId="S::2305853@student.uwtsd.ac.uk::13842570-798e-42c1-a723-3f4ed567d7e5" providerId="AD" clId="Web-{C97A5AB9-DA84-99AF-AF77-B7B065C690B2}" dt="2025-02-27T19:03:51.319" v="584" actId="20577"/>
          <ac:spMkLst>
            <pc:docMk/>
            <pc:sldMk cId="3266762241" sldId="265"/>
            <ac:spMk id="2" creationId="{210348AD-C595-45B3-7CC7-79BC6DD2DDD5}"/>
          </ac:spMkLst>
        </pc:spChg>
        <pc:spChg chg="mod">
          <ac:chgData name="Kirsty Price (2305853)" userId="S::2305853@student.uwtsd.ac.uk::13842570-798e-42c1-a723-3f4ed567d7e5" providerId="AD" clId="Web-{C97A5AB9-DA84-99AF-AF77-B7B065C690B2}" dt="2025-02-27T19:03:56.789" v="585" actId="20577"/>
          <ac:spMkLst>
            <pc:docMk/>
            <pc:sldMk cId="3266762241" sldId="265"/>
            <ac:spMk id="3" creationId="{73845CFC-35BC-C592-F78E-A3436FD88EE4}"/>
          </ac:spMkLst>
        </pc:spChg>
      </pc:sldChg>
      <pc:sldChg chg="modSp">
        <pc:chgData name="Kirsty Price (2305853)" userId="S::2305853@student.uwtsd.ac.uk::13842570-798e-42c1-a723-3f4ed567d7e5" providerId="AD" clId="Web-{C97A5AB9-DA84-99AF-AF77-B7B065C690B2}" dt="2025-02-27T19:03:06.036" v="580" actId="1076"/>
        <pc:sldMkLst>
          <pc:docMk/>
          <pc:sldMk cId="2389747996" sldId="266"/>
        </pc:sldMkLst>
        <pc:spChg chg="mod">
          <ac:chgData name="Kirsty Price (2305853)" userId="S::2305853@student.uwtsd.ac.uk::13842570-798e-42c1-a723-3f4ed567d7e5" providerId="AD" clId="Web-{C97A5AB9-DA84-99AF-AF77-B7B065C690B2}" dt="2025-02-27T19:03:06.036" v="580" actId="1076"/>
          <ac:spMkLst>
            <pc:docMk/>
            <pc:sldMk cId="2389747996" sldId="266"/>
            <ac:spMk id="3" creationId="{9546F3AF-F805-3626-2DB5-7307616955EA}"/>
          </ac:spMkLst>
        </pc:spChg>
      </pc:sldChg>
      <pc:sldChg chg="delSp modSp new">
        <pc:chgData name="Kirsty Price (2305853)" userId="S::2305853@student.uwtsd.ac.uk::13842570-798e-42c1-a723-3f4ed567d7e5" providerId="AD" clId="Web-{C97A5AB9-DA84-99AF-AF77-B7B065C690B2}" dt="2025-02-27T19:03:28.521" v="582" actId="1076"/>
        <pc:sldMkLst>
          <pc:docMk/>
          <pc:sldMk cId="1159272450" sldId="267"/>
        </pc:sldMkLst>
        <pc:spChg chg="del">
          <ac:chgData name="Kirsty Price (2305853)" userId="S::2305853@student.uwtsd.ac.uk::13842570-798e-42c1-a723-3f4ed567d7e5" providerId="AD" clId="Web-{C97A5AB9-DA84-99AF-AF77-B7B065C690B2}" dt="2025-02-27T17:43:42.227" v="242"/>
          <ac:spMkLst>
            <pc:docMk/>
            <pc:sldMk cId="1159272450" sldId="267"/>
            <ac:spMk id="2" creationId="{F404055E-7964-1ABF-4AC6-01BC7278093E}"/>
          </ac:spMkLst>
        </pc:spChg>
        <pc:spChg chg="mod">
          <ac:chgData name="Kirsty Price (2305853)" userId="S::2305853@student.uwtsd.ac.uk::13842570-798e-42c1-a723-3f4ed567d7e5" providerId="AD" clId="Web-{C97A5AB9-DA84-99AF-AF77-B7B065C690B2}" dt="2025-02-27T19:03:28.521" v="582" actId="1076"/>
          <ac:spMkLst>
            <pc:docMk/>
            <pc:sldMk cId="1159272450" sldId="267"/>
            <ac:spMk id="3" creationId="{DF22315B-ECE1-2A68-0DC7-CBB227B9AAE6}"/>
          </ac:spMkLst>
        </pc:spChg>
      </pc:sldChg>
    </pc:docChg>
  </pc:docChgLst>
  <pc:docChgLst>
    <pc:chgData name="Kirsty Price (2305853)" userId="S::2305853@student.uwtsd.ac.uk::13842570-798e-42c1-a723-3f4ed567d7e5" providerId="AD" clId="Web-{63EE2270-A52E-E349-5F9F-EB1090D56291}"/>
    <pc:docChg chg="modSld">
      <pc:chgData name="Kirsty Price (2305853)" userId="S::2305853@student.uwtsd.ac.uk::13842570-798e-42c1-a723-3f4ed567d7e5" providerId="AD" clId="Web-{63EE2270-A52E-E349-5F9F-EB1090D56291}" dt="2025-02-27T19:12:03.180" v="3" actId="20577"/>
      <pc:docMkLst>
        <pc:docMk/>
      </pc:docMkLst>
      <pc:sldChg chg="addSp delSp modSp mod setBg setClrOvrMap">
        <pc:chgData name="Kirsty Price (2305853)" userId="S::2305853@student.uwtsd.ac.uk::13842570-798e-42c1-a723-3f4ed567d7e5" providerId="AD" clId="Web-{63EE2270-A52E-E349-5F9F-EB1090D56291}" dt="2025-02-27T19:12:03.180" v="3" actId="20577"/>
        <pc:sldMkLst>
          <pc:docMk/>
          <pc:sldMk cId="109857222" sldId="256"/>
        </pc:sldMkLst>
        <pc:spChg chg="mod">
          <ac:chgData name="Kirsty Price (2305853)" userId="S::2305853@student.uwtsd.ac.uk::13842570-798e-42c1-a723-3f4ed567d7e5" providerId="AD" clId="Web-{63EE2270-A52E-E349-5F9F-EB1090D56291}" dt="2025-02-27T19:11:58.289" v="2" actId="20577"/>
          <ac:spMkLst>
            <pc:docMk/>
            <pc:sldMk cId="109857222" sldId="256"/>
            <ac:spMk id="2" creationId="{00000000-0000-0000-0000-000000000000}"/>
          </ac:spMkLst>
        </pc:spChg>
        <pc:spChg chg="mod">
          <ac:chgData name="Kirsty Price (2305853)" userId="S::2305853@student.uwtsd.ac.uk::13842570-798e-42c1-a723-3f4ed567d7e5" providerId="AD" clId="Web-{63EE2270-A52E-E349-5F9F-EB1090D56291}" dt="2025-02-27T19:12:03.180" v="3" actId="20577"/>
          <ac:spMkLst>
            <pc:docMk/>
            <pc:sldMk cId="109857222" sldId="256"/>
            <ac:spMk id="3" creationId="{00000000-0000-0000-0000-000000000000}"/>
          </ac:spMkLst>
        </pc:spChg>
        <pc:spChg chg="del">
          <ac:chgData name="Kirsty Price (2305853)" userId="S::2305853@student.uwtsd.ac.uk::13842570-798e-42c1-a723-3f4ed567d7e5" providerId="AD" clId="Web-{63EE2270-A52E-E349-5F9F-EB1090D56291}" dt="2025-02-27T19:11:40.336" v="0"/>
          <ac:spMkLst>
            <pc:docMk/>
            <pc:sldMk cId="109857222" sldId="256"/>
            <ac:spMk id="24" creationId="{C1239C2C-571C-4567-8CC9-3DEECC2332F7}"/>
          </ac:spMkLst>
        </pc:spChg>
        <pc:spChg chg="add">
          <ac:chgData name="Kirsty Price (2305853)" userId="S::2305853@student.uwtsd.ac.uk::13842570-798e-42c1-a723-3f4ed567d7e5" providerId="AD" clId="Web-{63EE2270-A52E-E349-5F9F-EB1090D56291}" dt="2025-02-27T19:11:40.336" v="0"/>
          <ac:spMkLst>
            <pc:docMk/>
            <pc:sldMk cId="109857222" sldId="256"/>
            <ac:spMk id="31" creationId="{946E2E74-06CA-4173-B7B0-204D27B19DFF}"/>
          </ac:spMkLst>
        </pc:spChg>
        <pc:spChg chg="add">
          <ac:chgData name="Kirsty Price (2305853)" userId="S::2305853@student.uwtsd.ac.uk::13842570-798e-42c1-a723-3f4ed567d7e5" providerId="AD" clId="Web-{63EE2270-A52E-E349-5F9F-EB1090D56291}" dt="2025-02-27T19:11:40.336" v="0"/>
          <ac:spMkLst>
            <pc:docMk/>
            <pc:sldMk cId="109857222" sldId="256"/>
            <ac:spMk id="33" creationId="{6970E1C9-C9F9-481F-894F-6978A15CF586}"/>
          </ac:spMkLst>
        </pc:spChg>
        <pc:spChg chg="add">
          <ac:chgData name="Kirsty Price (2305853)" userId="S::2305853@student.uwtsd.ac.uk::13842570-798e-42c1-a723-3f4ed567d7e5" providerId="AD" clId="Web-{63EE2270-A52E-E349-5F9F-EB1090D56291}" dt="2025-02-27T19:11:40.336" v="0"/>
          <ac:spMkLst>
            <pc:docMk/>
            <pc:sldMk cId="109857222" sldId="256"/>
            <ac:spMk id="35" creationId="{A995FB36-9688-49FD-8F26-AD60717627CB}"/>
          </ac:spMkLst>
        </pc:spChg>
        <pc:picChg chg="del">
          <ac:chgData name="Kirsty Price (2305853)" userId="S::2305853@student.uwtsd.ac.uk::13842570-798e-42c1-a723-3f4ed567d7e5" providerId="AD" clId="Web-{63EE2270-A52E-E349-5F9F-EB1090D56291}" dt="2025-02-27T19:11:40.336" v="0"/>
          <ac:picMkLst>
            <pc:docMk/>
            <pc:sldMk cId="109857222" sldId="256"/>
            <ac:picMk id="25" creationId="{58A5B991-5EC2-4BD6-9C3B-238D6B879C85}"/>
          </ac:picMkLst>
        </pc:picChg>
        <pc:picChg chg="del">
          <ac:chgData name="Kirsty Price (2305853)" userId="S::2305853@student.uwtsd.ac.uk::13842570-798e-42c1-a723-3f4ed567d7e5" providerId="AD" clId="Web-{63EE2270-A52E-E349-5F9F-EB1090D56291}" dt="2025-02-27T19:11:40.336" v="0"/>
          <ac:picMkLst>
            <pc:docMk/>
            <pc:sldMk cId="109857222" sldId="256"/>
            <ac:picMk id="26" creationId="{3E79E7FF-00E7-4390-BFFA-3909D074A700}"/>
          </ac:picMkLst>
        </pc:picChg>
        <pc:cxnChg chg="add">
          <ac:chgData name="Kirsty Price (2305853)" userId="S::2305853@student.uwtsd.ac.uk::13842570-798e-42c1-a723-3f4ed567d7e5" providerId="AD" clId="Web-{63EE2270-A52E-E349-5F9F-EB1090D56291}" dt="2025-02-27T19:11:40.336" v="0"/>
          <ac:cxnSpMkLst>
            <pc:docMk/>
            <pc:sldMk cId="109857222" sldId="256"/>
            <ac:cxnSpMk id="37" creationId="{DE8DFF79-735F-44E8-8B9C-D1F28BED791D}"/>
          </ac:cxnSpMkLst>
        </pc:cxnChg>
      </pc:sldChg>
    </pc:docChg>
  </pc:docChgLst>
  <pc:docChgLst>
    <pc:chgData name="Kirsty Price (2305853)" userId="S::2305853@student.uwtsd.ac.uk::13842570-798e-42c1-a723-3f4ed567d7e5" providerId="AD" clId="Web-{EB09B37B-BC23-6580-23D2-F14059755781}"/>
    <pc:docChg chg="modSld">
      <pc:chgData name="Kirsty Price (2305853)" userId="S::2305853@student.uwtsd.ac.uk::13842570-798e-42c1-a723-3f4ed567d7e5" providerId="AD" clId="Web-{EB09B37B-BC23-6580-23D2-F14059755781}" dt="2025-02-26T17:07:41.739" v="8"/>
      <pc:docMkLst>
        <pc:docMk/>
      </pc:docMkLst>
      <pc:sldChg chg="addSp delSp modSp mod setBg">
        <pc:chgData name="Kirsty Price (2305853)" userId="S::2305853@student.uwtsd.ac.uk::13842570-798e-42c1-a723-3f4ed567d7e5" providerId="AD" clId="Web-{EB09B37B-BC23-6580-23D2-F14059755781}" dt="2025-02-26T17:07:41.739" v="8"/>
        <pc:sldMkLst>
          <pc:docMk/>
          <pc:sldMk cId="837328846" sldId="262"/>
        </pc:sldMkLst>
        <pc:spChg chg="mod">
          <ac:chgData name="Kirsty Price (2305853)" userId="S::2305853@student.uwtsd.ac.uk::13842570-798e-42c1-a723-3f4ed567d7e5" providerId="AD" clId="Web-{EB09B37B-BC23-6580-23D2-F14059755781}" dt="2025-02-26T17:07:41.739" v="8"/>
          <ac:spMkLst>
            <pc:docMk/>
            <pc:sldMk cId="837328846" sldId="262"/>
            <ac:spMk id="2" creationId="{884CBFF7-AC35-3E47-9229-71BBF59F6F0F}"/>
          </ac:spMkLst>
        </pc:spChg>
        <pc:spChg chg="mod ord">
          <ac:chgData name="Kirsty Price (2305853)" userId="S::2305853@student.uwtsd.ac.uk::13842570-798e-42c1-a723-3f4ed567d7e5" providerId="AD" clId="Web-{EB09B37B-BC23-6580-23D2-F14059755781}" dt="2025-02-26T17:07:41.739" v="8"/>
          <ac:spMkLst>
            <pc:docMk/>
            <pc:sldMk cId="837328846" sldId="262"/>
            <ac:spMk id="3" creationId="{F4C40130-EA9E-B866-06A3-2E8FE61D5E3C}"/>
          </ac:spMkLst>
        </pc:spChg>
        <pc:spChg chg="add">
          <ac:chgData name="Kirsty Price (2305853)" userId="S::2305853@student.uwtsd.ac.uk::13842570-798e-42c1-a723-3f4ed567d7e5" providerId="AD" clId="Web-{EB09B37B-BC23-6580-23D2-F14059755781}" dt="2025-02-26T17:07:41.739" v="8"/>
          <ac:spMkLst>
            <pc:docMk/>
            <pc:sldMk cId="837328846" sldId="262"/>
            <ac:spMk id="18" creationId="{EA9F2028-BF4D-4B49-AFE1-8A9503C37369}"/>
          </ac:spMkLst>
        </pc:spChg>
        <pc:picChg chg="add mod">
          <ac:chgData name="Kirsty Price (2305853)" userId="S::2305853@student.uwtsd.ac.uk::13842570-798e-42c1-a723-3f4ed567d7e5" providerId="AD" clId="Web-{EB09B37B-BC23-6580-23D2-F14059755781}" dt="2025-02-26T17:07:41.739" v="8"/>
          <ac:picMkLst>
            <pc:docMk/>
            <pc:sldMk cId="837328846" sldId="262"/>
            <ac:picMk id="4" creationId="{1BCE8AD1-DA21-385F-181C-FDA24CF90F27}"/>
          </ac:picMkLst>
        </pc:picChg>
        <pc:picChg chg="add del">
          <ac:chgData name="Kirsty Price (2305853)" userId="S::2305853@student.uwtsd.ac.uk::13842570-798e-42c1-a723-3f4ed567d7e5" providerId="AD" clId="Web-{EB09B37B-BC23-6580-23D2-F14059755781}" dt="2025-02-26T17:07:41.739" v="8"/>
          <ac:picMkLst>
            <pc:docMk/>
            <pc:sldMk cId="837328846" sldId="262"/>
            <ac:picMk id="9" creationId="{4C8A9C14-B81F-4ABA-AF45-4C94F9427E8A}"/>
          </ac:picMkLst>
        </pc:picChg>
        <pc:picChg chg="add">
          <ac:chgData name="Kirsty Price (2305853)" userId="S::2305853@student.uwtsd.ac.uk::13842570-798e-42c1-a723-3f4ed567d7e5" providerId="AD" clId="Web-{EB09B37B-BC23-6580-23D2-F14059755781}" dt="2025-02-26T17:07:41.739" v="8"/>
          <ac:picMkLst>
            <pc:docMk/>
            <pc:sldMk cId="837328846" sldId="262"/>
            <ac:picMk id="16" creationId="{FE1EDB12-E823-499E-955C-286265B42279}"/>
          </ac:picMkLst>
        </pc:picChg>
        <pc:cxnChg chg="add del">
          <ac:chgData name="Kirsty Price (2305853)" userId="S::2305853@student.uwtsd.ac.uk::13842570-798e-42c1-a723-3f4ed567d7e5" providerId="AD" clId="Web-{EB09B37B-BC23-6580-23D2-F14059755781}" dt="2025-02-26T17:07:41.739" v="8"/>
          <ac:cxnSpMkLst>
            <pc:docMk/>
            <pc:sldMk cId="837328846" sldId="262"/>
            <ac:cxnSpMk id="11" creationId="{2144CCF4-CC56-408E-8884-15972C826F58}"/>
          </ac:cxnSpMkLst>
        </pc:cxnChg>
        <pc:cxnChg chg="add">
          <ac:chgData name="Kirsty Price (2305853)" userId="S::2305853@student.uwtsd.ac.uk::13842570-798e-42c1-a723-3f4ed567d7e5" providerId="AD" clId="Web-{EB09B37B-BC23-6580-23D2-F14059755781}" dt="2025-02-26T17:07:41.739" v="8"/>
          <ac:cxnSpMkLst>
            <pc:docMk/>
            <pc:sldMk cId="837328846" sldId="262"/>
            <ac:cxnSpMk id="20" creationId="{A0E929BF-D26E-44D4-89D4-6E7400575D4C}"/>
          </ac:cxnSpMkLst>
        </pc:cxn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2/27/2025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56047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2/27/2025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2879071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8726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2433046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300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40143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0210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0084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14531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6606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81328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86118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7436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04843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5254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39717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61445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2/27/2025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71170101"/>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home-offices-county-lines-programme-data/county-lines-programme-data#:~:text=County%20Lines%20Programme%20Taskforce%20results,-The%20County%20Lines&amp;text=Since%20July%202024%20delivery%20under,referred%20by%20police%20to%20safeguarding" TargetMode="External"/><Relationship Id="rId2" Type="http://schemas.openxmlformats.org/officeDocument/2006/relationships/hyperlink" Target="https://www.gmp.police.uk/news/greater-manchester/news/news/2023/may/county-lines-gang-jailed-for-exploiting-three-boys-to-sell-drugs/" TargetMode="External"/><Relationship Id="rId1" Type="http://schemas.openxmlformats.org/officeDocument/2006/relationships/slideLayout" Target="../slideLayouts/slideLayout2.xml"/><Relationship Id="rId5" Type="http://schemas.openxmlformats.org/officeDocument/2006/relationships/hyperlink" Target="https://www.met.police.uk/advice/advice-and-information/cl/county-lines/" TargetMode="External"/><Relationship Id="rId4" Type="http://schemas.openxmlformats.org/officeDocument/2006/relationships/hyperlink" Target="https://www.met.police.uk/advice/advice-and-information/rs/road-safety/automatic-number-plate-recognition-anpr/#:~:text=We%20use%20ANPR%20(Automatic%20Number,organised%20crime%20groups%20and%20terrorist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nationalcrimeagency.gov.uk/news/record-numbers-arrested-and-hundreds-of-children-protected-as-county-lines-drug-networks-targeted?highlight=WyJuYXRpb24iLCJuYXRpb25hbCIsIm5hdGlvbmFsbHkiLCJuYXRpb25zJyIsIm5hdGlvbmFsaXR5IiwibmF0aW9uYWxzIiwibmF0aW9ucyIsIm5hdGlvbmFsbHknIiwibmF0aW9uYWxpdGllcyJd" TargetMode="External"/><Relationship Id="rId2" Type="http://schemas.openxmlformats.org/officeDocument/2006/relationships/hyperlink" Target="https://www.nationalcrimeagency.gov.uk/what-we-do/crime-threats/drug-trafficking/county-lines#:~:text=They%20are%20likely%20to%20exploit,including%20sexual%20violence)%20and%20weapons" TargetMode="External"/><Relationship Id="rId1" Type="http://schemas.openxmlformats.org/officeDocument/2006/relationships/slideLayout" Target="../slideLayouts/slideLayout2.xml"/><Relationship Id="rId4" Type="http://schemas.openxmlformats.org/officeDocument/2006/relationships/hyperlink" Target="https://www.northwales.police.uk/news/north-wales/news/news/2024/november/launch-of-eyes-open-campaign-to-combat-child-criminal-exploitation-and-county-lines/#:~:text=%E2%80%9CThis%20campaign%20is%20a%20crucial,cycle%20of%20exploitation%20an%20groomin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nspcc.org.uk/what-is-child-abuse/types-of-abuse/gangs-criminal-exploitation/" TargetMode="External"/><Relationship Id="rId2" Type="http://schemas.openxmlformats.org/officeDocument/2006/relationships/hyperlink" Target="https://news.npcc.police.uk/releases/launch-of-the-county-lines-policing-strategy-2024-to-2027" TargetMode="External"/><Relationship Id="rId1" Type="http://schemas.openxmlformats.org/officeDocument/2006/relationships/slideLayout" Target="../slideLayouts/slideLayout2.xml"/><Relationship Id="rId4" Type="http://schemas.openxmlformats.org/officeDocument/2006/relationships/hyperlink" Target="https://www.westmercia.police.uk/news/west-mercia/news/2023/december/weapons-and-drugs-removed-from-our-roads-in-an-operation-to-target-county-lines-drug-deal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46E2E74-06CA-4173-B7B0-204D27B1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33" name="Rectangle 32">
            <a:extLst>
              <a:ext uri="{FF2B5EF4-FFF2-40B4-BE49-F238E27FC236}">
                <a16:creationId xmlns:a16="http://schemas.microsoft.com/office/drawing/2014/main" id="{6970E1C9-C9F9-481F-894F-6978A15CF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5201" y="965200"/>
            <a:ext cx="10286108" cy="4927600"/>
          </a:xfrm>
          <a:prstGeom prst="rect">
            <a:avLst/>
          </a:prstGeom>
          <a:solidFill>
            <a:schemeClr val="bg1">
              <a:lumMod val="95000"/>
            </a:schemeClr>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995FB36-9688-49FD-8F26-AD607176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347" y="1129284"/>
            <a:ext cx="9957816" cy="4599432"/>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67543" y="1588168"/>
            <a:ext cx="9149156" cy="2644719"/>
          </a:xfrm>
        </p:spPr>
        <p:txBody>
          <a:bodyPr anchor="ctr">
            <a:normAutofit/>
          </a:bodyPr>
          <a:lstStyle/>
          <a:p>
            <a:r>
              <a:rPr lang="en-US" dirty="0">
                <a:latin typeface="Calibri"/>
                <a:ea typeface="Calibri"/>
                <a:cs typeface="Calibri"/>
              </a:rPr>
              <a:t>County Lines</a:t>
            </a:r>
          </a:p>
        </p:txBody>
      </p:sp>
      <p:sp>
        <p:nvSpPr>
          <p:cNvPr id="3" name="Subtitle 2"/>
          <p:cNvSpPr>
            <a:spLocks noGrp="1"/>
          </p:cNvSpPr>
          <p:nvPr>
            <p:ph type="subTitle" idx="1"/>
          </p:nvPr>
        </p:nvSpPr>
        <p:spPr>
          <a:xfrm>
            <a:off x="1828801" y="4777740"/>
            <a:ext cx="8626640" cy="504682"/>
          </a:xfrm>
        </p:spPr>
        <p:txBody>
          <a:bodyPr vert="horz" lIns="91440" tIns="45720" rIns="91440" bIns="45720" rtlCol="0">
            <a:noAutofit/>
          </a:bodyPr>
          <a:lstStyle/>
          <a:p>
            <a:r>
              <a:rPr lang="en-US" sz="2800" dirty="0">
                <a:latin typeface="Calibri"/>
                <a:ea typeface="Calibri"/>
                <a:cs typeface="Calibri"/>
              </a:rPr>
              <a:t>By Kirsty Price</a:t>
            </a:r>
          </a:p>
        </p:txBody>
      </p:sp>
      <p:cxnSp>
        <p:nvCxnSpPr>
          <p:cNvPr id="37" name="Straight Connector 36">
            <a:extLst>
              <a:ext uri="{FF2B5EF4-FFF2-40B4-BE49-F238E27FC236}">
                <a16:creationId xmlns:a16="http://schemas.microsoft.com/office/drawing/2014/main" id="{DE8DFF79-735F-44E8-8B9C-D1F28BED79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600" y="4663440"/>
            <a:ext cx="1828800" cy="0"/>
          </a:xfrm>
          <a:prstGeom prst="line">
            <a:avLst/>
          </a:prstGeom>
          <a:ln w="15875">
            <a:solidFill>
              <a:schemeClr val="accent2"/>
            </a:solidFill>
            <a:headEnd type="none"/>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0DA72-4D13-6A18-AAC9-0733B64BF341}"/>
              </a:ext>
            </a:extLst>
          </p:cNvPr>
          <p:cNvSpPr>
            <a:spLocks noGrp="1"/>
          </p:cNvSpPr>
          <p:nvPr>
            <p:ph type="title"/>
          </p:nvPr>
        </p:nvSpPr>
        <p:spPr/>
        <p:txBody>
          <a:bodyPr/>
          <a:lstStyle/>
          <a:p>
            <a:r>
              <a:rPr lang="en-US" dirty="0">
                <a:latin typeface="Calibri"/>
                <a:ea typeface="Calibri"/>
                <a:cs typeface="Calibri"/>
              </a:rPr>
              <a:t>Introduction </a:t>
            </a:r>
          </a:p>
        </p:txBody>
      </p:sp>
      <p:sp>
        <p:nvSpPr>
          <p:cNvPr id="3" name="Content Placeholder 2">
            <a:extLst>
              <a:ext uri="{FF2B5EF4-FFF2-40B4-BE49-F238E27FC236}">
                <a16:creationId xmlns:a16="http://schemas.microsoft.com/office/drawing/2014/main" id="{2CE79F0B-6D8B-7E7E-5DB9-09519576AA5D}"/>
              </a:ext>
            </a:extLst>
          </p:cNvPr>
          <p:cNvSpPr>
            <a:spLocks noGrp="1"/>
          </p:cNvSpPr>
          <p:nvPr>
            <p:ph idx="1"/>
          </p:nvPr>
        </p:nvSpPr>
        <p:spPr/>
        <p:txBody>
          <a:bodyPr/>
          <a:lstStyle/>
          <a:p>
            <a:r>
              <a:rPr lang="en-US" dirty="0">
                <a:latin typeface="Calibri"/>
                <a:ea typeface="Calibri"/>
                <a:cs typeface="Calibri"/>
              </a:rPr>
              <a:t>According to (Metropolitan Police, 2025) county lines is another name for drug dealing where criminals use their phones to move their drugs from cities to smaller towns.</a:t>
            </a:r>
          </a:p>
        </p:txBody>
      </p:sp>
    </p:spTree>
    <p:extLst>
      <p:ext uri="{BB962C8B-B14F-4D97-AF65-F5344CB8AC3E}">
        <p14:creationId xmlns:p14="http://schemas.microsoft.com/office/powerpoint/2010/main" val="297594481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01B0E35-F788-4608-ABBE-0D971AA50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431B8EA-FCCA-47DD-A0C4-A653EC4AB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C781EDE-83AA-44D6-8054-A4E2D6F280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accent2"/>
            </a:solidFill>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608E010-BC6D-0C23-49B9-A5EC8F9520F1}"/>
              </a:ext>
            </a:extLst>
          </p:cNvPr>
          <p:cNvSpPr>
            <a:spLocks noGrp="1"/>
          </p:cNvSpPr>
          <p:nvPr>
            <p:ph type="title"/>
          </p:nvPr>
        </p:nvSpPr>
        <p:spPr>
          <a:xfrm>
            <a:off x="1295402" y="982132"/>
            <a:ext cx="9601196" cy="1368252"/>
          </a:xfrm>
        </p:spPr>
        <p:txBody>
          <a:bodyPr>
            <a:normAutofit/>
          </a:bodyPr>
          <a:lstStyle/>
          <a:p>
            <a:r>
              <a:rPr lang="en-US" dirty="0">
                <a:latin typeface="Calibri"/>
                <a:ea typeface="Calibri"/>
                <a:cs typeface="Calibri"/>
              </a:rPr>
              <a:t>Aims and objectives</a:t>
            </a:r>
          </a:p>
        </p:txBody>
      </p:sp>
      <p:sp>
        <p:nvSpPr>
          <p:cNvPr id="3" name="Content Placeholder 2">
            <a:extLst>
              <a:ext uri="{FF2B5EF4-FFF2-40B4-BE49-F238E27FC236}">
                <a16:creationId xmlns:a16="http://schemas.microsoft.com/office/drawing/2014/main" id="{EFEBC558-8D67-4E12-94F1-3351B112D6E8}"/>
              </a:ext>
            </a:extLst>
          </p:cNvPr>
          <p:cNvSpPr>
            <a:spLocks noGrp="1"/>
          </p:cNvSpPr>
          <p:nvPr>
            <p:ph idx="1"/>
          </p:nvPr>
        </p:nvSpPr>
        <p:spPr>
          <a:xfrm>
            <a:off x="1295401" y="2556932"/>
            <a:ext cx="9601196" cy="3318936"/>
          </a:xfrm>
        </p:spPr>
        <p:txBody>
          <a:bodyPr>
            <a:normAutofit/>
          </a:bodyPr>
          <a:lstStyle/>
          <a:p>
            <a:r>
              <a:rPr lang="en-US" dirty="0">
                <a:latin typeface="Calibri"/>
                <a:ea typeface="Calibri"/>
                <a:cs typeface="Calibri"/>
              </a:rPr>
              <a:t>To identify how county lines gangs can move their drugs on the road without being spotted</a:t>
            </a:r>
          </a:p>
          <a:p>
            <a:pPr>
              <a:buSzPct val="114999"/>
            </a:pPr>
            <a:r>
              <a:rPr lang="en-US" dirty="0">
                <a:latin typeface="Calibri"/>
                <a:ea typeface="Calibri"/>
                <a:cs typeface="Calibri"/>
              </a:rPr>
              <a:t>How the police can prevent county lines from happening</a:t>
            </a:r>
          </a:p>
          <a:p>
            <a:pPr>
              <a:buSzPct val="114999"/>
            </a:pPr>
            <a:r>
              <a:rPr lang="en-US" dirty="0">
                <a:latin typeface="Calibri"/>
                <a:ea typeface="Calibri"/>
                <a:cs typeface="Calibri"/>
              </a:rPr>
              <a:t>To reduce the number of young drivers on the road being used to transport drugs</a:t>
            </a:r>
          </a:p>
          <a:p>
            <a:pPr>
              <a:buSzPct val="114999"/>
            </a:pPr>
            <a:r>
              <a:rPr lang="en-US" dirty="0">
                <a:latin typeface="Calibri"/>
                <a:ea typeface="Calibri"/>
                <a:cs typeface="Calibri"/>
              </a:rPr>
              <a:t>To improve roads policing for future purposes</a:t>
            </a:r>
          </a:p>
        </p:txBody>
      </p:sp>
    </p:spTree>
    <p:extLst>
      <p:ext uri="{BB962C8B-B14F-4D97-AF65-F5344CB8AC3E}">
        <p14:creationId xmlns:p14="http://schemas.microsoft.com/office/powerpoint/2010/main" val="3464539623"/>
      </p:ext>
    </p:extLst>
  </p:cSld>
  <p:clrMapOvr>
    <a:masterClrMapping/>
  </p:clrMapOvr>
  <p:transition spd="slow">
    <p:wheel spokes="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E468F-9E48-9DF5-D4FA-031D283B20EA}"/>
              </a:ext>
            </a:extLst>
          </p:cNvPr>
          <p:cNvSpPr>
            <a:spLocks noGrp="1"/>
          </p:cNvSpPr>
          <p:nvPr>
            <p:ph type="title"/>
          </p:nvPr>
        </p:nvSpPr>
        <p:spPr/>
        <p:txBody>
          <a:bodyPr>
            <a:normAutofit fontScale="90000"/>
          </a:bodyPr>
          <a:lstStyle/>
          <a:p>
            <a:r>
              <a:rPr lang="en-US" dirty="0">
                <a:latin typeface="Calibri"/>
                <a:ea typeface="Calibri"/>
                <a:cs typeface="Calibri"/>
              </a:rPr>
              <a:t>How do county lines gangs avoid police on the roads?</a:t>
            </a:r>
          </a:p>
        </p:txBody>
      </p:sp>
      <p:sp>
        <p:nvSpPr>
          <p:cNvPr id="3" name="Content Placeholder 2">
            <a:extLst>
              <a:ext uri="{FF2B5EF4-FFF2-40B4-BE49-F238E27FC236}">
                <a16:creationId xmlns:a16="http://schemas.microsoft.com/office/drawing/2014/main" id="{C6F73DC4-62C3-A25D-4CFB-BDC1EC6F5A87}"/>
              </a:ext>
            </a:extLst>
          </p:cNvPr>
          <p:cNvSpPr>
            <a:spLocks noGrp="1"/>
          </p:cNvSpPr>
          <p:nvPr>
            <p:ph idx="1"/>
          </p:nvPr>
        </p:nvSpPr>
        <p:spPr/>
        <p:txBody>
          <a:bodyPr/>
          <a:lstStyle/>
          <a:p>
            <a:r>
              <a:rPr lang="en-US" dirty="0">
                <a:latin typeface="Calibri"/>
                <a:ea typeface="Calibri"/>
                <a:cs typeface="Calibri"/>
              </a:rPr>
              <a:t>(NCA, 2025) states county lines gangs will most likely use vulnerable adults to store the drugs for them and will often use violence or thereat vulnerable individuals by pressuring them into moving the drugs for them.</a:t>
            </a:r>
          </a:p>
        </p:txBody>
      </p:sp>
    </p:spTree>
    <p:extLst>
      <p:ext uri="{BB962C8B-B14F-4D97-AF65-F5344CB8AC3E}">
        <p14:creationId xmlns:p14="http://schemas.microsoft.com/office/powerpoint/2010/main" val="345937524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FD4F0-31ED-7978-31AF-D179CCEEBA12}"/>
              </a:ext>
            </a:extLst>
          </p:cNvPr>
          <p:cNvSpPr>
            <a:spLocks noGrp="1"/>
          </p:cNvSpPr>
          <p:nvPr>
            <p:ph type="title"/>
          </p:nvPr>
        </p:nvSpPr>
        <p:spPr/>
        <p:txBody>
          <a:bodyPr/>
          <a:lstStyle/>
          <a:p>
            <a:r>
              <a:rPr lang="en-US" dirty="0">
                <a:latin typeface="Calibri"/>
                <a:ea typeface="Calibri"/>
                <a:cs typeface="Calibri"/>
              </a:rPr>
              <a:t>Strategies to prevent County Lines</a:t>
            </a:r>
          </a:p>
        </p:txBody>
      </p:sp>
      <p:sp>
        <p:nvSpPr>
          <p:cNvPr id="3" name="Content Placeholder 2">
            <a:extLst>
              <a:ext uri="{FF2B5EF4-FFF2-40B4-BE49-F238E27FC236}">
                <a16:creationId xmlns:a16="http://schemas.microsoft.com/office/drawing/2014/main" id="{99FDD1F4-B662-1655-A5A0-58DFFA7B16A7}"/>
              </a:ext>
            </a:extLst>
          </p:cNvPr>
          <p:cNvSpPr>
            <a:spLocks noGrp="1"/>
          </p:cNvSpPr>
          <p:nvPr>
            <p:ph idx="1"/>
          </p:nvPr>
        </p:nvSpPr>
        <p:spPr/>
        <p:txBody>
          <a:bodyPr vert="horz" lIns="91440" tIns="45720" rIns="91440" bIns="45720" rtlCol="0" anchor="t">
            <a:normAutofit fontScale="92500"/>
          </a:bodyPr>
          <a:lstStyle/>
          <a:p>
            <a:r>
              <a:rPr lang="en-US" dirty="0">
                <a:latin typeface="Calibri"/>
                <a:ea typeface="Calibri"/>
                <a:cs typeface="Calibri"/>
              </a:rPr>
              <a:t>(NPPC, 2025) states " </a:t>
            </a:r>
            <a:r>
              <a:rPr lang="en-US" dirty="0">
                <a:solidFill>
                  <a:srgbClr val="000000"/>
                </a:solidFill>
                <a:latin typeface="Calibri"/>
                <a:ea typeface="+mn-lt"/>
                <a:cs typeface="+mn-lt"/>
              </a:rPr>
              <a:t>Prevent people engaging in County Lines, and the associated violence and exploitation."</a:t>
            </a:r>
            <a:endParaRPr lang="en-US" sz="1100">
              <a:solidFill>
                <a:srgbClr val="1F2025"/>
              </a:solidFill>
              <a:latin typeface="Calibri"/>
              <a:ea typeface="Calibri"/>
              <a:cs typeface="Calibri"/>
            </a:endParaRPr>
          </a:p>
          <a:p>
            <a:r>
              <a:rPr lang="en-US" dirty="0">
                <a:solidFill>
                  <a:srgbClr val="000000"/>
                </a:solidFill>
                <a:latin typeface="Calibri"/>
                <a:ea typeface="Calibri"/>
                <a:cs typeface="Calibri"/>
              </a:rPr>
              <a:t>(Home Office, 2024) gathers around 410 county lines are being closed with the support of the County Lines programme.</a:t>
            </a:r>
          </a:p>
          <a:p>
            <a:pPr>
              <a:buSzPct val="114999"/>
            </a:pPr>
            <a:r>
              <a:rPr lang="en-US" dirty="0">
                <a:solidFill>
                  <a:srgbClr val="000000"/>
                </a:solidFill>
                <a:latin typeface="Calibri"/>
                <a:ea typeface="Calibri"/>
                <a:cs typeface="Calibri"/>
              </a:rPr>
              <a:t>(NCA, 2019) states around 652 men and 91 women have been arrested due to county lines.</a:t>
            </a:r>
          </a:p>
          <a:p>
            <a:r>
              <a:rPr lang="en-US" dirty="0">
                <a:latin typeface="Calibri"/>
                <a:ea typeface="Calibri"/>
                <a:cs typeface="Calibri"/>
              </a:rPr>
              <a:t>(Metropolitan Police, 2025) " </a:t>
            </a:r>
            <a:r>
              <a:rPr lang="en-US" dirty="0">
                <a:solidFill>
                  <a:srgbClr val="000000"/>
                </a:solidFill>
                <a:latin typeface="Calibri"/>
                <a:ea typeface="+mn-lt"/>
                <a:cs typeface="+mn-lt"/>
              </a:rPr>
              <a:t>We use ANPR (Automatic Number Plate Recognition) technology to help detect, deter and disrupt criminal activity". </a:t>
            </a:r>
          </a:p>
          <a:p>
            <a:endParaRPr lang="en-US" dirty="0"/>
          </a:p>
          <a:p>
            <a:endParaRPr lang="en-US" dirty="0"/>
          </a:p>
          <a:p>
            <a:endParaRPr lang="en-US" dirty="0"/>
          </a:p>
        </p:txBody>
      </p:sp>
    </p:spTree>
    <p:extLst>
      <p:ext uri="{BB962C8B-B14F-4D97-AF65-F5344CB8AC3E}">
        <p14:creationId xmlns:p14="http://schemas.microsoft.com/office/powerpoint/2010/main" val="3130659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FE1EDB12-E823-499E-955C-286265B422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884CBFF7-AC35-3E47-9229-71BBF59F6F0F}"/>
              </a:ext>
            </a:extLst>
          </p:cNvPr>
          <p:cNvSpPr>
            <a:spLocks noGrp="1"/>
          </p:cNvSpPr>
          <p:nvPr>
            <p:ph type="title"/>
          </p:nvPr>
        </p:nvSpPr>
        <p:spPr>
          <a:xfrm>
            <a:off x="6094412" y="982132"/>
            <a:ext cx="4802185" cy="1303867"/>
          </a:xfrm>
        </p:spPr>
        <p:txBody>
          <a:bodyPr vert="horz" lIns="91440" tIns="45720" rIns="91440" bIns="45720" rtlCol="0">
            <a:normAutofit/>
          </a:bodyPr>
          <a:lstStyle/>
          <a:p>
            <a:pPr>
              <a:lnSpc>
                <a:spcPct val="90000"/>
              </a:lnSpc>
            </a:pPr>
            <a:r>
              <a:rPr lang="en-US" sz="2800" dirty="0">
                <a:latin typeface="Calibri"/>
                <a:ea typeface="Calibri"/>
                <a:cs typeface="Calibri"/>
              </a:rPr>
              <a:t>The exploitation of young drivers they use to transport illegal drugs</a:t>
            </a:r>
            <a:endParaRPr lang="en-US" sz="2800">
              <a:latin typeface="Calibri"/>
              <a:ea typeface="Calibri"/>
              <a:cs typeface="Calibri"/>
            </a:endParaRPr>
          </a:p>
          <a:p>
            <a:pPr>
              <a:lnSpc>
                <a:spcPct val="90000"/>
              </a:lnSpc>
            </a:pPr>
            <a:endParaRPr lang="en-US" sz="2800" dirty="0">
              <a:latin typeface="Calibri"/>
              <a:ea typeface="Calibri"/>
              <a:cs typeface="Calibri"/>
            </a:endParaRPr>
          </a:p>
        </p:txBody>
      </p:sp>
      <p:sp>
        <p:nvSpPr>
          <p:cNvPr id="18" name="Rectangle 17">
            <a:extLst>
              <a:ext uri="{FF2B5EF4-FFF2-40B4-BE49-F238E27FC236}">
                <a16:creationId xmlns:a16="http://schemas.microsoft.com/office/drawing/2014/main" id="{EA9F2028-BF4D-4B49-AFE1-8A9503C37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rimestoppers County Lines Heat Map 2022">
            <a:extLst>
              <a:ext uri="{FF2B5EF4-FFF2-40B4-BE49-F238E27FC236}">
                <a16:creationId xmlns:a16="http://schemas.microsoft.com/office/drawing/2014/main" id="{1BCE8AD1-DA21-385F-181C-FDA24CF90F27}"/>
              </a:ext>
            </a:extLst>
          </p:cNvPr>
          <p:cNvPicPr>
            <a:picLocks noChangeAspect="1"/>
          </p:cNvPicPr>
          <p:nvPr/>
        </p:nvPicPr>
        <p:blipFill>
          <a:blip r:embed="rId4"/>
          <a:stretch>
            <a:fillRect/>
          </a:stretch>
        </p:blipFill>
        <p:spPr>
          <a:xfrm>
            <a:off x="1986040" y="1410208"/>
            <a:ext cx="2730086" cy="3858780"/>
          </a:xfrm>
          <a:prstGeom prst="rect">
            <a:avLst/>
          </a:prstGeom>
        </p:spPr>
      </p:pic>
      <p:cxnSp>
        <p:nvCxnSpPr>
          <p:cNvPr id="20" name="Straight Connector 19">
            <a:extLst>
              <a:ext uri="{FF2B5EF4-FFF2-40B4-BE49-F238E27FC236}">
                <a16:creationId xmlns:a16="http://schemas.microsoft.com/office/drawing/2014/main" id="{A0E929BF-D26E-44D4-89D4-6E7400575D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4C40130-EA9E-B866-06A3-2E8FE61D5E3C}"/>
              </a:ext>
            </a:extLst>
          </p:cNvPr>
          <p:cNvSpPr>
            <a:spLocks noGrp="1"/>
          </p:cNvSpPr>
          <p:nvPr>
            <p:ph idx="1"/>
          </p:nvPr>
        </p:nvSpPr>
        <p:spPr>
          <a:xfrm>
            <a:off x="6094412" y="2556932"/>
            <a:ext cx="4802184" cy="3318936"/>
          </a:xfrm>
        </p:spPr>
        <p:txBody>
          <a:bodyPr vert="horz" lIns="91440" tIns="45720" rIns="91440" bIns="45720" rtlCol="0">
            <a:normAutofit lnSpcReduction="10000"/>
          </a:bodyPr>
          <a:lstStyle/>
          <a:p>
            <a:r>
              <a:rPr lang="en-US" dirty="0">
                <a:latin typeface="Calibri"/>
                <a:ea typeface="Calibri"/>
                <a:cs typeface="Calibri"/>
              </a:rPr>
              <a:t>According to (NSPCC, 2025) " </a:t>
            </a:r>
            <a:r>
              <a:rPr lang="en-US" dirty="0">
                <a:latin typeface="Calibri"/>
                <a:ea typeface="+mn-lt"/>
                <a:cs typeface="+mn-lt"/>
              </a:rPr>
              <a:t>they want to make money, and are promised rewards".</a:t>
            </a:r>
            <a:endParaRPr lang="en-US" dirty="0">
              <a:latin typeface="Calibri"/>
              <a:ea typeface="Calibri"/>
              <a:cs typeface="Calibri"/>
            </a:endParaRPr>
          </a:p>
          <a:p>
            <a:pPr>
              <a:buSzPct val="114999"/>
            </a:pPr>
            <a:r>
              <a:rPr lang="en-US" dirty="0">
                <a:latin typeface="Calibri"/>
                <a:ea typeface="Calibri"/>
                <a:cs typeface="Calibri"/>
              </a:rPr>
              <a:t>(Greater Manchester Police, 2023) states " </a:t>
            </a:r>
            <a:r>
              <a:rPr lang="en-US" dirty="0">
                <a:solidFill>
                  <a:srgbClr val="262626"/>
                </a:solidFill>
                <a:latin typeface="Calibri"/>
                <a:ea typeface="+mn-lt"/>
                <a:cs typeface="+mn-lt"/>
              </a:rPr>
              <a:t>The trio were given mobile phones and transported numerous times along the M62 between Tameside and Hull, often missing from home for numerous days."</a:t>
            </a:r>
            <a:endParaRPr lang="en-US">
              <a:solidFill>
                <a:srgbClr val="262626"/>
              </a:solidFill>
              <a:latin typeface="Calibri"/>
              <a:ea typeface="Calibri"/>
              <a:cs typeface="Calibri"/>
            </a:endParaRPr>
          </a:p>
          <a:p>
            <a:pPr>
              <a:buSzPct val="114999"/>
            </a:pPr>
            <a:endParaRPr lang="en-US"/>
          </a:p>
          <a:p>
            <a:endParaRPr lang="en-US"/>
          </a:p>
        </p:txBody>
      </p:sp>
    </p:spTree>
    <p:extLst>
      <p:ext uri="{BB962C8B-B14F-4D97-AF65-F5344CB8AC3E}">
        <p14:creationId xmlns:p14="http://schemas.microsoft.com/office/powerpoint/2010/main" val="837328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D20F9-D6A1-FC84-2D7B-01F9B8B6E0EA}"/>
              </a:ext>
            </a:extLst>
          </p:cNvPr>
          <p:cNvSpPr>
            <a:spLocks noGrp="1"/>
          </p:cNvSpPr>
          <p:nvPr>
            <p:ph type="title"/>
          </p:nvPr>
        </p:nvSpPr>
        <p:spPr>
          <a:xfrm>
            <a:off x="1295402" y="982132"/>
            <a:ext cx="9601196" cy="1303867"/>
          </a:xfrm>
        </p:spPr>
        <p:txBody>
          <a:bodyPr>
            <a:normAutofit/>
          </a:bodyPr>
          <a:lstStyle/>
          <a:p>
            <a:pPr>
              <a:lnSpc>
                <a:spcPct val="90000"/>
              </a:lnSpc>
            </a:pPr>
            <a:r>
              <a:rPr lang="en-US" sz="4100" dirty="0">
                <a:latin typeface="Calibri"/>
                <a:ea typeface="Calibri"/>
                <a:cs typeface="Calibri"/>
              </a:rPr>
              <a:t>Evolution of roads policing for more effectiveness and efficiency</a:t>
            </a:r>
          </a:p>
        </p:txBody>
      </p:sp>
      <p:sp>
        <p:nvSpPr>
          <p:cNvPr id="3" name="Content Placeholder 2">
            <a:extLst>
              <a:ext uri="{FF2B5EF4-FFF2-40B4-BE49-F238E27FC236}">
                <a16:creationId xmlns:a16="http://schemas.microsoft.com/office/drawing/2014/main" id="{7A3CAFA6-64E8-88CF-F85F-417BFB837326}"/>
              </a:ext>
            </a:extLst>
          </p:cNvPr>
          <p:cNvSpPr>
            <a:spLocks noGrp="1"/>
          </p:cNvSpPr>
          <p:nvPr>
            <p:ph idx="1"/>
          </p:nvPr>
        </p:nvSpPr>
        <p:spPr>
          <a:xfrm>
            <a:off x="1295402" y="2556932"/>
            <a:ext cx="6256866" cy="3318936"/>
          </a:xfrm>
        </p:spPr>
        <p:txBody>
          <a:bodyPr>
            <a:normAutofit lnSpcReduction="10000"/>
          </a:bodyPr>
          <a:lstStyle/>
          <a:p>
            <a:pPr>
              <a:lnSpc>
                <a:spcPct val="90000"/>
              </a:lnSpc>
            </a:pPr>
            <a:r>
              <a:rPr lang="en-US" sz="2200" dirty="0">
                <a:latin typeface="Calibri"/>
                <a:ea typeface="Calibri"/>
                <a:cs typeface="Calibri"/>
              </a:rPr>
              <a:t>(North Wales Police, 2024) suggests " </a:t>
            </a:r>
            <a:r>
              <a:rPr lang="en-US" sz="2200" dirty="0">
                <a:latin typeface="Calibri"/>
                <a:ea typeface="+mn-lt"/>
                <a:cs typeface="+mn-lt"/>
              </a:rPr>
              <a:t>encouraging communities to spot the signs and be more informed to help break the cycle of exploitation and grooming." </a:t>
            </a:r>
          </a:p>
          <a:p>
            <a:pPr>
              <a:lnSpc>
                <a:spcPct val="90000"/>
              </a:lnSpc>
              <a:buSzPct val="114999"/>
            </a:pPr>
            <a:r>
              <a:rPr lang="en-US" sz="2200" dirty="0">
                <a:latin typeface="Calibri"/>
                <a:ea typeface="Calibri"/>
                <a:cs typeface="Calibri"/>
              </a:rPr>
              <a:t>(West Mercia Police, 2023) illustrates that Operation Radar was conducted by local police forces and operational policing units to prevent county lines gangs bringing drugs into the local communities.</a:t>
            </a:r>
          </a:p>
          <a:p>
            <a:pPr marL="0" indent="0">
              <a:lnSpc>
                <a:spcPct val="90000"/>
              </a:lnSpc>
              <a:buSzPct val="114999"/>
              <a:buNone/>
            </a:pPr>
            <a:r>
              <a:rPr lang="en-US" sz="2200" dirty="0"/>
              <a:t> </a:t>
            </a:r>
          </a:p>
        </p:txBody>
      </p:sp>
      <p:pic>
        <p:nvPicPr>
          <p:cNvPr id="4" name="Picture 3" descr="HMICFRS report on roads policing ...">
            <a:extLst>
              <a:ext uri="{FF2B5EF4-FFF2-40B4-BE49-F238E27FC236}">
                <a16:creationId xmlns:a16="http://schemas.microsoft.com/office/drawing/2014/main" id="{15DBF01B-3723-0C61-7B72-9799B7A78634}"/>
              </a:ext>
            </a:extLst>
          </p:cNvPr>
          <p:cNvPicPr>
            <a:picLocks noChangeAspect="1"/>
          </p:cNvPicPr>
          <p:nvPr/>
        </p:nvPicPr>
        <p:blipFill>
          <a:blip r:embed="rId3"/>
          <a:stretch>
            <a:fillRect/>
          </a:stretch>
        </p:blipFill>
        <p:spPr>
          <a:xfrm>
            <a:off x="7827594" y="3011527"/>
            <a:ext cx="3398755" cy="1974514"/>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9617558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348AD-C595-45B3-7CC7-79BC6DD2DDD5}"/>
              </a:ext>
            </a:extLst>
          </p:cNvPr>
          <p:cNvSpPr>
            <a:spLocks noGrp="1"/>
          </p:cNvSpPr>
          <p:nvPr>
            <p:ph type="title"/>
          </p:nvPr>
        </p:nvSpPr>
        <p:spPr/>
        <p:txBody>
          <a:bodyPr/>
          <a:lstStyle/>
          <a:p>
            <a:r>
              <a:rPr lang="en-US" dirty="0">
                <a:latin typeface="Calibri"/>
                <a:ea typeface="Calibri"/>
                <a:cs typeface="Calibri"/>
              </a:rPr>
              <a:t>Summary </a:t>
            </a:r>
          </a:p>
        </p:txBody>
      </p:sp>
      <p:sp>
        <p:nvSpPr>
          <p:cNvPr id="3" name="Content Placeholder 2">
            <a:extLst>
              <a:ext uri="{FF2B5EF4-FFF2-40B4-BE49-F238E27FC236}">
                <a16:creationId xmlns:a16="http://schemas.microsoft.com/office/drawing/2014/main" id="{73845CFC-35BC-C592-F78E-A3436FD88EE4}"/>
              </a:ext>
            </a:extLst>
          </p:cNvPr>
          <p:cNvSpPr>
            <a:spLocks noGrp="1"/>
          </p:cNvSpPr>
          <p:nvPr>
            <p:ph idx="1"/>
          </p:nvPr>
        </p:nvSpPr>
        <p:spPr/>
        <p:txBody>
          <a:bodyPr/>
          <a:lstStyle/>
          <a:p>
            <a:r>
              <a:rPr lang="en-US" dirty="0">
                <a:latin typeface="Calibri"/>
                <a:ea typeface="Calibri"/>
                <a:cs typeface="Calibri"/>
              </a:rPr>
              <a:t>To summarise, the following aims and objectives have been discussed on how the police can prevent county lines even further and for the future to protect vulnerable adults and young people from becoming involved with county lines.</a:t>
            </a:r>
          </a:p>
        </p:txBody>
      </p:sp>
    </p:spTree>
    <p:extLst>
      <p:ext uri="{BB962C8B-B14F-4D97-AF65-F5344CB8AC3E}">
        <p14:creationId xmlns:p14="http://schemas.microsoft.com/office/powerpoint/2010/main" val="3266762241"/>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79399-20A5-D83D-7531-39A5123FD324}"/>
              </a:ext>
            </a:extLst>
          </p:cNvPr>
          <p:cNvSpPr>
            <a:spLocks noGrp="1"/>
          </p:cNvSpPr>
          <p:nvPr>
            <p:ph type="title"/>
          </p:nvPr>
        </p:nvSpPr>
        <p:spPr>
          <a:xfrm>
            <a:off x="1140621" y="118446"/>
            <a:ext cx="9601196" cy="1303867"/>
          </a:xfrm>
        </p:spPr>
        <p:txBody>
          <a:bodyPr/>
          <a:lstStyle/>
          <a:p>
            <a:r>
              <a:rPr lang="en-US" dirty="0">
                <a:latin typeface="Calibri"/>
                <a:ea typeface="Calibri"/>
                <a:cs typeface="Calibri"/>
              </a:rPr>
              <a:t>Reference list</a:t>
            </a:r>
          </a:p>
        </p:txBody>
      </p:sp>
      <p:sp>
        <p:nvSpPr>
          <p:cNvPr id="3" name="Content Placeholder 2">
            <a:extLst>
              <a:ext uri="{FF2B5EF4-FFF2-40B4-BE49-F238E27FC236}">
                <a16:creationId xmlns:a16="http://schemas.microsoft.com/office/drawing/2014/main" id="{8B96A001-BD1E-827B-08CF-65415756E87A}"/>
              </a:ext>
            </a:extLst>
          </p:cNvPr>
          <p:cNvSpPr>
            <a:spLocks noGrp="1"/>
          </p:cNvSpPr>
          <p:nvPr>
            <p:ph idx="1"/>
          </p:nvPr>
        </p:nvSpPr>
        <p:spPr>
          <a:xfrm>
            <a:off x="616166" y="1050754"/>
            <a:ext cx="10958383" cy="4752932"/>
          </a:xfrm>
        </p:spPr>
        <p:txBody>
          <a:bodyPr vert="horz" lIns="91440" tIns="45720" rIns="91440" bIns="45720" rtlCol="0" anchor="t">
            <a:noAutofit/>
          </a:bodyPr>
          <a:lstStyle/>
          <a:p>
            <a:r>
              <a:rPr lang="en-US" sz="2000" dirty="0">
                <a:latin typeface="Calibri"/>
                <a:ea typeface="Calibri"/>
                <a:cs typeface="Calibri"/>
              </a:rPr>
              <a:t>Greater Manchester Police (2023) </a:t>
            </a:r>
            <a:r>
              <a:rPr lang="en-US" sz="2000" i="1" dirty="0">
                <a:latin typeface="Calibri"/>
                <a:ea typeface="+mn-lt"/>
                <a:cs typeface="+mn-lt"/>
              </a:rPr>
              <a:t>County lines gang jailed for exploiting three boys to sell drugs. </a:t>
            </a:r>
            <a:r>
              <a:rPr lang="en-US" sz="2000" dirty="0">
                <a:latin typeface="Calibri"/>
                <a:ea typeface="+mn-lt"/>
                <a:cs typeface="+mn-lt"/>
              </a:rPr>
              <a:t>Available at: </a:t>
            </a:r>
            <a:r>
              <a:rPr lang="en-US" sz="2000" dirty="0">
                <a:latin typeface="Calibri"/>
                <a:ea typeface="+mn-lt"/>
                <a:cs typeface="+mn-lt"/>
                <a:hlinkClick r:id="rId2"/>
              </a:rPr>
              <a:t>https://www.gmp.police.uk/news/greater-manchester/news/news/2023/may/county-lines-gang-jailed-for-exploiting-three-boys-to-sell-drugs/</a:t>
            </a:r>
            <a:r>
              <a:rPr lang="en-US" sz="2000" dirty="0">
                <a:latin typeface="Calibri"/>
                <a:ea typeface="+mn-lt"/>
                <a:cs typeface="+mn-lt"/>
              </a:rPr>
              <a:t> (Accessed: 27 February 2025).</a:t>
            </a:r>
            <a:endParaRPr lang="en-US" sz="2000" dirty="0">
              <a:latin typeface="Calibri"/>
              <a:ea typeface="Calibri"/>
              <a:cs typeface="Calibri"/>
            </a:endParaRPr>
          </a:p>
          <a:p>
            <a:pPr>
              <a:buSzPct val="114999"/>
            </a:pPr>
            <a:r>
              <a:rPr lang="en-US" sz="2000" dirty="0">
                <a:latin typeface="Calibri"/>
                <a:ea typeface="Calibri"/>
                <a:cs typeface="Calibri"/>
              </a:rPr>
              <a:t>Home Office (2024) </a:t>
            </a:r>
            <a:r>
              <a:rPr lang="en-US" sz="2000" i="1" dirty="0">
                <a:latin typeface="Calibri"/>
                <a:ea typeface="Calibri"/>
                <a:cs typeface="Calibri"/>
              </a:rPr>
              <a:t>County Lines Programme data. </a:t>
            </a:r>
            <a:r>
              <a:rPr lang="en-US" sz="2000" dirty="0">
                <a:latin typeface="Calibri"/>
                <a:ea typeface="Calibri"/>
                <a:cs typeface="Calibri"/>
              </a:rPr>
              <a:t>Available at: </a:t>
            </a:r>
            <a:r>
              <a:rPr lang="en-US" sz="2000" dirty="0">
                <a:latin typeface="Calibri"/>
                <a:ea typeface="Calibri"/>
                <a:cs typeface="Calibri"/>
                <a:hlinkClick r:id="rId3"/>
              </a:rPr>
              <a:t>https://www.gov.uk/government/publications/home-offices-county-lines-programme-data/county-lines-programme-data#:~:text=County%20Lines%20Programme%20Taskforce%20results,-The%20County%20Lines&amp;text=Since%20July%202024%20delivery%20under,referred%20by%20police%20to%20safeguarding</a:t>
            </a:r>
            <a:r>
              <a:rPr lang="en-US" sz="2000" dirty="0">
                <a:latin typeface="Calibri"/>
                <a:ea typeface="Calibri"/>
                <a:cs typeface="Calibri"/>
              </a:rPr>
              <a:t> (Accessed: 19 February 2025).</a:t>
            </a:r>
          </a:p>
          <a:p>
            <a:r>
              <a:rPr lang="en-US" sz="2000" dirty="0">
                <a:latin typeface="Calibri"/>
                <a:ea typeface="Calibri"/>
                <a:cs typeface="Calibri"/>
              </a:rPr>
              <a:t>Metropolitan Police (2025) </a:t>
            </a:r>
            <a:r>
              <a:rPr lang="en-US" sz="2000" i="1" dirty="0">
                <a:solidFill>
                  <a:srgbClr val="000000"/>
                </a:solidFill>
                <a:latin typeface="Calibri"/>
                <a:ea typeface="Calibri"/>
                <a:cs typeface="Calibri"/>
              </a:rPr>
              <a:t>Automatic Number Plate Recognition (ANPR). </a:t>
            </a:r>
            <a:r>
              <a:rPr lang="en-US" sz="2000" dirty="0">
                <a:solidFill>
                  <a:srgbClr val="000000"/>
                </a:solidFill>
                <a:latin typeface="Calibri"/>
                <a:ea typeface="Calibri"/>
                <a:cs typeface="Calibri"/>
              </a:rPr>
              <a:t>Available at: </a:t>
            </a:r>
            <a:r>
              <a:rPr lang="en-US" sz="2000" dirty="0">
                <a:solidFill>
                  <a:srgbClr val="000000"/>
                </a:solidFill>
                <a:latin typeface="Calibri"/>
                <a:ea typeface="+mn-lt"/>
                <a:cs typeface="+mn-lt"/>
                <a:hlinkClick r:id="rId4"/>
              </a:rPr>
              <a:t>https://www.met.police.uk/advice/advice-and-information/rs/road-safety/automatic-number-plate-recognition-anpr/#:~:text=We%20use%20ANPR%20(Automatic%20Number,organised%20crime%20groups%20and%20terrorists</a:t>
            </a:r>
            <a:r>
              <a:rPr lang="en-US" sz="2000" dirty="0">
                <a:solidFill>
                  <a:srgbClr val="000000"/>
                </a:solidFill>
                <a:latin typeface="Calibri"/>
                <a:ea typeface="+mn-lt"/>
                <a:cs typeface="+mn-lt"/>
              </a:rPr>
              <a:t>. (Accessed: 19 February 2025).</a:t>
            </a:r>
          </a:p>
          <a:p>
            <a:pPr>
              <a:buSzPct val="114999"/>
            </a:pPr>
            <a:r>
              <a:rPr lang="en-US" sz="2000" dirty="0">
                <a:solidFill>
                  <a:srgbClr val="000000"/>
                </a:solidFill>
                <a:latin typeface="Calibri"/>
                <a:ea typeface="Calibri"/>
                <a:cs typeface="Calibri"/>
              </a:rPr>
              <a:t>Metropolitan Police (2025) </a:t>
            </a:r>
            <a:r>
              <a:rPr lang="en-US" sz="2000" dirty="0">
                <a:solidFill>
                  <a:srgbClr val="1F2025"/>
                </a:solidFill>
                <a:latin typeface="Calibri"/>
                <a:ea typeface="+mn-lt"/>
                <a:cs typeface="+mn-lt"/>
              </a:rPr>
              <a:t> </a:t>
            </a:r>
            <a:r>
              <a:rPr lang="en-US" sz="2000" i="1" dirty="0">
                <a:solidFill>
                  <a:srgbClr val="1F2025"/>
                </a:solidFill>
                <a:latin typeface="Calibri"/>
                <a:ea typeface="Calibri"/>
                <a:cs typeface="Calibri"/>
              </a:rPr>
              <a:t>County lines. </a:t>
            </a:r>
            <a:r>
              <a:rPr lang="en-US" sz="2000" dirty="0">
                <a:solidFill>
                  <a:srgbClr val="1F2025"/>
                </a:solidFill>
                <a:latin typeface="Calibri"/>
                <a:ea typeface="Calibri"/>
                <a:cs typeface="Calibri"/>
              </a:rPr>
              <a:t>Available at: </a:t>
            </a:r>
            <a:r>
              <a:rPr lang="en-US" sz="2000" dirty="0">
                <a:solidFill>
                  <a:srgbClr val="1F2025"/>
                </a:solidFill>
                <a:latin typeface="Calibri"/>
                <a:ea typeface="+mn-lt"/>
                <a:cs typeface="+mn-lt"/>
                <a:hlinkClick r:id="rId5"/>
              </a:rPr>
              <a:t>https://www.met.police.uk/advice/advice-and-information/cl/county-lines/</a:t>
            </a:r>
            <a:r>
              <a:rPr lang="en-US" sz="2000" dirty="0">
                <a:solidFill>
                  <a:srgbClr val="1F2025"/>
                </a:solidFill>
                <a:latin typeface="Calibri"/>
                <a:ea typeface="+mn-lt"/>
                <a:cs typeface="+mn-lt"/>
              </a:rPr>
              <a:t> (Accessed: 26 February 2025).</a:t>
            </a:r>
          </a:p>
          <a:p>
            <a:endParaRPr lang="en-US" sz="2000" dirty="0"/>
          </a:p>
        </p:txBody>
      </p:sp>
    </p:spTree>
    <p:extLst>
      <p:ext uri="{BB962C8B-B14F-4D97-AF65-F5344CB8AC3E}">
        <p14:creationId xmlns:p14="http://schemas.microsoft.com/office/powerpoint/2010/main" val="12036508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46F3AF-F805-3626-2DB5-7307616955EA}"/>
              </a:ext>
            </a:extLst>
          </p:cNvPr>
          <p:cNvSpPr>
            <a:spLocks noGrp="1"/>
          </p:cNvSpPr>
          <p:nvPr>
            <p:ph idx="1"/>
          </p:nvPr>
        </p:nvSpPr>
        <p:spPr>
          <a:xfrm>
            <a:off x="832022" y="476878"/>
            <a:ext cx="9601196" cy="3318936"/>
          </a:xfrm>
        </p:spPr>
        <p:txBody>
          <a:bodyPr vert="horz" lIns="91440" tIns="45720" rIns="91440" bIns="45720" rtlCol="0" anchor="t">
            <a:noAutofit/>
          </a:bodyPr>
          <a:lstStyle/>
          <a:p>
            <a:r>
              <a:rPr lang="en-US" sz="2000" dirty="0">
                <a:solidFill>
                  <a:srgbClr val="1F2025"/>
                </a:solidFill>
                <a:latin typeface="Calibri"/>
                <a:ea typeface="Calibri"/>
                <a:cs typeface="Arial"/>
              </a:rPr>
              <a:t>NCA (2025) </a:t>
            </a:r>
            <a:r>
              <a:rPr lang="en-US" sz="2000" i="1" dirty="0">
                <a:solidFill>
                  <a:srgbClr val="1F2025"/>
                </a:solidFill>
                <a:latin typeface="Calibri"/>
                <a:ea typeface="Calibri"/>
                <a:cs typeface="Arial"/>
              </a:rPr>
              <a:t>County lines. </a:t>
            </a:r>
            <a:r>
              <a:rPr lang="en-US" sz="2000" dirty="0">
                <a:solidFill>
                  <a:srgbClr val="1F2025"/>
                </a:solidFill>
                <a:latin typeface="Calibri"/>
                <a:ea typeface="Calibri"/>
                <a:cs typeface="Arial"/>
              </a:rPr>
              <a:t>Available at: </a:t>
            </a:r>
            <a:r>
              <a:rPr lang="en-US" sz="2000" dirty="0">
                <a:solidFill>
                  <a:srgbClr val="000000"/>
                </a:solidFill>
                <a:latin typeface="Calibri"/>
                <a:ea typeface="Calibri"/>
                <a:cs typeface="Arial"/>
                <a:hlinkClick r:id="rId2"/>
              </a:rPr>
              <a:t>https://www.nationalcrimeagency.gov.uk/what-we-do/crime-threats/drug-trafficking/county-lines#:~:text=They%20are%20likely%20to%20exploit,including%20sexual%20violence)%20and%20weapons</a:t>
            </a:r>
            <a:r>
              <a:rPr lang="en-US" sz="2000" dirty="0">
                <a:solidFill>
                  <a:srgbClr val="1F2025"/>
                </a:solidFill>
                <a:latin typeface="Calibri"/>
                <a:ea typeface="Calibri"/>
                <a:cs typeface="Arial"/>
              </a:rPr>
              <a:t>. (Accessed: 26 February 2025).</a:t>
            </a:r>
            <a:endParaRPr lang="en-US" sz="2000">
              <a:solidFill>
                <a:srgbClr val="000000"/>
              </a:solidFill>
              <a:latin typeface="Calibri"/>
              <a:ea typeface="Calibri"/>
              <a:cs typeface="Arial"/>
            </a:endParaRPr>
          </a:p>
          <a:p>
            <a:pPr>
              <a:buSzPct val="114999"/>
            </a:pPr>
            <a:r>
              <a:rPr lang="en-US" sz="2000" dirty="0">
                <a:solidFill>
                  <a:srgbClr val="1F2025"/>
                </a:solidFill>
                <a:latin typeface="Calibri"/>
                <a:ea typeface="Calibri"/>
                <a:cs typeface="Arial"/>
              </a:rPr>
              <a:t>NCA (2019) </a:t>
            </a:r>
            <a:r>
              <a:rPr lang="en-US" sz="2000" i="1" dirty="0">
                <a:solidFill>
                  <a:srgbClr val="1F2025"/>
                </a:solidFill>
                <a:latin typeface="Calibri"/>
                <a:ea typeface="Calibri"/>
                <a:cs typeface="Arial"/>
              </a:rPr>
              <a:t>Record numbers arrested and hundreds of children protected as County Lines drug networks targeted. </a:t>
            </a:r>
            <a:r>
              <a:rPr lang="en-US" sz="2000" dirty="0">
                <a:solidFill>
                  <a:srgbClr val="1F2025"/>
                </a:solidFill>
                <a:latin typeface="Calibri"/>
                <a:ea typeface="Calibri"/>
                <a:cs typeface="Arial"/>
              </a:rPr>
              <a:t>Available at:</a:t>
            </a:r>
            <a:r>
              <a:rPr lang="en-US" sz="2000" i="1" dirty="0">
                <a:solidFill>
                  <a:srgbClr val="1F2025"/>
                </a:solidFill>
                <a:latin typeface="Calibri"/>
                <a:ea typeface="Calibri"/>
                <a:cs typeface="Arial"/>
              </a:rPr>
              <a:t> </a:t>
            </a:r>
            <a:r>
              <a:rPr lang="en-US" sz="2000" dirty="0">
                <a:solidFill>
                  <a:srgbClr val="1F2025"/>
                </a:solidFill>
                <a:latin typeface="Calibri"/>
                <a:ea typeface="+mn-lt"/>
                <a:cs typeface="+mn-lt"/>
                <a:hlinkClick r:id="rId3"/>
              </a:rPr>
              <a:t>https://www.nationalcrimeagency.gov.uk/news/record-numbers-arrested-and-hundreds-of-children-protected-as-county-lines-drug-networks-targeted?highlight=WyJuYXRpb24iLCJuYXRpb25hbCIsIm5hdGlvbmFsbHkiLCJuYXRpb25zJyIsIm5hdGlvbmFsaXR5IiwibmF0aW9uYWxzIiwibmF0aW9ucyIsIm5hdGlvbmFsbHknIiwibmF0aW9uYWxpdGllcyJd</a:t>
            </a:r>
            <a:r>
              <a:rPr lang="en-US" sz="2000" dirty="0">
                <a:solidFill>
                  <a:srgbClr val="1F2025"/>
                </a:solidFill>
                <a:latin typeface="Calibri"/>
                <a:ea typeface="+mn-lt"/>
                <a:cs typeface="+mn-lt"/>
              </a:rPr>
              <a:t> (Accessed: 27 February 2025).</a:t>
            </a:r>
            <a:endParaRPr lang="en-US" sz="2000">
              <a:solidFill>
                <a:srgbClr val="000000"/>
              </a:solidFill>
              <a:latin typeface="Calibri"/>
              <a:ea typeface="Calibri"/>
              <a:cs typeface="Arial"/>
            </a:endParaRPr>
          </a:p>
          <a:p>
            <a:pPr>
              <a:buSzPct val="114999"/>
            </a:pPr>
            <a:r>
              <a:rPr lang="en-US" sz="2000" dirty="0">
                <a:solidFill>
                  <a:srgbClr val="1F2025"/>
                </a:solidFill>
                <a:latin typeface="Calibri"/>
                <a:ea typeface="Calibri"/>
                <a:cs typeface="Arial"/>
              </a:rPr>
              <a:t>North Wales Police (2024) </a:t>
            </a:r>
            <a:r>
              <a:rPr lang="en-US" sz="2000" i="1" dirty="0">
                <a:solidFill>
                  <a:srgbClr val="1F2025"/>
                </a:solidFill>
                <a:latin typeface="Calibri"/>
                <a:ea typeface="Calibri"/>
                <a:cs typeface="Arial"/>
              </a:rPr>
              <a:t> Launch of ‘Eyes Open’ campaign to combat Child Criminal Exploitation and County Lines. </a:t>
            </a:r>
            <a:r>
              <a:rPr lang="en-US" sz="2000" dirty="0">
                <a:solidFill>
                  <a:srgbClr val="1F2025"/>
                </a:solidFill>
                <a:latin typeface="Calibri"/>
                <a:ea typeface="Calibri"/>
                <a:cs typeface="Arial"/>
              </a:rPr>
              <a:t>Available at:</a:t>
            </a:r>
            <a:r>
              <a:rPr lang="en-US" sz="2000" dirty="0">
                <a:solidFill>
                  <a:schemeClr val="accent4">
                    <a:lumMod val="60000"/>
                    <a:lumOff val="40000"/>
                  </a:schemeClr>
                </a:solidFill>
                <a:latin typeface="Calibri"/>
                <a:ea typeface="Calibri"/>
                <a:cs typeface="Arial"/>
              </a:rPr>
              <a:t> </a:t>
            </a:r>
            <a:r>
              <a:rPr lang="en-US" sz="2000" dirty="0">
                <a:solidFill>
                  <a:schemeClr val="accent1">
                    <a:lumMod val="76000"/>
                  </a:schemeClr>
                </a:solidFill>
                <a:latin typeface="Calibri"/>
                <a:ea typeface="Calibri"/>
                <a:cs typeface="Arial"/>
                <a:hlinkClick r:id="rId4">
                  <a:extLst>
                    <a:ext uri="{A12FA001-AC4F-418D-AE19-62706E023703}">
                      <ahyp:hlinkClr xmlns:ahyp="http://schemas.microsoft.com/office/drawing/2018/hyperlinkcolor" val="tx"/>
                    </a:ext>
                  </a:extLst>
                </a:hlinkClick>
              </a:rPr>
              <a:t>https://www.northwales.police.uk/news/north-wales/news/news/2024/november/launch-of-eyes-open-campaign-to-combat-child-criminal-exploitation-and-county-lines/#:~:text=%E2%80%9CThis%20campaign%20is%20a%20crucial,cycle%20of%20exploitation%20an%20grooming</a:t>
            </a:r>
            <a:r>
              <a:rPr lang="en-US" sz="2000" dirty="0">
                <a:solidFill>
                  <a:schemeClr val="accent1">
                    <a:lumMod val="76000"/>
                  </a:schemeClr>
                </a:solidFill>
                <a:latin typeface="Calibri"/>
                <a:ea typeface="Calibri"/>
                <a:cs typeface="Arial"/>
              </a:rPr>
              <a:t>. </a:t>
            </a:r>
            <a:r>
              <a:rPr lang="en-US" sz="2000" dirty="0">
                <a:solidFill>
                  <a:srgbClr val="1F2025"/>
                </a:solidFill>
                <a:latin typeface="Calibri"/>
                <a:ea typeface="Calibri"/>
                <a:cs typeface="Arial"/>
              </a:rPr>
              <a:t> (Accessed: 26 February 2025).</a:t>
            </a:r>
            <a:endParaRPr lang="en-US" sz="2000">
              <a:solidFill>
                <a:srgbClr val="000000"/>
              </a:solidFill>
              <a:latin typeface="Calibri"/>
              <a:ea typeface="Calibri"/>
              <a:cs typeface="Arial"/>
            </a:endParaRPr>
          </a:p>
          <a:p>
            <a:pPr>
              <a:buSzPct val="114999"/>
            </a:pPr>
            <a:endParaRPr lang="en-US" sz="1800" dirty="0">
              <a:latin typeface="Arial"/>
              <a:cs typeface="Arial"/>
            </a:endParaRPr>
          </a:p>
        </p:txBody>
      </p:sp>
    </p:spTree>
    <p:extLst>
      <p:ext uri="{BB962C8B-B14F-4D97-AF65-F5344CB8AC3E}">
        <p14:creationId xmlns:p14="http://schemas.microsoft.com/office/powerpoint/2010/main" val="2389747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22315B-ECE1-2A68-0DC7-CBB227B9AAE6}"/>
              </a:ext>
            </a:extLst>
          </p:cNvPr>
          <p:cNvSpPr>
            <a:spLocks noGrp="1"/>
          </p:cNvSpPr>
          <p:nvPr>
            <p:ph idx="1"/>
          </p:nvPr>
        </p:nvSpPr>
        <p:spPr>
          <a:xfrm>
            <a:off x="954946" y="907756"/>
            <a:ext cx="9601196" cy="3318936"/>
          </a:xfrm>
        </p:spPr>
        <p:txBody>
          <a:bodyPr>
            <a:normAutofit fontScale="92500" lnSpcReduction="10000"/>
          </a:bodyPr>
          <a:lstStyle/>
          <a:p>
            <a:r>
              <a:rPr lang="en-US" sz="2000" dirty="0">
                <a:latin typeface="Calibri"/>
                <a:ea typeface="Calibri"/>
                <a:cs typeface="Arial"/>
              </a:rPr>
              <a:t>NPPC (2025) </a:t>
            </a:r>
            <a:r>
              <a:rPr lang="en-US" sz="2000" i="1" dirty="0">
                <a:latin typeface="Calibri"/>
                <a:ea typeface="Calibri"/>
                <a:cs typeface="Arial"/>
              </a:rPr>
              <a:t>Launch of the County Lines Policing Strategy 2024 to 2027. </a:t>
            </a:r>
            <a:r>
              <a:rPr lang="en-US" sz="2000" dirty="0">
                <a:latin typeface="Calibri"/>
                <a:ea typeface="Calibri"/>
                <a:cs typeface="Arial"/>
              </a:rPr>
              <a:t>Available at: </a:t>
            </a:r>
            <a:r>
              <a:rPr lang="en-US" sz="2000" dirty="0">
                <a:solidFill>
                  <a:srgbClr val="000000"/>
                </a:solidFill>
                <a:latin typeface="Calibri"/>
                <a:ea typeface="Calibri"/>
                <a:cs typeface="Arial"/>
                <a:hlinkClick r:id="rId2"/>
              </a:rPr>
              <a:t>https://news.npcc.police.uk/releases/launch-of-the-county-lines-policing-strategy-2024-to-2027</a:t>
            </a:r>
            <a:r>
              <a:rPr lang="en-US" sz="2000" dirty="0">
                <a:latin typeface="Calibri"/>
                <a:ea typeface="Calibri"/>
                <a:cs typeface="Arial"/>
              </a:rPr>
              <a:t> (Accessed: 19 February 2025).</a:t>
            </a:r>
            <a:endParaRPr lang="en-US" sz="2000">
              <a:solidFill>
                <a:srgbClr val="000000"/>
              </a:solidFill>
              <a:latin typeface="Calibri"/>
              <a:ea typeface="Calibri"/>
              <a:cs typeface="Arial"/>
            </a:endParaRPr>
          </a:p>
          <a:p>
            <a:pPr>
              <a:buSzPct val="114999"/>
            </a:pPr>
            <a:r>
              <a:rPr lang="en-US" sz="2000" dirty="0">
                <a:latin typeface="Calibri"/>
                <a:ea typeface="Calibri"/>
                <a:cs typeface="Arial"/>
              </a:rPr>
              <a:t>NSPCC (2025) </a:t>
            </a:r>
            <a:r>
              <a:rPr lang="en-US" sz="2000" i="1" dirty="0">
                <a:latin typeface="Calibri"/>
                <a:ea typeface="Calibri"/>
                <a:cs typeface="Arial"/>
              </a:rPr>
              <a:t>Criminal Exploitation and gangs.</a:t>
            </a:r>
            <a:r>
              <a:rPr lang="en-US" sz="2000" dirty="0">
                <a:latin typeface="Calibri"/>
                <a:ea typeface="Calibri"/>
                <a:cs typeface="Arial"/>
              </a:rPr>
              <a:t> Available at: </a:t>
            </a:r>
            <a:r>
              <a:rPr lang="en-US" sz="2000" dirty="0">
                <a:solidFill>
                  <a:srgbClr val="000000"/>
                </a:solidFill>
                <a:latin typeface="Calibri"/>
                <a:ea typeface="Calibri"/>
                <a:cs typeface="Arial"/>
                <a:hlinkClick r:id="rId3"/>
              </a:rPr>
              <a:t>https://www.nspcc.org.uk/what-is-child-abuse/types-of-abuse/gangs-criminal-exploitation/</a:t>
            </a:r>
            <a:r>
              <a:rPr lang="en-US" sz="2000" dirty="0">
                <a:latin typeface="Calibri"/>
                <a:ea typeface="Calibri"/>
                <a:cs typeface="Arial"/>
              </a:rPr>
              <a:t> (Accessed: 19 February 2025.)</a:t>
            </a:r>
            <a:endParaRPr lang="en-US" sz="2000" dirty="0">
              <a:solidFill>
                <a:srgbClr val="000000"/>
              </a:solidFill>
              <a:latin typeface="Calibri"/>
              <a:ea typeface="Calibri"/>
              <a:cs typeface="Arial"/>
            </a:endParaRPr>
          </a:p>
          <a:p>
            <a:pPr>
              <a:buSzPct val="114999"/>
            </a:pPr>
            <a:r>
              <a:rPr lang="en-US" sz="2000" dirty="0">
                <a:solidFill>
                  <a:srgbClr val="000000"/>
                </a:solidFill>
                <a:latin typeface="Calibri"/>
                <a:ea typeface="Calibri"/>
                <a:cs typeface="Arial"/>
              </a:rPr>
              <a:t>West Mercia Police (2023)</a:t>
            </a:r>
            <a:r>
              <a:rPr lang="en-US" sz="2000" i="1" dirty="0">
                <a:solidFill>
                  <a:srgbClr val="000000"/>
                </a:solidFill>
                <a:latin typeface="Calibri"/>
                <a:ea typeface="Calibri"/>
                <a:cs typeface="Arial"/>
              </a:rPr>
              <a:t> Weapons and drugs removed from our roads in an operation that targeted county lines drug dealing. </a:t>
            </a:r>
            <a:r>
              <a:rPr lang="en-US" sz="2000" dirty="0">
                <a:solidFill>
                  <a:srgbClr val="000000"/>
                </a:solidFill>
                <a:latin typeface="Calibri"/>
                <a:ea typeface="Calibri"/>
                <a:cs typeface="Arial"/>
              </a:rPr>
              <a:t>Available at: </a:t>
            </a:r>
            <a:r>
              <a:rPr lang="en-US" sz="2000" dirty="0">
                <a:solidFill>
                  <a:srgbClr val="000000"/>
                </a:solidFill>
                <a:latin typeface="Calibri"/>
                <a:ea typeface="+mn-lt"/>
                <a:cs typeface="+mn-lt"/>
                <a:hlinkClick r:id="rId4"/>
              </a:rPr>
              <a:t>https://www.westmercia.police.uk/news/west-mercia/news/2023/december/weapons-and-drugs-removed-from-our-roads-in-an-operation-to-target-county-lines-drug-dealing/</a:t>
            </a:r>
            <a:r>
              <a:rPr lang="en-US" sz="2000" dirty="0">
                <a:solidFill>
                  <a:srgbClr val="000000"/>
                </a:solidFill>
                <a:latin typeface="Calibri"/>
                <a:ea typeface="+mn-lt"/>
                <a:cs typeface="+mn-lt"/>
              </a:rPr>
              <a:t> (Accessed: 27 February 2025).</a:t>
            </a:r>
            <a:endParaRPr lang="en-US" sz="2000">
              <a:solidFill>
                <a:srgbClr val="262626"/>
              </a:solidFill>
              <a:latin typeface="Calibri"/>
              <a:ea typeface="Calibri"/>
              <a:cs typeface="Arial"/>
            </a:endParaRPr>
          </a:p>
          <a:p>
            <a:pPr>
              <a:buSzPct val="114999"/>
            </a:pPr>
            <a:endParaRPr lang="en-US" sz="2000" dirty="0">
              <a:solidFill>
                <a:srgbClr val="000000"/>
              </a:solidFill>
              <a:latin typeface="Calibri"/>
              <a:ea typeface="Calibri"/>
              <a:cs typeface="Calibri"/>
            </a:endParaRPr>
          </a:p>
          <a:p>
            <a:pPr>
              <a:buSzPct val="114999"/>
            </a:pPr>
            <a:endParaRPr lang="en-US" sz="3200" dirty="0"/>
          </a:p>
        </p:txBody>
      </p:sp>
    </p:spTree>
    <p:extLst>
      <p:ext uri="{BB962C8B-B14F-4D97-AF65-F5344CB8AC3E}">
        <p14:creationId xmlns:p14="http://schemas.microsoft.com/office/powerpoint/2010/main" val="115927245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Organic</vt:lpstr>
      <vt:lpstr>County Lines</vt:lpstr>
      <vt:lpstr>Introduction </vt:lpstr>
      <vt:lpstr>Aims and objectives</vt:lpstr>
      <vt:lpstr>How do county lines gangs avoid police on the roads?</vt:lpstr>
      <vt:lpstr>Strategies to prevent County Lines</vt:lpstr>
      <vt:lpstr>The exploitation of young drivers they use to transport illegal drugs </vt:lpstr>
      <vt:lpstr>Evolution of roads policing for more effectiveness and efficiency</vt:lpstr>
      <vt:lpstr>Summary </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573</cp:revision>
  <dcterms:created xsi:type="dcterms:W3CDTF">2025-02-09T16:33:43Z</dcterms:created>
  <dcterms:modified xsi:type="dcterms:W3CDTF">2025-02-27T19:12:14Z</dcterms:modified>
</cp:coreProperties>
</file>