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3.xml" ContentType="application/vnd.openxmlformats-officedocument.theme+xml"/>
  <Override PartName="/ppt/slideLayouts/slideLayout23.xml" ContentType="application/vnd.openxmlformats-officedocument.presentationml.slideLayout+xml"/>
  <Override PartName="/ppt/theme/theme4.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5.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6.xml" ContentType="application/vnd.openxmlformats-officedocument.theme+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7.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2" r:id="rId2"/>
    <p:sldMasterId id="2147483666" r:id="rId3"/>
    <p:sldMasterId id="2147483678" r:id="rId4"/>
    <p:sldMasterId id="2147483682" r:id="rId5"/>
    <p:sldMasterId id="2147483741" r:id="rId6"/>
    <p:sldMasterId id="2147483755" r:id="rId7"/>
    <p:sldMasterId id="2147483762" r:id="rId8"/>
  </p:sldMasterIdLst>
  <p:notesMasterIdLst>
    <p:notesMasterId r:id="rId33"/>
  </p:notesMasterIdLst>
  <p:sldIdLst>
    <p:sldId id="256" r:id="rId9"/>
    <p:sldId id="260" r:id="rId10"/>
    <p:sldId id="406" r:id="rId11"/>
    <p:sldId id="478" r:id="rId12"/>
    <p:sldId id="315" r:id="rId13"/>
    <p:sldId id="485" r:id="rId14"/>
    <p:sldId id="328" r:id="rId15"/>
    <p:sldId id="486" r:id="rId16"/>
    <p:sldId id="492" r:id="rId17"/>
    <p:sldId id="319" r:id="rId18"/>
    <p:sldId id="320" r:id="rId19"/>
    <p:sldId id="502" r:id="rId20"/>
    <p:sldId id="493" r:id="rId21"/>
    <p:sldId id="351" r:id="rId22"/>
    <p:sldId id="311" r:id="rId23"/>
    <p:sldId id="498" r:id="rId24"/>
    <p:sldId id="499" r:id="rId25"/>
    <p:sldId id="500" r:id="rId26"/>
    <p:sldId id="407" r:id="rId27"/>
    <p:sldId id="503" r:id="rId28"/>
    <p:sldId id="495" r:id="rId29"/>
    <p:sldId id="329" r:id="rId30"/>
    <p:sldId id="420" r:id="rId31"/>
    <p:sldId id="484"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A3EE82-9BD8-4A3A-B898-A196E4F212A5}" v="6529" dt="2025-10-02T19:34:51.8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330" autoAdjust="0"/>
    <p:restoredTop sz="95310" autoAdjust="0"/>
  </p:normalViewPr>
  <p:slideViewPr>
    <p:cSldViewPr snapToGrid="0">
      <p:cViewPr varScale="1">
        <p:scale>
          <a:sx n="110" d="100"/>
          <a:sy n="110" d="100"/>
        </p:scale>
        <p:origin x="324" y="114"/>
      </p:cViewPr>
      <p:guideLst/>
    </p:cSldViewPr>
  </p:slideViewPr>
  <p:outlineViewPr>
    <p:cViewPr>
      <p:scale>
        <a:sx n="33" d="100"/>
        <a:sy n="33" d="100"/>
      </p:scale>
      <p:origin x="0" y="-6480"/>
    </p:cViewPr>
  </p:outlineViewPr>
  <p:notesTextViewPr>
    <p:cViewPr>
      <p:scale>
        <a:sx n="25" d="100"/>
        <a:sy n="25" d="100"/>
      </p:scale>
      <p:origin x="0" y="0"/>
    </p:cViewPr>
  </p:notesTextViewPr>
  <p:notesViewPr>
    <p:cSldViewPr snapToGrid="0">
      <p:cViewPr varScale="1">
        <p:scale>
          <a:sx n="83" d="100"/>
          <a:sy n="83" d="100"/>
        </p:scale>
        <p:origin x="3930"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microsoft.com/office/2015/10/relationships/revisionInfo" Target="revisionInfo.xml"/><Relationship Id="rId21" Type="http://schemas.openxmlformats.org/officeDocument/2006/relationships/slide" Target="slides/slide13.xml"/><Relationship Id="rId34" Type="http://schemas.openxmlformats.org/officeDocument/2006/relationships/presProps" Target="presProps.xml"/><Relationship Id="rId7" Type="http://schemas.openxmlformats.org/officeDocument/2006/relationships/slideMaster" Target="slideMasters/slideMaster7.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theme" Target="theme/theme1.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4.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viewProps" Target="viewProps.xml"/><Relationship Id="rId8" Type="http://schemas.openxmlformats.org/officeDocument/2006/relationships/slideMaster" Target="slideMasters/slideMaster8.xml"/><Relationship Id="rId3"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877E3908-ADB5-428D-87F2-39BFDC683664}"/>
    <pc:docChg chg="undo custSel addSld delSld modSld sldOrd">
      <pc:chgData name="Deborah Jenkins" userId="3cd02ba5-e528-4585-978d-4fde2b47730a" providerId="ADAL" clId="{877E3908-ADB5-428D-87F2-39BFDC683664}" dt="2025-01-29T21:24:39.938" v="572" actId="47"/>
      <pc:docMkLst>
        <pc:docMk/>
      </pc:docMkLst>
      <pc:sldChg chg="del">
        <pc:chgData name="Deborah Jenkins" userId="3cd02ba5-e528-4585-978d-4fde2b47730a" providerId="ADAL" clId="{877E3908-ADB5-428D-87F2-39BFDC683664}" dt="2025-01-29T20:47:32.361" v="370" actId="47"/>
        <pc:sldMkLst>
          <pc:docMk/>
          <pc:sldMk cId="0" sldId="258"/>
        </pc:sldMkLst>
      </pc:sldChg>
      <pc:sldChg chg="modSp mod">
        <pc:chgData name="Deborah Jenkins" userId="3cd02ba5-e528-4585-978d-4fde2b47730a" providerId="ADAL" clId="{877E3908-ADB5-428D-87F2-39BFDC683664}" dt="2025-01-29T21:04:32.057" v="508" actId="2711"/>
        <pc:sldMkLst>
          <pc:docMk/>
          <pc:sldMk cId="4010845819" sldId="278"/>
        </pc:sldMkLst>
      </pc:sldChg>
      <pc:sldChg chg="modSp mod">
        <pc:chgData name="Deborah Jenkins" userId="3cd02ba5-e528-4585-978d-4fde2b47730a" providerId="ADAL" clId="{877E3908-ADB5-428D-87F2-39BFDC683664}" dt="2025-01-29T21:04:21.388" v="507" actId="2711"/>
        <pc:sldMkLst>
          <pc:docMk/>
          <pc:sldMk cId="310377625" sldId="280"/>
        </pc:sldMkLst>
      </pc:sldChg>
      <pc:sldChg chg="modSp mod">
        <pc:chgData name="Deborah Jenkins" userId="3cd02ba5-e528-4585-978d-4fde2b47730a" providerId="ADAL" clId="{877E3908-ADB5-428D-87F2-39BFDC683664}" dt="2025-01-29T21:04:08.086" v="506" actId="2711"/>
        <pc:sldMkLst>
          <pc:docMk/>
          <pc:sldMk cId="426748923" sldId="281"/>
        </pc:sldMkLst>
      </pc:sldChg>
      <pc:sldChg chg="add">
        <pc:chgData name="Deborah Jenkins" userId="3cd02ba5-e528-4585-978d-4fde2b47730a" providerId="ADAL" clId="{877E3908-ADB5-428D-87F2-39BFDC683664}" dt="2025-01-29T21:14:06.733" v="532"/>
        <pc:sldMkLst>
          <pc:docMk/>
          <pc:sldMk cId="0" sldId="301"/>
        </pc:sldMkLst>
      </pc:sldChg>
      <pc:sldChg chg="delSp modSp mod ord delAnim modAnim">
        <pc:chgData name="Deborah Jenkins" userId="3cd02ba5-e528-4585-978d-4fde2b47730a" providerId="ADAL" clId="{877E3908-ADB5-428D-87F2-39BFDC683664}" dt="2025-01-29T20:55:40.967" v="448"/>
        <pc:sldMkLst>
          <pc:docMk/>
          <pc:sldMk cId="1359025377" sldId="302"/>
        </pc:sldMkLst>
      </pc:sldChg>
      <pc:sldChg chg="delSp modSp add del mod delAnim modAnim">
        <pc:chgData name="Deborah Jenkins" userId="3cd02ba5-e528-4585-978d-4fde2b47730a" providerId="ADAL" clId="{877E3908-ADB5-428D-87F2-39BFDC683664}" dt="2025-01-29T21:19:22.462" v="555" actId="47"/>
        <pc:sldMkLst>
          <pc:docMk/>
          <pc:sldMk cId="1959521772" sldId="304"/>
        </pc:sldMkLst>
      </pc:sldChg>
      <pc:sldChg chg="modSp mod ord">
        <pc:chgData name="Deborah Jenkins" userId="3cd02ba5-e528-4585-978d-4fde2b47730a" providerId="ADAL" clId="{877E3908-ADB5-428D-87F2-39BFDC683664}" dt="2025-01-29T21:18:01.137" v="552" actId="403"/>
        <pc:sldMkLst>
          <pc:docMk/>
          <pc:sldMk cId="1703414378" sldId="307"/>
        </pc:sldMkLst>
      </pc:sldChg>
      <pc:sldChg chg="delSp modSp mod delAnim">
        <pc:chgData name="Deborah Jenkins" userId="3cd02ba5-e528-4585-978d-4fde2b47730a" providerId="ADAL" clId="{877E3908-ADB5-428D-87F2-39BFDC683664}" dt="2025-01-29T20:28:01.225" v="294" actId="478"/>
        <pc:sldMkLst>
          <pc:docMk/>
          <pc:sldMk cId="2380139782" sldId="308"/>
        </pc:sldMkLst>
      </pc:sldChg>
      <pc:sldChg chg="modSp">
        <pc:chgData name="Deborah Jenkins" userId="3cd02ba5-e528-4585-978d-4fde2b47730a" providerId="ADAL" clId="{877E3908-ADB5-428D-87F2-39BFDC683664}" dt="2025-01-29T20:56:22.675" v="449" actId="2711"/>
        <pc:sldMkLst>
          <pc:docMk/>
          <pc:sldMk cId="3312717218" sldId="311"/>
        </pc:sldMkLst>
      </pc:sldChg>
      <pc:sldChg chg="modSp">
        <pc:chgData name="Deborah Jenkins" userId="3cd02ba5-e528-4585-978d-4fde2b47730a" providerId="ADAL" clId="{877E3908-ADB5-428D-87F2-39BFDC683664}" dt="2025-01-29T20:03:25.142" v="8"/>
        <pc:sldMkLst>
          <pc:docMk/>
          <pc:sldMk cId="0" sldId="315"/>
        </pc:sldMkLst>
      </pc:sldChg>
      <pc:sldChg chg="modSp mod">
        <pc:chgData name="Deborah Jenkins" userId="3cd02ba5-e528-4585-978d-4fde2b47730a" providerId="ADAL" clId="{877E3908-ADB5-428D-87F2-39BFDC683664}" dt="2025-01-29T20:03:25.508" v="9" actId="27636"/>
        <pc:sldMkLst>
          <pc:docMk/>
          <pc:sldMk cId="3432135051" sldId="320"/>
        </pc:sldMkLst>
      </pc:sldChg>
      <pc:sldChg chg="modSp add mod">
        <pc:chgData name="Deborah Jenkins" userId="3cd02ba5-e528-4585-978d-4fde2b47730a" providerId="ADAL" clId="{877E3908-ADB5-428D-87F2-39BFDC683664}" dt="2025-01-29T21:21:58.840" v="559" actId="113"/>
        <pc:sldMkLst>
          <pc:docMk/>
          <pc:sldMk cId="0" sldId="321"/>
        </pc:sldMkLst>
      </pc:sldChg>
      <pc:sldChg chg="del">
        <pc:chgData name="Deborah Jenkins" userId="3cd02ba5-e528-4585-978d-4fde2b47730a" providerId="ADAL" clId="{877E3908-ADB5-428D-87F2-39BFDC683664}" dt="2025-01-29T21:24:39.938" v="572" actId="47"/>
        <pc:sldMkLst>
          <pc:docMk/>
          <pc:sldMk cId="1555249484" sldId="324"/>
        </pc:sldMkLst>
      </pc:sldChg>
      <pc:sldChg chg="modSp mod">
        <pc:chgData name="Deborah Jenkins" userId="3cd02ba5-e528-4585-978d-4fde2b47730a" providerId="ADAL" clId="{877E3908-ADB5-428D-87F2-39BFDC683664}" dt="2025-01-29T20:03:25.532" v="10" actId="27636"/>
        <pc:sldMkLst>
          <pc:docMk/>
          <pc:sldMk cId="3009835977" sldId="329"/>
        </pc:sldMkLst>
      </pc:sldChg>
      <pc:sldChg chg="modSp del">
        <pc:chgData name="Deborah Jenkins" userId="3cd02ba5-e528-4585-978d-4fde2b47730a" providerId="ADAL" clId="{877E3908-ADB5-428D-87F2-39BFDC683664}" dt="2025-01-29T21:04:41.417" v="509" actId="47"/>
        <pc:sldMkLst>
          <pc:docMk/>
          <pc:sldMk cId="1787971640" sldId="333"/>
        </pc:sldMkLst>
      </pc:sldChg>
      <pc:sldChg chg="modSp add mod ord modAnim">
        <pc:chgData name="Deborah Jenkins" userId="3cd02ba5-e528-4585-978d-4fde2b47730a" providerId="ADAL" clId="{877E3908-ADB5-428D-87F2-39BFDC683664}" dt="2025-01-29T20:52:53.686" v="421"/>
        <pc:sldMkLst>
          <pc:docMk/>
          <pc:sldMk cId="0" sldId="351"/>
        </pc:sldMkLst>
      </pc:sldChg>
      <pc:sldChg chg="add">
        <pc:chgData name="Deborah Jenkins" userId="3cd02ba5-e528-4585-978d-4fde2b47730a" providerId="ADAL" clId="{877E3908-ADB5-428D-87F2-39BFDC683664}" dt="2025-01-29T21:16:21.974" v="534"/>
        <pc:sldMkLst>
          <pc:docMk/>
          <pc:sldMk cId="0" sldId="357"/>
        </pc:sldMkLst>
      </pc:sldChg>
      <pc:sldChg chg="addSp modSp add mod ord">
        <pc:chgData name="Deborah Jenkins" userId="3cd02ba5-e528-4585-978d-4fde2b47730a" providerId="ADAL" clId="{877E3908-ADB5-428D-87F2-39BFDC683664}" dt="2025-01-29T21:17:47.260" v="549" actId="1076"/>
        <pc:sldMkLst>
          <pc:docMk/>
          <pc:sldMk cId="0" sldId="358"/>
        </pc:sldMkLst>
      </pc:sldChg>
      <pc:sldChg chg="add">
        <pc:chgData name="Deborah Jenkins" userId="3cd02ba5-e528-4585-978d-4fde2b47730a" providerId="ADAL" clId="{877E3908-ADB5-428D-87F2-39BFDC683664}" dt="2025-01-29T21:16:21.974" v="534"/>
        <pc:sldMkLst>
          <pc:docMk/>
          <pc:sldMk cId="0" sldId="359"/>
        </pc:sldMkLst>
      </pc:sldChg>
      <pc:sldChg chg="add">
        <pc:chgData name="Deborah Jenkins" userId="3cd02ba5-e528-4585-978d-4fde2b47730a" providerId="ADAL" clId="{877E3908-ADB5-428D-87F2-39BFDC683664}" dt="2025-01-29T21:16:21.974" v="534"/>
        <pc:sldMkLst>
          <pc:docMk/>
          <pc:sldMk cId="0" sldId="402"/>
        </pc:sldMkLst>
      </pc:sldChg>
      <pc:sldChg chg="modSp add mod modAnim">
        <pc:chgData name="Deborah Jenkins" userId="3cd02ba5-e528-4585-978d-4fde2b47730a" providerId="ADAL" clId="{877E3908-ADB5-428D-87F2-39BFDC683664}" dt="2025-01-29T21:17:09.398" v="542" actId="20577"/>
        <pc:sldMkLst>
          <pc:docMk/>
          <pc:sldMk cId="0" sldId="405"/>
        </pc:sldMkLst>
      </pc:sldChg>
      <pc:sldChg chg="addSp delSp modSp add mod delAnim modAnim">
        <pc:chgData name="Deborah Jenkins" userId="3cd02ba5-e528-4585-978d-4fde2b47730a" providerId="ADAL" clId="{877E3908-ADB5-428D-87F2-39BFDC683664}" dt="2025-01-29T21:07:15.623" v="525" actId="1076"/>
        <pc:sldMkLst>
          <pc:docMk/>
          <pc:sldMk cId="0" sldId="407"/>
        </pc:sldMkLst>
      </pc:sldChg>
      <pc:sldChg chg="modSp add mod">
        <pc:chgData name="Deborah Jenkins" userId="3cd02ba5-e528-4585-978d-4fde2b47730a" providerId="ADAL" clId="{877E3908-ADB5-428D-87F2-39BFDC683664}" dt="2025-01-29T21:24:22.867" v="569" actId="113"/>
        <pc:sldMkLst>
          <pc:docMk/>
          <pc:sldMk cId="0" sldId="410"/>
        </pc:sldMkLst>
      </pc:sldChg>
      <pc:sldChg chg="ord">
        <pc:chgData name="Deborah Jenkins" userId="3cd02ba5-e528-4585-978d-4fde2b47730a" providerId="ADAL" clId="{877E3908-ADB5-428D-87F2-39BFDC683664}" dt="2025-01-29T21:24:34.948" v="571"/>
        <pc:sldMkLst>
          <pc:docMk/>
          <pc:sldMk cId="2609793423" sldId="469"/>
        </pc:sldMkLst>
      </pc:sldChg>
      <pc:sldChg chg="modSp ord">
        <pc:chgData name="Deborah Jenkins" userId="3cd02ba5-e528-4585-978d-4fde2b47730a" providerId="ADAL" clId="{877E3908-ADB5-428D-87F2-39BFDC683664}" dt="2025-01-29T20:34:25.872" v="317"/>
        <pc:sldMkLst>
          <pc:docMk/>
          <pc:sldMk cId="1476525346" sldId="475"/>
        </pc:sldMkLst>
      </pc:sldChg>
      <pc:sldChg chg="modSp">
        <pc:chgData name="Deborah Jenkins" userId="3cd02ba5-e528-4585-978d-4fde2b47730a" providerId="ADAL" clId="{877E3908-ADB5-428D-87F2-39BFDC683664}" dt="2025-01-29T20:03:25.142" v="8"/>
        <pc:sldMkLst>
          <pc:docMk/>
          <pc:sldMk cId="2094186461" sldId="478"/>
        </pc:sldMkLst>
      </pc:sldChg>
      <pc:sldChg chg="addSp modSp mod modAnim">
        <pc:chgData name="Deborah Jenkins" userId="3cd02ba5-e528-4585-978d-4fde2b47730a" providerId="ADAL" clId="{877E3908-ADB5-428D-87F2-39BFDC683664}" dt="2025-01-29T21:03:56.154" v="505"/>
        <pc:sldMkLst>
          <pc:docMk/>
          <pc:sldMk cId="445877426" sldId="480"/>
        </pc:sldMkLst>
      </pc:sldChg>
      <pc:sldChg chg="modSp mod">
        <pc:chgData name="Deborah Jenkins" userId="3cd02ba5-e528-4585-978d-4fde2b47730a" providerId="ADAL" clId="{877E3908-ADB5-428D-87F2-39BFDC683664}" dt="2025-01-29T20:56:46.413" v="450" actId="113"/>
        <pc:sldMkLst>
          <pc:docMk/>
          <pc:sldMk cId="394748071" sldId="482"/>
        </pc:sldMkLst>
      </pc:sldChg>
      <pc:sldChg chg="modSp new del mod">
        <pc:chgData name="Deborah Jenkins" userId="3cd02ba5-e528-4585-978d-4fde2b47730a" providerId="ADAL" clId="{877E3908-ADB5-428D-87F2-39BFDC683664}" dt="2025-01-29T21:14:20.616" v="533" actId="47"/>
        <pc:sldMkLst>
          <pc:docMk/>
          <pc:sldMk cId="3016950755" sldId="487"/>
        </pc:sldMkLst>
      </pc:sldChg>
      <pc:sldChg chg="modSp new del mod ord modAnim">
        <pc:chgData name="Deborah Jenkins" userId="3cd02ba5-e528-4585-978d-4fde2b47730a" providerId="ADAL" clId="{877E3908-ADB5-428D-87F2-39BFDC683664}" dt="2025-01-29T21:18:56.018" v="554" actId="47"/>
        <pc:sldMkLst>
          <pc:docMk/>
          <pc:sldMk cId="4037751802" sldId="488"/>
        </pc:sldMkLst>
      </pc:sldChg>
      <pc:sldChg chg="addSp delSp modSp new mod modAnim">
        <pc:chgData name="Deborah Jenkins" userId="3cd02ba5-e528-4585-978d-4fde2b47730a" providerId="ADAL" clId="{877E3908-ADB5-428D-87F2-39BFDC683664}" dt="2025-01-29T21:00:55.421" v="495" actId="1076"/>
        <pc:sldMkLst>
          <pc:docMk/>
          <pc:sldMk cId="1777756826" sldId="489"/>
        </pc:sldMkLst>
      </pc:sldChg>
      <pc:sldChg chg="addSp delSp modSp new mod ord modAnim">
        <pc:chgData name="Deborah Jenkins" userId="3cd02ba5-e528-4585-978d-4fde2b47730a" providerId="ADAL" clId="{877E3908-ADB5-428D-87F2-39BFDC683664}" dt="2025-01-29T20:34:20.072" v="315"/>
        <pc:sldMkLst>
          <pc:docMk/>
          <pc:sldMk cId="2232016975" sldId="490"/>
        </pc:sldMkLst>
      </pc:sldChg>
      <pc:sldChg chg="addSp modSp new mod modClrScheme chgLayout">
        <pc:chgData name="Deborah Jenkins" userId="3cd02ba5-e528-4585-978d-4fde2b47730a" providerId="ADAL" clId="{877E3908-ADB5-428D-87F2-39BFDC683664}" dt="2025-01-29T20:38:02.954" v="335" actId="1076"/>
        <pc:sldMkLst>
          <pc:docMk/>
          <pc:sldMk cId="884067791" sldId="491"/>
        </pc:sldMkLst>
      </pc:sldChg>
      <pc:sldChg chg="modSp new mod">
        <pc:chgData name="Deborah Jenkins" userId="3cd02ba5-e528-4585-978d-4fde2b47730a" providerId="ADAL" clId="{877E3908-ADB5-428D-87F2-39BFDC683664}" dt="2025-01-29T20:43:04.548" v="369" actId="1076"/>
        <pc:sldMkLst>
          <pc:docMk/>
          <pc:sldMk cId="421813338" sldId="492"/>
        </pc:sldMkLst>
      </pc:sldChg>
      <pc:sldChg chg="new del">
        <pc:chgData name="Deborah Jenkins" userId="3cd02ba5-e528-4585-978d-4fde2b47730a" providerId="ADAL" clId="{877E3908-ADB5-428D-87F2-39BFDC683664}" dt="2025-01-29T20:39:58.188" v="337" actId="680"/>
        <pc:sldMkLst>
          <pc:docMk/>
          <pc:sldMk cId="620958336" sldId="492"/>
        </pc:sldMkLst>
      </pc:sldChg>
      <pc:sldChg chg="new del">
        <pc:chgData name="Deborah Jenkins" userId="3cd02ba5-e528-4585-978d-4fde2b47730a" providerId="ADAL" clId="{877E3908-ADB5-428D-87F2-39BFDC683664}" dt="2025-01-29T20:40:29.088" v="339" actId="680"/>
        <pc:sldMkLst>
          <pc:docMk/>
          <pc:sldMk cId="2014565703" sldId="492"/>
        </pc:sldMkLst>
      </pc:sldChg>
      <pc:sldChg chg="addSp delSp modSp new mod modAnim">
        <pc:chgData name="Deborah Jenkins" userId="3cd02ba5-e528-4585-978d-4fde2b47730a" providerId="ADAL" clId="{877E3908-ADB5-428D-87F2-39BFDC683664}" dt="2025-01-29T20:49:03.806" v="403" actId="1076"/>
        <pc:sldMkLst>
          <pc:docMk/>
          <pc:sldMk cId="3581337102" sldId="493"/>
        </pc:sldMkLst>
      </pc:sldChg>
      <pc:sldChg chg="addSp delSp modSp new mod">
        <pc:chgData name="Deborah Jenkins" userId="3cd02ba5-e528-4585-978d-4fde2b47730a" providerId="ADAL" clId="{877E3908-ADB5-428D-87F2-39BFDC683664}" dt="2025-01-29T21:05:33.997" v="518" actId="478"/>
        <pc:sldMkLst>
          <pc:docMk/>
          <pc:sldMk cId="2284881916" sldId="494"/>
        </pc:sldMkLst>
      </pc:sldChg>
      <pc:sldChg chg="addSp delSp modSp new mod modAnim">
        <pc:chgData name="Deborah Jenkins" userId="3cd02ba5-e528-4585-978d-4fde2b47730a" providerId="ADAL" clId="{877E3908-ADB5-428D-87F2-39BFDC683664}" dt="2025-01-29T21:10:11.437" v="531" actId="1076"/>
        <pc:sldMkLst>
          <pc:docMk/>
          <pc:sldMk cId="4044515736" sldId="495"/>
        </pc:sldMkLst>
      </pc:sldChg>
      <pc:sldChg chg="add">
        <pc:chgData name="Deborah Jenkins" userId="3cd02ba5-e528-4585-978d-4fde2b47730a" providerId="ADAL" clId="{877E3908-ADB5-428D-87F2-39BFDC683664}" dt="2025-01-29T21:16:21.974" v="534"/>
        <pc:sldMkLst>
          <pc:docMk/>
          <pc:sldMk cId="0" sldId="496"/>
        </pc:sldMkLst>
      </pc:sldChg>
      <pc:sldChg chg="addSp delSp modSp new mod modAnim">
        <pc:chgData name="Deborah Jenkins" userId="3cd02ba5-e528-4585-978d-4fde2b47730a" providerId="ADAL" clId="{877E3908-ADB5-428D-87F2-39BFDC683664}" dt="2025-01-29T21:23:25.827" v="564" actId="1076"/>
        <pc:sldMkLst>
          <pc:docMk/>
          <pc:sldMk cId="2284156730" sldId="497"/>
        </pc:sldMkLst>
      </pc:sldChg>
    </pc:docChg>
  </pc:docChgLst>
  <pc:docChgLst>
    <pc:chgData name="Deborah Jenkins" userId="3cd02ba5-e528-4585-978d-4fde2b47730a" providerId="ADAL" clId="{09A3EE82-9BD8-4A3A-B898-A196E4F212A5}"/>
    <pc:docChg chg="undo custSel addSld delSld modSld sldOrd">
      <pc:chgData name="Deborah Jenkins" userId="3cd02ba5-e528-4585-978d-4fde2b47730a" providerId="ADAL" clId="{09A3EE82-9BD8-4A3A-B898-A196E4F212A5}" dt="2025-10-06T09:28:20.614" v="6778" actId="47"/>
      <pc:docMkLst>
        <pc:docMk/>
      </pc:docMkLst>
      <pc:sldChg chg="modSp add mod">
        <pc:chgData name="Deborah Jenkins" userId="3cd02ba5-e528-4585-978d-4fde2b47730a" providerId="ADAL" clId="{09A3EE82-9BD8-4A3A-B898-A196E4F212A5}" dt="2025-10-02T19:13:46.617" v="6719" actId="14100"/>
        <pc:sldMkLst>
          <pc:docMk/>
          <pc:sldMk cId="0" sldId="256"/>
        </pc:sldMkLst>
        <pc:spChg chg="mod">
          <ac:chgData name="Deborah Jenkins" userId="3cd02ba5-e528-4585-978d-4fde2b47730a" providerId="ADAL" clId="{09A3EE82-9BD8-4A3A-B898-A196E4F212A5}" dt="2025-10-02T19:13:26.205" v="6706" actId="14100"/>
          <ac:spMkLst>
            <pc:docMk/>
            <pc:sldMk cId="0" sldId="256"/>
            <ac:spMk id="2" creationId="{663EF9B9-BA1E-8AE4-AD1C-848F7A7666F7}"/>
          </ac:spMkLst>
        </pc:spChg>
        <pc:spChg chg="mod">
          <ac:chgData name="Deborah Jenkins" userId="3cd02ba5-e528-4585-978d-4fde2b47730a" providerId="ADAL" clId="{09A3EE82-9BD8-4A3A-B898-A196E4F212A5}" dt="2025-10-02T19:13:39.722" v="6716" actId="20577"/>
          <ac:spMkLst>
            <pc:docMk/>
            <pc:sldMk cId="0" sldId="256"/>
            <ac:spMk id="3" creationId="{C623FA7D-CECC-2BEC-3B3F-450F029031FD}"/>
          </ac:spMkLst>
        </pc:spChg>
        <pc:picChg chg="mod">
          <ac:chgData name="Deborah Jenkins" userId="3cd02ba5-e528-4585-978d-4fde2b47730a" providerId="ADAL" clId="{09A3EE82-9BD8-4A3A-B898-A196E4F212A5}" dt="2025-10-02T19:13:42.375" v="6717" actId="1076"/>
          <ac:picMkLst>
            <pc:docMk/>
            <pc:sldMk cId="0" sldId="256"/>
            <ac:picMk id="4" creationId="{47473BF1-6AAA-17E8-A890-D6780DF68C78}"/>
          </ac:picMkLst>
        </pc:picChg>
        <pc:picChg chg="mod">
          <ac:chgData name="Deborah Jenkins" userId="3cd02ba5-e528-4585-978d-4fde2b47730a" providerId="ADAL" clId="{09A3EE82-9BD8-4A3A-B898-A196E4F212A5}" dt="2025-10-02T19:13:46.617" v="6719" actId="14100"/>
          <ac:picMkLst>
            <pc:docMk/>
            <pc:sldMk cId="0" sldId="256"/>
            <ac:picMk id="5" creationId="{8064029D-8455-56C0-FFC0-4F118AA9E477}"/>
          </ac:picMkLst>
        </pc:picChg>
      </pc:sldChg>
      <pc:sldChg chg="add mod modShow">
        <pc:chgData name="Deborah Jenkins" userId="3cd02ba5-e528-4585-978d-4fde2b47730a" providerId="ADAL" clId="{09A3EE82-9BD8-4A3A-B898-A196E4F212A5}" dt="2025-10-02T19:14:56.708" v="6721" actId="729"/>
        <pc:sldMkLst>
          <pc:docMk/>
          <pc:sldMk cId="0" sldId="260"/>
        </pc:sldMkLst>
      </pc:sldChg>
      <pc:sldChg chg="add del">
        <pc:chgData name="Deborah Jenkins" userId="3cd02ba5-e528-4585-978d-4fde2b47730a" providerId="ADAL" clId="{09A3EE82-9BD8-4A3A-B898-A196E4F212A5}" dt="2025-10-06T09:28:17.852" v="6766" actId="47"/>
        <pc:sldMkLst>
          <pc:docMk/>
          <pc:sldMk cId="126443657" sldId="267"/>
        </pc:sldMkLst>
      </pc:sldChg>
      <pc:sldChg chg="add del">
        <pc:chgData name="Deborah Jenkins" userId="3cd02ba5-e528-4585-978d-4fde2b47730a" providerId="ADAL" clId="{09A3EE82-9BD8-4A3A-B898-A196E4F212A5}" dt="2025-10-06T09:28:15.450" v="6765" actId="47"/>
        <pc:sldMkLst>
          <pc:docMk/>
          <pc:sldMk cId="4010845819" sldId="278"/>
        </pc:sldMkLst>
      </pc:sldChg>
      <pc:sldChg chg="add del">
        <pc:chgData name="Deborah Jenkins" userId="3cd02ba5-e528-4585-978d-4fde2b47730a" providerId="ADAL" clId="{09A3EE82-9BD8-4A3A-B898-A196E4F212A5}" dt="2025-10-06T09:28:15.254" v="6764" actId="47"/>
        <pc:sldMkLst>
          <pc:docMk/>
          <pc:sldMk cId="310377625" sldId="280"/>
        </pc:sldMkLst>
      </pc:sldChg>
      <pc:sldChg chg="add del">
        <pc:chgData name="Deborah Jenkins" userId="3cd02ba5-e528-4585-978d-4fde2b47730a" providerId="ADAL" clId="{09A3EE82-9BD8-4A3A-B898-A196E4F212A5}" dt="2025-10-06T09:28:15.097" v="6763" actId="47"/>
        <pc:sldMkLst>
          <pc:docMk/>
          <pc:sldMk cId="426748923" sldId="281"/>
        </pc:sldMkLst>
      </pc:sldChg>
      <pc:sldChg chg="add del ord">
        <pc:chgData name="Deborah Jenkins" userId="3cd02ba5-e528-4585-978d-4fde2b47730a" providerId="ADAL" clId="{09A3EE82-9BD8-4A3A-B898-A196E4F212A5}" dt="2025-10-06T09:28:14.154" v="6757" actId="47"/>
        <pc:sldMkLst>
          <pc:docMk/>
          <pc:sldMk cId="0" sldId="301"/>
        </pc:sldMkLst>
      </pc:sldChg>
      <pc:sldChg chg="modSp del mod modNotesTx">
        <pc:chgData name="Deborah Jenkins" userId="3cd02ba5-e528-4585-978d-4fde2b47730a" providerId="ADAL" clId="{09A3EE82-9BD8-4A3A-B898-A196E4F212A5}" dt="2025-10-02T18:38:49.328" v="189" actId="47"/>
        <pc:sldMkLst>
          <pc:docMk/>
          <pc:sldMk cId="1359025377" sldId="302"/>
        </pc:sldMkLst>
      </pc:sldChg>
      <pc:sldChg chg="modSp add del mod ord">
        <pc:chgData name="Deborah Jenkins" userId="3cd02ba5-e528-4585-978d-4fde2b47730a" providerId="ADAL" clId="{09A3EE82-9BD8-4A3A-B898-A196E4F212A5}" dt="2025-10-06T09:28:13.948" v="6756" actId="47"/>
        <pc:sldMkLst>
          <pc:docMk/>
          <pc:sldMk cId="1703414378" sldId="307"/>
        </pc:sldMkLst>
      </pc:sldChg>
      <pc:sldChg chg="modSp add del mod">
        <pc:chgData name="Deborah Jenkins" userId="3cd02ba5-e528-4585-978d-4fde2b47730a" providerId="ADAL" clId="{09A3EE82-9BD8-4A3A-B898-A196E4F212A5}" dt="2025-10-06T09:28:14.859" v="6761" actId="47"/>
        <pc:sldMkLst>
          <pc:docMk/>
          <pc:sldMk cId="2380139782" sldId="308"/>
        </pc:sldMkLst>
      </pc:sldChg>
      <pc:sldChg chg="modSp mod">
        <pc:chgData name="Deborah Jenkins" userId="3cd02ba5-e528-4585-978d-4fde2b47730a" providerId="ADAL" clId="{09A3EE82-9BD8-4A3A-B898-A196E4F212A5}" dt="2025-10-02T18:54:30.160" v="6604" actId="20577"/>
        <pc:sldMkLst>
          <pc:docMk/>
          <pc:sldMk cId="3312717218" sldId="311"/>
        </pc:sldMkLst>
        <pc:spChg chg="mod">
          <ac:chgData name="Deborah Jenkins" userId="3cd02ba5-e528-4585-978d-4fde2b47730a" providerId="ADAL" clId="{09A3EE82-9BD8-4A3A-B898-A196E4F212A5}" dt="2025-10-02T18:54:30.160" v="6604" actId="20577"/>
          <ac:spMkLst>
            <pc:docMk/>
            <pc:sldMk cId="3312717218" sldId="311"/>
            <ac:spMk id="2" creationId="{BA8C75EA-C79B-0834-E597-46B1FF137096}"/>
          </ac:spMkLst>
        </pc:spChg>
        <pc:spChg chg="mod">
          <ac:chgData name="Deborah Jenkins" userId="3cd02ba5-e528-4585-978d-4fde2b47730a" providerId="ADAL" clId="{09A3EE82-9BD8-4A3A-B898-A196E4F212A5}" dt="2025-10-02T18:49:17.919" v="6582" actId="20577"/>
          <ac:spMkLst>
            <pc:docMk/>
            <pc:sldMk cId="3312717218" sldId="311"/>
            <ac:spMk id="3" creationId="{03706352-EBC1-1349-D5DF-304AE6C8D768}"/>
          </ac:spMkLst>
        </pc:spChg>
      </pc:sldChg>
      <pc:sldChg chg="modSp mod">
        <pc:chgData name="Deborah Jenkins" userId="3cd02ba5-e528-4585-978d-4fde2b47730a" providerId="ADAL" clId="{09A3EE82-9BD8-4A3A-B898-A196E4F212A5}" dt="2025-10-02T18:25:27.107" v="95" actId="27636"/>
        <pc:sldMkLst>
          <pc:docMk/>
          <pc:sldMk cId="0" sldId="315"/>
        </pc:sldMkLst>
        <pc:spChg chg="mod">
          <ac:chgData name="Deborah Jenkins" userId="3cd02ba5-e528-4585-978d-4fde2b47730a" providerId="ADAL" clId="{09A3EE82-9BD8-4A3A-B898-A196E4F212A5}" dt="2025-10-02T16:37:44.459" v="16"/>
          <ac:spMkLst>
            <pc:docMk/>
            <pc:sldMk cId="0" sldId="315"/>
            <ac:spMk id="2" creationId="{00000000-0000-0000-0000-000000000000}"/>
          </ac:spMkLst>
        </pc:spChg>
        <pc:spChg chg="mod">
          <ac:chgData name="Deborah Jenkins" userId="3cd02ba5-e528-4585-978d-4fde2b47730a" providerId="ADAL" clId="{09A3EE82-9BD8-4A3A-B898-A196E4F212A5}" dt="2025-10-02T18:25:27.107" v="95" actId="27636"/>
          <ac:spMkLst>
            <pc:docMk/>
            <pc:sldMk cId="0" sldId="315"/>
            <ac:spMk id="3" creationId="{00000000-0000-0000-0000-000000000000}"/>
          </ac:spMkLst>
        </pc:spChg>
      </pc:sldChg>
      <pc:sldChg chg="modSp mod modAnim">
        <pc:chgData name="Deborah Jenkins" userId="3cd02ba5-e528-4585-978d-4fde2b47730a" providerId="ADAL" clId="{09A3EE82-9BD8-4A3A-B898-A196E4F212A5}" dt="2025-10-02T16:52:15.259" v="84" actId="313"/>
        <pc:sldMkLst>
          <pc:docMk/>
          <pc:sldMk cId="1593626109" sldId="319"/>
        </pc:sldMkLst>
        <pc:spChg chg="mod">
          <ac:chgData name="Deborah Jenkins" userId="3cd02ba5-e528-4585-978d-4fde2b47730a" providerId="ADAL" clId="{09A3EE82-9BD8-4A3A-B898-A196E4F212A5}" dt="2025-10-02T16:52:15.259" v="84" actId="313"/>
          <ac:spMkLst>
            <pc:docMk/>
            <pc:sldMk cId="1593626109" sldId="319"/>
            <ac:spMk id="3" creationId="{59808FD4-4D12-3F47-8618-09C3480D269D}"/>
          </ac:spMkLst>
        </pc:spChg>
        <pc:spChg chg="mod">
          <ac:chgData name="Deborah Jenkins" userId="3cd02ba5-e528-4585-978d-4fde2b47730a" providerId="ADAL" clId="{09A3EE82-9BD8-4A3A-B898-A196E4F212A5}" dt="2025-10-02T16:42:03.575" v="45" actId="20577"/>
          <ac:spMkLst>
            <pc:docMk/>
            <pc:sldMk cId="1593626109" sldId="319"/>
            <ac:spMk id="5" creationId="{865A2B47-CA93-4A60-E024-07F9BD2521EF}"/>
          </ac:spMkLst>
        </pc:spChg>
      </pc:sldChg>
      <pc:sldChg chg="modSp">
        <pc:chgData name="Deborah Jenkins" userId="3cd02ba5-e528-4585-978d-4fde2b47730a" providerId="ADAL" clId="{09A3EE82-9BD8-4A3A-B898-A196E4F212A5}" dt="2025-10-02T16:37:44.459" v="16"/>
        <pc:sldMkLst>
          <pc:docMk/>
          <pc:sldMk cId="3432135051" sldId="320"/>
        </pc:sldMkLst>
        <pc:spChg chg="mod">
          <ac:chgData name="Deborah Jenkins" userId="3cd02ba5-e528-4585-978d-4fde2b47730a" providerId="ADAL" clId="{09A3EE82-9BD8-4A3A-B898-A196E4F212A5}" dt="2025-10-02T16:37:44.459" v="16"/>
          <ac:spMkLst>
            <pc:docMk/>
            <pc:sldMk cId="3432135051" sldId="320"/>
            <ac:spMk id="2" creationId="{00000000-0000-0000-0000-000000000000}"/>
          </ac:spMkLst>
        </pc:spChg>
      </pc:sldChg>
      <pc:sldChg chg="add del">
        <pc:chgData name="Deborah Jenkins" userId="3cd02ba5-e528-4585-978d-4fde2b47730a" providerId="ADAL" clId="{09A3EE82-9BD8-4A3A-B898-A196E4F212A5}" dt="2025-10-06T09:28:19.143" v="6771" actId="47"/>
        <pc:sldMkLst>
          <pc:docMk/>
          <pc:sldMk cId="0" sldId="321"/>
        </pc:sldMkLst>
      </pc:sldChg>
      <pc:sldChg chg="addSp delSp modSp mod modClrScheme delAnim chgLayout">
        <pc:chgData name="Deborah Jenkins" userId="3cd02ba5-e528-4585-978d-4fde2b47730a" providerId="ADAL" clId="{09A3EE82-9BD8-4A3A-B898-A196E4F212A5}" dt="2025-10-02T18:37:34.052" v="188" actId="14100"/>
        <pc:sldMkLst>
          <pc:docMk/>
          <pc:sldMk cId="951684112" sldId="328"/>
        </pc:sldMkLst>
        <pc:spChg chg="mod ord">
          <ac:chgData name="Deborah Jenkins" userId="3cd02ba5-e528-4585-978d-4fde2b47730a" providerId="ADAL" clId="{09A3EE82-9BD8-4A3A-B898-A196E4F212A5}" dt="2025-10-02T18:37:30.153" v="187" actId="26606"/>
          <ac:spMkLst>
            <pc:docMk/>
            <pc:sldMk cId="951684112" sldId="328"/>
            <ac:spMk id="3" creationId="{01BB6BCB-A859-4A59-8600-5A290A18D7DB}"/>
          </ac:spMkLst>
        </pc:spChg>
        <pc:spChg chg="add mod">
          <ac:chgData name="Deborah Jenkins" userId="3cd02ba5-e528-4585-978d-4fde2b47730a" providerId="ADAL" clId="{09A3EE82-9BD8-4A3A-B898-A196E4F212A5}" dt="2025-10-02T18:37:30.153" v="187" actId="26606"/>
          <ac:spMkLst>
            <pc:docMk/>
            <pc:sldMk cId="951684112" sldId="328"/>
            <ac:spMk id="5" creationId="{77BC6842-5415-82B2-F50A-8D7BD48206F1}"/>
          </ac:spMkLst>
        </pc:spChg>
        <pc:picChg chg="add mod">
          <ac:chgData name="Deborah Jenkins" userId="3cd02ba5-e528-4585-978d-4fde2b47730a" providerId="ADAL" clId="{09A3EE82-9BD8-4A3A-B898-A196E4F212A5}" dt="2025-10-02T18:37:34.052" v="188" actId="14100"/>
          <ac:picMkLst>
            <pc:docMk/>
            <pc:sldMk cId="951684112" sldId="328"/>
            <ac:picMk id="8" creationId="{25A2ABA0-16D9-9DBA-9F57-4EB0B5852BF6}"/>
          </ac:picMkLst>
        </pc:picChg>
      </pc:sldChg>
      <pc:sldChg chg="del">
        <pc:chgData name="Deborah Jenkins" userId="3cd02ba5-e528-4585-978d-4fde2b47730a" providerId="ADAL" clId="{09A3EE82-9BD8-4A3A-B898-A196E4F212A5}" dt="2025-10-02T19:13:49.959" v="6720" actId="47"/>
        <pc:sldMkLst>
          <pc:docMk/>
          <pc:sldMk cId="1997106823" sldId="349"/>
        </pc:sldMkLst>
      </pc:sldChg>
      <pc:sldChg chg="add del">
        <pc:chgData name="Deborah Jenkins" userId="3cd02ba5-e528-4585-978d-4fde2b47730a" providerId="ADAL" clId="{09A3EE82-9BD8-4A3A-B898-A196E4F212A5}" dt="2025-10-06T09:28:18.980" v="6770" actId="47"/>
        <pc:sldMkLst>
          <pc:docMk/>
          <pc:sldMk cId="0" sldId="357"/>
        </pc:sldMkLst>
      </pc:sldChg>
      <pc:sldChg chg="modSp add del mod">
        <pc:chgData name="Deborah Jenkins" userId="3cd02ba5-e528-4585-978d-4fde2b47730a" providerId="ADAL" clId="{09A3EE82-9BD8-4A3A-B898-A196E4F212A5}" dt="2025-10-06T09:28:14.434" v="6759" actId="47"/>
        <pc:sldMkLst>
          <pc:docMk/>
          <pc:sldMk cId="0" sldId="358"/>
        </pc:sldMkLst>
      </pc:sldChg>
      <pc:sldChg chg="add del">
        <pc:chgData name="Deborah Jenkins" userId="3cd02ba5-e528-4585-978d-4fde2b47730a" providerId="ADAL" clId="{09A3EE82-9BD8-4A3A-B898-A196E4F212A5}" dt="2025-10-06T09:28:18.792" v="6769" actId="47"/>
        <pc:sldMkLst>
          <pc:docMk/>
          <pc:sldMk cId="0" sldId="359"/>
        </pc:sldMkLst>
      </pc:sldChg>
      <pc:sldChg chg="add del">
        <pc:chgData name="Deborah Jenkins" userId="3cd02ba5-e528-4585-978d-4fde2b47730a" providerId="ADAL" clId="{09A3EE82-9BD8-4A3A-B898-A196E4F212A5}" dt="2025-10-06T09:28:19.853" v="6775" actId="47"/>
        <pc:sldMkLst>
          <pc:docMk/>
          <pc:sldMk cId="0" sldId="402"/>
        </pc:sldMkLst>
      </pc:sldChg>
      <pc:sldChg chg="modSp add del mod">
        <pc:chgData name="Deborah Jenkins" userId="3cd02ba5-e528-4585-978d-4fde2b47730a" providerId="ADAL" clId="{09A3EE82-9BD8-4A3A-B898-A196E4F212A5}" dt="2025-10-06T09:28:18.487" v="6768" actId="47"/>
        <pc:sldMkLst>
          <pc:docMk/>
          <pc:sldMk cId="0" sldId="405"/>
        </pc:sldMkLst>
      </pc:sldChg>
      <pc:sldChg chg="modSp add mod">
        <pc:chgData name="Deborah Jenkins" userId="3cd02ba5-e528-4585-978d-4fde2b47730a" providerId="ADAL" clId="{09A3EE82-9BD8-4A3A-B898-A196E4F212A5}" dt="2025-10-02T19:15:12.006" v="6722" actId="33524"/>
        <pc:sldMkLst>
          <pc:docMk/>
          <pc:sldMk cId="0" sldId="406"/>
        </pc:sldMkLst>
        <pc:spChg chg="mod">
          <ac:chgData name="Deborah Jenkins" userId="3cd02ba5-e528-4585-978d-4fde2b47730a" providerId="ADAL" clId="{09A3EE82-9BD8-4A3A-B898-A196E4F212A5}" dt="2025-10-02T19:15:12.006" v="6722" actId="33524"/>
          <ac:spMkLst>
            <pc:docMk/>
            <pc:sldMk cId="0" sldId="406"/>
            <ac:spMk id="4" creationId="{78910736-D76D-55EE-3494-3B0B4F4F1B02}"/>
          </ac:spMkLst>
        </pc:spChg>
      </pc:sldChg>
      <pc:sldChg chg="ord">
        <pc:chgData name="Deborah Jenkins" userId="3cd02ba5-e528-4585-978d-4fde2b47730a" providerId="ADAL" clId="{09A3EE82-9BD8-4A3A-B898-A196E4F212A5}" dt="2025-10-02T19:22:11.135" v="6737"/>
        <pc:sldMkLst>
          <pc:docMk/>
          <pc:sldMk cId="0" sldId="407"/>
        </pc:sldMkLst>
      </pc:sldChg>
      <pc:sldChg chg="modSp add del">
        <pc:chgData name="Deborah Jenkins" userId="3cd02ba5-e528-4585-978d-4fde2b47730a" providerId="ADAL" clId="{09A3EE82-9BD8-4A3A-B898-A196E4F212A5}" dt="2025-10-06T09:28:19.510" v="6773" actId="47"/>
        <pc:sldMkLst>
          <pc:docMk/>
          <pc:sldMk cId="0" sldId="410"/>
        </pc:sldMkLst>
      </pc:sldChg>
      <pc:sldChg chg="modSp add del mod">
        <pc:chgData name="Deborah Jenkins" userId="3cd02ba5-e528-4585-978d-4fde2b47730a" providerId="ADAL" clId="{09A3EE82-9BD8-4A3A-B898-A196E4F212A5}" dt="2025-10-06T09:27:24.288" v="6754" actId="2696"/>
        <pc:sldMkLst>
          <pc:docMk/>
          <pc:sldMk cId="326146269" sldId="420"/>
        </pc:sldMkLst>
      </pc:sldChg>
      <pc:sldChg chg="add del">
        <pc:chgData name="Deborah Jenkins" userId="3cd02ba5-e528-4585-978d-4fde2b47730a" providerId="ADAL" clId="{09A3EE82-9BD8-4A3A-B898-A196E4F212A5}" dt="2025-10-06T09:28:20.183" v="6777" actId="47"/>
        <pc:sldMkLst>
          <pc:docMk/>
          <pc:sldMk cId="2609793423" sldId="469"/>
        </pc:sldMkLst>
      </pc:sldChg>
      <pc:sldChg chg="modSp add del">
        <pc:chgData name="Deborah Jenkins" userId="3cd02ba5-e528-4585-978d-4fde2b47730a" providerId="ADAL" clId="{09A3EE82-9BD8-4A3A-B898-A196E4F212A5}" dt="2025-10-06T09:28:20.614" v="6778" actId="47"/>
        <pc:sldMkLst>
          <pc:docMk/>
          <pc:sldMk cId="1476525346" sldId="475"/>
        </pc:sldMkLst>
      </pc:sldChg>
      <pc:sldChg chg="modSp mod">
        <pc:chgData name="Deborah Jenkins" userId="3cd02ba5-e528-4585-978d-4fde2b47730a" providerId="ADAL" clId="{09A3EE82-9BD8-4A3A-B898-A196E4F212A5}" dt="2025-10-02T18:26:00.086" v="103" actId="2710"/>
        <pc:sldMkLst>
          <pc:docMk/>
          <pc:sldMk cId="2094186461" sldId="478"/>
        </pc:sldMkLst>
        <pc:spChg chg="mod">
          <ac:chgData name="Deborah Jenkins" userId="3cd02ba5-e528-4585-978d-4fde2b47730a" providerId="ADAL" clId="{09A3EE82-9BD8-4A3A-B898-A196E4F212A5}" dt="2025-10-02T16:37:44.459" v="16"/>
          <ac:spMkLst>
            <pc:docMk/>
            <pc:sldMk cId="2094186461" sldId="478"/>
            <ac:spMk id="2" creationId="{BB9CBF19-6938-F883-8903-8F709AA51ABA}"/>
          </ac:spMkLst>
        </pc:spChg>
        <pc:spChg chg="mod">
          <ac:chgData name="Deborah Jenkins" userId="3cd02ba5-e528-4585-978d-4fde2b47730a" providerId="ADAL" clId="{09A3EE82-9BD8-4A3A-B898-A196E4F212A5}" dt="2025-10-02T18:25:47.445" v="101" actId="27636"/>
          <ac:spMkLst>
            <pc:docMk/>
            <pc:sldMk cId="2094186461" sldId="478"/>
            <ac:spMk id="3" creationId="{B43C1596-D8F8-E8D8-F6EB-E9248FE6B929}"/>
          </ac:spMkLst>
        </pc:spChg>
        <pc:spChg chg="mod">
          <ac:chgData name="Deborah Jenkins" userId="3cd02ba5-e528-4585-978d-4fde2b47730a" providerId="ADAL" clId="{09A3EE82-9BD8-4A3A-B898-A196E4F212A5}" dt="2025-10-02T18:26:00.086" v="103" actId="2710"/>
          <ac:spMkLst>
            <pc:docMk/>
            <pc:sldMk cId="2094186461" sldId="478"/>
            <ac:spMk id="4" creationId="{FB9F2E74-C331-D4C6-6D19-4994C59D1CFC}"/>
          </ac:spMkLst>
        </pc:spChg>
      </pc:sldChg>
      <pc:sldChg chg="add del modAnim">
        <pc:chgData name="Deborah Jenkins" userId="3cd02ba5-e528-4585-978d-4fde2b47730a" providerId="ADAL" clId="{09A3EE82-9BD8-4A3A-B898-A196E4F212A5}" dt="2025-10-06T09:28:14.920" v="6762" actId="47"/>
        <pc:sldMkLst>
          <pc:docMk/>
          <pc:sldMk cId="445877426" sldId="480"/>
        </pc:sldMkLst>
      </pc:sldChg>
      <pc:sldChg chg="del">
        <pc:chgData name="Deborah Jenkins" userId="3cd02ba5-e528-4585-978d-4fde2b47730a" providerId="ADAL" clId="{09A3EE82-9BD8-4A3A-B898-A196E4F212A5}" dt="2025-10-02T18:23:50.396" v="91" actId="47"/>
        <pc:sldMkLst>
          <pc:docMk/>
          <pc:sldMk cId="1181511031" sldId="481"/>
        </pc:sldMkLst>
      </pc:sldChg>
      <pc:sldChg chg="add del">
        <pc:chgData name="Deborah Jenkins" userId="3cd02ba5-e528-4585-978d-4fde2b47730a" providerId="ADAL" clId="{09A3EE82-9BD8-4A3A-B898-A196E4F212A5}" dt="2025-10-06T09:28:13.779" v="6755" actId="47"/>
        <pc:sldMkLst>
          <pc:docMk/>
          <pc:sldMk cId="394748071" sldId="482"/>
        </pc:sldMkLst>
      </pc:sldChg>
      <pc:sldChg chg="addSp delSp modSp mod">
        <pc:chgData name="Deborah Jenkins" userId="3cd02ba5-e528-4585-978d-4fde2b47730a" providerId="ADAL" clId="{09A3EE82-9BD8-4A3A-B898-A196E4F212A5}" dt="2025-10-02T18:36:12.365" v="185" actId="14100"/>
        <pc:sldMkLst>
          <pc:docMk/>
          <pc:sldMk cId="1032263568" sldId="485"/>
        </pc:sldMkLst>
        <pc:spChg chg="mod">
          <ac:chgData name="Deborah Jenkins" userId="3cd02ba5-e528-4585-978d-4fde2b47730a" providerId="ADAL" clId="{09A3EE82-9BD8-4A3A-B898-A196E4F212A5}" dt="2025-10-02T18:36:12.365" v="185" actId="14100"/>
          <ac:spMkLst>
            <pc:docMk/>
            <pc:sldMk cId="1032263568" sldId="485"/>
            <ac:spMk id="7" creationId="{0152D458-59A9-EAA4-8D04-B8E4E5B4C74A}"/>
          </ac:spMkLst>
        </pc:spChg>
        <pc:spChg chg="mod">
          <ac:chgData name="Deborah Jenkins" userId="3cd02ba5-e528-4585-978d-4fde2b47730a" providerId="ADAL" clId="{09A3EE82-9BD8-4A3A-B898-A196E4F212A5}" dt="2025-10-02T18:35:53.860" v="183" actId="20577"/>
          <ac:spMkLst>
            <pc:docMk/>
            <pc:sldMk cId="1032263568" sldId="485"/>
            <ac:spMk id="9" creationId="{737CB43D-B298-A3EB-2022-2396181FFEAE}"/>
          </ac:spMkLst>
        </pc:spChg>
        <pc:spChg chg="mod">
          <ac:chgData name="Deborah Jenkins" userId="3cd02ba5-e528-4585-978d-4fde2b47730a" providerId="ADAL" clId="{09A3EE82-9BD8-4A3A-B898-A196E4F212A5}" dt="2025-10-02T18:31:36.658" v="149" actId="1076"/>
          <ac:spMkLst>
            <pc:docMk/>
            <pc:sldMk cId="1032263568" sldId="485"/>
            <ac:spMk id="12" creationId="{5F729D6F-280A-A71C-306A-31DB7CA51075}"/>
          </ac:spMkLst>
        </pc:spChg>
        <pc:picChg chg="add mod ord">
          <ac:chgData name="Deborah Jenkins" userId="3cd02ba5-e528-4585-978d-4fde2b47730a" providerId="ADAL" clId="{09A3EE82-9BD8-4A3A-B898-A196E4F212A5}" dt="2025-10-02T18:33:11.628" v="168" actId="167"/>
          <ac:picMkLst>
            <pc:docMk/>
            <pc:sldMk cId="1032263568" sldId="485"/>
            <ac:picMk id="11" creationId="{332021FB-F81D-23FA-BC55-7939D4DDD9CC}"/>
          </ac:picMkLst>
        </pc:picChg>
        <pc:picChg chg="mod">
          <ac:chgData name="Deborah Jenkins" userId="3cd02ba5-e528-4585-978d-4fde2b47730a" providerId="ADAL" clId="{09A3EE82-9BD8-4A3A-B898-A196E4F212A5}" dt="2025-10-02T18:34:42.915" v="181" actId="14100"/>
          <ac:picMkLst>
            <pc:docMk/>
            <pc:sldMk cId="1032263568" sldId="485"/>
            <ac:picMk id="16" creationId="{EF5567A1-AC5E-E2AD-BF06-B68883BA3D9A}"/>
          </ac:picMkLst>
        </pc:picChg>
      </pc:sldChg>
      <pc:sldChg chg="addSp delSp modSp mod modClrScheme chgLayout">
        <pc:chgData name="Deborah Jenkins" userId="3cd02ba5-e528-4585-978d-4fde2b47730a" providerId="ADAL" clId="{09A3EE82-9BD8-4A3A-B898-A196E4F212A5}" dt="2025-10-02T16:37:54.692" v="19" actId="27636"/>
        <pc:sldMkLst>
          <pc:docMk/>
          <pc:sldMk cId="1042854231" sldId="486"/>
        </pc:sldMkLst>
        <pc:spChg chg="mod">
          <ac:chgData name="Deborah Jenkins" userId="3cd02ba5-e528-4585-978d-4fde2b47730a" providerId="ADAL" clId="{09A3EE82-9BD8-4A3A-B898-A196E4F212A5}" dt="2025-10-02T16:37:54.692" v="19" actId="27636"/>
          <ac:spMkLst>
            <pc:docMk/>
            <pc:sldMk cId="1042854231" sldId="486"/>
            <ac:spMk id="3" creationId="{4EA09F47-755F-99B4-AD68-AF8E69089E9A}"/>
          </ac:spMkLst>
        </pc:spChg>
        <pc:picChg chg="add mod ord">
          <ac:chgData name="Deborah Jenkins" userId="3cd02ba5-e528-4585-978d-4fde2b47730a" providerId="ADAL" clId="{09A3EE82-9BD8-4A3A-B898-A196E4F212A5}" dt="2025-10-02T16:37:30.673" v="9" actId="1440"/>
          <ac:picMkLst>
            <pc:docMk/>
            <pc:sldMk cId="1042854231" sldId="486"/>
            <ac:picMk id="2" creationId="{3F63D650-C89F-4EEF-CC8E-8A775FD371D8}"/>
          </ac:picMkLst>
        </pc:picChg>
      </pc:sldChg>
      <pc:sldChg chg="add del">
        <pc:chgData name="Deborah Jenkins" userId="3cd02ba5-e528-4585-978d-4fde2b47730a" providerId="ADAL" clId="{09A3EE82-9BD8-4A3A-B898-A196E4F212A5}" dt="2025-10-06T09:28:14.610" v="6760" actId="47"/>
        <pc:sldMkLst>
          <pc:docMk/>
          <pc:sldMk cId="1777756826" sldId="489"/>
        </pc:sldMkLst>
      </pc:sldChg>
      <pc:sldChg chg="modSp add del">
        <pc:chgData name="Deborah Jenkins" userId="3cd02ba5-e528-4585-978d-4fde2b47730a" providerId="ADAL" clId="{09A3EE82-9BD8-4A3A-B898-A196E4F212A5}" dt="2025-10-06T09:28:20.013" v="6776" actId="47"/>
        <pc:sldMkLst>
          <pc:docMk/>
          <pc:sldMk cId="2232016975" sldId="490"/>
        </pc:sldMkLst>
      </pc:sldChg>
      <pc:sldChg chg="modSp del">
        <pc:chgData name="Deborah Jenkins" userId="3cd02ba5-e528-4585-978d-4fde2b47730a" providerId="ADAL" clId="{09A3EE82-9BD8-4A3A-B898-A196E4F212A5}" dt="2025-10-02T19:25:29.249" v="6744" actId="47"/>
        <pc:sldMkLst>
          <pc:docMk/>
          <pc:sldMk cId="884067791" sldId="491"/>
        </pc:sldMkLst>
      </pc:sldChg>
      <pc:sldChg chg="modSp modAnim">
        <pc:chgData name="Deborah Jenkins" userId="3cd02ba5-e528-4585-978d-4fde2b47730a" providerId="ADAL" clId="{09A3EE82-9BD8-4A3A-B898-A196E4F212A5}" dt="2025-10-02T16:38:27.224" v="23"/>
        <pc:sldMkLst>
          <pc:docMk/>
          <pc:sldMk cId="421813338" sldId="492"/>
        </pc:sldMkLst>
        <pc:spChg chg="mod">
          <ac:chgData name="Deborah Jenkins" userId="3cd02ba5-e528-4585-978d-4fde2b47730a" providerId="ADAL" clId="{09A3EE82-9BD8-4A3A-B898-A196E4F212A5}" dt="2025-10-02T16:38:10.928" v="20" actId="20578"/>
          <ac:spMkLst>
            <pc:docMk/>
            <pc:sldMk cId="421813338" sldId="492"/>
            <ac:spMk id="3" creationId="{B2C96B0F-39B5-C73A-CA13-6FBD0A746B23}"/>
          </ac:spMkLst>
        </pc:spChg>
      </pc:sldChg>
      <pc:sldChg chg="modSp ord">
        <pc:chgData name="Deborah Jenkins" userId="3cd02ba5-e528-4585-978d-4fde2b47730a" providerId="ADAL" clId="{09A3EE82-9BD8-4A3A-B898-A196E4F212A5}" dt="2025-10-02T16:37:44.459" v="16"/>
        <pc:sldMkLst>
          <pc:docMk/>
          <pc:sldMk cId="3581337102" sldId="493"/>
        </pc:sldMkLst>
        <pc:spChg chg="mod">
          <ac:chgData name="Deborah Jenkins" userId="3cd02ba5-e528-4585-978d-4fde2b47730a" providerId="ADAL" clId="{09A3EE82-9BD8-4A3A-B898-A196E4F212A5}" dt="2025-10-02T16:37:44.459" v="16"/>
          <ac:spMkLst>
            <pc:docMk/>
            <pc:sldMk cId="3581337102" sldId="493"/>
            <ac:spMk id="2" creationId="{A853F3FA-9BA8-4555-84D9-A62717BBB5B2}"/>
          </ac:spMkLst>
        </pc:spChg>
        <pc:picChg chg="mod">
          <ac:chgData name="Deborah Jenkins" userId="3cd02ba5-e528-4585-978d-4fde2b47730a" providerId="ADAL" clId="{09A3EE82-9BD8-4A3A-B898-A196E4F212A5}" dt="2025-10-02T16:37:39.576" v="11"/>
          <ac:picMkLst>
            <pc:docMk/>
            <pc:sldMk cId="3581337102" sldId="493"/>
            <ac:picMk id="4" creationId="{72C1CC0E-4DA3-E881-030E-1568B1C806BE}"/>
          </ac:picMkLst>
        </pc:picChg>
      </pc:sldChg>
      <pc:sldChg chg="add del">
        <pc:chgData name="Deborah Jenkins" userId="3cd02ba5-e528-4585-978d-4fde2b47730a" providerId="ADAL" clId="{09A3EE82-9BD8-4A3A-B898-A196E4F212A5}" dt="2025-10-06T09:28:18.261" v="6767" actId="47"/>
        <pc:sldMkLst>
          <pc:docMk/>
          <pc:sldMk cId="2284881916" sldId="494"/>
        </pc:sldMkLst>
      </pc:sldChg>
      <pc:sldChg chg="modSp mod ord">
        <pc:chgData name="Deborah Jenkins" userId="3cd02ba5-e528-4585-978d-4fde2b47730a" providerId="ADAL" clId="{09A3EE82-9BD8-4A3A-B898-A196E4F212A5}" dt="2025-10-02T19:27:11.504" v="6747" actId="1076"/>
        <pc:sldMkLst>
          <pc:docMk/>
          <pc:sldMk cId="4044515736" sldId="495"/>
        </pc:sldMkLst>
        <pc:spChg chg="mod">
          <ac:chgData name="Deborah Jenkins" userId="3cd02ba5-e528-4585-978d-4fde2b47730a" providerId="ADAL" clId="{09A3EE82-9BD8-4A3A-B898-A196E4F212A5}" dt="2025-10-02T19:27:11.504" v="6747" actId="1076"/>
          <ac:spMkLst>
            <pc:docMk/>
            <pc:sldMk cId="4044515736" sldId="495"/>
            <ac:spMk id="2" creationId="{DF13CE74-0AEF-D960-8734-AC7C1DA3DE03}"/>
          </ac:spMkLst>
        </pc:spChg>
        <pc:picChg chg="mod">
          <ac:chgData name="Deborah Jenkins" userId="3cd02ba5-e528-4585-978d-4fde2b47730a" providerId="ADAL" clId="{09A3EE82-9BD8-4A3A-B898-A196E4F212A5}" dt="2025-10-02T16:37:39.576" v="11"/>
          <ac:picMkLst>
            <pc:docMk/>
            <pc:sldMk cId="4044515736" sldId="495"/>
            <ac:picMk id="4" creationId="{92A962DD-368B-B92E-84A7-58EE861612BB}"/>
          </ac:picMkLst>
        </pc:picChg>
      </pc:sldChg>
      <pc:sldChg chg="add del">
        <pc:chgData name="Deborah Jenkins" userId="3cd02ba5-e528-4585-978d-4fde2b47730a" providerId="ADAL" clId="{09A3EE82-9BD8-4A3A-B898-A196E4F212A5}" dt="2025-10-06T09:28:19.718" v="6774" actId="47"/>
        <pc:sldMkLst>
          <pc:docMk/>
          <pc:sldMk cId="0" sldId="496"/>
        </pc:sldMkLst>
      </pc:sldChg>
      <pc:sldChg chg="modSp add del">
        <pc:chgData name="Deborah Jenkins" userId="3cd02ba5-e528-4585-978d-4fde2b47730a" providerId="ADAL" clId="{09A3EE82-9BD8-4A3A-B898-A196E4F212A5}" dt="2025-10-06T09:28:19.337" v="6772" actId="47"/>
        <pc:sldMkLst>
          <pc:docMk/>
          <pc:sldMk cId="2284156730" sldId="497"/>
        </pc:sldMkLst>
      </pc:sldChg>
      <pc:sldChg chg="modSp new mod">
        <pc:chgData name="Deborah Jenkins" userId="3cd02ba5-e528-4585-978d-4fde2b47730a" providerId="ADAL" clId="{09A3EE82-9BD8-4A3A-B898-A196E4F212A5}" dt="2025-10-02T18:55:50.720" v="6614" actId="20577"/>
        <pc:sldMkLst>
          <pc:docMk/>
          <pc:sldMk cId="2981657371" sldId="498"/>
        </pc:sldMkLst>
        <pc:spChg chg="mod">
          <ac:chgData name="Deborah Jenkins" userId="3cd02ba5-e528-4585-978d-4fde2b47730a" providerId="ADAL" clId="{09A3EE82-9BD8-4A3A-B898-A196E4F212A5}" dt="2025-10-02T18:54:41.569" v="6605"/>
          <ac:spMkLst>
            <pc:docMk/>
            <pc:sldMk cId="2981657371" sldId="498"/>
            <ac:spMk id="2" creationId="{4672390A-7DFB-E025-3DCB-5930302E9C8D}"/>
          </ac:spMkLst>
        </pc:spChg>
        <pc:spChg chg="mod">
          <ac:chgData name="Deborah Jenkins" userId="3cd02ba5-e528-4585-978d-4fde2b47730a" providerId="ADAL" clId="{09A3EE82-9BD8-4A3A-B898-A196E4F212A5}" dt="2025-10-02T18:55:50.720" v="6614" actId="20577"/>
          <ac:spMkLst>
            <pc:docMk/>
            <pc:sldMk cId="2981657371" sldId="498"/>
            <ac:spMk id="3" creationId="{B98B2DA1-A21B-C543-CD99-464ACCA0EDBA}"/>
          </ac:spMkLst>
        </pc:spChg>
      </pc:sldChg>
      <pc:sldChg chg="modSp new mod">
        <pc:chgData name="Deborah Jenkins" userId="3cd02ba5-e528-4585-978d-4fde2b47730a" providerId="ADAL" clId="{09A3EE82-9BD8-4A3A-B898-A196E4F212A5}" dt="2025-10-02T18:56:21.313" v="6618"/>
        <pc:sldMkLst>
          <pc:docMk/>
          <pc:sldMk cId="1393875158" sldId="499"/>
        </pc:sldMkLst>
        <pc:spChg chg="mod">
          <ac:chgData name="Deborah Jenkins" userId="3cd02ba5-e528-4585-978d-4fde2b47730a" providerId="ADAL" clId="{09A3EE82-9BD8-4A3A-B898-A196E4F212A5}" dt="2025-10-02T18:53:45.547" v="6598"/>
          <ac:spMkLst>
            <pc:docMk/>
            <pc:sldMk cId="1393875158" sldId="499"/>
            <ac:spMk id="2" creationId="{FA2145E1-FA2E-9E66-72EF-7CA0A95BE024}"/>
          </ac:spMkLst>
        </pc:spChg>
        <pc:spChg chg="mod">
          <ac:chgData name="Deborah Jenkins" userId="3cd02ba5-e528-4585-978d-4fde2b47730a" providerId="ADAL" clId="{09A3EE82-9BD8-4A3A-B898-A196E4F212A5}" dt="2025-10-02T18:56:21.313" v="6618"/>
          <ac:spMkLst>
            <pc:docMk/>
            <pc:sldMk cId="1393875158" sldId="499"/>
            <ac:spMk id="3" creationId="{9DFF08DC-D316-8E1A-EEB2-D47B00D2393D}"/>
          </ac:spMkLst>
        </pc:spChg>
      </pc:sldChg>
      <pc:sldChg chg="addSp delSp modSp new mod modAnim">
        <pc:chgData name="Deborah Jenkins" userId="3cd02ba5-e528-4585-978d-4fde2b47730a" providerId="ADAL" clId="{09A3EE82-9BD8-4A3A-B898-A196E4F212A5}" dt="2025-10-02T18:59:18.062" v="6649"/>
        <pc:sldMkLst>
          <pc:docMk/>
          <pc:sldMk cId="3647215271" sldId="500"/>
        </pc:sldMkLst>
        <pc:spChg chg="mod">
          <ac:chgData name="Deborah Jenkins" userId="3cd02ba5-e528-4585-978d-4fde2b47730a" providerId="ADAL" clId="{09A3EE82-9BD8-4A3A-B898-A196E4F212A5}" dt="2025-10-02T18:58:43.696" v="6638" actId="14100"/>
          <ac:spMkLst>
            <pc:docMk/>
            <pc:sldMk cId="3647215271" sldId="500"/>
            <ac:spMk id="2" creationId="{876CDA92-EC1A-CA19-3014-AC4E4045CB91}"/>
          </ac:spMkLst>
        </pc:spChg>
        <pc:spChg chg="add del mod">
          <ac:chgData name="Deborah Jenkins" userId="3cd02ba5-e528-4585-978d-4fde2b47730a" providerId="ADAL" clId="{09A3EE82-9BD8-4A3A-B898-A196E4F212A5}" dt="2025-10-02T18:59:06.282" v="6647" actId="27636"/>
          <ac:spMkLst>
            <pc:docMk/>
            <pc:sldMk cId="3647215271" sldId="500"/>
            <ac:spMk id="3" creationId="{14F21BF9-F391-9995-6400-6499FDB090A8}"/>
          </ac:spMkLst>
        </pc:spChg>
      </pc:sldChg>
      <pc:sldChg chg="modSp new add del mod modAnim">
        <pc:chgData name="Deborah Jenkins" userId="3cd02ba5-e528-4585-978d-4fde2b47730a" providerId="ADAL" clId="{09A3EE82-9BD8-4A3A-B898-A196E4F212A5}" dt="2025-10-06T09:28:14.275" v="6758" actId="47"/>
        <pc:sldMkLst>
          <pc:docMk/>
          <pc:sldMk cId="3807136142" sldId="501"/>
        </pc:sldMkLst>
      </pc:sldChg>
      <pc:sldChg chg="addSp delSp modSp new mod modClrScheme chgLayout">
        <pc:chgData name="Deborah Jenkins" userId="3cd02ba5-e528-4585-978d-4fde2b47730a" providerId="ADAL" clId="{09A3EE82-9BD8-4A3A-B898-A196E4F212A5}" dt="2025-10-02T19:21:30.979" v="6735" actId="1076"/>
        <pc:sldMkLst>
          <pc:docMk/>
          <pc:sldMk cId="3815432642" sldId="502"/>
        </pc:sldMkLst>
        <pc:spChg chg="mod">
          <ac:chgData name="Deborah Jenkins" userId="3cd02ba5-e528-4585-978d-4fde2b47730a" providerId="ADAL" clId="{09A3EE82-9BD8-4A3A-B898-A196E4F212A5}" dt="2025-10-02T19:20:35.398" v="6727" actId="26606"/>
          <ac:spMkLst>
            <pc:docMk/>
            <pc:sldMk cId="3815432642" sldId="502"/>
            <ac:spMk id="3" creationId="{280FC30B-E7A8-F375-B89B-D00F9A6B0D0D}"/>
          </ac:spMkLst>
        </pc:spChg>
        <pc:picChg chg="add mod">
          <ac:chgData name="Deborah Jenkins" userId="3cd02ba5-e528-4585-978d-4fde2b47730a" providerId="ADAL" clId="{09A3EE82-9BD8-4A3A-B898-A196E4F212A5}" dt="2025-10-02T19:21:30.979" v="6735" actId="1076"/>
          <ac:picMkLst>
            <pc:docMk/>
            <pc:sldMk cId="3815432642" sldId="502"/>
            <ac:picMk id="4" creationId="{DACC0291-2344-9E15-5468-9FCFB564FAD5}"/>
          </ac:picMkLst>
        </pc:picChg>
        <pc:picChg chg="add mod">
          <ac:chgData name="Deborah Jenkins" userId="3cd02ba5-e528-4585-978d-4fde2b47730a" providerId="ADAL" clId="{09A3EE82-9BD8-4A3A-B898-A196E4F212A5}" dt="2025-10-02T19:21:28.336" v="6734" actId="1076"/>
          <ac:picMkLst>
            <pc:docMk/>
            <pc:sldMk cId="3815432642" sldId="502"/>
            <ac:picMk id="5" creationId="{BC939D6A-BA9A-4FA9-0419-5ADAF91EDC4D}"/>
          </ac:picMkLst>
        </pc:picChg>
      </pc:sldChg>
      <pc:sldChg chg="addSp delSp modSp new mod modAnim">
        <pc:chgData name="Deborah Jenkins" userId="3cd02ba5-e528-4585-978d-4fde2b47730a" providerId="ADAL" clId="{09A3EE82-9BD8-4A3A-B898-A196E4F212A5}" dt="2025-10-02T19:24:46.041" v="6743" actId="14100"/>
        <pc:sldMkLst>
          <pc:docMk/>
          <pc:sldMk cId="2361451315" sldId="503"/>
        </pc:sldMkLst>
        <pc:spChg chg="mod">
          <ac:chgData name="Deborah Jenkins" userId="3cd02ba5-e528-4585-978d-4fde2b47730a" providerId="ADAL" clId="{09A3EE82-9BD8-4A3A-B898-A196E4F212A5}" dt="2025-10-02T19:24:39.585" v="6742" actId="14100"/>
          <ac:spMkLst>
            <pc:docMk/>
            <pc:sldMk cId="2361451315" sldId="503"/>
            <ac:spMk id="2" creationId="{4FCB78CD-AB7E-5FF0-1669-14DFFF43EB3B}"/>
          </ac:spMkLst>
        </pc:spChg>
        <pc:picChg chg="add mod">
          <ac:chgData name="Deborah Jenkins" userId="3cd02ba5-e528-4585-978d-4fde2b47730a" providerId="ADAL" clId="{09A3EE82-9BD8-4A3A-B898-A196E4F212A5}" dt="2025-10-02T19:24:46.041" v="6743" actId="14100"/>
          <ac:picMkLst>
            <pc:docMk/>
            <pc:sldMk cId="2361451315" sldId="503"/>
            <ac:picMk id="4" creationId="{13845D1E-67D6-0780-45A3-3C4E46B675C1}"/>
          </ac:picMkLst>
        </pc:picChg>
      </pc:sldChg>
      <pc:sldMasterChg chg="addSldLayout delSldLayout">
        <pc:chgData name="Deborah Jenkins" userId="3cd02ba5-e528-4585-978d-4fde2b47730a" providerId="ADAL" clId="{09A3EE82-9BD8-4A3A-B898-A196E4F212A5}" dt="2025-10-06T09:28:20.183" v="6777" actId="47"/>
        <pc:sldMasterMkLst>
          <pc:docMk/>
          <pc:sldMasterMk cId="3172539054" sldId="2147483755"/>
        </pc:sldMasterMkLst>
        <pc:sldLayoutChg chg="add del">
          <pc:chgData name="Deborah Jenkins" userId="3cd02ba5-e528-4585-978d-4fde2b47730a" providerId="ADAL" clId="{09A3EE82-9BD8-4A3A-B898-A196E4F212A5}" dt="2025-10-06T09:28:20.183" v="6777" actId="47"/>
          <pc:sldLayoutMkLst>
            <pc:docMk/>
            <pc:sldMasterMk cId="3172539054" sldId="2147483755"/>
            <pc:sldLayoutMk cId="1380884027" sldId="2147483765"/>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ABEB6-B1CF-4349-8B67-923CA9F014A4}" type="datetimeFigureOut">
              <a:rPr lang="en-GB" smtClean="0"/>
              <a:t>06/10/2025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4661F1-DB81-44E4-BB5E-8CFA2BC56AE0}" type="slidenum">
              <a:rPr lang="en-GB" smtClean="0"/>
              <a:t>‹#›</a:t>
            </a:fld>
            <a:endParaRPr lang="en-GB"/>
          </a:p>
        </p:txBody>
      </p:sp>
    </p:spTree>
    <p:extLst>
      <p:ext uri="{BB962C8B-B14F-4D97-AF65-F5344CB8AC3E}">
        <p14:creationId xmlns:p14="http://schemas.microsoft.com/office/powerpoint/2010/main" val="4117431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4</a:t>
            </a:fld>
            <a:endParaRPr lang="en-GB"/>
          </a:p>
        </p:txBody>
      </p:sp>
    </p:spTree>
    <p:extLst>
      <p:ext uri="{BB962C8B-B14F-4D97-AF65-F5344CB8AC3E}">
        <p14:creationId xmlns:p14="http://schemas.microsoft.com/office/powerpoint/2010/main" val="37309491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Hopefully by the end of this course you will be able to :</a:t>
            </a:r>
          </a:p>
          <a:p>
            <a:endParaRPr lang="en-GB" dirty="0"/>
          </a:p>
          <a:p>
            <a:r>
              <a:rPr lang="en-GB" dirty="0"/>
              <a:t>Cruises least sustainable way of travelling</a:t>
            </a:r>
          </a:p>
          <a:p>
            <a:endParaRPr lang="en-GB" dirty="0"/>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5</a:t>
            </a:fld>
            <a:endParaRPr lang="en-GB"/>
          </a:p>
        </p:txBody>
      </p:sp>
    </p:spTree>
    <p:extLst>
      <p:ext uri="{BB962C8B-B14F-4D97-AF65-F5344CB8AC3E}">
        <p14:creationId xmlns:p14="http://schemas.microsoft.com/office/powerpoint/2010/main" val="42510572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500"/>
              </a:spcBef>
              <a:spcAft>
                <a:spcPts val="500"/>
              </a:spcAft>
            </a:pPr>
            <a:r>
              <a:rPr lang="en-GB" sz="7200" dirty="0">
                <a:solidFill>
                  <a:srgbClr val="000000"/>
                </a:solidFill>
                <a:effectLst/>
                <a:latin typeface="Arial" panose="020B0604020202020204" pitchFamily="34" charset="0"/>
                <a:ea typeface="Times New Roman" panose="02020603050405020304" pitchFamily="18" charset="0"/>
              </a:rPr>
              <a:t>The tourism and events industry has historically had a dramatic environmental impact on the environment, through energy and water consumption and use of consumable goods. With sustainability now being the issue on everyone’s mind, discuss and analyse a Corporate Social Responsibility (CSR) Policy  from one of these areas:</a:t>
            </a:r>
            <a:endParaRPr lang="en-GB" sz="7200" dirty="0">
              <a:effectLst/>
              <a:latin typeface="Times New Roman" panose="02020603050405020304" pitchFamily="18" charset="0"/>
              <a:ea typeface="Times New Roman" panose="02020603050405020304" pitchFamily="18" charset="0"/>
            </a:endParaRPr>
          </a:p>
          <a:p>
            <a:pPr algn="just">
              <a:lnSpc>
                <a:spcPct val="150000"/>
              </a:lnSpc>
              <a:spcBef>
                <a:spcPts val="500"/>
              </a:spcBef>
              <a:spcAft>
                <a:spcPts val="500"/>
              </a:spcAft>
            </a:pPr>
            <a:r>
              <a:rPr lang="en-GB" sz="7200" dirty="0">
                <a:solidFill>
                  <a:srgbClr val="000000"/>
                </a:solidFill>
                <a:effectLst/>
                <a:latin typeface="Arial" panose="020B0604020202020204" pitchFamily="34" charset="0"/>
                <a:ea typeface="Times New Roman" panose="02020603050405020304" pitchFamily="18" charset="0"/>
              </a:rPr>
              <a:t> </a:t>
            </a:r>
            <a:endParaRPr lang="en-GB" sz="7200" dirty="0">
              <a:effectLst/>
              <a:latin typeface="Times New Roman" panose="02020603050405020304" pitchFamily="18" charset="0"/>
              <a:ea typeface="Times New Roman" panose="02020603050405020304" pitchFamily="18" charset="0"/>
            </a:endParaRPr>
          </a:p>
          <a:p>
            <a:pPr algn="just">
              <a:lnSpc>
                <a:spcPct val="150000"/>
              </a:lnSpc>
              <a:spcBef>
                <a:spcPts val="500"/>
              </a:spcBef>
              <a:spcAft>
                <a:spcPts val="500"/>
              </a:spcAft>
            </a:pPr>
            <a:r>
              <a:rPr lang="en-GB" sz="7200" dirty="0">
                <a:solidFill>
                  <a:srgbClr val="000000"/>
                </a:solidFill>
                <a:effectLst/>
                <a:latin typeface="Arial" panose="020B0604020202020204" pitchFamily="34" charset="0"/>
                <a:ea typeface="Times New Roman" panose="02020603050405020304" pitchFamily="18" charset="0"/>
              </a:rPr>
              <a:t>Events</a:t>
            </a:r>
            <a:endParaRPr lang="en-GB" sz="7200" dirty="0">
              <a:effectLst/>
              <a:latin typeface="Times New Roman" panose="02020603050405020304" pitchFamily="18" charset="0"/>
              <a:ea typeface="Times New Roman" panose="02020603050405020304" pitchFamily="18" charset="0"/>
            </a:endParaRPr>
          </a:p>
          <a:p>
            <a:pPr algn="just">
              <a:lnSpc>
                <a:spcPct val="150000"/>
              </a:lnSpc>
              <a:spcBef>
                <a:spcPts val="500"/>
              </a:spcBef>
              <a:spcAft>
                <a:spcPts val="500"/>
              </a:spcAft>
            </a:pPr>
            <a:r>
              <a:rPr lang="en-GB" sz="7200" dirty="0">
                <a:solidFill>
                  <a:srgbClr val="000000"/>
                </a:solidFill>
                <a:effectLst/>
                <a:latin typeface="Arial" panose="020B0604020202020204" pitchFamily="34" charset="0"/>
                <a:ea typeface="Times New Roman" panose="02020603050405020304" pitchFamily="18" charset="0"/>
              </a:rPr>
              <a:t>Tourism destination</a:t>
            </a:r>
            <a:endParaRPr lang="en-GB" sz="7200" dirty="0">
              <a:effectLst/>
              <a:latin typeface="Times New Roman" panose="02020603050405020304" pitchFamily="18" charset="0"/>
              <a:ea typeface="Times New Roman" panose="02020603050405020304" pitchFamily="18" charset="0"/>
            </a:endParaRPr>
          </a:p>
          <a:p>
            <a:pPr algn="just">
              <a:lnSpc>
                <a:spcPct val="150000"/>
              </a:lnSpc>
              <a:spcBef>
                <a:spcPts val="500"/>
              </a:spcBef>
              <a:spcAft>
                <a:spcPts val="500"/>
              </a:spcAft>
            </a:pPr>
            <a:r>
              <a:rPr lang="en-GB" sz="7200" dirty="0">
                <a:solidFill>
                  <a:srgbClr val="000000"/>
                </a:solidFill>
                <a:effectLst/>
                <a:latin typeface="Arial" panose="020B0604020202020204" pitchFamily="34" charset="0"/>
                <a:ea typeface="Times New Roman" panose="02020603050405020304" pitchFamily="18" charset="0"/>
              </a:rPr>
              <a:t>Cruise Ships</a:t>
            </a:r>
            <a:endParaRPr lang="en-GB" sz="7200" dirty="0">
              <a:effectLst/>
              <a:latin typeface="Times New Roman" panose="02020603050405020304" pitchFamily="18" charset="0"/>
              <a:ea typeface="Times New Roman" panose="02020603050405020304" pitchFamily="18" charset="0"/>
            </a:endParaRPr>
          </a:p>
          <a:p>
            <a:pPr algn="just">
              <a:lnSpc>
                <a:spcPct val="150000"/>
              </a:lnSpc>
              <a:spcBef>
                <a:spcPts val="500"/>
              </a:spcBef>
              <a:spcAft>
                <a:spcPts val="500"/>
              </a:spcAft>
            </a:pPr>
            <a:r>
              <a:rPr lang="en-GB" sz="7200" dirty="0">
                <a:solidFill>
                  <a:srgbClr val="000000"/>
                </a:solidFill>
                <a:effectLst/>
                <a:latin typeface="Arial" panose="020B0604020202020204" pitchFamily="34" charset="0"/>
                <a:ea typeface="Times New Roman" panose="02020603050405020304" pitchFamily="18" charset="0"/>
              </a:rPr>
              <a:t> </a:t>
            </a:r>
            <a:endParaRPr lang="en-GB" sz="7200" dirty="0">
              <a:effectLst/>
              <a:latin typeface="Times New Roman" panose="02020603050405020304" pitchFamily="18" charset="0"/>
              <a:ea typeface="Times New Roman" panose="02020603050405020304" pitchFamily="18" charset="0"/>
            </a:endParaRPr>
          </a:p>
          <a:p>
            <a:pPr algn="just">
              <a:lnSpc>
                <a:spcPct val="150000"/>
              </a:lnSpc>
              <a:spcBef>
                <a:spcPts val="500"/>
              </a:spcBef>
              <a:spcAft>
                <a:spcPts val="500"/>
              </a:spcAft>
            </a:pPr>
            <a:r>
              <a:rPr lang="en-GB" sz="7200" dirty="0">
                <a:solidFill>
                  <a:srgbClr val="000000"/>
                </a:solidFill>
                <a:effectLst/>
                <a:latin typeface="Arial" panose="020B0604020202020204" pitchFamily="34" charset="0"/>
                <a:ea typeface="Times New Roman" panose="02020603050405020304" pitchFamily="18" charset="0"/>
              </a:rPr>
              <a:t>CSR is widely regarded as the key to a successful business in the 21st century. Critically evaluate business concerns, such as increased government pressures and competitors’ actions that have motivated hoteliers to embrace sustainability and make it an integral part of the corporate agenda. Discuss CSR and link to circular economy, whilst reviewing the Triple Bottom Line and the pillars of sustainability.</a:t>
            </a:r>
            <a:endParaRPr lang="en-GB" sz="7200" dirty="0">
              <a:effectLst/>
              <a:latin typeface="Times New Roman" panose="02020603050405020304" pitchFamily="18" charset="0"/>
              <a:ea typeface="Times New Roman" panose="02020603050405020304" pitchFamily="18" charset="0"/>
            </a:endParaRPr>
          </a:p>
          <a:p>
            <a:pPr algn="just">
              <a:lnSpc>
                <a:spcPct val="150000"/>
              </a:lnSpc>
              <a:spcBef>
                <a:spcPts val="500"/>
              </a:spcBef>
              <a:spcAft>
                <a:spcPts val="500"/>
              </a:spcAft>
            </a:pPr>
            <a:r>
              <a:rPr lang="en-GB" sz="7200" dirty="0">
                <a:effectLst/>
                <a:latin typeface="Arial" panose="020B0604020202020204" pitchFamily="34" charset="0"/>
                <a:ea typeface="Times New Roman" panose="02020603050405020304" pitchFamily="18" charset="0"/>
              </a:rPr>
              <a:t>You must present your essay with a front page, this to include: </a:t>
            </a:r>
            <a:endParaRPr lang="en-GB" sz="7200" dirty="0">
              <a:effectLst/>
              <a:latin typeface="Times New Roman" panose="02020603050405020304" pitchFamily="18" charset="0"/>
              <a:ea typeface="Times New Roman" panose="02020603050405020304" pitchFamily="18" charset="0"/>
            </a:endParaRPr>
          </a:p>
          <a:p>
            <a:pPr marL="342900" lvl="0" indent="-342900">
              <a:lnSpc>
                <a:spcPct val="150000"/>
              </a:lnSpc>
              <a:buSzPts val="1000"/>
              <a:buFont typeface="Symbol" panose="05050102010706020507" pitchFamily="18" charset="2"/>
              <a:buChar char=""/>
              <a:tabLst>
                <a:tab pos="457200" algn="l"/>
              </a:tabLst>
            </a:pPr>
            <a:r>
              <a:rPr lang="en-GB" sz="7200" dirty="0">
                <a:effectLst/>
                <a:latin typeface="Arial" panose="020B0604020202020204" pitchFamily="34" charset="0"/>
                <a:ea typeface="Times New Roman" panose="02020603050405020304" pitchFamily="18" charset="0"/>
              </a:rPr>
              <a:t>Your name and student number</a:t>
            </a:r>
            <a:endParaRPr lang="en-GB" sz="7200" dirty="0">
              <a:effectLst/>
              <a:latin typeface="Times New Roman" panose="02020603050405020304" pitchFamily="18" charset="0"/>
              <a:ea typeface="Times New Roman" panose="02020603050405020304" pitchFamily="18" charset="0"/>
            </a:endParaRPr>
          </a:p>
          <a:p>
            <a:pPr marL="342900" lvl="0" indent="-342900">
              <a:lnSpc>
                <a:spcPct val="150000"/>
              </a:lnSpc>
              <a:buSzPts val="1000"/>
              <a:buFont typeface="Symbol" panose="05050102010706020507" pitchFamily="18" charset="2"/>
              <a:buChar char=""/>
              <a:tabLst>
                <a:tab pos="457200" algn="l"/>
              </a:tabLst>
            </a:pPr>
            <a:r>
              <a:rPr lang="en-GB" sz="7200" dirty="0">
                <a:effectLst/>
                <a:latin typeface="Arial" panose="020B0604020202020204" pitchFamily="34" charset="0"/>
                <a:ea typeface="Times New Roman" panose="02020603050405020304" pitchFamily="18" charset="0"/>
              </a:rPr>
              <a:t>The module title and module code </a:t>
            </a:r>
            <a:endParaRPr lang="en-GB" sz="7200" dirty="0">
              <a:effectLst/>
              <a:latin typeface="Times New Roman" panose="02020603050405020304" pitchFamily="18" charset="0"/>
              <a:ea typeface="Times New Roman" panose="02020603050405020304" pitchFamily="18" charset="0"/>
            </a:endParaRPr>
          </a:p>
          <a:p>
            <a:pPr marL="342900" lvl="0" indent="-342900">
              <a:lnSpc>
                <a:spcPct val="150000"/>
              </a:lnSpc>
              <a:buSzPts val="1000"/>
              <a:buFont typeface="Symbol" panose="05050102010706020507" pitchFamily="18" charset="2"/>
              <a:buChar char=""/>
              <a:tabLst>
                <a:tab pos="457200" algn="l"/>
              </a:tabLst>
            </a:pPr>
            <a:r>
              <a:rPr lang="en-GB" sz="7200" dirty="0">
                <a:effectLst/>
                <a:latin typeface="Arial" panose="020B0604020202020204" pitchFamily="34" charset="0"/>
                <a:ea typeface="Times New Roman" panose="02020603050405020304" pitchFamily="18" charset="0"/>
              </a:rPr>
              <a:t>Your lecturer’s name </a:t>
            </a:r>
            <a:endParaRPr lang="en-GB" sz="7200" dirty="0">
              <a:effectLst/>
              <a:latin typeface="Times New Roman" panose="02020603050405020304" pitchFamily="18" charset="0"/>
              <a:ea typeface="Times New Roman" panose="02020603050405020304" pitchFamily="18" charset="0"/>
            </a:endParaRPr>
          </a:p>
          <a:p>
            <a:pPr algn="just">
              <a:lnSpc>
                <a:spcPct val="150000"/>
              </a:lnSpc>
              <a:spcBef>
                <a:spcPts val="500"/>
              </a:spcBef>
              <a:spcAft>
                <a:spcPts val="500"/>
              </a:spcAft>
            </a:pPr>
            <a:r>
              <a:rPr lang="en-GB" sz="7200" dirty="0">
                <a:effectLst/>
                <a:latin typeface="Arial" panose="020B0604020202020204" pitchFamily="34" charset="0"/>
                <a:ea typeface="Times New Roman" panose="02020603050405020304" pitchFamily="18" charset="0"/>
              </a:rPr>
              <a:t>You should structure your work with an opening </a:t>
            </a:r>
            <a:r>
              <a:rPr lang="en-GB" sz="7200" b="1" dirty="0">
                <a:effectLst/>
                <a:latin typeface="Arial" panose="020B0604020202020204" pitchFamily="34" charset="0"/>
                <a:ea typeface="Times New Roman" panose="02020603050405020304" pitchFamily="18" charset="0"/>
              </a:rPr>
              <a:t>introduction</a:t>
            </a:r>
            <a:r>
              <a:rPr lang="en-GB" sz="7200" dirty="0">
                <a:effectLst/>
                <a:latin typeface="Arial" panose="020B0604020202020204" pitchFamily="34" charset="0"/>
                <a:ea typeface="Times New Roman" panose="02020603050405020304" pitchFamily="18" charset="0"/>
              </a:rPr>
              <a:t> (around 10% of your word count), where you will explain what the essay will be looking at, whilst also defining key terms appropriate for your essay. This will be followed by your </a:t>
            </a:r>
            <a:r>
              <a:rPr lang="en-GB" sz="7200" b="1" dirty="0">
                <a:effectLst/>
                <a:latin typeface="Arial" panose="020B0604020202020204" pitchFamily="34" charset="0"/>
                <a:ea typeface="Times New Roman" panose="02020603050405020304" pitchFamily="18" charset="0"/>
              </a:rPr>
              <a:t>main body</a:t>
            </a:r>
            <a:r>
              <a:rPr lang="en-GB" sz="7200" dirty="0">
                <a:effectLst/>
                <a:latin typeface="Arial" panose="020B0604020202020204" pitchFamily="34" charset="0"/>
                <a:ea typeface="Times New Roman" panose="02020603050405020304" pitchFamily="18" charset="0"/>
              </a:rPr>
              <a:t> (80% of your word count), where you will critically analyse one hotels CSR policy and why this is a key focus. This section will contain several paragraphs and should flow nicely from one section to the next (the golden thread). </a:t>
            </a:r>
            <a:r>
              <a:rPr lang="en-GB" sz="7200" b="1" dirty="0">
                <a:effectLst/>
                <a:latin typeface="Arial" panose="020B0604020202020204" pitchFamily="34" charset="0"/>
                <a:ea typeface="Times New Roman" panose="02020603050405020304" pitchFamily="18" charset="0"/>
              </a:rPr>
              <a:t>Conclude</a:t>
            </a:r>
            <a:r>
              <a:rPr lang="en-GB" sz="7200" dirty="0">
                <a:effectLst/>
                <a:latin typeface="Arial" panose="020B0604020202020204" pitchFamily="34" charset="0"/>
                <a:ea typeface="Times New Roman" panose="02020603050405020304" pitchFamily="18" charset="0"/>
              </a:rPr>
              <a:t> your essay with a closing paragraph (10% of your word count). The conclusion contains no new material. Summarise your findings, highlighting the benefits of Sustainability within the hotel industry. </a:t>
            </a:r>
            <a:endParaRPr lang="en-GB" sz="7200" dirty="0">
              <a:effectLst/>
              <a:latin typeface="Times New Roman" panose="02020603050405020304" pitchFamily="18" charset="0"/>
              <a:ea typeface="Times New Roman" panose="02020603050405020304" pitchFamily="18" charset="0"/>
            </a:endParaRPr>
          </a:p>
          <a:p>
            <a:pPr algn="just">
              <a:lnSpc>
                <a:spcPct val="150000"/>
              </a:lnSpc>
              <a:spcBef>
                <a:spcPts val="500"/>
              </a:spcBef>
              <a:spcAft>
                <a:spcPts val="500"/>
              </a:spcAft>
            </a:pPr>
            <a:r>
              <a:rPr lang="en-GB" sz="7200" b="1" dirty="0">
                <a:effectLst/>
                <a:latin typeface="Arial" panose="020B0604020202020204" pitchFamily="34" charset="0"/>
                <a:ea typeface="Times New Roman" panose="02020603050405020304" pitchFamily="18" charset="0"/>
              </a:rPr>
              <a:t> </a:t>
            </a:r>
            <a:endParaRPr lang="en-GB" sz="7200" dirty="0">
              <a:effectLst/>
              <a:latin typeface="Times New Roman" panose="02020603050405020304" pitchFamily="18" charset="0"/>
              <a:ea typeface="Times New Roman" panose="02020603050405020304" pitchFamily="18" charset="0"/>
            </a:endParaRPr>
          </a:p>
          <a:p>
            <a:pPr algn="just">
              <a:lnSpc>
                <a:spcPct val="150000"/>
              </a:lnSpc>
              <a:spcBef>
                <a:spcPts val="500"/>
              </a:spcBef>
              <a:spcAft>
                <a:spcPts val="500"/>
              </a:spcAft>
            </a:pPr>
            <a:r>
              <a:rPr lang="en-GB" sz="1800" b="1"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lnSpc>
                <a:spcPct val="150000"/>
              </a:lnSpc>
              <a:spcBef>
                <a:spcPts val="500"/>
              </a:spcBef>
              <a:spcAft>
                <a:spcPts val="500"/>
              </a:spcAft>
            </a:pPr>
            <a:r>
              <a:rPr lang="en-GB" sz="1800" b="1"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lnSpc>
                <a:spcPct val="150000"/>
              </a:lnSpc>
              <a:spcBef>
                <a:spcPts val="500"/>
              </a:spcBef>
              <a:spcAft>
                <a:spcPts val="500"/>
              </a:spcAft>
            </a:pPr>
            <a:r>
              <a:rPr lang="en-GB" sz="1800" b="1"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lnSpc>
                <a:spcPct val="150000"/>
              </a:lnSpc>
              <a:spcBef>
                <a:spcPts val="500"/>
              </a:spcBef>
              <a:spcAft>
                <a:spcPts val="500"/>
              </a:spcAft>
            </a:pPr>
            <a:r>
              <a:rPr lang="en-GB" sz="1800" b="1" dirty="0">
                <a:effectLst/>
                <a:latin typeface="Arial" panose="020B0604020202020204" pitchFamily="34" charset="0"/>
                <a:ea typeface="Times New Roman" panose="02020603050405020304" pitchFamily="18" charset="0"/>
              </a:rPr>
              <a:t>Microsoft Word settings:</a:t>
            </a:r>
            <a:endParaRPr lang="en-GB" sz="1800" dirty="0">
              <a:effectLst/>
              <a:latin typeface="Times New Roman" panose="02020603050405020304" pitchFamily="18" charset="0"/>
              <a:ea typeface="Times New Roman" panose="02020603050405020304" pitchFamily="18" charset="0"/>
            </a:endParaRPr>
          </a:p>
          <a:p>
            <a:pPr algn="just">
              <a:lnSpc>
                <a:spcPct val="150000"/>
              </a:lnSpc>
              <a:spcBef>
                <a:spcPts val="500"/>
              </a:spcBef>
              <a:spcAft>
                <a:spcPts val="500"/>
              </a:spcAft>
            </a:pPr>
            <a:r>
              <a:rPr lang="en-GB" sz="1800" dirty="0">
                <a:effectLst/>
                <a:latin typeface="Arial" panose="020B0604020202020204" pitchFamily="34" charset="0"/>
                <a:ea typeface="Times New Roman" panose="02020603050405020304" pitchFamily="18" charset="0"/>
              </a:rPr>
              <a:t>Please use:</a:t>
            </a:r>
            <a:endParaRPr lang="en-GB" sz="1800" dirty="0">
              <a:effectLst/>
              <a:latin typeface="Times New Roman" panose="02020603050405020304" pitchFamily="18" charset="0"/>
              <a:ea typeface="Times New Roman" panose="02020603050405020304" pitchFamily="18" charset="0"/>
            </a:endParaRPr>
          </a:p>
          <a:p>
            <a:pPr marL="342900" lvl="0" indent="-342900" algn="just">
              <a:lnSpc>
                <a:spcPct val="150000"/>
              </a:lnSpc>
              <a:spcBef>
                <a:spcPts val="500"/>
              </a:spcBef>
              <a:spcAft>
                <a:spcPts val="5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Arial Font 12</a:t>
            </a:r>
            <a:endParaRPr lang="en-GB" sz="1800" dirty="0">
              <a:effectLst/>
              <a:latin typeface="Times New Roman" panose="02020603050405020304" pitchFamily="18" charset="0"/>
              <a:ea typeface="Times New Roman" panose="02020603050405020304" pitchFamily="18" charset="0"/>
            </a:endParaRPr>
          </a:p>
          <a:p>
            <a:pPr marL="342900" lvl="0" indent="-342900" algn="just">
              <a:lnSpc>
                <a:spcPct val="150000"/>
              </a:lnSpc>
              <a:spcBef>
                <a:spcPts val="500"/>
              </a:spcBef>
              <a:spcAft>
                <a:spcPts val="5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1.5 line spacing</a:t>
            </a:r>
            <a:endParaRPr lang="en-GB" sz="1800" dirty="0">
              <a:effectLst/>
              <a:latin typeface="Times New Roman" panose="02020603050405020304" pitchFamily="18" charset="0"/>
              <a:ea typeface="Times New Roman" panose="02020603050405020304" pitchFamily="18" charset="0"/>
            </a:endParaRPr>
          </a:p>
          <a:p>
            <a:pPr marL="342900" lvl="0" indent="-342900" algn="just">
              <a:lnSpc>
                <a:spcPct val="150000"/>
              </a:lnSpc>
              <a:spcBef>
                <a:spcPts val="500"/>
              </a:spcBef>
              <a:spcAft>
                <a:spcPts val="5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Justify Text</a:t>
            </a:r>
            <a:endParaRPr lang="en-GB" sz="1800" dirty="0">
              <a:effectLst/>
              <a:latin typeface="Times New Roman" panose="02020603050405020304" pitchFamily="18" charset="0"/>
              <a:ea typeface="Times New Roman" panose="02020603050405020304" pitchFamily="18" charset="0"/>
            </a:endParaRPr>
          </a:p>
          <a:p>
            <a:pPr algn="just">
              <a:lnSpc>
                <a:spcPct val="150000"/>
              </a:lnSpc>
              <a:spcBef>
                <a:spcPts val="500"/>
              </a:spcBef>
              <a:spcAft>
                <a:spcPts val="500"/>
              </a:spcAft>
            </a:pPr>
            <a:r>
              <a:rPr lang="en-GB" sz="1800" dirty="0">
                <a:effectLst/>
                <a:latin typeface="Arial" panose="020B0604020202020204" pitchFamily="34" charset="0"/>
                <a:ea typeface="Times New Roman" panose="02020603050405020304" pitchFamily="18" charset="0"/>
              </a:rPr>
              <a:t>You must include in-text citations, along with a Reference List that conforms to UWTSD’s Harvard Referencing Guide (copy available on Moodle).</a:t>
            </a:r>
            <a:endParaRPr lang="en-GB" sz="1800" dirty="0">
              <a:effectLst/>
              <a:latin typeface="Times New Roman" panose="02020603050405020304" pitchFamily="18" charset="0"/>
              <a:ea typeface="Times New Roman" panose="02020603050405020304" pitchFamily="18" charset="0"/>
            </a:endParaRPr>
          </a:p>
          <a:p>
            <a:pPr algn="just">
              <a:lnSpc>
                <a:spcPct val="150000"/>
              </a:lnSpc>
              <a:spcBef>
                <a:spcPts val="500"/>
              </a:spcBef>
              <a:spcAft>
                <a:spcPts val="500"/>
              </a:spcAft>
            </a:pP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6</a:t>
            </a:fld>
            <a:endParaRPr lang="en-GB"/>
          </a:p>
        </p:txBody>
      </p:sp>
    </p:spTree>
    <p:extLst>
      <p:ext uri="{BB962C8B-B14F-4D97-AF65-F5344CB8AC3E}">
        <p14:creationId xmlns:p14="http://schemas.microsoft.com/office/powerpoint/2010/main" val="25740587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7200" dirty="0"/>
              <a:t>Read through bullet points – ask students to see if they can define. Give examples</a:t>
            </a:r>
          </a:p>
          <a:p>
            <a:endParaRPr lang="en-GB" sz="7200" dirty="0"/>
          </a:p>
          <a:p>
            <a:r>
              <a:rPr lang="en-GB" sz="7200" dirty="0"/>
              <a:t> Time to use your phones!</a:t>
            </a:r>
          </a:p>
          <a:p>
            <a:endParaRPr lang="en-GB" sz="7200" dirty="0"/>
          </a:p>
          <a:p>
            <a:r>
              <a:rPr lang="en-GB" sz="7200" dirty="0"/>
              <a:t>Scan the QR code and watch the video</a:t>
            </a:r>
          </a:p>
          <a:p>
            <a:endParaRPr lang="en-GB" sz="7200" dirty="0"/>
          </a:p>
          <a:p>
            <a:endParaRPr lang="en-GB" sz="7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7200" b="1" i="1" u="none" strike="noStrike" kern="1200" cap="none" spc="0" baseline="0" dirty="0">
                <a:solidFill>
                  <a:srgbClr val="000000"/>
                </a:solidFill>
                <a:uFillTx/>
                <a:latin typeface="Calibri"/>
              </a:rPr>
              <a:t>Sustainable Tourism </a:t>
            </a:r>
            <a:r>
              <a:rPr lang="en-GB" sz="7200" b="0" i="0" u="none" strike="noStrike" kern="1200" cap="none" spc="0" baseline="0" dirty="0">
                <a:solidFill>
                  <a:srgbClr val="000000"/>
                </a:solidFill>
                <a:uFillTx/>
                <a:latin typeface="Calibri"/>
              </a:rPr>
              <a:t>is about re-focusing and adapting. A balance must be found between limits and usage so that continuous changing, monitoring and planning ensure that tourism can be managed. </a:t>
            </a:r>
            <a:endParaRPr lang="en-US" sz="7200" b="0" i="0" u="none" strike="noStrike" kern="1200" cap="none" spc="0" baseline="0" dirty="0">
              <a:solidFill>
                <a:srgbClr val="000000"/>
              </a:solidFill>
              <a:uFillTx/>
              <a:latin typeface="Calibri"/>
            </a:endParaRPr>
          </a:p>
          <a:p>
            <a:endParaRPr lang="en-GB" sz="7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7200" b="0" i="0" u="none" strike="noStrike" kern="1200" cap="none" spc="0" baseline="0" dirty="0">
                <a:solidFill>
                  <a:srgbClr val="000000"/>
                </a:solidFill>
                <a:uFillTx/>
                <a:latin typeface="Calibri"/>
              </a:rPr>
              <a:t>This requires thinking long-term (10, 20+ years) and realising that change is often cumulative, gradual and irreversible. </a:t>
            </a:r>
            <a:endParaRPr lang="en-US" sz="7200" b="0" i="0" u="none" strike="noStrike" kern="1200" cap="none" spc="0" baseline="0" dirty="0">
              <a:solidFill>
                <a:srgbClr val="000000"/>
              </a:solidFill>
              <a:uFillTx/>
              <a:latin typeface="Calibri"/>
            </a:endParaRPr>
          </a:p>
          <a:p>
            <a:endParaRPr lang="en-GB" sz="7200" dirty="0"/>
          </a:p>
          <a:p>
            <a:endParaRPr lang="en-GB" sz="7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7200" b="1" i="0" u="none" strike="noStrike" kern="1200" cap="none" spc="0" baseline="0" dirty="0">
                <a:solidFill>
                  <a:srgbClr val="000000"/>
                </a:solidFill>
                <a:uFillTx/>
                <a:latin typeface="Calibri"/>
              </a:rPr>
              <a:t>Economic, Social and Environmental </a:t>
            </a:r>
            <a:r>
              <a:rPr lang="en-GB" sz="7200" b="0" i="0" u="none" strike="noStrike" kern="1200" cap="none" spc="0" baseline="0" dirty="0">
                <a:solidFill>
                  <a:srgbClr val="000000"/>
                </a:solidFill>
                <a:uFillTx/>
                <a:latin typeface="Calibri"/>
              </a:rPr>
              <a:t>aspects of sustainable development must include the </a:t>
            </a:r>
            <a:r>
              <a:rPr lang="en-GB" sz="7200" b="1" i="1" u="none" strike="noStrike" kern="1200" cap="none" spc="0" baseline="0" dirty="0">
                <a:solidFill>
                  <a:srgbClr val="000000"/>
                </a:solidFill>
                <a:uFillTx/>
                <a:latin typeface="Calibri"/>
              </a:rPr>
              <a:t>interests of all stakeholders including indigenous people, local communities, visitors, industry and government</a:t>
            </a:r>
            <a:r>
              <a:rPr lang="en-GB" sz="7200" b="0" i="0" u="none" strike="noStrike" kern="1200" cap="none" spc="0" baseline="0" dirty="0">
                <a:solidFill>
                  <a:srgbClr val="000000"/>
                </a:solidFill>
                <a:uFillTx/>
                <a:latin typeface="Calibri"/>
              </a:rPr>
              <a:t>.</a:t>
            </a:r>
            <a:endParaRPr lang="en-US" sz="7200" b="0" i="0" u="none" strike="noStrike" kern="1200" cap="none" spc="0" baseline="0" dirty="0">
              <a:solidFill>
                <a:srgbClr val="000000"/>
              </a:solidFill>
              <a:uFillTx/>
              <a:latin typeface="Calibri"/>
            </a:endParaRP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7</a:t>
            </a:fld>
            <a:endParaRPr lang="en-GB"/>
          </a:p>
        </p:txBody>
      </p:sp>
    </p:spTree>
    <p:extLst>
      <p:ext uri="{BB962C8B-B14F-4D97-AF65-F5344CB8AC3E}">
        <p14:creationId xmlns:p14="http://schemas.microsoft.com/office/powerpoint/2010/main" val="4068303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7200" dirty="0"/>
              <a:t>You will be reporting back your student colleagues thoughts</a:t>
            </a:r>
          </a:p>
        </p:txBody>
      </p:sp>
      <p:sp>
        <p:nvSpPr>
          <p:cNvPr id="4" name="Slide Number Placeholder 3"/>
          <p:cNvSpPr>
            <a:spLocks noGrp="1"/>
          </p:cNvSpPr>
          <p:nvPr>
            <p:ph type="sldNum" sz="quarter" idx="5"/>
          </p:nvPr>
        </p:nvSpPr>
        <p:spPr/>
        <p:txBody>
          <a:bodyPr/>
          <a:lstStyle/>
          <a:p>
            <a:fld id="{324661F1-DB81-44E4-BB5E-8CFA2BC56AE0}" type="slidenum">
              <a:rPr lang="en-GB" smtClean="0"/>
              <a:t>8</a:t>
            </a:fld>
            <a:endParaRPr lang="en-GB"/>
          </a:p>
        </p:txBody>
      </p:sp>
    </p:spTree>
    <p:extLst>
      <p:ext uri="{BB962C8B-B14F-4D97-AF65-F5344CB8AC3E}">
        <p14:creationId xmlns:p14="http://schemas.microsoft.com/office/powerpoint/2010/main" val="30488986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10</a:t>
            </a:fld>
            <a:endParaRPr lang="en-GB"/>
          </a:p>
        </p:txBody>
      </p:sp>
    </p:spTree>
    <p:extLst>
      <p:ext uri="{BB962C8B-B14F-4D97-AF65-F5344CB8AC3E}">
        <p14:creationId xmlns:p14="http://schemas.microsoft.com/office/powerpoint/2010/main" val="35062877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14</a:t>
            </a:fld>
            <a:endParaRPr lang="en-GB"/>
          </a:p>
        </p:txBody>
      </p:sp>
    </p:spTree>
    <p:extLst>
      <p:ext uri="{BB962C8B-B14F-4D97-AF65-F5344CB8AC3E}">
        <p14:creationId xmlns:p14="http://schemas.microsoft.com/office/powerpoint/2010/main" val="21592662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7200" dirty="0">
                <a:effectLst/>
                <a:latin typeface="Calibri" panose="020F0502020204030204" pitchFamily="34" charset="0"/>
                <a:ea typeface="Calibri" panose="020F0502020204030204" pitchFamily="34" charset="0"/>
                <a:cs typeface="Times New Roman" panose="02020603050405020304" pitchFamily="18" charset="0"/>
              </a:rPr>
              <a:t>The </a:t>
            </a:r>
            <a:r>
              <a:rPr lang="en-GB" sz="9600" dirty="0" err="1">
                <a:effectLst/>
                <a:latin typeface="Calibri" panose="020F0502020204030204" pitchFamily="34" charset="0"/>
                <a:ea typeface="Calibri" panose="020F0502020204030204" pitchFamily="34" charset="0"/>
                <a:cs typeface="Times New Roman" panose="02020603050405020304" pitchFamily="18" charset="0"/>
              </a:rPr>
              <a:t>Courtauld</a:t>
            </a:r>
            <a:r>
              <a:rPr lang="en-GB" sz="9600" dirty="0">
                <a:effectLst/>
                <a:latin typeface="Calibri" panose="020F0502020204030204" pitchFamily="34" charset="0"/>
                <a:ea typeface="Calibri" panose="020F0502020204030204" pitchFamily="34" charset="0"/>
                <a:cs typeface="Times New Roman" panose="02020603050405020304" pitchFamily="18" charset="0"/>
              </a:rPr>
              <a:t> commitment</a:t>
            </a:r>
          </a:p>
          <a:p>
            <a:pPr>
              <a:lnSpc>
                <a:spcPct val="107000"/>
              </a:lnSpc>
              <a:spcAft>
                <a:spcPts val="800"/>
              </a:spcAft>
            </a:pPr>
            <a:r>
              <a:rPr lang="en-GB" sz="9600" dirty="0">
                <a:effectLst/>
                <a:latin typeface="Calibri" panose="020F0502020204030204" pitchFamily="34" charset="0"/>
                <a:ea typeface="Calibri" panose="020F0502020204030204" pitchFamily="34" charset="0"/>
                <a:cs typeface="Times New Roman" panose="02020603050405020304" pitchFamily="18" charset="0"/>
              </a:rPr>
              <a:t>A series of voluntary agreements funded by the UK government and food sector and managed by the WRAP charity organisation to address a number of industry environmental goals.</a:t>
            </a:r>
          </a:p>
          <a:p>
            <a:pPr marL="0" marR="0" lvl="0" indent="0" algn="l" defTabSz="914400" rtl="0" eaLnBrk="1" fontAlgn="auto" latinLnBrk="0" hangingPunct="1">
              <a:lnSpc>
                <a:spcPct val="107000"/>
              </a:lnSpc>
              <a:spcBef>
                <a:spcPts val="0"/>
              </a:spcBef>
              <a:spcAft>
                <a:spcPts val="800"/>
              </a:spcAft>
              <a:buClrTx/>
              <a:buSzTx/>
              <a:buFontTx/>
              <a:buNone/>
              <a:tabLst/>
              <a:defRPr/>
            </a:pPr>
            <a:r>
              <a:rPr lang="en-GB" sz="9600" dirty="0">
                <a:effectLst/>
                <a:latin typeface="Calibri" panose="020F0502020204030204" pitchFamily="34" charset="0"/>
                <a:ea typeface="Calibri" panose="020F0502020204030204" pitchFamily="34" charset="0"/>
                <a:cs typeface="Times New Roman" panose="02020603050405020304" pitchFamily="18" charset="0"/>
              </a:rPr>
              <a:t>Some industry specific agreements take the hospitality and food service agreement 2012 which was a short and ambitious agreement which engaged 25% of the sector including 230 key hospitality leaders, </a:t>
            </a:r>
            <a:endParaRPr lang="en-GB" sz="9600" dirty="0"/>
          </a:p>
        </p:txBody>
      </p:sp>
      <p:sp>
        <p:nvSpPr>
          <p:cNvPr id="4" name="Slide Number Placeholder 3"/>
          <p:cNvSpPr>
            <a:spLocks noGrp="1"/>
          </p:cNvSpPr>
          <p:nvPr>
            <p:ph type="sldNum" sz="quarter" idx="5"/>
          </p:nvPr>
        </p:nvSpPr>
        <p:spPr/>
        <p:txBody>
          <a:bodyPr/>
          <a:lstStyle/>
          <a:p>
            <a:fld id="{140F2E4D-4C96-4791-A35B-08D096B3A1A6}" type="slidenum">
              <a:rPr lang="en-GB" smtClean="0"/>
              <a:t>15</a:t>
            </a:fld>
            <a:endParaRPr lang="en-GB"/>
          </a:p>
        </p:txBody>
      </p:sp>
    </p:spTree>
    <p:extLst>
      <p:ext uri="{BB962C8B-B14F-4D97-AF65-F5344CB8AC3E}">
        <p14:creationId xmlns:p14="http://schemas.microsoft.com/office/powerpoint/2010/main" val="16023033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https://youtu.be/o4Cw2ASwSnU</a:t>
            </a:r>
          </a:p>
        </p:txBody>
      </p:sp>
      <p:sp>
        <p:nvSpPr>
          <p:cNvPr id="4" name="Slide Number Placeholder 3"/>
          <p:cNvSpPr>
            <a:spLocks noGrp="1"/>
          </p:cNvSpPr>
          <p:nvPr>
            <p:ph type="sldNum" sz="quarter" idx="5"/>
          </p:nvPr>
        </p:nvSpPr>
        <p:spPr/>
        <p:txBody>
          <a:bodyPr/>
          <a:lstStyle/>
          <a:p>
            <a:fld id="{324661F1-DB81-44E4-BB5E-8CFA2BC56AE0}" type="slidenum">
              <a:rPr lang="en-GB" smtClean="0"/>
              <a:t>22</a:t>
            </a:fld>
            <a:endParaRPr lang="en-GB"/>
          </a:p>
        </p:txBody>
      </p:sp>
    </p:spTree>
    <p:extLst>
      <p:ext uri="{BB962C8B-B14F-4D97-AF65-F5344CB8AC3E}">
        <p14:creationId xmlns:p14="http://schemas.microsoft.com/office/powerpoint/2010/main" val="41922977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728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175276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459511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70211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398623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1032745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120326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10/6/2025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52946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614384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204137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216988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10/6/2025</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33664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10/6/2025</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15298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10/6/2025</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309723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10/6/2025</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701228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10/6/2025</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878471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10/6/2025</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92060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10/6/2025</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701249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10/6/2025</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70927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10/6/2025</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1615213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10/6/2025</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5703608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10/6/2025</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7450677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85728121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5590778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68078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073053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181394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28686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38317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536770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308849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784059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677538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101464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1085467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8353855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82344004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88546890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1ED24289-11EB-449A-8829-FC9584E188C2}" type="datetimeFigureOut">
              <a:rPr lang="en-GB" smtClean="0"/>
              <a:t>06/10/2025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C03712-6E0B-4A17-93BC-807B05D3DACE}" type="slidenum">
              <a:rPr lang="en-GB" smtClean="0"/>
              <a:t>‹#›</a:t>
            </a:fld>
            <a:endParaRPr lang="en-GB"/>
          </a:p>
        </p:txBody>
      </p:sp>
    </p:spTree>
    <p:extLst>
      <p:ext uri="{BB962C8B-B14F-4D97-AF65-F5344CB8AC3E}">
        <p14:creationId xmlns:p14="http://schemas.microsoft.com/office/powerpoint/2010/main" val="37649796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79F1E6B-445D-CA46-80DE-7864B0ECB295}" type="datetimeFigureOut">
              <a:rPr lang="en-US" smtClean="0"/>
              <a:t>10/6/2025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54167290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ED24289-11EB-449A-8829-FC9584E188C2}" type="datetimeFigureOut">
              <a:rPr lang="en-GB" smtClean="0"/>
              <a:t>06/10/2025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EC03712-6E0B-4A17-93BC-807B05D3DACE}" type="slidenum">
              <a:rPr lang="en-GB" smtClean="0"/>
              <a:t>‹#›</a:t>
            </a:fld>
            <a:endParaRPr lang="en-GB"/>
          </a:p>
        </p:txBody>
      </p:sp>
    </p:spTree>
    <p:extLst>
      <p:ext uri="{BB962C8B-B14F-4D97-AF65-F5344CB8AC3E}">
        <p14:creationId xmlns:p14="http://schemas.microsoft.com/office/powerpoint/2010/main" val="283203173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ED24289-11EB-449A-8829-FC9584E188C2}" type="datetimeFigureOut">
              <a:rPr lang="en-GB" smtClean="0"/>
              <a:t>06/10/2025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EC03712-6E0B-4A17-93BC-807B05D3DACE}" type="slidenum">
              <a:rPr lang="en-GB" smtClean="0"/>
              <a:t>‹#›</a:t>
            </a:fld>
            <a:endParaRPr lang="en-GB"/>
          </a:p>
        </p:txBody>
      </p:sp>
    </p:spTree>
    <p:extLst>
      <p:ext uri="{BB962C8B-B14F-4D97-AF65-F5344CB8AC3E}">
        <p14:creationId xmlns:p14="http://schemas.microsoft.com/office/powerpoint/2010/main" val="262696476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9F1E6B-445D-CA46-80DE-7864B0ECB295}" type="datetimeFigureOut">
              <a:rPr lang="en-US" smtClean="0"/>
              <a:t>10/6/2025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6816193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ED24289-11EB-449A-8829-FC9584E188C2}" type="datetimeFigureOut">
              <a:rPr lang="en-GB" smtClean="0"/>
              <a:t>06/10/2025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C03712-6E0B-4A17-93BC-807B05D3DACE}" type="slidenum">
              <a:rPr lang="en-GB" smtClean="0"/>
              <a:t>‹#›</a:t>
            </a:fld>
            <a:endParaRPr lang="en-GB"/>
          </a:p>
        </p:txBody>
      </p:sp>
    </p:spTree>
    <p:extLst>
      <p:ext uri="{BB962C8B-B14F-4D97-AF65-F5344CB8AC3E}">
        <p14:creationId xmlns:p14="http://schemas.microsoft.com/office/powerpoint/2010/main" val="16205173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ED24289-11EB-449A-8829-FC9584E188C2}" type="datetimeFigureOut">
              <a:rPr lang="en-GB" smtClean="0"/>
              <a:t>06/10/2025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C03712-6E0B-4A17-93BC-807B05D3DACE}" type="slidenum">
              <a:rPr lang="en-GB" smtClean="0"/>
              <a:t>‹#›</a:t>
            </a:fld>
            <a:endParaRPr lang="en-GB"/>
          </a:p>
        </p:txBody>
      </p:sp>
    </p:spTree>
    <p:extLst>
      <p:ext uri="{BB962C8B-B14F-4D97-AF65-F5344CB8AC3E}">
        <p14:creationId xmlns:p14="http://schemas.microsoft.com/office/powerpoint/2010/main" val="89087698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ED24289-11EB-449A-8829-FC9584E188C2}" type="datetimeFigureOut">
              <a:rPr lang="en-GB" smtClean="0"/>
              <a:t>06/10/2025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C03712-6E0B-4A17-93BC-807B05D3DACE}" type="slidenum">
              <a:rPr lang="en-GB" smtClean="0"/>
              <a:t>‹#›</a:t>
            </a:fld>
            <a:endParaRPr lang="en-GB"/>
          </a:p>
        </p:txBody>
      </p:sp>
    </p:spTree>
    <p:extLst>
      <p:ext uri="{BB962C8B-B14F-4D97-AF65-F5344CB8AC3E}">
        <p14:creationId xmlns:p14="http://schemas.microsoft.com/office/powerpoint/2010/main" val="305955759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ED24289-11EB-449A-8829-FC9584E188C2}" type="datetimeFigureOut">
              <a:rPr lang="en-GB" smtClean="0"/>
              <a:t>06/10/2025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C03712-6E0B-4A17-93BC-807B05D3DACE}" type="slidenum">
              <a:rPr lang="en-GB" smtClean="0"/>
              <a:t>‹#›</a:t>
            </a:fld>
            <a:endParaRPr lang="en-GB"/>
          </a:p>
        </p:txBody>
      </p:sp>
    </p:spTree>
    <p:extLst>
      <p:ext uri="{BB962C8B-B14F-4D97-AF65-F5344CB8AC3E}">
        <p14:creationId xmlns:p14="http://schemas.microsoft.com/office/powerpoint/2010/main" val="173343796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0E5B6-B253-65D0-6917-0B0D04E7FE8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9E96DF5-D51E-F16F-F44A-87C986C23B7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9E4D812-859B-3C16-CE24-A3F49114F686}"/>
              </a:ext>
            </a:extLst>
          </p:cNvPr>
          <p:cNvSpPr>
            <a:spLocks noGrp="1"/>
          </p:cNvSpPr>
          <p:nvPr>
            <p:ph type="dt" sz="half" idx="10"/>
          </p:nvPr>
        </p:nvSpPr>
        <p:spPr/>
        <p:txBody>
          <a:bodyPr/>
          <a:lstStyle/>
          <a:p>
            <a:fld id="{1ED24289-11EB-449A-8829-FC9584E188C2}" type="datetimeFigureOut">
              <a:rPr lang="en-GB" smtClean="0"/>
              <a:t>06/10/2025</a:t>
            </a:fld>
            <a:endParaRPr lang="en-GB"/>
          </a:p>
        </p:txBody>
      </p:sp>
      <p:sp>
        <p:nvSpPr>
          <p:cNvPr id="5" name="Footer Placeholder 4">
            <a:extLst>
              <a:ext uri="{FF2B5EF4-FFF2-40B4-BE49-F238E27FC236}">
                <a16:creationId xmlns:a16="http://schemas.microsoft.com/office/drawing/2014/main" id="{86457A11-2954-1614-9C48-8F6CD7D436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487485-200E-995E-2EEF-5AFC96543F45}"/>
              </a:ext>
            </a:extLst>
          </p:cNvPr>
          <p:cNvSpPr>
            <a:spLocks noGrp="1"/>
          </p:cNvSpPr>
          <p:nvPr>
            <p:ph type="sldNum" sz="quarter" idx="12"/>
          </p:nvPr>
        </p:nvSpPr>
        <p:spPr/>
        <p:txBody>
          <a:bodyPr/>
          <a:lstStyle/>
          <a:p>
            <a:fld id="{6EC03712-6E0B-4A17-93BC-807B05D3DACE}" type="slidenum">
              <a:rPr lang="en-GB" smtClean="0"/>
              <a:t>‹#›</a:t>
            </a:fld>
            <a:endParaRPr lang="en-GB"/>
          </a:p>
        </p:txBody>
      </p:sp>
    </p:spTree>
    <p:extLst>
      <p:ext uri="{BB962C8B-B14F-4D97-AF65-F5344CB8AC3E}">
        <p14:creationId xmlns:p14="http://schemas.microsoft.com/office/powerpoint/2010/main" val="186732428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1B4E2-953D-4826-74B1-F4BA60BBBB2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75E2D7B-E994-B856-7FE1-2A0C2602807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1D4FE9-DEBA-9688-F0C2-DEA44BC2624F}"/>
              </a:ext>
            </a:extLst>
          </p:cNvPr>
          <p:cNvSpPr>
            <a:spLocks noGrp="1"/>
          </p:cNvSpPr>
          <p:nvPr>
            <p:ph type="dt" sz="half" idx="10"/>
          </p:nvPr>
        </p:nvSpPr>
        <p:spPr/>
        <p:txBody>
          <a:bodyPr/>
          <a:lstStyle/>
          <a:p>
            <a:fld id="{1ED24289-11EB-449A-8829-FC9584E188C2}" type="datetimeFigureOut">
              <a:rPr lang="en-GB" smtClean="0"/>
              <a:t>06/10/2025</a:t>
            </a:fld>
            <a:endParaRPr lang="en-GB"/>
          </a:p>
        </p:txBody>
      </p:sp>
      <p:sp>
        <p:nvSpPr>
          <p:cNvPr id="5" name="Footer Placeholder 4">
            <a:extLst>
              <a:ext uri="{FF2B5EF4-FFF2-40B4-BE49-F238E27FC236}">
                <a16:creationId xmlns:a16="http://schemas.microsoft.com/office/drawing/2014/main" id="{133599DF-164D-3DEA-88B3-351B1A9FDD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93E260-9EEE-16BA-348E-255C660337CC}"/>
              </a:ext>
            </a:extLst>
          </p:cNvPr>
          <p:cNvSpPr>
            <a:spLocks noGrp="1"/>
          </p:cNvSpPr>
          <p:nvPr>
            <p:ph type="sldNum" sz="quarter" idx="12"/>
          </p:nvPr>
        </p:nvSpPr>
        <p:spPr/>
        <p:txBody>
          <a:bodyPr/>
          <a:lstStyle/>
          <a:p>
            <a:fld id="{6EC03712-6E0B-4A17-93BC-807B05D3DACE}" type="slidenum">
              <a:rPr lang="en-GB" smtClean="0"/>
              <a:t>‹#›</a:t>
            </a:fld>
            <a:endParaRPr lang="en-GB"/>
          </a:p>
        </p:txBody>
      </p:sp>
    </p:spTree>
    <p:extLst>
      <p:ext uri="{BB962C8B-B14F-4D97-AF65-F5344CB8AC3E}">
        <p14:creationId xmlns:p14="http://schemas.microsoft.com/office/powerpoint/2010/main" val="157642619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34796551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2417012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7468658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35557006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63764283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82419958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355089288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214267352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8.xml"/><Relationship Id="rId7" Type="http://schemas.openxmlformats.org/officeDocument/2006/relationships/theme" Target="../theme/theme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23.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slideLayout" Target="../slideLayouts/slideLayout36.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5" Type="http://schemas.openxmlformats.org/officeDocument/2006/relationships/image" Target="../media/image4.png"/><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 Id="rId1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44.xml"/><Relationship Id="rId13" Type="http://schemas.openxmlformats.org/officeDocument/2006/relationships/slideLayout" Target="../slideLayouts/slideLayout49.xml"/><Relationship Id="rId3" Type="http://schemas.openxmlformats.org/officeDocument/2006/relationships/slideLayout" Target="../slideLayouts/slideLayout39.xml"/><Relationship Id="rId7" Type="http://schemas.openxmlformats.org/officeDocument/2006/relationships/slideLayout" Target="../slideLayouts/slideLayout43.xml"/><Relationship Id="rId12" Type="http://schemas.openxmlformats.org/officeDocument/2006/relationships/slideLayout" Target="../slideLayouts/slideLayout48.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slideLayout" Target="../slideLayouts/slideLayout42.xml"/><Relationship Id="rId11" Type="http://schemas.openxmlformats.org/officeDocument/2006/relationships/slideLayout" Target="../slideLayouts/slideLayout47.xml"/><Relationship Id="rId5" Type="http://schemas.openxmlformats.org/officeDocument/2006/relationships/slideLayout" Target="../slideLayouts/slideLayout41.xml"/><Relationship Id="rId15" Type="http://schemas.openxmlformats.org/officeDocument/2006/relationships/image" Target="../media/image5.png"/><Relationship Id="rId10" Type="http://schemas.openxmlformats.org/officeDocument/2006/relationships/slideLayout" Target="../slideLayouts/slideLayout46.xml"/><Relationship Id="rId4" Type="http://schemas.openxmlformats.org/officeDocument/2006/relationships/slideLayout" Target="../slideLayouts/slideLayout40.xml"/><Relationship Id="rId9" Type="http://schemas.openxmlformats.org/officeDocument/2006/relationships/slideLayout" Target="../slideLayouts/slideLayout45.xml"/><Relationship Id="rId1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52.xml"/><Relationship Id="rId7" Type="http://schemas.openxmlformats.org/officeDocument/2006/relationships/theme" Target="../theme/theme7.xml"/><Relationship Id="rId2" Type="http://schemas.openxmlformats.org/officeDocument/2006/relationships/slideLayout" Target="../slideLayouts/slideLayout51.xml"/><Relationship Id="rId1" Type="http://schemas.openxmlformats.org/officeDocument/2006/relationships/slideLayout" Target="../slideLayouts/slideLayout50.xml"/><Relationship Id="rId6" Type="http://schemas.openxmlformats.org/officeDocument/2006/relationships/slideLayout" Target="../slideLayouts/slideLayout55.xml"/><Relationship Id="rId5" Type="http://schemas.openxmlformats.org/officeDocument/2006/relationships/slideLayout" Target="../slideLayouts/slideLayout54.xml"/><Relationship Id="rId4" Type="http://schemas.openxmlformats.org/officeDocument/2006/relationships/slideLayout" Target="../slideLayouts/slideLayout53.xml"/></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57.xml"/><Relationship Id="rId1" Type="http://schemas.openxmlformats.org/officeDocument/2006/relationships/slideLayout" Target="../slideLayouts/slideLayout56.xml"/><Relationship Id="rId4" Type="http://schemas.openxmlformats.org/officeDocument/2006/relationships/image" Target="../media/image8.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227659559"/>
      </p:ext>
    </p:extLst>
  </p:cSld>
  <p:clrMap bg1="lt1" tx1="dk1" bg2="lt2" tx2="dk2" accent1="accent1" accent2="accent2" accent3="accent3" accent4="accent4" accent5="accent5" accent6="accent6" hlink="hlink" folHlink="folHlink"/>
  <p:sldLayoutIdLst>
    <p:sldLayoutId id="2147483661" r:id="rId1"/>
    <p:sldLayoutId id="2147483734" r:id="rId2"/>
    <p:sldLayoutId id="2147483735" r:id="rId3"/>
    <p:sldLayoutId id="2147483736" r:id="rId4"/>
    <p:sldLayoutId id="214748373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235070455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738" r:id="rId4"/>
    <p:sldLayoutId id="2147483739" r:id="rId5"/>
    <p:sldLayoutId id="2147483740"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6936502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943047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5"/>
          <a:stretch>
            <a:fillRect/>
          </a:stretch>
        </p:blipFill>
        <p:spPr>
          <a:xfrm>
            <a:off x="0" y="0"/>
            <a:ext cx="12192000" cy="6858000"/>
          </a:xfrm>
          <a:prstGeom prst="rect">
            <a:avLst/>
          </a:prstGeom>
        </p:spPr>
      </p:pic>
    </p:spTree>
    <p:extLst>
      <p:ext uri="{BB962C8B-B14F-4D97-AF65-F5344CB8AC3E}">
        <p14:creationId xmlns:p14="http://schemas.microsoft.com/office/powerpoint/2010/main" val="139577598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 id="2147483732" r:id="rId12"/>
    <p:sldLayoutId id="214748373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ED24289-11EB-449A-8829-FC9584E188C2}" type="datetimeFigureOut">
              <a:rPr lang="en-GB" smtClean="0"/>
              <a:t>06/10/2025</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EC03712-6E0B-4A17-93BC-807B05D3DACE}" type="slidenum">
              <a:rPr lang="en-GB" smtClean="0"/>
              <a:t>‹#›</a:t>
            </a:fld>
            <a:endParaRPr lang="en-GB"/>
          </a:p>
        </p:txBody>
      </p:sp>
      <p:pic>
        <p:nvPicPr>
          <p:cNvPr id="7" name="Picture 6"/>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133552519"/>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 id="2147483750" r:id="rId9"/>
    <p:sldLayoutId id="2147483751" r:id="rId10"/>
    <p:sldLayoutId id="2147483752" r:id="rId11"/>
    <p:sldLayoutId id="2147483753" r:id="rId12"/>
    <p:sldLayoutId id="2147483754"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10/6/2025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172539054"/>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60" r:id="rId5"/>
    <p:sldLayoutId id="2147483761"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616707624"/>
      </p:ext>
    </p:extLst>
  </p:cSld>
  <p:clrMap bg1="lt1" tx1="dk1" bg2="lt2" tx2="dk2" accent1="accent1" accent2="accent2" accent3="accent3" accent4="accent4" accent5="accent5" accent6="accent6" hlink="hlink" folHlink="folHlink"/>
  <p:sldLayoutIdLst>
    <p:sldLayoutId id="2147483763" r:id="rId1"/>
    <p:sldLayoutId id="214748376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50.xml"/></Relationships>
</file>

<file path=ppt/slides/_rels/slide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51.xml"/></Relationships>
</file>

<file path=ppt/slides/_rels/slide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51.xml"/></Relationships>
</file>

<file path=ppt/slides/_rels/slide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xml"/><Relationship Id="rId1" Type="http://schemas.openxmlformats.org/officeDocument/2006/relationships/slideLayout" Target="../slideLayouts/slideLayout52.xml"/></Relationships>
</file>

<file path=ppt/slides/_rels/slide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xml"/><Relationship Id="rId1" Type="http://schemas.openxmlformats.org/officeDocument/2006/relationships/slideLayout" Target="../slideLayouts/slideLayout52.xml"/></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52.xml"/><Relationship Id="rId4" Type="http://schemas.openxmlformats.org/officeDocument/2006/relationships/image" Target="../media/image16.png"/></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52.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5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10.xml.rels><?xml version="1.0" encoding="UTF-8" standalone="yes"?>
<Relationships xmlns="http://schemas.openxmlformats.org/package/2006/relationships"><Relationship Id="rId3" Type="http://schemas.openxmlformats.org/officeDocument/2006/relationships/hyperlink" Target="http://www.un-documents.net/our-common-future.pdf" TargetMode="External"/><Relationship Id="rId2" Type="http://schemas.openxmlformats.org/officeDocument/2006/relationships/notesSlide" Target="../notesSlides/notesSlide6.xml"/><Relationship Id="rId1" Type="http://schemas.openxmlformats.org/officeDocument/2006/relationships/slideLayout" Target="../slideLayouts/slideLayout51.xml"/><Relationship Id="rId5" Type="http://schemas.openxmlformats.org/officeDocument/2006/relationships/image" Target="../media/image13.jpeg"/><Relationship Id="rId4" Type="http://schemas.openxmlformats.org/officeDocument/2006/relationships/hyperlink" Target="https://www.are.admin.ch/dam/are/en/dokumente/nachhaltige_entwicklung/dokumente/bericht/our_common_futurebrundtlandreport1987.pdf.download.pdf/our_common_futurebrundtlandreport1987.pdf"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unwto.org/" TargetMode="External"/><Relationship Id="rId2" Type="http://schemas.openxmlformats.org/officeDocument/2006/relationships/hyperlink" Target="https://www.unep.org/" TargetMode="External"/><Relationship Id="rId1" Type="http://schemas.openxmlformats.org/officeDocument/2006/relationships/slideLayout" Target="../slideLayouts/slideLayout51.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www.un.org/en/climatechange/what-is-climate-change" TargetMode="External"/><Relationship Id="rId1" Type="http://schemas.openxmlformats.org/officeDocument/2006/relationships/slideLayout" Target="../slideLayouts/slideLayout52.xml"/><Relationship Id="rId4" Type="http://schemas.openxmlformats.org/officeDocument/2006/relationships/image" Target="../media/image20.png"/></Relationships>
</file>

<file path=ppt/slides/_rels/slide1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51.xml"/><Relationship Id="rId1" Type="http://schemas.openxmlformats.org/officeDocument/2006/relationships/video" Target="https://www.youtube.com/embed/1XoxyMgIGGc?feature=oembed"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51.xml"/></Relationships>
</file>

<file path=ppt/slides/_rels/slide1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5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19.xml.rels><?xml version="1.0" encoding="UTF-8" standalone="yes"?>
<Relationships xmlns="http://schemas.openxmlformats.org/package/2006/relationships"><Relationship Id="rId3" Type="http://schemas.openxmlformats.org/officeDocument/2006/relationships/hyperlink" Target="https://youtu.be/5THr3bFj8Z4" TargetMode="External"/><Relationship Id="rId2" Type="http://schemas.openxmlformats.org/officeDocument/2006/relationships/slideLayout" Target="../slideLayouts/slideLayout51.xml"/><Relationship Id="rId1" Type="http://schemas.openxmlformats.org/officeDocument/2006/relationships/video" Target="https://www.youtube.com/embed/5THr3bFj8Z4?feature=oembed" TargetMode="External"/><Relationship Id="rId4" Type="http://schemas.openxmlformats.org/officeDocument/2006/relationships/image" Target="../media/image24.jpeg"/></Relationships>
</file>

<file path=ppt/slides/_rels/slide2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slideLayout" Target="../slideLayouts/slideLayout51.xml"/><Relationship Id="rId1" Type="http://schemas.openxmlformats.org/officeDocument/2006/relationships/video" Target="https://www.youtube.com/embed/xOYbDRHQF7k?feature=oembed"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slideLayout" Target="../slideLayouts/slideLayout51.xml"/><Relationship Id="rId1" Type="http://schemas.openxmlformats.org/officeDocument/2006/relationships/video" Target="https://www.youtube.com/embed/7CA6s3p6I-8?feature=oembed" TargetMode="Externa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51.xml"/><Relationship Id="rId1" Type="http://schemas.openxmlformats.org/officeDocument/2006/relationships/video" Target="https://www.youtube.com/embed/o4Cw2ASwSnU?feature=oembed" TargetMode="External"/><Relationship Id="rId4" Type="http://schemas.openxmlformats.org/officeDocument/2006/relationships/image" Target="../media/image27.jpeg"/></Relationships>
</file>

<file path=ppt/slides/_rels/slide23.xml.rels><?xml version="1.0" encoding="UTF-8" standalone="yes"?>
<Relationships xmlns="http://schemas.openxmlformats.org/package/2006/relationships"><Relationship Id="rId3" Type="http://schemas.openxmlformats.org/officeDocument/2006/relationships/hyperlink" Target="https://sdgs.un.org/goals" TargetMode="External"/><Relationship Id="rId2" Type="http://schemas.openxmlformats.org/officeDocument/2006/relationships/image" Target="../media/image28.png"/><Relationship Id="rId1" Type="http://schemas.openxmlformats.org/officeDocument/2006/relationships/slideLayout" Target="../slideLayouts/slideLayout52.xml"/></Relationships>
</file>

<file path=ppt/slides/_rels/slide24.xml.rels><?xml version="1.0" encoding="UTF-8" standalone="yes"?>
<Relationships xmlns="http://schemas.openxmlformats.org/package/2006/relationships"><Relationship Id="rId3" Type="http://schemas.openxmlformats.org/officeDocument/2006/relationships/hyperlink" Target="https://www.unep.org/" TargetMode="External"/><Relationship Id="rId2" Type="http://schemas.openxmlformats.org/officeDocument/2006/relationships/hyperlink" Target="https://www.un.org/en/academic-impact/sustainability" TargetMode="External"/><Relationship Id="rId1" Type="http://schemas.openxmlformats.org/officeDocument/2006/relationships/slideLayout" Target="../slideLayouts/slideLayout51.xml"/><Relationship Id="rId4" Type="http://schemas.openxmlformats.org/officeDocument/2006/relationships/hyperlink" Target="https://www.unwto.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EF9B9-BA1E-8AE4-AD1C-848F7A7666F7}"/>
              </a:ext>
            </a:extLst>
          </p:cNvPr>
          <p:cNvSpPr txBox="1">
            <a:spLocks noGrp="1"/>
          </p:cNvSpPr>
          <p:nvPr>
            <p:ph type="ctrTitle"/>
          </p:nvPr>
        </p:nvSpPr>
        <p:spPr>
          <a:xfrm>
            <a:off x="1524000" y="1122363"/>
            <a:ext cx="9144000" cy="1163637"/>
          </a:xfrm>
        </p:spPr>
        <p:txBody>
          <a:bodyPr/>
          <a:lstStyle/>
          <a:p>
            <a:pPr lvl="0"/>
            <a:r>
              <a:rPr lang="en-GB" dirty="0"/>
              <a:t>Sustainable Global Tourism</a:t>
            </a:r>
          </a:p>
        </p:txBody>
      </p:sp>
      <p:sp>
        <p:nvSpPr>
          <p:cNvPr id="3" name="Subtitle 2">
            <a:extLst>
              <a:ext uri="{FF2B5EF4-FFF2-40B4-BE49-F238E27FC236}">
                <a16:creationId xmlns:a16="http://schemas.microsoft.com/office/drawing/2014/main" id="{C623FA7D-CECC-2BEC-3B3F-450F029031FD}"/>
              </a:ext>
            </a:extLst>
          </p:cNvPr>
          <p:cNvSpPr txBox="1">
            <a:spLocks noGrp="1"/>
          </p:cNvSpPr>
          <p:nvPr>
            <p:ph type="subTitle" idx="1"/>
          </p:nvPr>
        </p:nvSpPr>
        <p:spPr>
          <a:xfrm>
            <a:off x="1397391" y="2395415"/>
            <a:ext cx="9144000" cy="1655762"/>
          </a:xfrm>
        </p:spPr>
        <p:txBody>
          <a:bodyPr/>
          <a:lstStyle/>
          <a:p>
            <a:pPr lvl="0"/>
            <a:r>
              <a:rPr lang="en-GB" dirty="0"/>
              <a:t>Week 1 introduction</a:t>
            </a:r>
          </a:p>
          <a:p>
            <a:pPr lvl="0"/>
            <a:r>
              <a:rPr lang="en-GB" dirty="0"/>
              <a:t>BMTP5023 </a:t>
            </a:r>
          </a:p>
          <a:p>
            <a:pPr lvl="0"/>
            <a:endParaRPr lang="en-GB" dirty="0"/>
          </a:p>
        </p:txBody>
      </p:sp>
      <p:pic>
        <p:nvPicPr>
          <p:cNvPr id="4" name="Picture 4">
            <a:extLst>
              <a:ext uri="{FF2B5EF4-FFF2-40B4-BE49-F238E27FC236}">
                <a16:creationId xmlns:a16="http://schemas.microsoft.com/office/drawing/2014/main" id="{47473BF1-6AAA-17E8-A890-D6780DF68C78}"/>
              </a:ext>
            </a:extLst>
          </p:cNvPr>
          <p:cNvPicPr>
            <a:picLocks noChangeAspect="1"/>
          </p:cNvPicPr>
          <p:nvPr/>
        </p:nvPicPr>
        <p:blipFill>
          <a:blip r:embed="rId2"/>
          <a:stretch>
            <a:fillRect/>
          </a:stretch>
        </p:blipFill>
        <p:spPr>
          <a:xfrm>
            <a:off x="8536220" y="3023474"/>
            <a:ext cx="2996900" cy="2195638"/>
          </a:xfrm>
          <a:prstGeom prst="rect">
            <a:avLst/>
          </a:prstGeom>
          <a:noFill/>
          <a:ln cap="flat">
            <a:noFill/>
          </a:ln>
        </p:spPr>
      </p:pic>
      <p:pic>
        <p:nvPicPr>
          <p:cNvPr id="5" name="Picture 5">
            <a:extLst>
              <a:ext uri="{FF2B5EF4-FFF2-40B4-BE49-F238E27FC236}">
                <a16:creationId xmlns:a16="http://schemas.microsoft.com/office/drawing/2014/main" id="{8064029D-8455-56C0-FFC0-4F118AA9E477}"/>
              </a:ext>
            </a:extLst>
          </p:cNvPr>
          <p:cNvPicPr>
            <a:picLocks noChangeAspect="1"/>
          </p:cNvPicPr>
          <p:nvPr/>
        </p:nvPicPr>
        <p:blipFill>
          <a:blip r:embed="rId3"/>
          <a:stretch>
            <a:fillRect/>
          </a:stretch>
        </p:blipFill>
        <p:spPr>
          <a:xfrm>
            <a:off x="461933" y="3133652"/>
            <a:ext cx="3918597" cy="2739610"/>
          </a:xfrm>
          <a:prstGeom prst="rect">
            <a:avLst/>
          </a:prstGeom>
          <a:noFill/>
          <a:ln cap="flat">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52375D7E-B357-6112-1DF0-1E5274ACE28E}"/>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a:endParaRPr>
          </a:p>
        </p:txBody>
      </p:sp>
      <p:pic>
        <p:nvPicPr>
          <p:cNvPr id="3" name="Picture 9">
            <a:extLst>
              <a:ext uri="{FF2B5EF4-FFF2-40B4-BE49-F238E27FC236}">
                <a16:creationId xmlns:a16="http://schemas.microsoft.com/office/drawing/2014/main" id="{84E31F06-64D3-22DB-AB22-319A8DB892D0}"/>
              </a:ext>
            </a:extLst>
          </p:cNvPr>
          <p:cNvPicPr>
            <a:picLocks noMove="1" noResize="1"/>
          </p:cNvPicPr>
          <p:nvPr/>
        </p:nvPicPr>
        <p:blipFill>
          <a:blip r:embed="rId2"/>
          <a:stretch>
            <a:fillRect/>
          </a:stretch>
        </p:blipFill>
        <p:spPr>
          <a:xfrm>
            <a:off x="0" y="0"/>
            <a:ext cx="12189866" cy="6858000"/>
          </a:xfrm>
          <a:prstGeom prst="rect">
            <a:avLst/>
          </a:prstGeom>
          <a:noFill/>
          <a:ln cap="flat">
            <a:noFill/>
          </a:ln>
        </p:spPr>
      </p:pic>
      <p:sp>
        <p:nvSpPr>
          <p:cNvPr id="4" name="Rectangle 11">
            <a:extLst>
              <a:ext uri="{FF2B5EF4-FFF2-40B4-BE49-F238E27FC236}">
                <a16:creationId xmlns:a16="http://schemas.microsoft.com/office/drawing/2014/main" id="{1A057E5B-C4B6-E715-3BE4-104125FBDE96}"/>
              </a:ext>
            </a:extLst>
          </p:cNvPr>
          <p:cNvSpPr>
            <a:spLocks noMove="1" noResize="1"/>
          </p:cNvSpPr>
          <p:nvPr/>
        </p:nvSpPr>
        <p:spPr>
          <a:xfrm>
            <a:off x="0" y="0"/>
            <a:ext cx="964170" cy="6858000"/>
          </a:xfrm>
          <a:prstGeom prst="rect">
            <a:avLst/>
          </a:prstGeom>
          <a:solidFill>
            <a:srgbClr val="1F2D29"/>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Rectangle 13">
            <a:extLst>
              <a:ext uri="{FF2B5EF4-FFF2-40B4-BE49-F238E27FC236}">
                <a16:creationId xmlns:a16="http://schemas.microsoft.com/office/drawing/2014/main" id="{938D55D1-4EBD-30C1-A0D6-2C3C00DD19AE}"/>
              </a:ext>
            </a:extLst>
          </p:cNvPr>
          <p:cNvSpPr>
            <a:spLocks noMove="1" noResize="1"/>
          </p:cNvSpPr>
          <p:nvPr/>
        </p:nvSpPr>
        <p:spPr>
          <a:xfrm>
            <a:off x="962040" y="0"/>
            <a:ext cx="45720" cy="6858000"/>
          </a:xfrm>
          <a:prstGeom prst="rect">
            <a:avLst/>
          </a:prstGeom>
          <a:solidFill>
            <a:srgbClr val="8EC0C1"/>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Rectangle 15">
            <a:extLst>
              <a:ext uri="{FF2B5EF4-FFF2-40B4-BE49-F238E27FC236}">
                <a16:creationId xmlns:a16="http://schemas.microsoft.com/office/drawing/2014/main" id="{C6759321-8C6E-43D8-3425-2B79A0A12158}"/>
              </a:ext>
            </a:extLst>
          </p:cNvPr>
          <p:cNvSpPr>
            <a:spLocks noMove="1" noResize="1"/>
          </p:cNvSpPr>
          <p:nvPr/>
        </p:nvSpPr>
        <p:spPr>
          <a:xfrm>
            <a:off x="1285902" y="0"/>
            <a:ext cx="10906094"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a:endParaRPr>
          </a:p>
        </p:txBody>
      </p:sp>
      <p:sp>
        <p:nvSpPr>
          <p:cNvPr id="7" name="Title 1">
            <a:extLst>
              <a:ext uri="{FF2B5EF4-FFF2-40B4-BE49-F238E27FC236}">
                <a16:creationId xmlns:a16="http://schemas.microsoft.com/office/drawing/2014/main" id="{81A62979-DE12-695D-2E80-A8191829EAAD}"/>
              </a:ext>
            </a:extLst>
          </p:cNvPr>
          <p:cNvSpPr txBox="1">
            <a:spLocks noGrp="1"/>
          </p:cNvSpPr>
          <p:nvPr>
            <p:ph type="title"/>
          </p:nvPr>
        </p:nvSpPr>
        <p:spPr>
          <a:xfrm>
            <a:off x="2250082" y="808055"/>
            <a:ext cx="8006760" cy="883859"/>
          </a:xfrm>
        </p:spPr>
        <p:txBody>
          <a:bodyPr/>
          <a:lstStyle/>
          <a:p>
            <a:pPr lvl="0"/>
            <a:r>
              <a:rPr lang="en-GB" dirty="0">
                <a:solidFill>
                  <a:srgbClr val="1F2D29"/>
                </a:solidFill>
              </a:rPr>
              <a:t>Module Aims </a:t>
            </a:r>
          </a:p>
        </p:txBody>
      </p:sp>
      <p:sp>
        <p:nvSpPr>
          <p:cNvPr id="8" name="Content Placeholder 2">
            <a:extLst>
              <a:ext uri="{FF2B5EF4-FFF2-40B4-BE49-F238E27FC236}">
                <a16:creationId xmlns:a16="http://schemas.microsoft.com/office/drawing/2014/main" id="{B3BA5DE8-CC11-01A9-140D-7E2853F97A85}"/>
              </a:ext>
            </a:extLst>
          </p:cNvPr>
          <p:cNvSpPr txBox="1">
            <a:spLocks noGrp="1"/>
          </p:cNvSpPr>
          <p:nvPr>
            <p:ph idx="1"/>
          </p:nvPr>
        </p:nvSpPr>
        <p:spPr>
          <a:xfrm>
            <a:off x="2250082" y="1752145"/>
            <a:ext cx="8006760" cy="4297798"/>
          </a:xfrm>
        </p:spPr>
        <p:txBody>
          <a:bodyPr/>
          <a:lstStyle/>
          <a:p>
            <a:pPr lvl="0">
              <a:lnSpc>
                <a:spcPct val="60000"/>
              </a:lnSpc>
            </a:pPr>
            <a:endParaRPr lang="en-GB" sz="1800" dirty="0">
              <a:solidFill>
                <a:srgbClr val="1F2D29"/>
              </a:solidFill>
            </a:endParaRPr>
          </a:p>
          <a:p>
            <a:pPr lvl="0">
              <a:lnSpc>
                <a:spcPct val="100000"/>
              </a:lnSpc>
            </a:pPr>
            <a:r>
              <a:rPr lang="en-GB" sz="1800" dirty="0">
                <a:solidFill>
                  <a:srgbClr val="1F2D29"/>
                </a:solidFill>
              </a:rPr>
              <a:t>To develop a critical appreciation of the </a:t>
            </a:r>
            <a:r>
              <a:rPr lang="en-GB" sz="1800" b="1" dirty="0">
                <a:solidFill>
                  <a:srgbClr val="1F2D29"/>
                </a:solidFill>
              </a:rPr>
              <a:t>development of  global tourism and its role in society</a:t>
            </a:r>
            <a:r>
              <a:rPr lang="en-GB" sz="1800" dirty="0">
                <a:solidFill>
                  <a:srgbClr val="1F2D29"/>
                </a:solidFill>
              </a:rPr>
              <a:t> whilst appreciating geographical, cultural, sociological, environmental and political aspects of the industry from a practical, applied and theoretical stance </a:t>
            </a:r>
          </a:p>
          <a:p>
            <a:pPr lvl="0">
              <a:lnSpc>
                <a:spcPct val="100000"/>
              </a:lnSpc>
            </a:pPr>
            <a:r>
              <a:rPr lang="en-GB" sz="1800" dirty="0">
                <a:solidFill>
                  <a:srgbClr val="1F2D29"/>
                </a:solidFill>
              </a:rPr>
              <a:t>To gain a detailed appreciation of </a:t>
            </a:r>
            <a:r>
              <a:rPr lang="en-GB" sz="1800" b="1" dirty="0">
                <a:solidFill>
                  <a:srgbClr val="1F2D29"/>
                </a:solidFill>
              </a:rPr>
              <a:t>cultural diversity and sustainability </a:t>
            </a:r>
            <a:r>
              <a:rPr lang="en-GB" sz="1800" dirty="0">
                <a:solidFill>
                  <a:srgbClr val="1F2D29"/>
                </a:solidFill>
              </a:rPr>
              <a:t>appreciating appropriate policy and strategy frameworks</a:t>
            </a:r>
          </a:p>
          <a:p>
            <a:pPr lvl="0">
              <a:lnSpc>
                <a:spcPct val="100000"/>
              </a:lnSpc>
            </a:pPr>
            <a:r>
              <a:rPr lang="en-GB" sz="1800" dirty="0">
                <a:solidFill>
                  <a:srgbClr val="1F2D29"/>
                </a:solidFill>
              </a:rPr>
              <a:t>Evaluate the structural and functional development of the </a:t>
            </a:r>
            <a:r>
              <a:rPr lang="en-GB" sz="1800" b="1" dirty="0">
                <a:solidFill>
                  <a:srgbClr val="1F2D29"/>
                </a:solidFill>
              </a:rPr>
              <a:t>global travel and tourism industry </a:t>
            </a:r>
            <a:r>
              <a:rPr lang="en-GB" sz="1800" dirty="0">
                <a:solidFill>
                  <a:srgbClr val="1F2D29"/>
                </a:solidFill>
              </a:rPr>
              <a:t>and its role within modern contemporary society appraising factors that impact upon culture and sustainability.</a:t>
            </a:r>
          </a:p>
          <a:p>
            <a:pPr lvl="0">
              <a:lnSpc>
                <a:spcPct val="100000"/>
              </a:lnSpc>
            </a:pPr>
            <a:r>
              <a:rPr lang="en-GB" sz="1800" dirty="0">
                <a:solidFill>
                  <a:srgbClr val="1F2D29"/>
                </a:solidFill>
              </a:rPr>
              <a:t>Demonstrate a </a:t>
            </a:r>
            <a:r>
              <a:rPr lang="en-GB" sz="1800" b="1" dirty="0">
                <a:solidFill>
                  <a:srgbClr val="1F2D29"/>
                </a:solidFill>
              </a:rPr>
              <a:t>cultural sensitivity towards the main cultural groups and a critical understanding of sustainability and concepts of good practice </a:t>
            </a:r>
            <a:r>
              <a:rPr lang="en-GB" sz="1800" dirty="0">
                <a:solidFill>
                  <a:srgbClr val="1F2D29"/>
                </a:solidFill>
              </a:rPr>
              <a:t>within the industry</a:t>
            </a:r>
          </a:p>
          <a:p>
            <a:pPr lvl="0">
              <a:lnSpc>
                <a:spcPct val="100000"/>
              </a:lnSpc>
            </a:pPr>
            <a:endParaRPr lang="en-GB" sz="1800" dirty="0">
              <a:solidFill>
                <a:srgbClr val="1F2D29"/>
              </a:solidFill>
            </a:endParaRPr>
          </a:p>
          <a:p>
            <a:pPr lvl="0">
              <a:lnSpc>
                <a:spcPct val="60000"/>
              </a:lnSpc>
            </a:pPr>
            <a:endParaRPr lang="en-GB" sz="1800" dirty="0">
              <a:solidFill>
                <a:srgbClr val="1F2D29"/>
              </a:solidFill>
            </a:endParaRPr>
          </a:p>
          <a:p>
            <a:pPr lvl="0">
              <a:lnSpc>
                <a:spcPct val="60000"/>
              </a:lnSpc>
            </a:pPr>
            <a:endParaRPr lang="en-GB" sz="1800" dirty="0">
              <a:solidFill>
                <a:srgbClr val="1F2D29"/>
              </a:solidFill>
            </a:endParaRPr>
          </a:p>
        </p:txBody>
      </p:sp>
      <p:sp>
        <p:nvSpPr>
          <p:cNvPr id="9" name="Right Triangle 17">
            <a:extLst>
              <a:ext uri="{FF2B5EF4-FFF2-40B4-BE49-F238E27FC236}">
                <a16:creationId xmlns:a16="http://schemas.microsoft.com/office/drawing/2014/main" id="{D41C5F8A-D569-6019-F380-0FF98A376923}"/>
              </a:ext>
            </a:extLst>
          </p:cNvPr>
          <p:cNvSpPr>
            <a:spLocks noMove="1" noResize="1"/>
          </p:cNvSpPr>
          <p:nvPr/>
        </p:nvSpPr>
        <p:spPr>
          <a:xfrm flipH="1" flipV="1">
            <a:off x="1809734" y="808055"/>
            <a:ext cx="239865" cy="239865"/>
          </a:xfrm>
          <a:custGeom>
            <a:avLst/>
            <a:gdLst>
              <a:gd name="f0" fmla="val 10800000"/>
              <a:gd name="f1" fmla="val 5400000"/>
              <a:gd name="f2" fmla="val 180"/>
              <a:gd name="f3" fmla="val w"/>
              <a:gd name="f4" fmla="val h"/>
              <a:gd name="f5" fmla="val ss"/>
              <a:gd name="f6" fmla="val 0"/>
              <a:gd name="f7" fmla="+- 0 0 -360"/>
              <a:gd name="f8" fmla="+- 0 0 -180"/>
              <a:gd name="f9" fmla="+- 0 0 -90"/>
              <a:gd name="f10" fmla="abs f3"/>
              <a:gd name="f11" fmla="abs f4"/>
              <a:gd name="f12" fmla="abs f5"/>
              <a:gd name="f13" fmla="*/ f7 f0 1"/>
              <a:gd name="f14" fmla="*/ f8 f0 1"/>
              <a:gd name="f15" fmla="*/ f9 f0 1"/>
              <a:gd name="f16" fmla="?: f10 f3 1"/>
              <a:gd name="f17" fmla="?: f11 f4 1"/>
              <a:gd name="f18" fmla="?: f12 f5 1"/>
              <a:gd name="f19" fmla="*/ f13 1 f2"/>
              <a:gd name="f20" fmla="*/ f14 1 f2"/>
              <a:gd name="f21" fmla="*/ f15 1 f2"/>
              <a:gd name="f22" fmla="*/ f16 1 21600"/>
              <a:gd name="f23" fmla="*/ f17 1 21600"/>
              <a:gd name="f24" fmla="*/ 21600 f16 1"/>
              <a:gd name="f25" fmla="*/ 21600 f17 1"/>
              <a:gd name="f26" fmla="+- f19 0 f1"/>
              <a:gd name="f27" fmla="+- f20 0 f1"/>
              <a:gd name="f28" fmla="+- f21 0 f1"/>
              <a:gd name="f29" fmla="min f23 f22"/>
              <a:gd name="f30" fmla="*/ f24 1 f18"/>
              <a:gd name="f31" fmla="*/ f25 1 f18"/>
              <a:gd name="f32" fmla="val f30"/>
              <a:gd name="f33" fmla="val f31"/>
              <a:gd name="f34" fmla="*/ f6 f29 1"/>
              <a:gd name="f35" fmla="+- f33 0 f6"/>
              <a:gd name="f36" fmla="+- f32 0 f6"/>
              <a:gd name="f37" fmla="*/ f33 f29 1"/>
              <a:gd name="f38" fmla="*/ f32 f29 1"/>
              <a:gd name="f39" fmla="*/ f35 1 2"/>
              <a:gd name="f40" fmla="*/ f36 1 2"/>
              <a:gd name="f41" fmla="*/ f36 1 12"/>
              <a:gd name="f42" fmla="*/ f35 7 1"/>
              <a:gd name="f43" fmla="*/ f36 7 1"/>
              <a:gd name="f44" fmla="*/ f35 11 1"/>
              <a:gd name="f45" fmla="+- f6 f39 0"/>
              <a:gd name="f46" fmla="+- f6 f40 0"/>
              <a:gd name="f47" fmla="*/ f42 1 12"/>
              <a:gd name="f48" fmla="*/ f43 1 12"/>
              <a:gd name="f49" fmla="*/ f44 1 12"/>
              <a:gd name="f50" fmla="*/ f41 f29 1"/>
              <a:gd name="f51" fmla="*/ f47 f29 1"/>
              <a:gd name="f52" fmla="*/ f48 f29 1"/>
              <a:gd name="f53" fmla="*/ f49 f29 1"/>
              <a:gd name="f54" fmla="*/ f46 f29 1"/>
              <a:gd name="f55" fmla="*/ f45 f29 1"/>
            </a:gdLst>
            <a:ahLst/>
            <a:cxnLst>
              <a:cxn ang="3cd4">
                <a:pos x="hc" y="t"/>
              </a:cxn>
              <a:cxn ang="0">
                <a:pos x="r" y="vc"/>
              </a:cxn>
              <a:cxn ang="cd4">
                <a:pos x="hc" y="b"/>
              </a:cxn>
              <a:cxn ang="cd2">
                <a:pos x="l" y="vc"/>
              </a:cxn>
              <a:cxn ang="f26">
                <a:pos x="f34" y="f34"/>
              </a:cxn>
              <a:cxn ang="f27">
                <a:pos x="f34" y="f37"/>
              </a:cxn>
              <a:cxn ang="f27">
                <a:pos x="f38" y="f37"/>
              </a:cxn>
              <a:cxn ang="f28">
                <a:pos x="f54" y="f55"/>
              </a:cxn>
            </a:cxnLst>
            <a:rect l="f50" t="f51" r="f52" b="f53"/>
            <a:pathLst>
              <a:path>
                <a:moveTo>
                  <a:pt x="f34" y="f37"/>
                </a:moveTo>
                <a:lnTo>
                  <a:pt x="f34" y="f34"/>
                </a:lnTo>
                <a:lnTo>
                  <a:pt x="f38" y="f37"/>
                </a:lnTo>
                <a:close/>
              </a:path>
            </a:pathLst>
          </a:custGeom>
          <a:solidFill>
            <a:srgbClr val="8EC0C1"/>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a:endParaRPr>
          </a:p>
        </p:txBody>
      </p:sp>
      <p:sp>
        <p:nvSpPr>
          <p:cNvPr id="10" name="Rectangle 19">
            <a:extLst>
              <a:ext uri="{FF2B5EF4-FFF2-40B4-BE49-F238E27FC236}">
                <a16:creationId xmlns:a16="http://schemas.microsoft.com/office/drawing/2014/main" id="{37E8CE55-9FC4-F00E-E050-F073578F5218}"/>
              </a:ext>
            </a:extLst>
          </p:cNvPr>
          <p:cNvSpPr>
            <a:spLocks noMove="1" noResize="1"/>
          </p:cNvSpPr>
          <p:nvPr/>
        </p:nvSpPr>
        <p:spPr>
          <a:xfrm>
            <a:off x="11871956" y="0"/>
            <a:ext cx="320040" cy="6858000"/>
          </a:xfrm>
          <a:prstGeom prst="rect">
            <a:avLst/>
          </a:prstGeom>
          <a:solidFill>
            <a:srgbClr val="8EC0C1"/>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a:extLst>
              <a:ext uri="{FF2B5EF4-FFF2-40B4-BE49-F238E27FC236}">
                <a16:creationId xmlns:a16="http://schemas.microsoft.com/office/drawing/2014/main" id="{CA2C5B35-5FAB-07F7-A6E6-442586EF1BDB}"/>
              </a:ext>
            </a:extLst>
          </p:cNvPr>
          <p:cNvPicPr>
            <a:picLocks noChangeAspect="1"/>
          </p:cNvPicPr>
          <p:nvPr/>
        </p:nvPicPr>
        <p:blipFill>
          <a:blip r:embed="rId2"/>
          <a:stretch>
            <a:fillRect/>
          </a:stretch>
        </p:blipFill>
        <p:spPr>
          <a:xfrm>
            <a:off x="8042248" y="80540"/>
            <a:ext cx="4023360" cy="4023360"/>
          </a:xfrm>
          <a:prstGeom prst="rect">
            <a:avLst/>
          </a:prstGeom>
          <a:noFill/>
          <a:ln cap="flat">
            <a:noFill/>
          </a:ln>
        </p:spPr>
      </p:pic>
      <p:sp>
        <p:nvSpPr>
          <p:cNvPr id="3" name="Title 1">
            <a:extLst>
              <a:ext uri="{FF2B5EF4-FFF2-40B4-BE49-F238E27FC236}">
                <a16:creationId xmlns:a16="http://schemas.microsoft.com/office/drawing/2014/main" id="{FACA2A3C-06DF-F927-14C9-0A6B202ABD52}"/>
              </a:ext>
            </a:extLst>
          </p:cNvPr>
          <p:cNvSpPr txBox="1">
            <a:spLocks noGrp="1"/>
          </p:cNvSpPr>
          <p:nvPr>
            <p:ph type="title"/>
          </p:nvPr>
        </p:nvSpPr>
        <p:spPr>
          <a:xfrm>
            <a:off x="1097280" y="286600"/>
            <a:ext cx="10058400" cy="1120780"/>
          </a:xfrm>
        </p:spPr>
        <p:txBody>
          <a:bodyPr/>
          <a:lstStyle/>
          <a:p>
            <a:pPr lvl="0"/>
            <a:r>
              <a:rPr lang="en-GB"/>
              <a:t>Making   a DIFFERENCE? </a:t>
            </a:r>
          </a:p>
        </p:txBody>
      </p:sp>
      <p:sp>
        <p:nvSpPr>
          <p:cNvPr id="4" name="Content Placeholder 2">
            <a:extLst>
              <a:ext uri="{FF2B5EF4-FFF2-40B4-BE49-F238E27FC236}">
                <a16:creationId xmlns:a16="http://schemas.microsoft.com/office/drawing/2014/main" id="{78910736-D76D-55EE-3494-3B0B4F4F1B02}"/>
              </a:ext>
            </a:extLst>
          </p:cNvPr>
          <p:cNvSpPr txBox="1">
            <a:spLocks noGrp="1"/>
          </p:cNvSpPr>
          <p:nvPr>
            <p:ph idx="1"/>
          </p:nvPr>
        </p:nvSpPr>
        <p:spPr>
          <a:xfrm>
            <a:off x="530205" y="1988189"/>
            <a:ext cx="10058400" cy="4023360"/>
          </a:xfrm>
        </p:spPr>
        <p:txBody>
          <a:bodyPr/>
          <a:lstStyle/>
          <a:p>
            <a:pPr lvl="0"/>
            <a:r>
              <a:rPr lang="en-GB" sz="3600" dirty="0"/>
              <a:t>Write down 10 things you do to support sustainability in your everyday life </a:t>
            </a:r>
          </a:p>
          <a:p>
            <a:pPr lvl="0"/>
            <a:endParaRPr lang="en-GB" sz="3600" dirty="0"/>
          </a:p>
          <a:p>
            <a:pPr lvl="0"/>
            <a:r>
              <a:rPr lang="en-GB" sz="3600" dirty="0"/>
              <a:t>Write down as many sustainable examples that you have experienced when going on holiday.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CBF19-6938-F883-8903-8F709AA51ABA}"/>
              </a:ext>
            </a:extLst>
          </p:cNvPr>
          <p:cNvSpPr>
            <a:spLocks noGrp="1"/>
          </p:cNvSpPr>
          <p:nvPr>
            <p:ph type="title"/>
          </p:nvPr>
        </p:nvSpPr>
        <p:spPr/>
        <p:txBody>
          <a:bodyPr>
            <a:normAutofit fontScale="90000"/>
          </a:bodyPr>
          <a:lstStyle/>
          <a:p>
            <a:r>
              <a:rPr lang="en-GB" b="1" dirty="0"/>
              <a:t>Module overview</a:t>
            </a:r>
            <a:br>
              <a:rPr lang="en-GB" dirty="0"/>
            </a:br>
            <a:r>
              <a:rPr lang="en-GB" sz="2900" dirty="0">
                <a:latin typeface="Arial" panose="020B0604020202020204" pitchFamily="34" charset="0"/>
                <a:cs typeface="Arial" panose="020B0604020202020204" pitchFamily="34" charset="0"/>
              </a:rPr>
              <a:t>Aims: </a:t>
            </a:r>
            <a:br>
              <a:rPr lang="en-GB" sz="2900" dirty="0">
                <a:latin typeface="Arial" panose="020B0604020202020204" pitchFamily="34" charset="0"/>
                <a:cs typeface="Arial" panose="020B0604020202020204" pitchFamily="34" charset="0"/>
              </a:rPr>
            </a:br>
            <a:endParaRPr lang="en-GB" sz="2900" dirty="0"/>
          </a:p>
        </p:txBody>
      </p:sp>
      <p:sp>
        <p:nvSpPr>
          <p:cNvPr id="3" name="Content Placeholder 2">
            <a:extLst>
              <a:ext uri="{FF2B5EF4-FFF2-40B4-BE49-F238E27FC236}">
                <a16:creationId xmlns:a16="http://schemas.microsoft.com/office/drawing/2014/main" id="{B43C1596-D8F8-E8D8-F6EB-E9248FE6B929}"/>
              </a:ext>
            </a:extLst>
          </p:cNvPr>
          <p:cNvSpPr>
            <a:spLocks noGrp="1"/>
          </p:cNvSpPr>
          <p:nvPr>
            <p:ph sz="half" idx="1"/>
          </p:nvPr>
        </p:nvSpPr>
        <p:spPr>
          <a:xfrm>
            <a:off x="838200" y="1491088"/>
            <a:ext cx="5181600" cy="4351338"/>
          </a:xfrm>
        </p:spPr>
        <p:txBody>
          <a:bodyPr>
            <a:normAutofit lnSpcReduction="10000"/>
          </a:bodyPr>
          <a:lstStyle/>
          <a:p>
            <a:pPr marL="0" indent="0">
              <a:lnSpc>
                <a:spcPct val="100000"/>
              </a:lnSpc>
              <a:buNone/>
            </a:pPr>
            <a:r>
              <a:rPr lang="en-GB" sz="3000" dirty="0">
                <a:solidFill>
                  <a:srgbClr val="000000"/>
                </a:solidFill>
                <a:effectLst/>
                <a:uFill>
                  <a:solidFill>
                    <a:srgbClr val="000000"/>
                  </a:solidFill>
                </a:uFill>
                <a:ea typeface="Arial Unicode MS"/>
                <a:cs typeface="Arial" panose="020B0604020202020204" pitchFamily="34" charset="0"/>
              </a:rPr>
              <a:t>To develop a critical appreciation of the development of global tourism and its role in society whilst appreciating geographical, cultural, sociological, environmental and political aspects of the industry from a practical, applied and theoretical stance </a:t>
            </a:r>
            <a:endParaRPr lang="en-GB" sz="3000" dirty="0">
              <a:solidFill>
                <a:srgbClr val="000000"/>
              </a:solidFill>
              <a:effectLst/>
              <a:uFill>
                <a:solidFill>
                  <a:srgbClr val="000000"/>
                </a:solidFill>
              </a:uFill>
              <a:ea typeface="Arial Unicode MS"/>
              <a:cs typeface="Arial Unicode MS"/>
            </a:endParaRPr>
          </a:p>
          <a:p>
            <a:pPr marL="0" indent="0">
              <a:buNone/>
            </a:pPr>
            <a:endParaRPr lang="en-GB" dirty="0"/>
          </a:p>
        </p:txBody>
      </p:sp>
      <p:sp>
        <p:nvSpPr>
          <p:cNvPr id="4" name="Content Placeholder 3">
            <a:extLst>
              <a:ext uri="{FF2B5EF4-FFF2-40B4-BE49-F238E27FC236}">
                <a16:creationId xmlns:a16="http://schemas.microsoft.com/office/drawing/2014/main" id="{FB9F2E74-C331-D4C6-6D19-4994C59D1CFC}"/>
              </a:ext>
            </a:extLst>
          </p:cNvPr>
          <p:cNvSpPr>
            <a:spLocks noGrp="1"/>
          </p:cNvSpPr>
          <p:nvPr>
            <p:ph sz="half" idx="2"/>
          </p:nvPr>
        </p:nvSpPr>
        <p:spPr>
          <a:xfrm>
            <a:off x="6019800" y="1576001"/>
            <a:ext cx="5181600" cy="4351338"/>
          </a:xfrm>
        </p:spPr>
        <p:txBody>
          <a:bodyPr>
            <a:normAutofit lnSpcReduction="10000"/>
          </a:bodyPr>
          <a:lstStyle/>
          <a:p>
            <a:pPr>
              <a:lnSpc>
                <a:spcPct val="110000"/>
              </a:lnSpc>
            </a:pPr>
            <a:r>
              <a:rPr lang="en-GB" sz="3000" dirty="0">
                <a:solidFill>
                  <a:srgbClr val="000000"/>
                </a:solidFill>
                <a:effectLst/>
                <a:uFill>
                  <a:solidFill>
                    <a:srgbClr val="000000"/>
                  </a:solidFill>
                </a:uFill>
                <a:ea typeface="Arial Unicode MS"/>
                <a:cs typeface="Arial" panose="020B0604020202020204" pitchFamily="34" charset="0"/>
              </a:rPr>
              <a:t>To gain a detailed appreciation of cultural diversity and sustainability appreciating appropriate policy and strategy frameworks</a:t>
            </a:r>
            <a:endParaRPr lang="en-GB" sz="3000" dirty="0">
              <a:solidFill>
                <a:srgbClr val="000000"/>
              </a:solidFill>
              <a:effectLst/>
              <a:uFill>
                <a:solidFill>
                  <a:srgbClr val="000000"/>
                </a:solidFill>
              </a:uFill>
              <a:ea typeface="Arial Unicode MS"/>
              <a:cs typeface="Arial Unicode MS"/>
            </a:endParaRPr>
          </a:p>
          <a:p>
            <a:endParaRPr lang="en-GB" dirty="0"/>
          </a:p>
        </p:txBody>
      </p:sp>
      <p:pic>
        <p:nvPicPr>
          <p:cNvPr id="3076" name="Picture 4" descr="What Is A Sustainability Statement? - UK Building Compliance">
            <a:extLst>
              <a:ext uri="{FF2B5EF4-FFF2-40B4-BE49-F238E27FC236}">
                <a16:creationId xmlns:a16="http://schemas.microsoft.com/office/drawing/2014/main" id="{74FA7F83-B2F1-3DF4-9D5C-19A75009BE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10127" y="67469"/>
            <a:ext cx="1914939" cy="16906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41864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GB"/>
              <a:t>Learning Outcomes:</a:t>
            </a:r>
            <a:br>
              <a:rPr lang="en-GB"/>
            </a:br>
            <a:endParaRPr lang="en-US"/>
          </a:p>
        </p:txBody>
      </p:sp>
      <p:sp>
        <p:nvSpPr>
          <p:cNvPr id="3" name="Content Placeholder 2"/>
          <p:cNvSpPr>
            <a:spLocks noGrp="1"/>
          </p:cNvSpPr>
          <p:nvPr>
            <p:ph sz="half" idx="1"/>
          </p:nvPr>
        </p:nvSpPr>
        <p:spPr>
          <a:xfrm>
            <a:off x="6304403" y="1253331"/>
            <a:ext cx="5181600" cy="4351338"/>
          </a:xfrm>
        </p:spPr>
        <p:txBody>
          <a:bodyPr>
            <a:normAutofit fontScale="85000" lnSpcReduction="20000"/>
          </a:bodyPr>
          <a:lstStyle/>
          <a:p>
            <a:pPr marL="0" indent="0">
              <a:lnSpc>
                <a:spcPct val="110000"/>
              </a:lnSpc>
              <a:buNone/>
            </a:pPr>
            <a:r>
              <a:rPr lang="en-GB" sz="2600" dirty="0"/>
              <a:t>Upon the successful completion of this module, the student should be able to:</a:t>
            </a:r>
          </a:p>
          <a:p>
            <a:pPr>
              <a:lnSpc>
                <a:spcPct val="110000"/>
              </a:lnSpc>
            </a:pPr>
            <a:r>
              <a:rPr lang="en-GB" sz="2600" dirty="0">
                <a:solidFill>
                  <a:srgbClr val="000000"/>
                </a:solidFill>
                <a:effectLst/>
                <a:uFill>
                  <a:solidFill>
                    <a:srgbClr val="000000"/>
                  </a:solidFill>
                </a:uFill>
                <a:ea typeface="Arial Unicode MS"/>
                <a:cs typeface="Arial" panose="020B0604020202020204" pitchFamily="34" charset="0"/>
              </a:rPr>
              <a:t>Evaluate the structural and functional development of the global travel and tourism industry and its role within modern contemporary society appraising factors that impact upon culture and sustainability.</a:t>
            </a:r>
          </a:p>
          <a:p>
            <a:pPr>
              <a:lnSpc>
                <a:spcPct val="110000"/>
              </a:lnSpc>
            </a:pPr>
            <a:r>
              <a:rPr lang="en-GB" sz="2600" dirty="0">
                <a:solidFill>
                  <a:srgbClr val="000000"/>
                </a:solidFill>
                <a:effectLst/>
                <a:uFill>
                  <a:solidFill>
                    <a:srgbClr val="000000"/>
                  </a:solidFill>
                </a:uFill>
                <a:ea typeface="Arial Unicode MS"/>
                <a:cs typeface="Arial" panose="020B0604020202020204" pitchFamily="34" charset="0"/>
              </a:rPr>
              <a:t>Demonstrate a cultural sensitivity towards the main cultural groups and a critical understanding of sustainability and concepts of good practice within the industry. </a:t>
            </a:r>
            <a:endParaRPr lang="en-GB" sz="2600" dirty="0">
              <a:solidFill>
                <a:srgbClr val="000000"/>
              </a:solidFill>
              <a:effectLst/>
              <a:uFill>
                <a:solidFill>
                  <a:srgbClr val="000000"/>
                </a:solidFill>
              </a:uFill>
              <a:ea typeface="Arial Unicode MS"/>
              <a:cs typeface="Arial Unicode MS"/>
            </a:endParaRPr>
          </a:p>
          <a:p>
            <a:endParaRPr lang="en-GB" sz="1800" dirty="0">
              <a:solidFill>
                <a:srgbClr val="000000"/>
              </a:solidFill>
              <a:effectLst/>
              <a:uFill>
                <a:solidFill>
                  <a:srgbClr val="000000"/>
                </a:solidFill>
              </a:uFill>
              <a:latin typeface="Arial" panose="020B0604020202020204" pitchFamily="34" charset="0"/>
              <a:ea typeface="Arial Unicode MS"/>
              <a:cs typeface="Arial Unicode MS"/>
            </a:endParaRPr>
          </a:p>
        </p:txBody>
      </p:sp>
      <p:pic>
        <p:nvPicPr>
          <p:cNvPr id="2050" name="Picture 2" descr="1,000+ Free Sustainability &amp; Nature Images - Pixabay">
            <a:extLst>
              <a:ext uri="{FF2B5EF4-FFF2-40B4-BE49-F238E27FC236}">
                <a16:creationId xmlns:a16="http://schemas.microsoft.com/office/drawing/2014/main" id="{F2CB7953-2724-6CBB-EDE1-C2D055AD4B8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314" r="9199" b="-1"/>
          <a:stretch/>
        </p:blipFill>
        <p:spPr bwMode="auto">
          <a:xfrm>
            <a:off x="474644" y="1175630"/>
            <a:ext cx="5181600" cy="4351338"/>
          </a:xfrm>
          <a:prstGeom prst="rect">
            <a:avLst/>
          </a:prstGeom>
          <a:solidFill>
            <a:srgbClr val="FFFFFF"/>
          </a:solid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332021FB-F81D-23FA-BC55-7939D4DDD9CC}"/>
              </a:ext>
            </a:extLst>
          </p:cNvPr>
          <p:cNvPicPr>
            <a:picLocks noChangeAspect="1"/>
          </p:cNvPicPr>
          <p:nvPr/>
        </p:nvPicPr>
        <p:blipFill>
          <a:blip r:embed="rId3"/>
          <a:stretch>
            <a:fillRect/>
          </a:stretch>
        </p:blipFill>
        <p:spPr>
          <a:xfrm>
            <a:off x="161963" y="1860698"/>
            <a:ext cx="5698350" cy="4209512"/>
          </a:xfrm>
          <a:prstGeom prst="rect">
            <a:avLst/>
          </a:prstGeom>
        </p:spPr>
      </p:pic>
      <p:sp>
        <p:nvSpPr>
          <p:cNvPr id="2" name="Title 1">
            <a:extLst>
              <a:ext uri="{FF2B5EF4-FFF2-40B4-BE49-F238E27FC236}">
                <a16:creationId xmlns:a16="http://schemas.microsoft.com/office/drawing/2014/main" id="{8D8F4C04-5BDB-91EF-0E1E-E08F99D1E1D0}"/>
              </a:ext>
            </a:extLst>
          </p:cNvPr>
          <p:cNvSpPr>
            <a:spLocks noGrp="1"/>
          </p:cNvSpPr>
          <p:nvPr>
            <p:ph type="title"/>
          </p:nvPr>
        </p:nvSpPr>
        <p:spPr>
          <a:xfrm>
            <a:off x="838200" y="365126"/>
            <a:ext cx="10515600" cy="775940"/>
          </a:xfrm>
        </p:spPr>
        <p:txBody>
          <a:bodyPr>
            <a:normAutofit fontScale="90000"/>
          </a:bodyPr>
          <a:lstStyle/>
          <a:p>
            <a:r>
              <a:rPr lang="en-GB" dirty="0"/>
              <a:t>Module Handbook and assignment</a:t>
            </a:r>
            <a:br>
              <a:rPr lang="en-GB" dirty="0"/>
            </a:br>
            <a:endParaRPr lang="en-GB" dirty="0"/>
          </a:p>
        </p:txBody>
      </p:sp>
      <p:pic>
        <p:nvPicPr>
          <p:cNvPr id="16" name="Content Placeholder 15">
            <a:extLst>
              <a:ext uri="{FF2B5EF4-FFF2-40B4-BE49-F238E27FC236}">
                <a16:creationId xmlns:a16="http://schemas.microsoft.com/office/drawing/2014/main" id="{EF5567A1-AC5E-E2AD-BF06-B68883BA3D9A}"/>
              </a:ext>
            </a:extLst>
          </p:cNvPr>
          <p:cNvPicPr>
            <a:picLocks noGrp="1" noChangeAspect="1"/>
          </p:cNvPicPr>
          <p:nvPr>
            <p:ph sz="half" idx="1"/>
          </p:nvPr>
        </p:nvPicPr>
        <p:blipFill rotWithShape="1">
          <a:blip r:embed="rId4"/>
          <a:srcRect l="24419" t="22351" r="23872" b="9471"/>
          <a:stretch/>
        </p:blipFill>
        <p:spPr>
          <a:xfrm>
            <a:off x="6634143" y="1671360"/>
            <a:ext cx="4943567" cy="4469187"/>
          </a:xfrm>
        </p:spPr>
      </p:pic>
      <p:sp>
        <p:nvSpPr>
          <p:cNvPr id="7" name="Rectangle 6">
            <a:extLst>
              <a:ext uri="{FF2B5EF4-FFF2-40B4-BE49-F238E27FC236}">
                <a16:creationId xmlns:a16="http://schemas.microsoft.com/office/drawing/2014/main" id="{0152D458-59A9-EAA4-8D04-B8E4E5B4C74A}"/>
              </a:ext>
            </a:extLst>
          </p:cNvPr>
          <p:cNvSpPr/>
          <p:nvPr/>
        </p:nvSpPr>
        <p:spPr>
          <a:xfrm>
            <a:off x="98474" y="680555"/>
            <a:ext cx="5933754" cy="1200329"/>
          </a:xfrm>
          <a:prstGeom prst="rect">
            <a:avLst/>
          </a:prstGeom>
          <a:noFill/>
        </p:spPr>
        <p:txBody>
          <a:bodyPr wrap="square" lIns="91440" tIns="45720" rIns="91440" bIns="45720">
            <a:spAutoFit/>
          </a:bodyPr>
          <a:lstStyle/>
          <a:p>
            <a:r>
              <a:rPr lang="en-US" sz="3600" dirty="0">
                <a:ln w="0"/>
                <a:solidFill>
                  <a:schemeClr val="accent1"/>
                </a:solidFill>
                <a:effectLst>
                  <a:outerShdw blurRad="38100" dist="25400" dir="5400000" algn="ctr" rotWithShape="0">
                    <a:srgbClr val="6E747A">
                      <a:alpha val="43000"/>
                    </a:srgbClr>
                  </a:outerShdw>
                </a:effectLst>
              </a:rPr>
              <a:t>Assignment 1 - 28th  November 2025 </a:t>
            </a:r>
            <a:endParaRPr lang="en-US" sz="3600" b="0" cap="none" spc="0" dirty="0">
              <a:ln w="0"/>
              <a:solidFill>
                <a:schemeClr val="accent1"/>
              </a:solidFill>
              <a:effectLst>
                <a:outerShdw blurRad="38100" dist="25400" dir="5400000" algn="ctr" rotWithShape="0">
                  <a:srgbClr val="6E747A">
                    <a:alpha val="43000"/>
                  </a:srgbClr>
                </a:outerShdw>
              </a:effectLst>
            </a:endParaRPr>
          </a:p>
        </p:txBody>
      </p:sp>
      <p:sp>
        <p:nvSpPr>
          <p:cNvPr id="9" name="TextBox 8">
            <a:extLst>
              <a:ext uri="{FF2B5EF4-FFF2-40B4-BE49-F238E27FC236}">
                <a16:creationId xmlns:a16="http://schemas.microsoft.com/office/drawing/2014/main" id="{737CB43D-B298-A3EB-2022-2396181FFEAE}"/>
              </a:ext>
            </a:extLst>
          </p:cNvPr>
          <p:cNvSpPr txBox="1"/>
          <p:nvPr/>
        </p:nvSpPr>
        <p:spPr>
          <a:xfrm>
            <a:off x="5333204" y="895421"/>
            <a:ext cx="6694673" cy="646331"/>
          </a:xfrm>
          <a:prstGeom prst="rect">
            <a:avLst/>
          </a:prstGeom>
          <a:noFill/>
        </p:spPr>
        <p:txBody>
          <a:bodyPr wrap="square">
            <a:spAutoFit/>
          </a:bodyPr>
          <a:lstStyle/>
          <a:p>
            <a:pPr algn="ctr"/>
            <a:r>
              <a:rPr lang="en-US" sz="3600" dirty="0">
                <a:ln w="0"/>
                <a:solidFill>
                  <a:schemeClr val="accent1"/>
                </a:solidFill>
                <a:effectLst>
                  <a:outerShdw blurRad="38100" dist="25400" dir="5400000" algn="ctr" rotWithShape="0">
                    <a:srgbClr val="6E747A">
                      <a:alpha val="43000"/>
                    </a:srgbClr>
                  </a:outerShdw>
                </a:effectLst>
              </a:rPr>
              <a:t>Assignment 2: 14th January 2026</a:t>
            </a:r>
            <a:endParaRPr lang="en-US" sz="3600" b="0" cap="none" spc="0" dirty="0">
              <a:ln w="0"/>
              <a:solidFill>
                <a:schemeClr val="accent1"/>
              </a:solidFill>
              <a:effectLst>
                <a:outerShdw blurRad="38100" dist="25400" dir="5400000" algn="ctr" rotWithShape="0">
                  <a:srgbClr val="6E747A">
                    <a:alpha val="43000"/>
                  </a:srgbClr>
                </a:outerShdw>
              </a:effectLst>
            </a:endParaRPr>
          </a:p>
        </p:txBody>
      </p:sp>
      <p:sp>
        <p:nvSpPr>
          <p:cNvPr id="12" name="TextBox 11">
            <a:extLst>
              <a:ext uri="{FF2B5EF4-FFF2-40B4-BE49-F238E27FC236}">
                <a16:creationId xmlns:a16="http://schemas.microsoft.com/office/drawing/2014/main" id="{5F729D6F-280A-A71C-306A-31DB7CA51075}"/>
              </a:ext>
            </a:extLst>
          </p:cNvPr>
          <p:cNvSpPr txBox="1"/>
          <p:nvPr/>
        </p:nvSpPr>
        <p:spPr>
          <a:xfrm rot="19065374">
            <a:off x="2585557" y="3010080"/>
            <a:ext cx="1836763" cy="646331"/>
          </a:xfrm>
          <a:prstGeom prst="rect">
            <a:avLst/>
          </a:prstGeom>
          <a:noFill/>
        </p:spPr>
        <p:txBody>
          <a:bodyPr wrap="square" rtlCol="0">
            <a:spAutoFit/>
          </a:bodyPr>
          <a:lstStyle/>
          <a:p>
            <a:r>
              <a:rPr lang="en-GB" sz="3600" dirty="0">
                <a:solidFill>
                  <a:srgbClr val="FF0000"/>
                </a:solidFill>
              </a:rPr>
              <a:t>Essay</a:t>
            </a:r>
          </a:p>
        </p:txBody>
      </p:sp>
      <p:sp>
        <p:nvSpPr>
          <p:cNvPr id="13" name="TextBox 12">
            <a:extLst>
              <a:ext uri="{FF2B5EF4-FFF2-40B4-BE49-F238E27FC236}">
                <a16:creationId xmlns:a16="http://schemas.microsoft.com/office/drawing/2014/main" id="{6E085A47-6299-717E-C54D-ED3449690AE6}"/>
              </a:ext>
            </a:extLst>
          </p:cNvPr>
          <p:cNvSpPr txBox="1"/>
          <p:nvPr/>
        </p:nvSpPr>
        <p:spPr>
          <a:xfrm rot="19160924">
            <a:off x="7486533" y="2666903"/>
            <a:ext cx="2156346" cy="1292662"/>
          </a:xfrm>
          <a:prstGeom prst="rect">
            <a:avLst/>
          </a:prstGeom>
          <a:noFill/>
        </p:spPr>
        <p:txBody>
          <a:bodyPr wrap="square" rtlCol="0">
            <a:spAutoFit/>
          </a:bodyPr>
          <a:lstStyle/>
          <a:p>
            <a:r>
              <a:rPr lang="en-GB" sz="3000" dirty="0">
                <a:solidFill>
                  <a:srgbClr val="FF0000"/>
                </a:solidFill>
              </a:rPr>
              <a:t>Group Presentation</a:t>
            </a:r>
          </a:p>
          <a:p>
            <a:endParaRPr lang="en-GB" dirty="0"/>
          </a:p>
        </p:txBody>
      </p:sp>
    </p:spTree>
    <p:extLst>
      <p:ext uri="{BB962C8B-B14F-4D97-AF65-F5344CB8AC3E}">
        <p14:creationId xmlns:p14="http://schemas.microsoft.com/office/powerpoint/2010/main" val="1032263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P spid="12" grpId="0"/>
      <p:bldP spid="1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7BC6842-5415-82B2-F50A-8D7BD48206F1}"/>
              </a:ext>
            </a:extLst>
          </p:cNvPr>
          <p:cNvSpPr>
            <a:spLocks noGrp="1"/>
          </p:cNvSpPr>
          <p:nvPr>
            <p:ph type="title"/>
          </p:nvPr>
        </p:nvSpPr>
        <p:spPr>
          <a:xfrm>
            <a:off x="838200" y="365126"/>
            <a:ext cx="10515600" cy="1325563"/>
          </a:xfrm>
        </p:spPr>
        <p:txBody>
          <a:bodyPr anchor="ctr">
            <a:normAutofit/>
          </a:bodyPr>
          <a:lstStyle/>
          <a:p>
            <a:r>
              <a:rPr lang="en-GB"/>
              <a:t>Defining sustainability</a:t>
            </a:r>
            <a:br>
              <a:rPr lang="en-GB"/>
            </a:br>
            <a:endParaRPr lang="en-GB" dirty="0"/>
          </a:p>
        </p:txBody>
      </p:sp>
      <p:sp>
        <p:nvSpPr>
          <p:cNvPr id="3" name="Content Placeholder 2">
            <a:extLst>
              <a:ext uri="{FF2B5EF4-FFF2-40B4-BE49-F238E27FC236}">
                <a16:creationId xmlns:a16="http://schemas.microsoft.com/office/drawing/2014/main" id="{01BB6BCB-A859-4A59-8600-5A290A18D7DB}"/>
              </a:ext>
            </a:extLst>
          </p:cNvPr>
          <p:cNvSpPr>
            <a:spLocks noGrp="1"/>
          </p:cNvSpPr>
          <p:nvPr>
            <p:ph sz="half" idx="1"/>
          </p:nvPr>
        </p:nvSpPr>
        <p:spPr>
          <a:xfrm>
            <a:off x="838200" y="1825625"/>
            <a:ext cx="5156200" cy="3809862"/>
          </a:xfrm>
        </p:spPr>
        <p:txBody>
          <a:bodyPr>
            <a:normAutofit/>
          </a:bodyPr>
          <a:lstStyle/>
          <a:p>
            <a:r>
              <a:rPr lang="en-GB" sz="2600"/>
              <a:t>Tourism Growth and Effects </a:t>
            </a:r>
          </a:p>
          <a:p>
            <a:r>
              <a:rPr lang="en-GB" sz="2600"/>
              <a:t>The Circular Economy</a:t>
            </a:r>
          </a:p>
          <a:p>
            <a:r>
              <a:rPr lang="en-GB" sz="2600"/>
              <a:t>Corporate Social Responsibility</a:t>
            </a:r>
          </a:p>
          <a:p>
            <a:r>
              <a:rPr lang="en-GB" sz="2600"/>
              <a:t>Destination Management </a:t>
            </a:r>
          </a:p>
          <a:p>
            <a:r>
              <a:rPr lang="en-GB" sz="2600"/>
              <a:t>Transport</a:t>
            </a:r>
          </a:p>
          <a:p>
            <a:r>
              <a:rPr lang="en-GB" sz="2600"/>
              <a:t>Ecotourism</a:t>
            </a:r>
          </a:p>
          <a:p>
            <a:r>
              <a:rPr lang="en-GB" sz="2600"/>
              <a:t>All things </a:t>
            </a:r>
            <a:r>
              <a:rPr lang="en-GB" sz="2600" b="1"/>
              <a:t>Green</a:t>
            </a:r>
            <a:r>
              <a:rPr lang="en-GB" sz="2600"/>
              <a:t>….. and much more!</a:t>
            </a:r>
          </a:p>
        </p:txBody>
      </p:sp>
      <p:pic>
        <p:nvPicPr>
          <p:cNvPr id="8" name="Picture 7">
            <a:extLst>
              <a:ext uri="{FF2B5EF4-FFF2-40B4-BE49-F238E27FC236}">
                <a16:creationId xmlns:a16="http://schemas.microsoft.com/office/drawing/2014/main" id="{25A2ABA0-16D9-9DBA-9F57-4EB0B5852BF6}"/>
              </a:ext>
            </a:extLst>
          </p:cNvPr>
          <p:cNvPicPr>
            <a:picLocks noChangeAspect="1"/>
          </p:cNvPicPr>
          <p:nvPr/>
        </p:nvPicPr>
        <p:blipFill>
          <a:blip r:embed="rId3"/>
          <a:stretch>
            <a:fillRect/>
          </a:stretch>
        </p:blipFill>
        <p:spPr>
          <a:xfrm>
            <a:off x="7251755" y="1274326"/>
            <a:ext cx="3488928" cy="4361161"/>
          </a:xfrm>
          <a:prstGeom prst="rect">
            <a:avLst/>
          </a:prstGeom>
          <a:noFill/>
        </p:spPr>
      </p:pic>
    </p:spTree>
    <p:extLst>
      <p:ext uri="{BB962C8B-B14F-4D97-AF65-F5344CB8AC3E}">
        <p14:creationId xmlns:p14="http://schemas.microsoft.com/office/powerpoint/2010/main" val="951684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p:cTn id="31"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2"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3"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34" dur="1000"/>
                                        <p:tgtEl>
                                          <p:spTgt spid="3">
                                            <p:txEl>
                                              <p:pRg st="3" end="3"/>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grpId="0"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 calcmode="lin" valueType="num">
                                      <p:cBhvr>
                                        <p:cTn id="39"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0"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41" dur="1000" fill="hold"/>
                                        <p:tgtEl>
                                          <p:spTgt spid="3">
                                            <p:txEl>
                                              <p:pRg st="4" end="4"/>
                                            </p:txEl>
                                          </p:spTgt>
                                        </p:tgtEl>
                                        <p:attrNameLst>
                                          <p:attrName>style.rotation</p:attrName>
                                        </p:attrNameLst>
                                      </p:cBhvr>
                                      <p:tavLst>
                                        <p:tav tm="0">
                                          <p:val>
                                            <p:fltVal val="90"/>
                                          </p:val>
                                        </p:tav>
                                        <p:tav tm="100000">
                                          <p:val>
                                            <p:fltVal val="0"/>
                                          </p:val>
                                        </p:tav>
                                      </p:tavLst>
                                    </p:anim>
                                    <p:animEffect transition="in" filter="fade">
                                      <p:cBhvr>
                                        <p:cTn id="42" dur="1000"/>
                                        <p:tgtEl>
                                          <p:spTgt spid="3">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31" presetClass="entr" presetSubtype="0" fill="hold" grpId="0"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 calcmode="lin" valueType="num">
                                      <p:cBhvr>
                                        <p:cTn id="47" dur="1000" fill="hold"/>
                                        <p:tgtEl>
                                          <p:spTgt spid="3">
                                            <p:txEl>
                                              <p:pRg st="5" end="5"/>
                                            </p:txEl>
                                          </p:spTgt>
                                        </p:tgtEl>
                                        <p:attrNameLst>
                                          <p:attrName>ppt_w</p:attrName>
                                        </p:attrNameLst>
                                      </p:cBhvr>
                                      <p:tavLst>
                                        <p:tav tm="0">
                                          <p:val>
                                            <p:fltVal val="0"/>
                                          </p:val>
                                        </p:tav>
                                        <p:tav tm="100000">
                                          <p:val>
                                            <p:strVal val="#ppt_w"/>
                                          </p:val>
                                        </p:tav>
                                      </p:tavLst>
                                    </p:anim>
                                    <p:anim calcmode="lin" valueType="num">
                                      <p:cBhvr>
                                        <p:cTn id="48" dur="1000" fill="hold"/>
                                        <p:tgtEl>
                                          <p:spTgt spid="3">
                                            <p:txEl>
                                              <p:pRg st="5" end="5"/>
                                            </p:txEl>
                                          </p:spTgt>
                                        </p:tgtEl>
                                        <p:attrNameLst>
                                          <p:attrName>ppt_h</p:attrName>
                                        </p:attrNameLst>
                                      </p:cBhvr>
                                      <p:tavLst>
                                        <p:tav tm="0">
                                          <p:val>
                                            <p:fltVal val="0"/>
                                          </p:val>
                                        </p:tav>
                                        <p:tav tm="100000">
                                          <p:val>
                                            <p:strVal val="#ppt_h"/>
                                          </p:val>
                                        </p:tav>
                                      </p:tavLst>
                                    </p:anim>
                                    <p:anim calcmode="lin" valueType="num">
                                      <p:cBhvr>
                                        <p:cTn id="49" dur="1000" fill="hold"/>
                                        <p:tgtEl>
                                          <p:spTgt spid="3">
                                            <p:txEl>
                                              <p:pRg st="5" end="5"/>
                                            </p:txEl>
                                          </p:spTgt>
                                        </p:tgtEl>
                                        <p:attrNameLst>
                                          <p:attrName>style.rotation</p:attrName>
                                        </p:attrNameLst>
                                      </p:cBhvr>
                                      <p:tavLst>
                                        <p:tav tm="0">
                                          <p:val>
                                            <p:fltVal val="90"/>
                                          </p:val>
                                        </p:tav>
                                        <p:tav tm="100000">
                                          <p:val>
                                            <p:fltVal val="0"/>
                                          </p:val>
                                        </p:tav>
                                      </p:tavLst>
                                    </p:anim>
                                    <p:animEffect transition="in" filter="fade">
                                      <p:cBhvr>
                                        <p:cTn id="50" dur="1000"/>
                                        <p:tgtEl>
                                          <p:spTgt spid="3">
                                            <p:txEl>
                                              <p:pRg st="5" end="5"/>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31" presetClass="entr" presetSubtype="0" fill="hold" grpId="0" nodeType="clickEffect">
                                  <p:stCondLst>
                                    <p:cond delay="0"/>
                                  </p:stCondLst>
                                  <p:childTnLst>
                                    <p:set>
                                      <p:cBhvr>
                                        <p:cTn id="54" dur="1" fill="hold">
                                          <p:stCondLst>
                                            <p:cond delay="0"/>
                                          </p:stCondLst>
                                        </p:cTn>
                                        <p:tgtEl>
                                          <p:spTgt spid="3">
                                            <p:txEl>
                                              <p:pRg st="6" end="6"/>
                                            </p:txEl>
                                          </p:spTgt>
                                        </p:tgtEl>
                                        <p:attrNameLst>
                                          <p:attrName>style.visibility</p:attrName>
                                        </p:attrNameLst>
                                      </p:cBhvr>
                                      <p:to>
                                        <p:strVal val="visible"/>
                                      </p:to>
                                    </p:set>
                                    <p:anim calcmode="lin" valueType="num">
                                      <p:cBhvr>
                                        <p:cTn id="55" dur="1000" fill="hold"/>
                                        <p:tgtEl>
                                          <p:spTgt spid="3">
                                            <p:txEl>
                                              <p:pRg st="6" end="6"/>
                                            </p:txEl>
                                          </p:spTgt>
                                        </p:tgtEl>
                                        <p:attrNameLst>
                                          <p:attrName>ppt_w</p:attrName>
                                        </p:attrNameLst>
                                      </p:cBhvr>
                                      <p:tavLst>
                                        <p:tav tm="0">
                                          <p:val>
                                            <p:fltVal val="0"/>
                                          </p:val>
                                        </p:tav>
                                        <p:tav tm="100000">
                                          <p:val>
                                            <p:strVal val="#ppt_w"/>
                                          </p:val>
                                        </p:tav>
                                      </p:tavLst>
                                    </p:anim>
                                    <p:anim calcmode="lin" valueType="num">
                                      <p:cBhvr>
                                        <p:cTn id="56" dur="1000" fill="hold"/>
                                        <p:tgtEl>
                                          <p:spTgt spid="3">
                                            <p:txEl>
                                              <p:pRg st="6" end="6"/>
                                            </p:txEl>
                                          </p:spTgt>
                                        </p:tgtEl>
                                        <p:attrNameLst>
                                          <p:attrName>ppt_h</p:attrName>
                                        </p:attrNameLst>
                                      </p:cBhvr>
                                      <p:tavLst>
                                        <p:tav tm="0">
                                          <p:val>
                                            <p:fltVal val="0"/>
                                          </p:val>
                                        </p:tav>
                                        <p:tav tm="100000">
                                          <p:val>
                                            <p:strVal val="#ppt_h"/>
                                          </p:val>
                                        </p:tav>
                                      </p:tavLst>
                                    </p:anim>
                                    <p:anim calcmode="lin" valueType="num">
                                      <p:cBhvr>
                                        <p:cTn id="57" dur="1000" fill="hold"/>
                                        <p:tgtEl>
                                          <p:spTgt spid="3">
                                            <p:txEl>
                                              <p:pRg st="6" end="6"/>
                                            </p:txEl>
                                          </p:spTgt>
                                        </p:tgtEl>
                                        <p:attrNameLst>
                                          <p:attrName>style.rotation</p:attrName>
                                        </p:attrNameLst>
                                      </p:cBhvr>
                                      <p:tavLst>
                                        <p:tav tm="0">
                                          <p:val>
                                            <p:fltVal val="90"/>
                                          </p:val>
                                        </p:tav>
                                        <p:tav tm="100000">
                                          <p:val>
                                            <p:fltVal val="0"/>
                                          </p:val>
                                        </p:tav>
                                      </p:tavLst>
                                    </p:anim>
                                    <p:animEffect transition="in" filter="fade">
                                      <p:cBhvr>
                                        <p:cTn id="58" dur="1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F63D650-C89F-4EEF-CC8E-8A775FD371D8}"/>
              </a:ext>
            </a:extLst>
          </p:cNvPr>
          <p:cNvPicPr>
            <a:picLocks noChangeAspect="1"/>
          </p:cNvPicPr>
          <p:nvPr/>
        </p:nvPicPr>
        <p:blipFill>
          <a:blip r:embed="rId3"/>
          <a:srcRect l="21388" r="19364" b="1"/>
          <a:stretch>
            <a:fillRect/>
          </a:stretch>
        </p:blipFill>
        <p:spPr>
          <a:xfrm>
            <a:off x="6096000" y="517330"/>
            <a:ext cx="5156200" cy="4351338"/>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3" name="TextBox 2">
            <a:extLst>
              <a:ext uri="{FF2B5EF4-FFF2-40B4-BE49-F238E27FC236}">
                <a16:creationId xmlns:a16="http://schemas.microsoft.com/office/drawing/2014/main" id="{4EA09F47-755F-99B4-AD68-AF8E69089E9A}"/>
              </a:ext>
            </a:extLst>
          </p:cNvPr>
          <p:cNvSpPr txBox="1"/>
          <p:nvPr/>
        </p:nvSpPr>
        <p:spPr>
          <a:xfrm>
            <a:off x="261424" y="517329"/>
            <a:ext cx="6139376" cy="4940935"/>
          </a:xfrm>
          <a:prstGeom prst="rect">
            <a:avLst/>
          </a:prstGeom>
        </p:spPr>
        <p:txBody>
          <a:bodyPr>
            <a:normAutofit fontScale="92500" lnSpcReduction="20000"/>
          </a:bodyPr>
          <a:lstStyle/>
          <a:p>
            <a:pPr marL="228600" indent="-228600">
              <a:lnSpc>
                <a:spcPct val="90000"/>
              </a:lnSpc>
              <a:spcBef>
                <a:spcPts val="1000"/>
              </a:spcBef>
              <a:buFont typeface="Arial" panose="020B0604020202020204" pitchFamily="34" charset="0"/>
              <a:buChar char="•"/>
            </a:pPr>
            <a:r>
              <a:rPr lang="en-US" sz="2800" dirty="0"/>
              <a:t>What does sustainability mean to you?</a:t>
            </a:r>
          </a:p>
          <a:p>
            <a:pPr marL="228600" indent="-228600">
              <a:lnSpc>
                <a:spcPct val="90000"/>
              </a:lnSpc>
              <a:spcBef>
                <a:spcPts val="1000"/>
              </a:spcBef>
              <a:buFont typeface="Arial" panose="020B0604020202020204" pitchFamily="34" charset="0"/>
              <a:buChar char="•"/>
            </a:pPr>
            <a:endParaRPr lang="en-US" sz="2800" dirty="0"/>
          </a:p>
          <a:p>
            <a:pPr marL="228600" indent="-228600">
              <a:lnSpc>
                <a:spcPct val="90000"/>
              </a:lnSpc>
              <a:spcBef>
                <a:spcPts val="1000"/>
              </a:spcBef>
              <a:buFont typeface="Arial" panose="020B0604020202020204" pitchFamily="34" charset="0"/>
              <a:buChar char="•"/>
            </a:pPr>
            <a:r>
              <a:rPr lang="en-US" sz="2800" dirty="0"/>
              <a:t>What do you do to be sustainable?</a:t>
            </a:r>
          </a:p>
          <a:p>
            <a:pPr marL="228600" indent="-228600">
              <a:lnSpc>
                <a:spcPct val="90000"/>
              </a:lnSpc>
              <a:spcBef>
                <a:spcPts val="1000"/>
              </a:spcBef>
              <a:buFont typeface="Arial" panose="020B0604020202020204" pitchFamily="34" charset="0"/>
              <a:buChar char="•"/>
            </a:pPr>
            <a:endParaRPr lang="en-US" sz="2800" dirty="0"/>
          </a:p>
          <a:p>
            <a:pPr marL="228600" indent="-228600">
              <a:lnSpc>
                <a:spcPct val="90000"/>
              </a:lnSpc>
              <a:spcBef>
                <a:spcPts val="1000"/>
              </a:spcBef>
              <a:buFont typeface="Arial" panose="020B0604020202020204" pitchFamily="34" charset="0"/>
              <a:buChar char="•"/>
            </a:pPr>
            <a:r>
              <a:rPr lang="en-US" sz="2800" dirty="0"/>
              <a:t>Can you provide some examples of Sustainable Tourism?</a:t>
            </a:r>
          </a:p>
          <a:p>
            <a:pPr marL="228600" indent="-228600">
              <a:lnSpc>
                <a:spcPct val="90000"/>
              </a:lnSpc>
              <a:spcBef>
                <a:spcPts val="1000"/>
              </a:spcBef>
              <a:buFont typeface="Arial" panose="020B0604020202020204" pitchFamily="34" charset="0"/>
              <a:buChar char="•"/>
            </a:pPr>
            <a:endParaRPr lang="en-US" sz="2800" dirty="0"/>
          </a:p>
          <a:p>
            <a:pPr marL="228600" indent="-228600">
              <a:lnSpc>
                <a:spcPct val="90000"/>
              </a:lnSpc>
              <a:spcBef>
                <a:spcPts val="1000"/>
              </a:spcBef>
              <a:buFont typeface="Arial" panose="020B0604020202020204" pitchFamily="34" charset="0"/>
              <a:buChar char="•"/>
            </a:pPr>
            <a:r>
              <a:rPr lang="en-US" sz="2800" dirty="0"/>
              <a:t>What does sustainability mean in business?</a:t>
            </a:r>
          </a:p>
          <a:p>
            <a:pPr marL="228600" indent="-228600">
              <a:lnSpc>
                <a:spcPct val="90000"/>
              </a:lnSpc>
              <a:spcBef>
                <a:spcPts val="1000"/>
              </a:spcBef>
              <a:buFont typeface="Arial" panose="020B0604020202020204" pitchFamily="34" charset="0"/>
              <a:buChar char="•"/>
            </a:pPr>
            <a:endParaRPr lang="en-US" sz="2800" dirty="0"/>
          </a:p>
          <a:p>
            <a:pPr marL="228600" indent="-228600">
              <a:lnSpc>
                <a:spcPct val="90000"/>
              </a:lnSpc>
              <a:spcBef>
                <a:spcPts val="1000"/>
              </a:spcBef>
              <a:buFont typeface="Arial" panose="020B0604020202020204" pitchFamily="34" charset="0"/>
              <a:buChar char="•"/>
            </a:pPr>
            <a:r>
              <a:rPr lang="en-US" sz="2800" dirty="0"/>
              <a:t>What impacts does tourism have on</a:t>
            </a:r>
          </a:p>
          <a:p>
            <a:pPr marL="228600" indent="-228600">
              <a:lnSpc>
                <a:spcPct val="90000"/>
              </a:lnSpc>
              <a:spcBef>
                <a:spcPts val="1000"/>
              </a:spcBef>
              <a:buFont typeface="Arial" panose="020B0604020202020204" pitchFamily="34" charset="0"/>
              <a:buChar char="•"/>
            </a:pPr>
            <a:r>
              <a:rPr lang="en-US" sz="2800" dirty="0"/>
              <a:t> sustainability?</a:t>
            </a:r>
          </a:p>
        </p:txBody>
      </p:sp>
    </p:spTree>
    <p:extLst>
      <p:ext uri="{BB962C8B-B14F-4D97-AF65-F5344CB8AC3E}">
        <p14:creationId xmlns:p14="http://schemas.microsoft.com/office/powerpoint/2010/main" val="10428542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30530-C119-14F7-9513-7F65405C558C}"/>
              </a:ext>
            </a:extLst>
          </p:cNvPr>
          <p:cNvSpPr>
            <a:spLocks noGrp="1"/>
          </p:cNvSpPr>
          <p:nvPr>
            <p:ph type="title"/>
          </p:nvPr>
        </p:nvSpPr>
        <p:spPr>
          <a:xfrm>
            <a:off x="122583" y="125723"/>
            <a:ext cx="10515600" cy="1325563"/>
          </a:xfrm>
        </p:spPr>
        <p:txBody>
          <a:bodyPr/>
          <a:lstStyle/>
          <a:p>
            <a:r>
              <a:rPr lang="en-GB" dirty="0">
                <a:solidFill>
                  <a:srgbClr val="1F2D29"/>
                </a:solidFill>
              </a:rPr>
              <a:t>What is sustainability ?</a:t>
            </a:r>
            <a:endParaRPr lang="en-GB" dirty="0"/>
          </a:p>
        </p:txBody>
      </p:sp>
      <p:sp>
        <p:nvSpPr>
          <p:cNvPr id="3" name="Content Placeholder 2">
            <a:extLst>
              <a:ext uri="{FF2B5EF4-FFF2-40B4-BE49-F238E27FC236}">
                <a16:creationId xmlns:a16="http://schemas.microsoft.com/office/drawing/2014/main" id="{B2C96B0F-39B5-C73A-CA13-6FBD0A746B23}"/>
              </a:ext>
            </a:extLst>
          </p:cNvPr>
          <p:cNvSpPr>
            <a:spLocks noGrp="1"/>
          </p:cNvSpPr>
          <p:nvPr>
            <p:ph idx="1"/>
          </p:nvPr>
        </p:nvSpPr>
        <p:spPr>
          <a:xfrm>
            <a:off x="294861" y="1253330"/>
            <a:ext cx="10515600" cy="4816165"/>
          </a:xfrm>
        </p:spPr>
        <p:txBody>
          <a:bodyPr/>
          <a:lstStyle/>
          <a:p>
            <a:pPr lvl="0"/>
            <a:r>
              <a:rPr lang="en-GB" dirty="0">
                <a:solidFill>
                  <a:srgbClr val="1F2D29"/>
                </a:solidFill>
              </a:rPr>
              <a:t>Sustainability is often represented as resting on the three founding pillars of </a:t>
            </a:r>
          </a:p>
          <a:p>
            <a:pPr lvl="1"/>
            <a:r>
              <a:rPr lang="en-GB" sz="2800" dirty="0">
                <a:solidFill>
                  <a:srgbClr val="1F2D29"/>
                </a:solidFill>
              </a:rPr>
              <a:t>Social -  Ensuring fair labour practices, access to education, healthcare, and strong communities.</a:t>
            </a:r>
          </a:p>
          <a:p>
            <a:pPr lvl="1"/>
            <a:r>
              <a:rPr lang="en-GB" sz="2800" dirty="0">
                <a:solidFill>
                  <a:srgbClr val="1F2D29"/>
                </a:solidFill>
              </a:rPr>
              <a:t>Environmental -  Protecting natural resources, reducing pollution, and promoting renewable energy.</a:t>
            </a:r>
          </a:p>
          <a:p>
            <a:pPr lvl="1"/>
            <a:r>
              <a:rPr lang="en-GB" sz="2800" dirty="0">
                <a:solidFill>
                  <a:srgbClr val="1F2D29"/>
                </a:solidFill>
              </a:rPr>
              <a:t>Economic - Creating stable, resilient economies that provide long-term employment and responsible resource management.</a:t>
            </a:r>
          </a:p>
          <a:p>
            <a:pPr marL="0" lvl="0" indent="0">
              <a:buNone/>
            </a:pPr>
            <a:r>
              <a:rPr lang="en-GB" dirty="0">
                <a:solidFill>
                  <a:srgbClr val="1F2D29"/>
                </a:solidFill>
              </a:rPr>
              <a:t>(people, planet and profit) – a firm, immovable foundation, upon which all else rests. </a:t>
            </a:r>
          </a:p>
          <a:p>
            <a:pPr lvl="0"/>
            <a:r>
              <a:rPr lang="en-GB" dirty="0">
                <a:solidFill>
                  <a:srgbClr val="1F2D29"/>
                </a:solidFill>
              </a:rPr>
              <a:t>a 4</a:t>
            </a:r>
            <a:r>
              <a:rPr lang="en-GB" baseline="30000" dirty="0">
                <a:solidFill>
                  <a:srgbClr val="1F2D29"/>
                </a:solidFill>
              </a:rPr>
              <a:t>th</a:t>
            </a:r>
            <a:r>
              <a:rPr lang="en-GB" dirty="0">
                <a:solidFill>
                  <a:srgbClr val="1F2D29"/>
                </a:solidFill>
              </a:rPr>
              <a:t> Cultural .. ?</a:t>
            </a:r>
          </a:p>
          <a:p>
            <a:pPr marL="0" indent="0">
              <a:buNone/>
            </a:pPr>
            <a:endParaRPr lang="en-GB" dirty="0"/>
          </a:p>
        </p:txBody>
      </p:sp>
    </p:spTree>
    <p:extLst>
      <p:ext uri="{BB962C8B-B14F-4D97-AF65-F5344CB8AC3E}">
        <p14:creationId xmlns:p14="http://schemas.microsoft.com/office/powerpoint/2010/main" val="421813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C896D-0735-4741-965F-7866137234A6}"/>
              </a:ext>
            </a:extLst>
          </p:cNvPr>
          <p:cNvSpPr>
            <a:spLocks noGrp="1"/>
          </p:cNvSpPr>
          <p:nvPr>
            <p:ph type="title"/>
          </p:nvPr>
        </p:nvSpPr>
        <p:spPr>
          <a:xfrm>
            <a:off x="838200" y="365125"/>
            <a:ext cx="10515600" cy="803275"/>
          </a:xfrm>
        </p:spPr>
        <p:txBody>
          <a:bodyPr>
            <a:normAutofit/>
          </a:bodyPr>
          <a:lstStyle/>
          <a:p>
            <a:r>
              <a:rPr lang="en-US" sz="4000" dirty="0">
                <a:latin typeface="Arial" panose="020B0604020202020204" pitchFamily="34" charset="0"/>
                <a:cs typeface="Arial" panose="020B0604020202020204" pitchFamily="34" charset="0"/>
              </a:rPr>
              <a:t>Definitions of Sustainability </a:t>
            </a:r>
          </a:p>
        </p:txBody>
      </p:sp>
      <p:sp>
        <p:nvSpPr>
          <p:cNvPr id="3" name="Content Placeholder 2">
            <a:extLst>
              <a:ext uri="{FF2B5EF4-FFF2-40B4-BE49-F238E27FC236}">
                <a16:creationId xmlns:a16="http://schemas.microsoft.com/office/drawing/2014/main" id="{59808FD4-4D12-3F47-8618-09C3480D269D}"/>
              </a:ext>
            </a:extLst>
          </p:cNvPr>
          <p:cNvSpPr>
            <a:spLocks noGrp="1"/>
          </p:cNvSpPr>
          <p:nvPr>
            <p:ph idx="1"/>
          </p:nvPr>
        </p:nvSpPr>
        <p:spPr>
          <a:xfrm>
            <a:off x="99525" y="1375137"/>
            <a:ext cx="8923825" cy="4818608"/>
          </a:xfrm>
        </p:spPr>
        <p:txBody>
          <a:bodyPr>
            <a:normAutofit fontScale="85000" lnSpcReduction="20000"/>
          </a:bodyPr>
          <a:lstStyle/>
          <a:p>
            <a:pPr>
              <a:lnSpc>
                <a:spcPct val="120000"/>
              </a:lnSpc>
            </a:pPr>
            <a:r>
              <a:rPr lang="en-GB" dirty="0">
                <a:cs typeface="Arial" panose="020B0604020202020204" pitchFamily="34" charset="0"/>
              </a:rPr>
              <a:t>In 1987, the </a:t>
            </a:r>
            <a:r>
              <a:rPr lang="en-GB" dirty="0">
                <a:cs typeface="Arial" panose="020B0604020202020204" pitchFamily="34" charset="0"/>
                <a:hlinkClick r:id="rId3"/>
              </a:rPr>
              <a:t>United Nations Brundtland Commission</a:t>
            </a:r>
            <a:r>
              <a:rPr lang="en-GB" dirty="0">
                <a:cs typeface="Arial" panose="020B0604020202020204" pitchFamily="34" charset="0"/>
              </a:rPr>
              <a:t> </a:t>
            </a:r>
          </a:p>
          <a:p>
            <a:pPr>
              <a:lnSpc>
                <a:spcPct val="120000"/>
              </a:lnSpc>
            </a:pPr>
            <a:r>
              <a:rPr lang="en-GB" dirty="0">
                <a:cs typeface="Arial" panose="020B0604020202020204" pitchFamily="34" charset="0"/>
              </a:rPr>
              <a:t>"A global agenda for change" - this was what the World Commission on Environment and Development was asked to formulate. It was an urgent call by the General Assembly of the United Nations: </a:t>
            </a:r>
          </a:p>
          <a:p>
            <a:pPr>
              <a:lnSpc>
                <a:spcPct val="120000"/>
              </a:lnSpc>
            </a:pPr>
            <a:r>
              <a:rPr lang="en-GB" dirty="0">
                <a:cs typeface="Arial" panose="020B0604020202020204" pitchFamily="34" charset="0"/>
              </a:rPr>
              <a:t>defined sustainability as “meeting the needs of the present without compromising the ability of future generations to meet their own needs.” </a:t>
            </a:r>
            <a:endParaRPr lang="en-GB" dirty="0"/>
          </a:p>
          <a:p>
            <a:pPr>
              <a:lnSpc>
                <a:spcPct val="120000"/>
              </a:lnSpc>
            </a:pPr>
            <a:r>
              <a:rPr lang="en-GB" dirty="0"/>
              <a:t>“Climate change refers to long-term shifts in temperatures and weather patterns. Human activities have been the main driver of climate change, primarily due to the burning of fossil fuels like coal, oil and gas”.</a:t>
            </a:r>
            <a:endParaRPr lang="en-GB" dirty="0">
              <a:cs typeface="Arial" panose="020B0604020202020204" pitchFamily="34" charset="0"/>
            </a:endParaRPr>
          </a:p>
          <a:p>
            <a:pPr marL="0" indent="0">
              <a:buNone/>
            </a:pPr>
            <a:endParaRPr lang="en-US" dirty="0"/>
          </a:p>
        </p:txBody>
      </p:sp>
      <p:sp>
        <p:nvSpPr>
          <p:cNvPr id="5" name="TextBox 4">
            <a:extLst>
              <a:ext uri="{FF2B5EF4-FFF2-40B4-BE49-F238E27FC236}">
                <a16:creationId xmlns:a16="http://schemas.microsoft.com/office/drawing/2014/main" id="{865A2B47-CA93-4A60-E024-07F9BD2521EF}"/>
              </a:ext>
            </a:extLst>
          </p:cNvPr>
          <p:cNvSpPr txBox="1"/>
          <p:nvPr/>
        </p:nvSpPr>
        <p:spPr>
          <a:xfrm>
            <a:off x="9413422" y="3701653"/>
            <a:ext cx="2652226" cy="646331"/>
          </a:xfrm>
          <a:prstGeom prst="rect">
            <a:avLst/>
          </a:prstGeom>
          <a:noFill/>
        </p:spPr>
        <p:txBody>
          <a:bodyPr wrap="square">
            <a:spAutoFit/>
          </a:bodyPr>
          <a:lstStyle/>
          <a:p>
            <a:r>
              <a:rPr lang="en-GB" dirty="0">
                <a:hlinkClick r:id="rId4"/>
              </a:rPr>
              <a:t>1987: </a:t>
            </a:r>
            <a:r>
              <a:rPr lang="en-GB" dirty="0" err="1">
                <a:hlinkClick r:id="rId4"/>
              </a:rPr>
              <a:t>Brundtand</a:t>
            </a:r>
            <a:r>
              <a:rPr lang="en-GB" dirty="0">
                <a:hlinkClick r:id="rId4"/>
              </a:rPr>
              <a:t> Report</a:t>
            </a:r>
            <a:r>
              <a:rPr lang="en-GB" dirty="0"/>
              <a:t> – Our common Future </a:t>
            </a:r>
          </a:p>
        </p:txBody>
      </p:sp>
      <p:sp>
        <p:nvSpPr>
          <p:cNvPr id="6" name="TextBox 5">
            <a:extLst>
              <a:ext uri="{FF2B5EF4-FFF2-40B4-BE49-F238E27FC236}">
                <a16:creationId xmlns:a16="http://schemas.microsoft.com/office/drawing/2014/main" id="{95703416-7984-7708-383C-1E5AA6A6F9FF}"/>
              </a:ext>
            </a:extLst>
          </p:cNvPr>
          <p:cNvSpPr txBox="1"/>
          <p:nvPr/>
        </p:nvSpPr>
        <p:spPr>
          <a:xfrm>
            <a:off x="7371184" y="6204857"/>
            <a:ext cx="184731" cy="369332"/>
          </a:xfrm>
          <a:prstGeom prst="rect">
            <a:avLst/>
          </a:prstGeom>
          <a:noFill/>
        </p:spPr>
        <p:txBody>
          <a:bodyPr wrap="none" rtlCol="0">
            <a:spAutoFit/>
          </a:bodyPr>
          <a:lstStyle/>
          <a:p>
            <a:endParaRPr lang="en-GB" dirty="0"/>
          </a:p>
        </p:txBody>
      </p:sp>
      <p:sp>
        <p:nvSpPr>
          <p:cNvPr id="10" name="TextBox 9">
            <a:extLst>
              <a:ext uri="{FF2B5EF4-FFF2-40B4-BE49-F238E27FC236}">
                <a16:creationId xmlns:a16="http://schemas.microsoft.com/office/drawing/2014/main" id="{9E5FBF2C-5D56-B763-F20C-B952997C42C5}"/>
              </a:ext>
            </a:extLst>
          </p:cNvPr>
          <p:cNvSpPr txBox="1"/>
          <p:nvPr/>
        </p:nvSpPr>
        <p:spPr>
          <a:xfrm>
            <a:off x="9935029" y="2708498"/>
            <a:ext cx="1922106" cy="646331"/>
          </a:xfrm>
          <a:prstGeom prst="rect">
            <a:avLst/>
          </a:prstGeom>
          <a:noFill/>
        </p:spPr>
        <p:txBody>
          <a:bodyPr wrap="square" rtlCol="0">
            <a:spAutoFit/>
          </a:bodyPr>
          <a:lstStyle/>
          <a:p>
            <a:r>
              <a:rPr lang="en-GB" dirty="0"/>
              <a:t>United Nations, 2023</a:t>
            </a:r>
          </a:p>
        </p:txBody>
      </p:sp>
      <p:pic>
        <p:nvPicPr>
          <p:cNvPr id="1026" name="Picture 2" descr="What Is A Sustainability Statement? - UK Building Compliance">
            <a:extLst>
              <a:ext uri="{FF2B5EF4-FFF2-40B4-BE49-F238E27FC236}">
                <a16:creationId xmlns:a16="http://schemas.microsoft.com/office/drawing/2014/main" id="{C9AC342C-9385-853E-C75A-8D492647AE4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205604" y="440927"/>
            <a:ext cx="2482482" cy="21917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3626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4000" dirty="0">
                <a:latin typeface="Arial" panose="020B0604020202020204" pitchFamily="34" charset="0"/>
                <a:cs typeface="Arial" panose="020B0604020202020204" pitchFamily="34" charset="0"/>
              </a:rPr>
              <a:t>Definitions of </a:t>
            </a:r>
            <a:br>
              <a:rPr lang="en-US" sz="4000" dirty="0">
                <a:latin typeface="Arial" panose="020B0604020202020204" pitchFamily="34" charset="0"/>
                <a:cs typeface="Arial" panose="020B0604020202020204" pitchFamily="34" charset="0"/>
              </a:rPr>
            </a:br>
            <a:r>
              <a:rPr lang="en-GB" sz="4000" dirty="0">
                <a:latin typeface="Arial" panose="020B0604020202020204" pitchFamily="34" charset="0"/>
                <a:cs typeface="Arial" panose="020B0604020202020204" pitchFamily="34" charset="0"/>
              </a:rPr>
              <a:t>Sustainable Tourism</a:t>
            </a:r>
            <a:endParaRPr lang="en-US"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28650" y="1803400"/>
            <a:ext cx="9582150" cy="3886448"/>
          </a:xfrm>
        </p:spPr>
        <p:txBody>
          <a:bodyPr>
            <a:normAutofit fontScale="92500"/>
          </a:bodyPr>
          <a:lstStyle/>
          <a:p>
            <a:r>
              <a:rPr lang="en-GB" dirty="0">
                <a:solidFill>
                  <a:srgbClr val="0070C0"/>
                </a:solidFill>
                <a:latin typeface="Arial" panose="020B0604020202020204" pitchFamily="34" charset="0"/>
                <a:cs typeface="Arial" panose="020B0604020202020204" pitchFamily="34" charset="0"/>
              </a:rPr>
              <a:t>…“tourism that takes full account of its current and future economic, social and environmental impacts, addressing the needs of visitors, the industry, the environment and host communities.”</a:t>
            </a:r>
          </a:p>
          <a:p>
            <a:r>
              <a:rPr lang="en-GB" dirty="0">
                <a:latin typeface="Arial" panose="020B0604020202020204" pitchFamily="34" charset="0"/>
                <a:cs typeface="Arial" panose="020B0604020202020204" pitchFamily="34" charset="0"/>
              </a:rPr>
              <a:t>…sustainable tourism “refers to the environmental, economic, and socio-cultural aspects of tourism development, and a suitable balance must be established between these three dimensions to guarantee its long-term sustainability” </a:t>
            </a:r>
          </a:p>
          <a:p>
            <a:pPr marL="400050" lvl="1" indent="0">
              <a:buNone/>
            </a:pPr>
            <a:endParaRPr lang="en-GB" sz="1300" dirty="0">
              <a:latin typeface="Arial" panose="020B0604020202020204" pitchFamily="34" charset="0"/>
              <a:cs typeface="Arial" panose="020B0604020202020204" pitchFamily="34" charset="0"/>
            </a:endParaRPr>
          </a:p>
          <a:p>
            <a:pPr marL="400050" lvl="1" indent="0">
              <a:buNone/>
            </a:pPr>
            <a:r>
              <a:rPr lang="en-GB" sz="1700" dirty="0">
                <a:latin typeface="Arial" panose="020B0604020202020204" pitchFamily="34" charset="0"/>
                <a:cs typeface="Arial" panose="020B0604020202020204" pitchFamily="34" charset="0"/>
              </a:rPr>
              <a:t>(</a:t>
            </a:r>
            <a:r>
              <a:rPr lang="en-GB" sz="1700" dirty="0">
                <a:latin typeface="Arial" panose="020B0604020202020204" pitchFamily="34" charset="0"/>
                <a:cs typeface="Arial" panose="020B0604020202020204" pitchFamily="34" charset="0"/>
                <a:hlinkClick r:id="rId2"/>
              </a:rPr>
              <a:t>UNEP</a:t>
            </a:r>
            <a:r>
              <a:rPr lang="en-GB" sz="1700" dirty="0">
                <a:latin typeface="Arial" panose="020B0604020202020204" pitchFamily="34" charset="0"/>
                <a:cs typeface="Arial" panose="020B0604020202020204" pitchFamily="34" charset="0"/>
              </a:rPr>
              <a:t> &amp; </a:t>
            </a:r>
            <a:r>
              <a:rPr lang="en-GB" sz="1700" dirty="0">
                <a:latin typeface="Arial" panose="020B0604020202020204" pitchFamily="34" charset="0"/>
                <a:cs typeface="Arial" panose="020B0604020202020204" pitchFamily="34" charset="0"/>
                <a:hlinkClick r:id="rId3"/>
              </a:rPr>
              <a:t>UNWTO</a:t>
            </a:r>
            <a:r>
              <a:rPr lang="en-GB" sz="1700" dirty="0">
                <a:latin typeface="Arial" panose="020B0604020202020204" pitchFamily="34" charset="0"/>
                <a:cs typeface="Arial" panose="020B0604020202020204" pitchFamily="34" charset="0"/>
              </a:rPr>
              <a:t>, 2005: 11-12. </a:t>
            </a:r>
            <a:r>
              <a:rPr lang="en-GB" sz="1700" i="1" dirty="0">
                <a:latin typeface="Arial" panose="020B0604020202020204" pitchFamily="34" charset="0"/>
                <a:cs typeface="Arial" panose="020B0604020202020204" pitchFamily="34" charset="0"/>
              </a:rPr>
              <a:t>Making Tourism More Sustainable – A Guide for Policy Makers</a:t>
            </a:r>
            <a:r>
              <a:rPr lang="en-GB" sz="17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4321350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80FC30B-E7A8-F375-B89B-D00F9A6B0D0D}"/>
              </a:ext>
            </a:extLst>
          </p:cNvPr>
          <p:cNvSpPr>
            <a:spLocks noGrp="1"/>
          </p:cNvSpPr>
          <p:nvPr>
            <p:ph sz="half" idx="1"/>
          </p:nvPr>
        </p:nvSpPr>
        <p:spPr>
          <a:xfrm>
            <a:off x="838200" y="1825625"/>
            <a:ext cx="5156200" cy="3809862"/>
          </a:xfrm>
        </p:spPr>
        <p:txBody>
          <a:bodyPr>
            <a:normAutofit/>
          </a:bodyPr>
          <a:lstStyle/>
          <a:p>
            <a:r>
              <a:rPr lang="en-GB" dirty="0">
                <a:hlinkClick r:id="rId2"/>
              </a:rPr>
              <a:t>What Is Climate Change? | United Nations</a:t>
            </a:r>
            <a:endParaRPr lang="en-GB" dirty="0"/>
          </a:p>
          <a:p>
            <a:endParaRPr lang="en-GB" dirty="0"/>
          </a:p>
        </p:txBody>
      </p:sp>
      <p:pic>
        <p:nvPicPr>
          <p:cNvPr id="4" name="Picture 3">
            <a:extLst>
              <a:ext uri="{FF2B5EF4-FFF2-40B4-BE49-F238E27FC236}">
                <a16:creationId xmlns:a16="http://schemas.microsoft.com/office/drawing/2014/main" id="{DACC0291-2344-9E15-5468-9FCFB564FAD5}"/>
              </a:ext>
            </a:extLst>
          </p:cNvPr>
          <p:cNvPicPr>
            <a:picLocks noChangeAspect="1"/>
          </p:cNvPicPr>
          <p:nvPr/>
        </p:nvPicPr>
        <p:blipFill>
          <a:blip r:embed="rId3"/>
          <a:srcRect l="11309" r="12564" b="2"/>
          <a:stretch>
            <a:fillRect/>
          </a:stretch>
        </p:blipFill>
        <p:spPr>
          <a:xfrm>
            <a:off x="5508283" y="1874862"/>
            <a:ext cx="5156200" cy="3809862"/>
          </a:xfrm>
          <a:prstGeom prst="rect">
            <a:avLst/>
          </a:prstGeom>
          <a:noFill/>
        </p:spPr>
      </p:pic>
      <p:pic>
        <p:nvPicPr>
          <p:cNvPr id="5" name="Picture 4">
            <a:extLst>
              <a:ext uri="{FF2B5EF4-FFF2-40B4-BE49-F238E27FC236}">
                <a16:creationId xmlns:a16="http://schemas.microsoft.com/office/drawing/2014/main" id="{BC939D6A-BA9A-4FA9-0419-5ADAF91EDC4D}"/>
              </a:ext>
            </a:extLst>
          </p:cNvPr>
          <p:cNvPicPr>
            <a:picLocks noChangeAspect="1"/>
          </p:cNvPicPr>
          <p:nvPr/>
        </p:nvPicPr>
        <p:blipFill>
          <a:blip r:embed="rId4"/>
          <a:stretch>
            <a:fillRect/>
          </a:stretch>
        </p:blipFill>
        <p:spPr>
          <a:xfrm>
            <a:off x="635000" y="3236945"/>
            <a:ext cx="2818023" cy="2398542"/>
          </a:xfrm>
          <a:prstGeom prst="rect">
            <a:avLst/>
          </a:prstGeom>
        </p:spPr>
      </p:pic>
    </p:spTree>
    <p:extLst>
      <p:ext uri="{BB962C8B-B14F-4D97-AF65-F5344CB8AC3E}">
        <p14:creationId xmlns:p14="http://schemas.microsoft.com/office/powerpoint/2010/main" val="38154326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3F3FA-9BA8-4555-84D9-A62717BBB5B2}"/>
              </a:ext>
            </a:extLst>
          </p:cNvPr>
          <p:cNvSpPr>
            <a:spLocks noGrp="1"/>
          </p:cNvSpPr>
          <p:nvPr>
            <p:ph type="title"/>
          </p:nvPr>
        </p:nvSpPr>
        <p:spPr/>
        <p:txBody>
          <a:bodyPr/>
          <a:lstStyle/>
          <a:p>
            <a:r>
              <a:rPr lang="en-GB" b="1" dirty="0"/>
              <a:t>The History Of Sustainability</a:t>
            </a:r>
          </a:p>
        </p:txBody>
      </p:sp>
      <p:pic>
        <p:nvPicPr>
          <p:cNvPr id="4" name="Online Media 3" title="The History of Sustainability">
            <a:hlinkClick r:id="" action="ppaction://media"/>
            <a:extLst>
              <a:ext uri="{FF2B5EF4-FFF2-40B4-BE49-F238E27FC236}">
                <a16:creationId xmlns:a16="http://schemas.microsoft.com/office/drawing/2014/main" id="{72C1CC0E-4DA3-E881-030E-1568B1C806BE}"/>
              </a:ext>
            </a:extLst>
          </p:cNvPr>
          <p:cNvPicPr>
            <a:picLocks noGrp="1" noRot="1" noChangeAspect="1"/>
          </p:cNvPicPr>
          <p:nvPr>
            <p:ph idx="1"/>
            <a:videoFile r:link="rId1"/>
          </p:nvPr>
        </p:nvPicPr>
        <p:blipFill>
          <a:blip r:embed="rId3"/>
          <a:stretch>
            <a:fillRect/>
          </a:stretch>
        </p:blipFill>
        <p:spPr>
          <a:xfrm>
            <a:off x="2351088" y="1433513"/>
            <a:ext cx="7700962" cy="4351337"/>
          </a:xfrm>
          <a:prstGeom prst="rect">
            <a:avLst/>
          </a:prstGeom>
        </p:spPr>
      </p:pic>
    </p:spTree>
    <p:extLst>
      <p:ext uri="{BB962C8B-B14F-4D97-AF65-F5344CB8AC3E}">
        <p14:creationId xmlns:p14="http://schemas.microsoft.com/office/powerpoint/2010/main" val="358133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35225-71F5-D703-8807-4EE7578DD866}"/>
              </a:ext>
            </a:extLst>
          </p:cNvPr>
          <p:cNvSpPr txBox="1">
            <a:spLocks noGrp="1"/>
          </p:cNvSpPr>
          <p:nvPr>
            <p:ph type="title"/>
          </p:nvPr>
        </p:nvSpPr>
        <p:spPr>
          <a:xfrm>
            <a:off x="1097280" y="286600"/>
            <a:ext cx="5916771" cy="731163"/>
          </a:xfrm>
        </p:spPr>
        <p:txBody>
          <a:bodyPr anchorCtr="1"/>
          <a:lstStyle/>
          <a:p>
            <a:pPr lvl="0"/>
            <a:r>
              <a:rPr lang="en-GB" sz="4000"/>
              <a:t>Sustainability beginnings</a:t>
            </a:r>
          </a:p>
        </p:txBody>
      </p:sp>
      <p:sp>
        <p:nvSpPr>
          <p:cNvPr id="3" name="Rectangle 3">
            <a:extLst>
              <a:ext uri="{FF2B5EF4-FFF2-40B4-BE49-F238E27FC236}">
                <a16:creationId xmlns:a16="http://schemas.microsoft.com/office/drawing/2014/main" id="{25ED08AF-C355-92EA-BFEA-C8B728C3AE10}"/>
              </a:ext>
            </a:extLst>
          </p:cNvPr>
          <p:cNvSpPr txBox="1">
            <a:spLocks noGrp="1"/>
          </p:cNvSpPr>
          <p:nvPr>
            <p:ph idx="1"/>
          </p:nvPr>
        </p:nvSpPr>
        <p:spPr>
          <a:xfrm>
            <a:off x="157395" y="1114696"/>
            <a:ext cx="8385714" cy="4896485"/>
          </a:xfrm>
        </p:spPr>
        <p:txBody>
          <a:bodyPr/>
          <a:lstStyle/>
          <a:p>
            <a:pPr lvl="0">
              <a:lnSpc>
                <a:spcPct val="100000"/>
              </a:lnSpc>
            </a:pPr>
            <a:r>
              <a:rPr lang="en-US" sz="2000" dirty="0"/>
              <a:t>It has been noted that ‘environmental concerns have now moved from being a fringe issue to becoming a major socio-economic issue’ (Sandhu, Ozanne, Smallman and Cullen, 2010: 356).  </a:t>
            </a:r>
          </a:p>
          <a:p>
            <a:pPr lvl="0">
              <a:lnSpc>
                <a:spcPct val="100000"/>
              </a:lnSpc>
            </a:pPr>
            <a:r>
              <a:rPr lang="en-GB" sz="2000" dirty="0"/>
              <a:t>The year 2007 was a major milestone in marking what was achieved in the area of sustainable development and recording effort, for example, </a:t>
            </a:r>
            <a:r>
              <a:rPr lang="en-US" sz="2000" dirty="0"/>
              <a:t>the authoritative 2007 United Nations Environment </a:t>
            </a:r>
            <a:r>
              <a:rPr lang="en-US" sz="2000" dirty="0" err="1"/>
              <a:t>Programme</a:t>
            </a:r>
            <a:r>
              <a:rPr lang="en-US" sz="2000" dirty="0"/>
              <a:t> (UNEP) report called the </a:t>
            </a:r>
          </a:p>
          <a:p>
            <a:pPr marL="0" lvl="0" indent="0">
              <a:lnSpc>
                <a:spcPct val="100000"/>
              </a:lnSpc>
              <a:buNone/>
            </a:pPr>
            <a:r>
              <a:rPr lang="en-US" sz="2000" b="1" dirty="0"/>
              <a:t>Global Environment Outlook 4: Summary for Decision Makers. </a:t>
            </a:r>
          </a:p>
          <a:p>
            <a:pPr marL="0" lvl="0" indent="0">
              <a:lnSpc>
                <a:spcPct val="100000"/>
              </a:lnSpc>
              <a:buNone/>
            </a:pPr>
            <a:r>
              <a:rPr lang="en-GB" sz="2000" i="1" dirty="0"/>
              <a:t>Humankind depends on the environment, which is critical for both development and human well-being. Natural resources – compared to financial, material and human resources – are the foundation for much of the wealth of countries. </a:t>
            </a:r>
          </a:p>
          <a:p>
            <a:pPr marL="0" lvl="0" indent="0">
              <a:lnSpc>
                <a:spcPct val="100000"/>
              </a:lnSpc>
              <a:buNone/>
            </a:pPr>
            <a:r>
              <a:rPr lang="en-GB" sz="2000" i="1" dirty="0"/>
              <a:t>Environmental change can affect people’s </a:t>
            </a:r>
            <a:r>
              <a:rPr lang="en-GB" sz="2000" b="1" i="1" dirty="0"/>
              <a:t>security, health, social relations and material needs.</a:t>
            </a:r>
          </a:p>
        </p:txBody>
      </p:sp>
      <p:pic>
        <p:nvPicPr>
          <p:cNvPr id="4" name="Picture 3">
            <a:extLst>
              <a:ext uri="{FF2B5EF4-FFF2-40B4-BE49-F238E27FC236}">
                <a16:creationId xmlns:a16="http://schemas.microsoft.com/office/drawing/2014/main" id="{5E46029C-164D-460E-7472-AE5DCA275A89}"/>
              </a:ext>
            </a:extLst>
          </p:cNvPr>
          <p:cNvPicPr>
            <a:picLocks noChangeAspect="1"/>
          </p:cNvPicPr>
          <p:nvPr/>
        </p:nvPicPr>
        <p:blipFill>
          <a:blip r:embed="rId3"/>
          <a:stretch>
            <a:fillRect/>
          </a:stretch>
        </p:blipFill>
        <p:spPr>
          <a:xfrm>
            <a:off x="8613199" y="1357911"/>
            <a:ext cx="3169767" cy="3997080"/>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C75EA-C79B-0834-E597-46B1FF137096}"/>
              </a:ext>
            </a:extLst>
          </p:cNvPr>
          <p:cNvSpPr>
            <a:spLocks noGrp="1"/>
          </p:cNvSpPr>
          <p:nvPr>
            <p:ph type="title"/>
          </p:nvPr>
        </p:nvSpPr>
        <p:spPr/>
        <p:txBody>
          <a:bodyPr/>
          <a:lstStyle/>
          <a:p>
            <a:r>
              <a:rPr lang="en-GB" b="1" dirty="0"/>
              <a:t>The Courtauld commitment 2030</a:t>
            </a:r>
            <a:endParaRPr lang="en-GB" dirty="0"/>
          </a:p>
        </p:txBody>
      </p:sp>
      <p:sp>
        <p:nvSpPr>
          <p:cNvPr id="3" name="Content Placeholder 2">
            <a:extLst>
              <a:ext uri="{FF2B5EF4-FFF2-40B4-BE49-F238E27FC236}">
                <a16:creationId xmlns:a16="http://schemas.microsoft.com/office/drawing/2014/main" id="{03706352-EBC1-1349-D5DF-304AE6C8D768}"/>
              </a:ext>
            </a:extLst>
          </p:cNvPr>
          <p:cNvSpPr>
            <a:spLocks noGrp="1"/>
          </p:cNvSpPr>
          <p:nvPr>
            <p:ph idx="1"/>
          </p:nvPr>
        </p:nvSpPr>
        <p:spPr>
          <a:xfrm>
            <a:off x="180621" y="1451728"/>
            <a:ext cx="10914099" cy="4125545"/>
          </a:xfrm>
        </p:spPr>
        <p:txBody>
          <a:bodyPr>
            <a:noAutofit/>
          </a:bodyPr>
          <a:lstStyle/>
          <a:p>
            <a:endParaRPr lang="en-GB" sz="1400" b="0" i="0" dirty="0">
              <a:solidFill>
                <a:srgbClr val="000000"/>
              </a:solidFill>
              <a:effectLst/>
            </a:endParaRPr>
          </a:p>
          <a:p>
            <a:pPr>
              <a:lnSpc>
                <a:spcPct val="100000"/>
              </a:lnSpc>
            </a:pPr>
            <a:r>
              <a:rPr lang="en-GB" sz="2400" b="0" i="0" dirty="0">
                <a:solidFill>
                  <a:srgbClr val="000000"/>
                </a:solidFill>
                <a:effectLst/>
                <a:cs typeface="Arial" panose="020B0604020202020204" pitchFamily="34" charset="0"/>
              </a:rPr>
              <a:t>A series of </a:t>
            </a:r>
            <a:r>
              <a:rPr lang="en-GB" sz="2400" b="1" dirty="0">
                <a:solidFill>
                  <a:srgbClr val="000000"/>
                </a:solidFill>
                <a:effectLst/>
                <a:cs typeface="Arial" panose="020B0604020202020204" pitchFamily="34" charset="0"/>
              </a:rPr>
              <a:t>voluntary </a:t>
            </a:r>
            <a:r>
              <a:rPr lang="en-GB" sz="2400" dirty="0">
                <a:solidFill>
                  <a:srgbClr val="000000"/>
                </a:solidFill>
                <a:effectLst/>
                <a:cs typeface="Arial" panose="020B0604020202020204" pitchFamily="34" charset="0"/>
              </a:rPr>
              <a:t>agreements beginning in </a:t>
            </a:r>
            <a:r>
              <a:rPr lang="en-GB" sz="2400" b="1" dirty="0">
                <a:solidFill>
                  <a:srgbClr val="000000"/>
                </a:solidFill>
                <a:effectLst/>
                <a:cs typeface="Arial" panose="020B0604020202020204" pitchFamily="34" charset="0"/>
              </a:rPr>
              <a:t>2005 </a:t>
            </a:r>
            <a:r>
              <a:rPr lang="en-GB" sz="2400" dirty="0">
                <a:solidFill>
                  <a:srgbClr val="000000"/>
                </a:solidFill>
                <a:effectLst/>
                <a:cs typeface="Arial" panose="020B0604020202020204" pitchFamily="34" charset="0"/>
              </a:rPr>
              <a:t>that enables collaborative action across the entire </a:t>
            </a:r>
            <a:r>
              <a:rPr lang="en-GB" sz="2400" b="1" dirty="0">
                <a:solidFill>
                  <a:srgbClr val="000000"/>
                </a:solidFill>
                <a:effectLst/>
                <a:cs typeface="Arial" panose="020B0604020202020204" pitchFamily="34" charset="0"/>
              </a:rPr>
              <a:t>UK food chain </a:t>
            </a:r>
            <a:r>
              <a:rPr lang="en-GB" sz="2400" dirty="0">
                <a:solidFill>
                  <a:srgbClr val="000000"/>
                </a:solidFill>
                <a:effectLst/>
                <a:cs typeface="Arial" panose="020B0604020202020204" pitchFamily="34" charset="0"/>
              </a:rPr>
              <a:t>to deliver farm-to-fork reductions in </a:t>
            </a:r>
            <a:r>
              <a:rPr lang="en-GB" sz="2400" b="1" dirty="0">
                <a:solidFill>
                  <a:srgbClr val="000000"/>
                </a:solidFill>
                <a:effectLst/>
                <a:cs typeface="Arial" panose="020B0604020202020204" pitchFamily="34" charset="0"/>
              </a:rPr>
              <a:t>food waste, greenhouse gas </a:t>
            </a:r>
            <a:r>
              <a:rPr lang="en-GB" sz="2400" dirty="0">
                <a:solidFill>
                  <a:srgbClr val="000000"/>
                </a:solidFill>
                <a:effectLst/>
                <a:cs typeface="Arial" panose="020B0604020202020204" pitchFamily="34" charset="0"/>
              </a:rPr>
              <a:t>(GHG) emissions and </a:t>
            </a:r>
            <a:r>
              <a:rPr lang="en-GB" sz="2400" b="1" dirty="0">
                <a:solidFill>
                  <a:srgbClr val="000000"/>
                </a:solidFill>
                <a:effectLst/>
                <a:cs typeface="Arial" panose="020B0604020202020204" pitchFamily="34" charset="0"/>
              </a:rPr>
              <a:t>water</a:t>
            </a:r>
            <a:r>
              <a:rPr lang="en-GB" sz="2400" dirty="0">
                <a:solidFill>
                  <a:srgbClr val="000000"/>
                </a:solidFill>
                <a:effectLst/>
                <a:cs typeface="Arial" panose="020B0604020202020204" pitchFamily="34" charset="0"/>
              </a:rPr>
              <a:t>  that will help the UK food and drink sector </a:t>
            </a:r>
            <a:r>
              <a:rPr lang="en-GB" sz="2400" b="1" dirty="0">
                <a:solidFill>
                  <a:srgbClr val="000000"/>
                </a:solidFill>
                <a:effectLst/>
                <a:cs typeface="Arial" panose="020B0604020202020204" pitchFamily="34" charset="0"/>
              </a:rPr>
              <a:t>achieve</a:t>
            </a:r>
            <a:r>
              <a:rPr lang="en-GB" sz="2400" dirty="0">
                <a:solidFill>
                  <a:srgbClr val="000000"/>
                </a:solidFill>
                <a:effectLst/>
                <a:cs typeface="Arial" panose="020B0604020202020204" pitchFamily="34" charset="0"/>
              </a:rPr>
              <a:t> global environmental goals.</a:t>
            </a:r>
            <a:r>
              <a:rPr lang="en-GB" sz="2400" dirty="0">
                <a:solidFill>
                  <a:srgbClr val="000000"/>
                </a:solidFill>
                <a:cs typeface="Arial" panose="020B0604020202020204" pitchFamily="34" charset="0"/>
              </a:rPr>
              <a:t> </a:t>
            </a:r>
            <a:r>
              <a:rPr lang="en-GB" sz="2400" b="0" i="0" dirty="0">
                <a:solidFill>
                  <a:srgbClr val="000000"/>
                </a:solidFill>
                <a:effectLst/>
                <a:cs typeface="Arial" panose="020B0604020202020204" pitchFamily="34" charset="0"/>
              </a:rPr>
              <a:t>funded by </a:t>
            </a:r>
            <a:r>
              <a:rPr lang="en-GB" sz="2400" b="1" i="0" dirty="0">
                <a:solidFill>
                  <a:srgbClr val="000000"/>
                </a:solidFill>
                <a:effectLst/>
                <a:cs typeface="Arial" panose="020B0604020202020204" pitchFamily="34" charset="0"/>
              </a:rPr>
              <a:t>UK Governments </a:t>
            </a:r>
            <a:r>
              <a:rPr lang="en-GB" sz="2400" b="0" i="0" dirty="0">
                <a:solidFill>
                  <a:srgbClr val="000000"/>
                </a:solidFill>
                <a:effectLst/>
                <a:cs typeface="Arial" panose="020B0604020202020204" pitchFamily="34" charset="0"/>
              </a:rPr>
              <a:t>and the </a:t>
            </a:r>
            <a:r>
              <a:rPr lang="en-GB" sz="2400" b="1" i="0" dirty="0">
                <a:solidFill>
                  <a:srgbClr val="000000"/>
                </a:solidFill>
                <a:effectLst/>
                <a:cs typeface="Arial" panose="020B0604020202020204" pitchFamily="34" charset="0"/>
              </a:rPr>
              <a:t>food sector</a:t>
            </a:r>
            <a:r>
              <a:rPr lang="en-GB" sz="2400" b="0" i="0" dirty="0">
                <a:solidFill>
                  <a:srgbClr val="000000"/>
                </a:solidFill>
                <a:effectLst/>
                <a:cs typeface="Arial" panose="020B0604020202020204" pitchFamily="34" charset="0"/>
              </a:rPr>
              <a:t>, and delivered by </a:t>
            </a:r>
            <a:r>
              <a:rPr lang="en-GB" sz="2400" b="1" i="0" dirty="0">
                <a:solidFill>
                  <a:srgbClr val="000000"/>
                </a:solidFill>
                <a:effectLst/>
                <a:cs typeface="Arial" panose="020B0604020202020204" pitchFamily="34" charset="0"/>
              </a:rPr>
              <a:t>WRAP </a:t>
            </a:r>
            <a:r>
              <a:rPr lang="en-GB" sz="2400" dirty="0"/>
              <a:t>(Waste &amp; Resources Action Programme).m                                                                                                                                                                                                                                                                                                                                                                                                                                                                                                                                                                                                                                                                                                                                                                                                                                                                                                                                                                                                                                                                                                                                                                                                                                                                                                                                                                                                                                                                                                                                                                                                                                                                                                                                                                                                                                                                                                                                                                                                                                                                                                                                                                                                                                                                                                                                                                                                                                                                                                                                                                                                                                                                                                                                                                                                                                                                                                                                                                                                                                                                                                                                                                                                                                                                                                                                                                                                                                                                                                                                                                                                                                                                                                                                                                                                                                                                                                                                                                                                                                                                                                                                                                                                                                                                                                                                                                                                                                                                                                                                                                                                                                                                                                                                                                                                                                                                                                                                                                                                                                                                                                                                                                                                                                                                                                                                                                                                                                                                                                                                                                                                                                                                                                                                                                                                                                                                                                                                                                                                                                                                                                                                                                                                                                                                                                                                                                                                                                                                                                                                                                                                                                </a:t>
            </a:r>
            <a:endParaRPr lang="en-GB" sz="2400" b="1" i="0" dirty="0">
              <a:solidFill>
                <a:srgbClr val="000000"/>
              </a:solidFill>
              <a:effectLst/>
              <a:cs typeface="Arial" panose="020B0604020202020204" pitchFamily="34" charset="0"/>
            </a:endParaRPr>
          </a:p>
          <a:p>
            <a:pPr>
              <a:lnSpc>
                <a:spcPct val="100000"/>
              </a:lnSpc>
              <a:buFont typeface="Wingdings" panose="05000000000000000000" pitchFamily="2" charset="2"/>
              <a:buChar char="§"/>
            </a:pPr>
            <a:r>
              <a:rPr lang="en-GB" sz="2400" b="1" i="0" dirty="0">
                <a:solidFill>
                  <a:srgbClr val="323232"/>
                </a:solidFill>
                <a:effectLst/>
                <a:cs typeface="Arial" panose="020B0604020202020204" pitchFamily="34" charset="0"/>
              </a:rPr>
              <a:t>The </a:t>
            </a:r>
            <a:r>
              <a:rPr lang="en-GB" sz="2400" b="1" i="0" u="none" strike="noStrike" dirty="0">
                <a:solidFill>
                  <a:schemeClr val="tx1"/>
                </a:solidFill>
                <a:effectLst/>
                <a:cs typeface="Arial" panose="020B0604020202020204" pitchFamily="34" charset="0"/>
              </a:rPr>
              <a:t>Hospitality and Food Service Agreement  2012 – launched by WRAP </a:t>
            </a:r>
          </a:p>
          <a:p>
            <a:pPr>
              <a:lnSpc>
                <a:spcPct val="100000"/>
              </a:lnSpc>
            </a:pPr>
            <a:r>
              <a:rPr lang="en-GB" sz="2400" dirty="0">
                <a:solidFill>
                  <a:srgbClr val="323232"/>
                </a:solidFill>
                <a:cs typeface="Arial" panose="020B0604020202020204" pitchFamily="34" charset="0"/>
              </a:rPr>
              <a:t>A</a:t>
            </a:r>
            <a:r>
              <a:rPr lang="en-GB" sz="2400" b="0" i="0" dirty="0">
                <a:solidFill>
                  <a:srgbClr val="323232"/>
                </a:solidFill>
                <a:effectLst/>
                <a:cs typeface="Arial" panose="020B0604020202020204" pitchFamily="34" charset="0"/>
              </a:rPr>
              <a:t>n ambitious, </a:t>
            </a:r>
            <a:r>
              <a:rPr lang="en-GB" sz="2400" b="1" i="0" dirty="0">
                <a:solidFill>
                  <a:srgbClr val="323232"/>
                </a:solidFill>
                <a:effectLst/>
                <a:cs typeface="Arial" panose="020B0604020202020204" pitchFamily="34" charset="0"/>
              </a:rPr>
              <a:t>three-year</a:t>
            </a:r>
            <a:r>
              <a:rPr lang="en-GB" sz="2400" b="0" i="0" dirty="0">
                <a:solidFill>
                  <a:srgbClr val="323232"/>
                </a:solidFill>
                <a:effectLst/>
                <a:cs typeface="Arial" panose="020B0604020202020204" pitchFamily="34" charset="0"/>
              </a:rPr>
              <a:t> voluntary agreement  over 230 leading hospitality signatories covering approximately 25% of the UK sector (calculated by food and drink sales, including wholesale and distribution). A number of these organisations are continuing to work under the </a:t>
            </a:r>
            <a:r>
              <a:rPr lang="en-GB" sz="2400" b="0" i="0" dirty="0">
                <a:solidFill>
                  <a:schemeClr val="tx1"/>
                </a:solidFill>
                <a:effectLst/>
                <a:cs typeface="Arial" panose="020B0604020202020204" pitchFamily="34" charset="0"/>
              </a:rPr>
              <a:t>Courtauld Commitment.</a:t>
            </a:r>
          </a:p>
        </p:txBody>
      </p:sp>
      <p:pic>
        <p:nvPicPr>
          <p:cNvPr id="5" name="Picture 4">
            <a:extLst>
              <a:ext uri="{FF2B5EF4-FFF2-40B4-BE49-F238E27FC236}">
                <a16:creationId xmlns:a16="http://schemas.microsoft.com/office/drawing/2014/main" id="{30C4C1DD-E7AA-9E46-4C43-70CE7E2A6AA4}"/>
              </a:ext>
            </a:extLst>
          </p:cNvPr>
          <p:cNvPicPr>
            <a:picLocks noChangeAspect="1"/>
          </p:cNvPicPr>
          <p:nvPr/>
        </p:nvPicPr>
        <p:blipFill>
          <a:blip r:embed="rId3"/>
          <a:stretch>
            <a:fillRect/>
          </a:stretch>
        </p:blipFill>
        <p:spPr>
          <a:xfrm>
            <a:off x="10369551" y="110066"/>
            <a:ext cx="1641828" cy="1641828"/>
          </a:xfrm>
          <a:prstGeom prst="rect">
            <a:avLst/>
          </a:prstGeom>
        </p:spPr>
      </p:pic>
      <p:sp>
        <p:nvSpPr>
          <p:cNvPr id="7" name="TextBox 6">
            <a:extLst>
              <a:ext uri="{FF2B5EF4-FFF2-40B4-BE49-F238E27FC236}">
                <a16:creationId xmlns:a16="http://schemas.microsoft.com/office/drawing/2014/main" id="{C5DAE3E3-C642-E08F-E05B-41358CC3B8DE}"/>
              </a:ext>
            </a:extLst>
          </p:cNvPr>
          <p:cNvSpPr txBox="1"/>
          <p:nvPr/>
        </p:nvSpPr>
        <p:spPr>
          <a:xfrm>
            <a:off x="10615457" y="1761081"/>
            <a:ext cx="1476686" cy="369332"/>
          </a:xfrm>
          <a:prstGeom prst="rect">
            <a:avLst/>
          </a:prstGeom>
          <a:noFill/>
        </p:spPr>
        <p:txBody>
          <a:bodyPr wrap="none" rtlCol="0">
            <a:spAutoFit/>
          </a:bodyPr>
          <a:lstStyle/>
          <a:p>
            <a:r>
              <a:rPr lang="en-GB" dirty="0"/>
              <a:t>(WRAP,2022)</a:t>
            </a:r>
          </a:p>
        </p:txBody>
      </p:sp>
    </p:spTree>
    <p:extLst>
      <p:ext uri="{BB962C8B-B14F-4D97-AF65-F5344CB8AC3E}">
        <p14:creationId xmlns:p14="http://schemas.microsoft.com/office/powerpoint/2010/main" val="3312717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2390A-7DFB-E025-3DCB-5930302E9C8D}"/>
              </a:ext>
            </a:extLst>
          </p:cNvPr>
          <p:cNvSpPr>
            <a:spLocks noGrp="1"/>
          </p:cNvSpPr>
          <p:nvPr>
            <p:ph type="title"/>
          </p:nvPr>
        </p:nvSpPr>
        <p:spPr/>
        <p:txBody>
          <a:bodyPr/>
          <a:lstStyle/>
          <a:p>
            <a:r>
              <a:rPr lang="en-GB" b="1" dirty="0"/>
              <a:t>The Courtauld commitment 2030</a:t>
            </a:r>
            <a:endParaRPr lang="en-GB" dirty="0"/>
          </a:p>
        </p:txBody>
      </p:sp>
      <p:sp>
        <p:nvSpPr>
          <p:cNvPr id="3" name="Content Placeholder 2">
            <a:extLst>
              <a:ext uri="{FF2B5EF4-FFF2-40B4-BE49-F238E27FC236}">
                <a16:creationId xmlns:a16="http://schemas.microsoft.com/office/drawing/2014/main" id="{B98B2DA1-A21B-C543-CD99-464ACCA0EDBA}"/>
              </a:ext>
            </a:extLst>
          </p:cNvPr>
          <p:cNvSpPr>
            <a:spLocks noGrp="1"/>
          </p:cNvSpPr>
          <p:nvPr>
            <p:ph idx="1"/>
          </p:nvPr>
        </p:nvSpPr>
        <p:spPr/>
        <p:txBody>
          <a:bodyPr>
            <a:normAutofit fontScale="85000" lnSpcReduction="10000"/>
          </a:bodyPr>
          <a:lstStyle/>
          <a:p>
            <a:r>
              <a:rPr lang="en-GB" dirty="0"/>
              <a:t>The idea is to reduce environmental impacts (waste, greenhouse gases, water use) associated with food &amp; drink, from production through to consumption. </a:t>
            </a:r>
          </a:p>
          <a:p>
            <a:r>
              <a:rPr lang="en-GB" dirty="0"/>
              <a:t>‘We cannot meet vital climate targets if we do not take action to transform our food system into something completely different. That is the mission we have embarked on with our partners in the </a:t>
            </a:r>
            <a:r>
              <a:rPr lang="en-GB" dirty="0" err="1"/>
              <a:t>the</a:t>
            </a:r>
            <a:r>
              <a:rPr lang="en-GB" dirty="0"/>
              <a:t> Courtauld Commitment 2030’</a:t>
            </a:r>
          </a:p>
          <a:p>
            <a:r>
              <a:rPr lang="en-GB" dirty="0"/>
              <a:t>Targets:</a:t>
            </a:r>
          </a:p>
          <a:p>
            <a:r>
              <a:rPr lang="en-GB" dirty="0"/>
              <a:t>Reduce food &amp; drink waste in the UK by </a:t>
            </a:r>
            <a:r>
              <a:rPr lang="en-GB" b="1" dirty="0"/>
              <a:t>20%</a:t>
            </a:r>
            <a:r>
              <a:rPr lang="en-GB" dirty="0"/>
              <a:t> </a:t>
            </a:r>
            <a:br>
              <a:rPr lang="en-GB" dirty="0"/>
            </a:br>
            <a:r>
              <a:rPr lang="en-GB" dirty="0"/>
              <a:t>• Reduce greenhouse gas (GHG) intensity of food &amp; drink consumed by </a:t>
            </a:r>
            <a:r>
              <a:rPr lang="en-GB" b="1" dirty="0"/>
              <a:t>20%</a:t>
            </a:r>
            <a:r>
              <a:rPr lang="en-GB" dirty="0"/>
              <a:t> </a:t>
            </a:r>
            <a:br>
              <a:rPr lang="en-GB" dirty="0"/>
            </a:br>
            <a:r>
              <a:rPr lang="en-GB" dirty="0"/>
              <a:t>• Reduce impact associated with water use in the supply chain</a:t>
            </a:r>
          </a:p>
          <a:p>
            <a:endParaRPr lang="en-GB" dirty="0"/>
          </a:p>
        </p:txBody>
      </p:sp>
    </p:spTree>
    <p:extLst>
      <p:ext uri="{BB962C8B-B14F-4D97-AF65-F5344CB8AC3E}">
        <p14:creationId xmlns:p14="http://schemas.microsoft.com/office/powerpoint/2010/main" val="29816573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145E1-FA2E-9E66-72EF-7CA0A95BE024}"/>
              </a:ext>
            </a:extLst>
          </p:cNvPr>
          <p:cNvSpPr>
            <a:spLocks noGrp="1"/>
          </p:cNvSpPr>
          <p:nvPr>
            <p:ph type="title"/>
          </p:nvPr>
        </p:nvSpPr>
        <p:spPr/>
        <p:txBody>
          <a:bodyPr/>
          <a:lstStyle/>
          <a:p>
            <a:r>
              <a:rPr lang="en-GB" dirty="0"/>
              <a:t>Why It Matters / What It Achieves</a:t>
            </a:r>
          </a:p>
        </p:txBody>
      </p:sp>
      <p:sp>
        <p:nvSpPr>
          <p:cNvPr id="3" name="Content Placeholder 2">
            <a:extLst>
              <a:ext uri="{FF2B5EF4-FFF2-40B4-BE49-F238E27FC236}">
                <a16:creationId xmlns:a16="http://schemas.microsoft.com/office/drawing/2014/main" id="{9DFF08DC-D316-8E1A-EEB2-D47B00D2393D}"/>
              </a:ext>
            </a:extLst>
          </p:cNvPr>
          <p:cNvSpPr>
            <a:spLocks noGrp="1"/>
          </p:cNvSpPr>
          <p:nvPr>
            <p:ph idx="1"/>
          </p:nvPr>
        </p:nvSpPr>
        <p:spPr/>
        <p:txBody>
          <a:bodyPr/>
          <a:lstStyle/>
          <a:p>
            <a:r>
              <a:rPr lang="en-GB" dirty="0"/>
              <a:t>Helps align business practices with global sustainability goals, e.g. </a:t>
            </a:r>
            <a:r>
              <a:rPr lang="en-GB" b="1" dirty="0"/>
              <a:t>SDG 12.3</a:t>
            </a:r>
            <a:r>
              <a:rPr lang="en-GB" dirty="0"/>
              <a:t> (reduce food waste), SDG 6 (clean water &amp; sanitation), other climate‐related SDGs.</a:t>
            </a:r>
          </a:p>
          <a:p>
            <a:r>
              <a:rPr lang="en-GB" dirty="0"/>
              <a:t>Demonstrates how collective action (across sectors) can push systemic change — supply chains, consumer behaviour, resource management.</a:t>
            </a:r>
          </a:p>
          <a:p>
            <a:r>
              <a:rPr lang="en-GB" dirty="0"/>
              <a:t>Impacts: apart from environmental ones, there are economic benefits — saving resources, reducing costs, improving resilience.</a:t>
            </a:r>
          </a:p>
        </p:txBody>
      </p:sp>
    </p:spTree>
    <p:extLst>
      <p:ext uri="{BB962C8B-B14F-4D97-AF65-F5344CB8AC3E}">
        <p14:creationId xmlns:p14="http://schemas.microsoft.com/office/powerpoint/2010/main" val="13938751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CDA92-EC1A-CA19-3014-AC4E4045CB91}"/>
              </a:ext>
            </a:extLst>
          </p:cNvPr>
          <p:cNvSpPr>
            <a:spLocks noGrp="1"/>
          </p:cNvSpPr>
          <p:nvPr>
            <p:ph type="title"/>
          </p:nvPr>
        </p:nvSpPr>
        <p:spPr>
          <a:xfrm>
            <a:off x="838200" y="365127"/>
            <a:ext cx="10515600" cy="661816"/>
          </a:xfrm>
        </p:spPr>
        <p:txBody>
          <a:bodyPr>
            <a:normAutofit/>
          </a:bodyPr>
          <a:lstStyle/>
          <a:p>
            <a:r>
              <a:rPr lang="en-GB" sz="4000" b="1" dirty="0"/>
              <a:t>How It Relates to Sustainable Tourism</a:t>
            </a:r>
          </a:p>
        </p:txBody>
      </p:sp>
      <p:sp>
        <p:nvSpPr>
          <p:cNvPr id="3" name="Content Placeholder 2">
            <a:extLst>
              <a:ext uri="{FF2B5EF4-FFF2-40B4-BE49-F238E27FC236}">
                <a16:creationId xmlns:a16="http://schemas.microsoft.com/office/drawing/2014/main" id="{14F21BF9-F391-9995-6400-6499FDB090A8}"/>
              </a:ext>
            </a:extLst>
          </p:cNvPr>
          <p:cNvSpPr>
            <a:spLocks noGrp="1"/>
          </p:cNvSpPr>
          <p:nvPr>
            <p:ph idx="1"/>
          </p:nvPr>
        </p:nvSpPr>
        <p:spPr>
          <a:xfrm>
            <a:off x="154745" y="1026943"/>
            <a:ext cx="11816861" cy="5127671"/>
          </a:xfrm>
        </p:spPr>
        <p:txBody>
          <a:bodyPr>
            <a:normAutofit fontScale="62500" lnSpcReduction="20000"/>
          </a:bodyPr>
          <a:lstStyle/>
          <a:p>
            <a:pPr>
              <a:lnSpc>
                <a:spcPct val="120000"/>
              </a:lnSpc>
            </a:pPr>
            <a:r>
              <a:rPr lang="en-GB" sz="3400" b="1" dirty="0"/>
              <a:t>Hospitality &amp; Food Service</a:t>
            </a:r>
            <a:r>
              <a:rPr lang="en-GB" sz="3400" dirty="0"/>
              <a:t>: Hotels, restaurants, cruise ships etc. are major consumers of food &amp; drink. Reducing waste, sourcing sustainably, managing water &amp; energy use in kitchens etc. is directly relevant.</a:t>
            </a:r>
          </a:p>
          <a:p>
            <a:pPr>
              <a:lnSpc>
                <a:spcPct val="120000"/>
              </a:lnSpc>
            </a:pPr>
            <a:r>
              <a:rPr lang="en-GB" sz="3400" b="1" dirty="0"/>
              <a:t>Supply Chains &amp; Sourcing</a:t>
            </a:r>
            <a:r>
              <a:rPr lang="en-GB" sz="3400" dirty="0"/>
              <a:t>: Often in tourism, food is imported or locally sourced; sustainable sourcing reduces environmental impact, helps communities, reduces carbon emissions (transport, preservation etc.).</a:t>
            </a:r>
          </a:p>
          <a:p>
            <a:pPr>
              <a:lnSpc>
                <a:spcPct val="120000"/>
              </a:lnSpc>
            </a:pPr>
            <a:r>
              <a:rPr lang="en-GB" sz="3400" b="1" dirty="0"/>
              <a:t>Water Use</a:t>
            </a:r>
            <a:r>
              <a:rPr lang="en-GB" sz="3400" dirty="0"/>
              <a:t>: Tourism in many places is water‐intensive (resorts, lodges, attractions). Learning how to source via sustainable water management (as in Courtauld’s newer targets) can be adapted.</a:t>
            </a:r>
          </a:p>
          <a:p>
            <a:pPr>
              <a:lnSpc>
                <a:spcPct val="120000"/>
              </a:lnSpc>
            </a:pPr>
            <a:r>
              <a:rPr lang="en-GB" sz="3400" b="1" dirty="0"/>
              <a:t>Behaviour Change / Consumer Awareness</a:t>
            </a:r>
            <a:r>
              <a:rPr lang="en-GB" sz="3400" dirty="0"/>
              <a:t>: Tourists’ behaviours (i.e. food waste, choice of dining, food packaging) matter. Commitments like this can inspire policies in tourism (e.g. hotels offering less waste, encouraging “take only what you consume”, composting etc.).</a:t>
            </a:r>
          </a:p>
          <a:p>
            <a:pPr>
              <a:lnSpc>
                <a:spcPct val="120000"/>
              </a:lnSpc>
            </a:pPr>
            <a:r>
              <a:rPr lang="en-GB" sz="3400" b="1" dirty="0"/>
              <a:t>Policy and Voluntary Agreements</a:t>
            </a:r>
            <a:r>
              <a:rPr lang="en-GB" sz="3400" dirty="0"/>
              <a:t>: Shows one model for how governments/organisations/businesses may collaborate in tourism to set voluntary sustainability targets, monitor, report. Could be useful to compare with tourism sector pacts.</a:t>
            </a:r>
          </a:p>
          <a:p>
            <a:endParaRPr lang="en-GB" dirty="0"/>
          </a:p>
        </p:txBody>
      </p:sp>
    </p:spTree>
    <p:extLst>
      <p:ext uri="{BB962C8B-B14F-4D97-AF65-F5344CB8AC3E}">
        <p14:creationId xmlns:p14="http://schemas.microsoft.com/office/powerpoint/2010/main" val="3647215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7F394-2FA2-2972-5F49-07F8983D8B5A}"/>
              </a:ext>
            </a:extLst>
          </p:cNvPr>
          <p:cNvSpPr txBox="1">
            <a:spLocks noGrp="1"/>
          </p:cNvSpPr>
          <p:nvPr>
            <p:ph type="title"/>
          </p:nvPr>
        </p:nvSpPr>
        <p:spPr>
          <a:xfrm>
            <a:off x="1097280" y="286600"/>
            <a:ext cx="10058400" cy="780970"/>
          </a:xfrm>
        </p:spPr>
        <p:txBody>
          <a:bodyPr/>
          <a:lstStyle/>
          <a:p>
            <a:pPr lvl="0"/>
            <a:r>
              <a:rPr lang="en-GB"/>
              <a:t>Paris Accord </a:t>
            </a:r>
          </a:p>
        </p:txBody>
      </p:sp>
      <p:sp>
        <p:nvSpPr>
          <p:cNvPr id="3" name="TextBox 4">
            <a:extLst>
              <a:ext uri="{FF2B5EF4-FFF2-40B4-BE49-F238E27FC236}">
                <a16:creationId xmlns:a16="http://schemas.microsoft.com/office/drawing/2014/main" id="{8F38CAAA-900C-5593-6A98-32892142C3AA}"/>
              </a:ext>
            </a:extLst>
          </p:cNvPr>
          <p:cNvSpPr txBox="1"/>
          <p:nvPr/>
        </p:nvSpPr>
        <p:spPr>
          <a:xfrm>
            <a:off x="4811554" y="553980"/>
            <a:ext cx="6096908"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hlinkClick r:id="rId3">
                  <a:extLst>
                    <a:ext uri="{A12FA001-AC4F-418D-AE19-62706E023703}">
                      <ahyp:hlinkClr xmlns:ahyp="http://schemas.microsoft.com/office/drawing/2018/hyperlinkcolor" val="tx"/>
                    </a:ext>
                  </a:extLst>
                </a:hlinkClick>
              </a:rPr>
              <a:t>https://youtu.be/5THr3bFj8Z4</a:t>
            </a: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p:txBody>
      </p:sp>
      <p:pic>
        <p:nvPicPr>
          <p:cNvPr id="5" name="Online Media 4" title="What is the 'Paris Agreement', and how does it work?">
            <a:hlinkClick r:id="" action="ppaction://media"/>
            <a:extLst>
              <a:ext uri="{FF2B5EF4-FFF2-40B4-BE49-F238E27FC236}">
                <a16:creationId xmlns:a16="http://schemas.microsoft.com/office/drawing/2014/main" id="{AACF585E-8BF4-1C2A-1431-0E47A8C073CF}"/>
              </a:ext>
            </a:extLst>
          </p:cNvPr>
          <p:cNvPicPr>
            <a:picLocks noRot="1" noChangeAspect="1"/>
          </p:cNvPicPr>
          <p:nvPr>
            <a:videoFile r:link="rId1"/>
          </p:nvPr>
        </p:nvPicPr>
        <p:blipFill>
          <a:blip r:embed="rId4"/>
          <a:stretch>
            <a:fillRect/>
          </a:stretch>
        </p:blipFill>
        <p:spPr>
          <a:xfrm>
            <a:off x="1833154" y="1467694"/>
            <a:ext cx="7620000" cy="43053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B78CD-AB7E-5FF0-1669-14DFFF43EB3B}"/>
              </a:ext>
            </a:extLst>
          </p:cNvPr>
          <p:cNvSpPr>
            <a:spLocks noGrp="1"/>
          </p:cNvSpPr>
          <p:nvPr>
            <p:ph type="title"/>
          </p:nvPr>
        </p:nvSpPr>
        <p:spPr>
          <a:xfrm>
            <a:off x="175846" y="168812"/>
            <a:ext cx="11177954" cy="1521877"/>
          </a:xfrm>
        </p:spPr>
        <p:txBody>
          <a:bodyPr>
            <a:normAutofit fontScale="90000"/>
          </a:bodyPr>
          <a:lstStyle/>
          <a:p>
            <a:r>
              <a:rPr lang="en-GB" b="1" dirty="0"/>
              <a:t>10 Years Since the Paris Agreement: What do the climate data show?</a:t>
            </a:r>
            <a:br>
              <a:rPr lang="en-GB" b="1" dirty="0"/>
            </a:br>
            <a:endParaRPr lang="en-GB" dirty="0"/>
          </a:p>
        </p:txBody>
      </p:sp>
      <p:pic>
        <p:nvPicPr>
          <p:cNvPr id="4" name="Online Media 3" title="10 Years Since the Paris Agreement: What do the climate data show?">
            <a:hlinkClick r:id="" action="ppaction://media"/>
            <a:extLst>
              <a:ext uri="{FF2B5EF4-FFF2-40B4-BE49-F238E27FC236}">
                <a16:creationId xmlns:a16="http://schemas.microsoft.com/office/drawing/2014/main" id="{13845D1E-67D6-0780-45A3-3C4E46B675C1}"/>
              </a:ext>
            </a:extLst>
          </p:cNvPr>
          <p:cNvPicPr>
            <a:picLocks noGrp="1" noRot="1" noChangeAspect="1"/>
          </p:cNvPicPr>
          <p:nvPr>
            <p:ph idx="1"/>
            <a:videoFile r:link="rId1"/>
          </p:nvPr>
        </p:nvPicPr>
        <p:blipFill>
          <a:blip r:embed="rId3"/>
          <a:stretch>
            <a:fillRect/>
          </a:stretch>
        </p:blipFill>
        <p:spPr>
          <a:xfrm>
            <a:off x="2187526" y="1825625"/>
            <a:ext cx="7129512" cy="4028579"/>
          </a:xfrm>
          <a:prstGeom prst="rect">
            <a:avLst/>
          </a:prstGeom>
        </p:spPr>
      </p:pic>
    </p:spTree>
    <p:extLst>
      <p:ext uri="{BB962C8B-B14F-4D97-AF65-F5344CB8AC3E}">
        <p14:creationId xmlns:p14="http://schemas.microsoft.com/office/powerpoint/2010/main" val="2361451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13CE74-0AEF-D960-8734-AC7C1DA3DE03}"/>
              </a:ext>
            </a:extLst>
          </p:cNvPr>
          <p:cNvSpPr>
            <a:spLocks noGrp="1"/>
          </p:cNvSpPr>
          <p:nvPr>
            <p:ph type="title"/>
          </p:nvPr>
        </p:nvSpPr>
        <p:spPr>
          <a:xfrm>
            <a:off x="350855" y="447319"/>
            <a:ext cx="10515600" cy="1325563"/>
          </a:xfrm>
        </p:spPr>
        <p:txBody>
          <a:bodyPr>
            <a:normAutofit fontScale="90000"/>
          </a:bodyPr>
          <a:lstStyle/>
          <a:p>
            <a:r>
              <a:rPr lang="en-GB" b="1" i="0" dirty="0">
                <a:solidFill>
                  <a:srgbClr val="0F0F0F"/>
                </a:solidFill>
                <a:effectLst/>
                <a:latin typeface="+mn-lt"/>
              </a:rPr>
              <a:t>The significance of Trump withdrawing from the Paris Climate Agreement</a:t>
            </a:r>
            <a:br>
              <a:rPr lang="en-GB" b="1" i="0" dirty="0">
                <a:solidFill>
                  <a:srgbClr val="0F0F0F"/>
                </a:solidFill>
                <a:effectLst/>
                <a:latin typeface="Roboto" panose="02000000000000000000" pitchFamily="2" charset="0"/>
              </a:rPr>
            </a:br>
            <a:endParaRPr lang="en-GB" dirty="0"/>
          </a:p>
        </p:txBody>
      </p:sp>
      <p:pic>
        <p:nvPicPr>
          <p:cNvPr id="4" name="Online Media 3" title="The significance of Trump withdrawing from the Paris Climate Agreement">
            <a:hlinkClick r:id="" action="ppaction://media"/>
            <a:extLst>
              <a:ext uri="{FF2B5EF4-FFF2-40B4-BE49-F238E27FC236}">
                <a16:creationId xmlns:a16="http://schemas.microsoft.com/office/drawing/2014/main" id="{92A962DD-368B-B92E-84A7-58EE861612BB}"/>
              </a:ext>
            </a:extLst>
          </p:cNvPr>
          <p:cNvPicPr>
            <a:picLocks noGrp="1" noRot="1" noChangeAspect="1"/>
          </p:cNvPicPr>
          <p:nvPr>
            <p:ph idx="1"/>
            <a:videoFile r:link="rId1"/>
          </p:nvPr>
        </p:nvPicPr>
        <p:blipFill>
          <a:blip r:embed="rId3"/>
          <a:stretch>
            <a:fillRect/>
          </a:stretch>
        </p:blipFill>
        <p:spPr>
          <a:xfrm>
            <a:off x="1984375" y="1538288"/>
            <a:ext cx="7700963" cy="4332287"/>
          </a:xfrm>
          <a:prstGeom prst="rect">
            <a:avLst/>
          </a:prstGeom>
        </p:spPr>
      </p:pic>
    </p:spTree>
    <p:extLst>
      <p:ext uri="{BB962C8B-B14F-4D97-AF65-F5344CB8AC3E}">
        <p14:creationId xmlns:p14="http://schemas.microsoft.com/office/powerpoint/2010/main" val="4044515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9EDAA-DFB3-4028-A7B3-DE44D43A0463}"/>
              </a:ext>
            </a:extLst>
          </p:cNvPr>
          <p:cNvSpPr>
            <a:spLocks noGrp="1"/>
          </p:cNvSpPr>
          <p:nvPr>
            <p:ph type="title"/>
          </p:nvPr>
        </p:nvSpPr>
        <p:spPr>
          <a:xfrm>
            <a:off x="56427" y="0"/>
            <a:ext cx="8229600" cy="1143000"/>
          </a:xfrm>
        </p:spPr>
        <p:txBody>
          <a:bodyPr>
            <a:normAutofit/>
          </a:bodyPr>
          <a:lstStyle/>
          <a:p>
            <a:pPr algn="l"/>
            <a:r>
              <a:rPr lang="en-GB" sz="4000" dirty="0"/>
              <a:t>High Profile…</a:t>
            </a:r>
          </a:p>
        </p:txBody>
      </p:sp>
      <p:sp>
        <p:nvSpPr>
          <p:cNvPr id="3" name="Content Placeholder 2">
            <a:extLst>
              <a:ext uri="{FF2B5EF4-FFF2-40B4-BE49-F238E27FC236}">
                <a16:creationId xmlns:a16="http://schemas.microsoft.com/office/drawing/2014/main" id="{0896DA4D-DF46-4439-9527-0FF07B709F35}"/>
              </a:ext>
            </a:extLst>
          </p:cNvPr>
          <p:cNvSpPr>
            <a:spLocks noGrp="1"/>
          </p:cNvSpPr>
          <p:nvPr>
            <p:ph idx="1"/>
          </p:nvPr>
        </p:nvSpPr>
        <p:spPr>
          <a:xfrm>
            <a:off x="177725" y="1143000"/>
            <a:ext cx="3008535" cy="1252735"/>
          </a:xfrm>
        </p:spPr>
        <p:txBody>
          <a:bodyPr>
            <a:normAutofit lnSpcReduction="10000"/>
          </a:bodyPr>
          <a:lstStyle/>
          <a:p>
            <a:r>
              <a:rPr lang="en-GB" dirty="0">
                <a:latin typeface="Arial" panose="020B0604020202020204" pitchFamily="34" charset="0"/>
                <a:cs typeface="Arial" panose="020B0604020202020204" pitchFamily="34" charset="0"/>
              </a:rPr>
              <a:t>Greta Thunberg</a:t>
            </a:r>
          </a:p>
          <a:p>
            <a:r>
              <a:rPr lang="en-GB" dirty="0">
                <a:latin typeface="Arial" panose="020B0604020202020204" pitchFamily="34" charset="0"/>
                <a:cs typeface="Arial" panose="020B0604020202020204" pitchFamily="34" charset="0"/>
              </a:rPr>
              <a:t>Sir David Attenborough </a:t>
            </a:r>
          </a:p>
        </p:txBody>
      </p:sp>
      <p:pic>
        <p:nvPicPr>
          <p:cNvPr id="10" name="Online Media 9" title="'People are listening', Greta meets Sir David - BBC">
            <a:hlinkClick r:id="" action="ppaction://media"/>
            <a:extLst>
              <a:ext uri="{FF2B5EF4-FFF2-40B4-BE49-F238E27FC236}">
                <a16:creationId xmlns:a16="http://schemas.microsoft.com/office/drawing/2014/main" id="{022A44FB-87AF-49C5-A15D-E1F5637B7F71}"/>
              </a:ext>
            </a:extLst>
          </p:cNvPr>
          <p:cNvPicPr>
            <a:picLocks noRot="1" noChangeAspect="1"/>
          </p:cNvPicPr>
          <p:nvPr>
            <a:videoFile r:link="rId1"/>
          </p:nvPr>
        </p:nvPicPr>
        <p:blipFill>
          <a:blip r:embed="rId4"/>
          <a:stretch>
            <a:fillRect/>
          </a:stretch>
        </p:blipFill>
        <p:spPr>
          <a:xfrm>
            <a:off x="3347847" y="951433"/>
            <a:ext cx="8093229" cy="4572674"/>
          </a:xfrm>
          <a:prstGeom prst="rect">
            <a:avLst/>
          </a:prstGeom>
        </p:spPr>
      </p:pic>
    </p:spTree>
    <p:extLst>
      <p:ext uri="{BB962C8B-B14F-4D97-AF65-F5344CB8AC3E}">
        <p14:creationId xmlns:p14="http://schemas.microsoft.com/office/powerpoint/2010/main" val="3009835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270E4-5606-4F05-B8BD-C50E9DD5F5E8}"/>
              </a:ext>
            </a:extLst>
          </p:cNvPr>
          <p:cNvSpPr>
            <a:spLocks noGrp="1"/>
          </p:cNvSpPr>
          <p:nvPr>
            <p:ph type="title"/>
          </p:nvPr>
        </p:nvSpPr>
        <p:spPr/>
        <p:txBody>
          <a:bodyPr vert="horz" lIns="91440" tIns="45720" rIns="91440" bIns="45720" rtlCol="0" anchor="ctr">
            <a:normAutofit/>
          </a:bodyPr>
          <a:lstStyle/>
          <a:p>
            <a:r>
              <a:rPr lang="en-US"/>
              <a:t>Sustainable development goals </a:t>
            </a:r>
          </a:p>
        </p:txBody>
      </p:sp>
      <p:pic>
        <p:nvPicPr>
          <p:cNvPr id="5" name="Content Placeholder 4">
            <a:extLst>
              <a:ext uri="{FF2B5EF4-FFF2-40B4-BE49-F238E27FC236}">
                <a16:creationId xmlns:a16="http://schemas.microsoft.com/office/drawing/2014/main" id="{03262C6B-3328-4800-9475-E51AA209CDAD}"/>
              </a:ext>
            </a:extLst>
          </p:cNvPr>
          <p:cNvPicPr>
            <a:picLocks noGrp="1" noChangeAspect="1"/>
          </p:cNvPicPr>
          <p:nvPr>
            <p:ph sz="half" idx="1"/>
          </p:nvPr>
        </p:nvPicPr>
        <p:blipFill>
          <a:blip r:embed="rId2"/>
          <a:stretch>
            <a:fillRect/>
          </a:stretch>
        </p:blipFill>
        <p:spPr>
          <a:xfrm>
            <a:off x="5521119" y="1924783"/>
            <a:ext cx="6205022" cy="387813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p:spPr>
      </p:pic>
      <p:sp>
        <p:nvSpPr>
          <p:cNvPr id="7" name="TextBox 6">
            <a:extLst>
              <a:ext uri="{FF2B5EF4-FFF2-40B4-BE49-F238E27FC236}">
                <a16:creationId xmlns:a16="http://schemas.microsoft.com/office/drawing/2014/main" id="{D4818224-35C3-4A9B-9BAA-73693A741751}"/>
              </a:ext>
            </a:extLst>
          </p:cNvPr>
          <p:cNvSpPr txBox="1"/>
          <p:nvPr/>
        </p:nvSpPr>
        <p:spPr>
          <a:xfrm>
            <a:off x="838200" y="1825625"/>
            <a:ext cx="5181600" cy="4351338"/>
          </a:xfrm>
          <a:prstGeom prst="rect">
            <a:avLst/>
          </a:prstGeom>
        </p:spPr>
        <p:txBody>
          <a:bodyPr vert="horz" lIns="91440" tIns="45720" rIns="91440" bIns="45720" rtlCol="0">
            <a:normAutofit/>
          </a:bodyPr>
          <a:lstStyle/>
          <a:p>
            <a:pPr marL="228600" indent="-228600">
              <a:lnSpc>
                <a:spcPct val="90000"/>
              </a:lnSpc>
              <a:spcBef>
                <a:spcPts val="1000"/>
              </a:spcBef>
              <a:spcAft>
                <a:spcPts val="600"/>
              </a:spcAft>
              <a:buFont typeface="Arial" panose="020B0604020202020204" pitchFamily="34" charset="0"/>
              <a:buChar char="•"/>
            </a:pPr>
            <a:endParaRPr lang="en-US" sz="2800" dirty="0"/>
          </a:p>
          <a:p>
            <a:pPr marL="228600" indent="-228600">
              <a:lnSpc>
                <a:spcPct val="90000"/>
              </a:lnSpc>
              <a:spcBef>
                <a:spcPts val="1000"/>
              </a:spcBef>
              <a:spcAft>
                <a:spcPts val="600"/>
              </a:spcAft>
              <a:buFont typeface="Arial" panose="020B0604020202020204" pitchFamily="34" charset="0"/>
              <a:buChar char="•"/>
            </a:pPr>
            <a:r>
              <a:rPr lang="en-GB" sz="2800" dirty="0">
                <a:hlinkClick r:id="rId3"/>
              </a:rPr>
              <a:t>THE 17 GOALS | Sustainable Development</a:t>
            </a:r>
            <a:endParaRPr lang="en-US" sz="2800" dirty="0"/>
          </a:p>
        </p:txBody>
      </p:sp>
    </p:spTree>
    <p:extLst>
      <p:ext uri="{BB962C8B-B14F-4D97-AF65-F5344CB8AC3E}">
        <p14:creationId xmlns:p14="http://schemas.microsoft.com/office/powerpoint/2010/main" val="3261462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377CE-141A-6EFF-DC58-6C505CB0F981}"/>
              </a:ext>
            </a:extLst>
          </p:cNvPr>
          <p:cNvSpPr>
            <a:spLocks noGrp="1"/>
          </p:cNvSpPr>
          <p:nvPr>
            <p:ph type="title"/>
          </p:nvPr>
        </p:nvSpPr>
        <p:spPr>
          <a:xfrm>
            <a:off x="278363" y="70853"/>
            <a:ext cx="10515600" cy="1325563"/>
          </a:xfrm>
        </p:spPr>
        <p:txBody>
          <a:bodyPr/>
          <a:lstStyle/>
          <a:p>
            <a:r>
              <a:rPr lang="en-GB" dirty="0"/>
              <a:t>References</a:t>
            </a:r>
          </a:p>
        </p:txBody>
      </p:sp>
      <p:sp>
        <p:nvSpPr>
          <p:cNvPr id="3" name="Content Placeholder 2">
            <a:extLst>
              <a:ext uri="{FF2B5EF4-FFF2-40B4-BE49-F238E27FC236}">
                <a16:creationId xmlns:a16="http://schemas.microsoft.com/office/drawing/2014/main" id="{83502804-D51F-BD15-0F38-6FB49B7878B6}"/>
              </a:ext>
            </a:extLst>
          </p:cNvPr>
          <p:cNvSpPr>
            <a:spLocks noGrp="1"/>
          </p:cNvSpPr>
          <p:nvPr>
            <p:ph idx="1"/>
          </p:nvPr>
        </p:nvSpPr>
        <p:spPr>
          <a:xfrm>
            <a:off x="278363" y="1097837"/>
            <a:ext cx="10515600" cy="4351338"/>
          </a:xfrm>
        </p:spPr>
        <p:txBody>
          <a:bodyPr>
            <a:normAutofit/>
          </a:bodyPr>
          <a:lstStyle/>
          <a:p>
            <a:r>
              <a:rPr lang="en-US" sz="2400" dirty="0">
                <a:latin typeface="Arial" panose="020B0604020202020204" pitchFamily="34" charset="0"/>
                <a:cs typeface="Arial" panose="020B0604020202020204" pitchFamily="34" charset="0"/>
              </a:rPr>
              <a:t>United Nations (2023) </a:t>
            </a:r>
            <a:r>
              <a:rPr lang="en-US" sz="2400" i="1" dirty="0">
                <a:latin typeface="Arial" panose="020B0604020202020204" pitchFamily="34" charset="0"/>
                <a:cs typeface="Arial" panose="020B0604020202020204" pitchFamily="34" charset="0"/>
              </a:rPr>
              <a:t>Acad</a:t>
            </a:r>
            <a:r>
              <a:rPr lang="en-US" sz="2400" i="1" dirty="0">
                <a:latin typeface="Arial" panose="020B0604020202020204" pitchFamily="34" charset="0"/>
                <a:cs typeface="Arial" panose="020B0604020202020204" pitchFamily="34" charset="0"/>
                <a:hlinkClick r:id="rId2"/>
              </a:rPr>
              <a:t>e</a:t>
            </a:r>
            <a:r>
              <a:rPr lang="en-US" sz="2400" i="1" dirty="0">
                <a:latin typeface="Arial" panose="020B0604020202020204" pitchFamily="34" charset="0"/>
                <a:cs typeface="Arial" panose="020B0604020202020204" pitchFamily="34" charset="0"/>
              </a:rPr>
              <a:t>mic I</a:t>
            </a:r>
            <a:r>
              <a:rPr lang="en-US" sz="2400" i="1" dirty="0">
                <a:latin typeface="Arial" panose="020B0604020202020204" pitchFamily="34" charset="0"/>
                <a:cs typeface="Arial" panose="020B0604020202020204" pitchFamily="34" charset="0"/>
                <a:hlinkClick r:id="rId2"/>
              </a:rPr>
              <a:t>m</a:t>
            </a:r>
            <a:r>
              <a:rPr lang="en-US" sz="2400" i="1" dirty="0">
                <a:latin typeface="Arial" panose="020B0604020202020204" pitchFamily="34" charset="0"/>
                <a:cs typeface="Arial" panose="020B0604020202020204" pitchFamily="34" charset="0"/>
              </a:rPr>
              <a:t>pact. </a:t>
            </a:r>
            <a:r>
              <a:rPr lang="en-US" sz="2400" dirty="0">
                <a:latin typeface="Arial" panose="020B0604020202020204" pitchFamily="34" charset="0"/>
                <a:cs typeface="Arial" panose="020B0604020202020204" pitchFamily="34" charset="0"/>
              </a:rPr>
              <a:t>Available at:</a:t>
            </a:r>
            <a:endParaRPr lang="en-US" sz="2400" dirty="0">
              <a:latin typeface="Arial" panose="020B0604020202020204" pitchFamily="34" charset="0"/>
              <a:cs typeface="Arial" panose="020B0604020202020204" pitchFamily="34" charset="0"/>
              <a:hlinkClick r:id="rId2"/>
            </a:endParaRPr>
          </a:p>
          <a:p>
            <a:r>
              <a:rPr lang="en-US" sz="2400" dirty="0">
                <a:latin typeface="Arial" panose="020B0604020202020204" pitchFamily="34" charset="0"/>
                <a:cs typeface="Arial" panose="020B0604020202020204" pitchFamily="34" charset="0"/>
                <a:hlinkClick r:id="rId2"/>
              </a:rPr>
              <a:t>https://www.un.org/en/academic-impact/sustainability</a:t>
            </a:r>
            <a:r>
              <a:rPr lang="en-US" sz="2400" dirty="0">
                <a:latin typeface="Arial" panose="020B0604020202020204" pitchFamily="34" charset="0"/>
                <a:cs typeface="Arial" panose="020B0604020202020204" pitchFamily="34" charset="0"/>
              </a:rPr>
              <a:t> (Accessed: 22 September 2023). </a:t>
            </a:r>
          </a:p>
          <a:p>
            <a:r>
              <a:rPr lang="en-US" sz="2400" dirty="0">
                <a:latin typeface="Arial" panose="020B0604020202020204" pitchFamily="34" charset="0"/>
                <a:cs typeface="Arial" panose="020B0604020202020204" pitchFamily="34" charset="0"/>
              </a:rPr>
              <a:t>UN (2023) </a:t>
            </a:r>
            <a:r>
              <a:rPr lang="en-US" sz="2400" i="1" dirty="0">
                <a:latin typeface="Arial" panose="020B0604020202020204" pitchFamily="34" charset="0"/>
                <a:cs typeface="Arial" panose="020B0604020202020204" pitchFamily="34" charset="0"/>
              </a:rPr>
              <a:t>environment programme. </a:t>
            </a:r>
            <a:r>
              <a:rPr lang="en-US" sz="2400" dirty="0">
                <a:latin typeface="Arial" panose="020B0604020202020204" pitchFamily="34" charset="0"/>
                <a:cs typeface="Arial" panose="020B0604020202020204" pitchFamily="34" charset="0"/>
              </a:rPr>
              <a:t>Available at: </a:t>
            </a:r>
            <a:r>
              <a:rPr lang="en-GB" sz="2400" dirty="0">
                <a:hlinkClick r:id="rId3"/>
              </a:rPr>
              <a:t>UNEP - UN Environment Programme</a:t>
            </a:r>
            <a:r>
              <a:rPr lang="en-GB" sz="2400" dirty="0"/>
              <a:t> </a:t>
            </a:r>
            <a:r>
              <a:rPr lang="en-GB" sz="2400"/>
              <a:t>(Accessed</a:t>
            </a:r>
            <a:r>
              <a:rPr lang="en-GB" sz="2400" dirty="0"/>
              <a:t>: 22 September 2023)</a:t>
            </a:r>
          </a:p>
          <a:p>
            <a:r>
              <a:rPr lang="en-US" sz="2400" dirty="0">
                <a:latin typeface="Arial" panose="020B0604020202020204" pitchFamily="34" charset="0"/>
                <a:cs typeface="Arial" panose="020B0604020202020204" pitchFamily="34" charset="0"/>
              </a:rPr>
              <a:t>UNWTO (2023) </a:t>
            </a:r>
            <a:r>
              <a:rPr lang="en-US" sz="2400" i="1" dirty="0">
                <a:latin typeface="Arial" panose="020B0604020202020204" pitchFamily="34" charset="0"/>
                <a:cs typeface="Arial" panose="020B0604020202020204" pitchFamily="34" charset="0"/>
              </a:rPr>
              <a:t>World Tourism Organisation. </a:t>
            </a:r>
            <a:r>
              <a:rPr lang="en-US" sz="2400" dirty="0">
                <a:latin typeface="Arial" panose="020B0604020202020204" pitchFamily="34" charset="0"/>
                <a:cs typeface="Arial" panose="020B0604020202020204" pitchFamily="34" charset="0"/>
              </a:rPr>
              <a:t>Available at: </a:t>
            </a:r>
            <a:r>
              <a:rPr lang="en-GB" sz="2400" dirty="0">
                <a:hlinkClick r:id="rId4"/>
              </a:rPr>
              <a:t>UNWTO | World Tourism Organization a UN Specialized Agency</a:t>
            </a:r>
            <a:r>
              <a:rPr lang="en-GB" sz="2400" dirty="0"/>
              <a:t> (Accessed 23 September 2023). </a:t>
            </a:r>
            <a:endParaRPr lang="en-US" sz="2400" i="1" dirty="0">
              <a:latin typeface="Arial" panose="020B0604020202020204" pitchFamily="34" charset="0"/>
              <a:cs typeface="Arial" panose="020B0604020202020204" pitchFamily="34" charset="0"/>
            </a:endParaRPr>
          </a:p>
          <a:p>
            <a:endParaRPr lang="en-US" sz="2800" dirty="0"/>
          </a:p>
          <a:p>
            <a:endParaRPr lang="en-GB" dirty="0"/>
          </a:p>
        </p:txBody>
      </p:sp>
    </p:spTree>
    <p:extLst>
      <p:ext uri="{BB962C8B-B14F-4D97-AF65-F5344CB8AC3E}">
        <p14:creationId xmlns:p14="http://schemas.microsoft.com/office/powerpoint/2010/main" val="2372028809"/>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498064A0-E616-447C-9579-DC13241DC401}" vid="{BC3CF857-6F1D-478F-A928-B9D8215FC413}"/>
    </a:ext>
  </a:extLst>
</a:theme>
</file>

<file path=ppt/theme/theme7.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2052</Words>
  <Application>Microsoft Office PowerPoint</Application>
  <PresentationFormat>Widescreen</PresentationFormat>
  <Paragraphs>160</Paragraphs>
  <Slides>24</Slides>
  <Notes>9</Notes>
  <HiddenSlides>1</HiddenSlides>
  <MMClips>5</MMClips>
  <ScaleCrop>false</ScaleCrop>
  <HeadingPairs>
    <vt:vector size="6" baseType="variant">
      <vt:variant>
        <vt:lpstr>Fonts Used</vt:lpstr>
      </vt:variant>
      <vt:variant>
        <vt:i4>8</vt:i4>
      </vt:variant>
      <vt:variant>
        <vt:lpstr>Theme</vt:lpstr>
      </vt:variant>
      <vt:variant>
        <vt:i4>8</vt:i4>
      </vt:variant>
      <vt:variant>
        <vt:lpstr>Slide Titles</vt:lpstr>
      </vt:variant>
      <vt:variant>
        <vt:i4>24</vt:i4>
      </vt:variant>
    </vt:vector>
  </HeadingPairs>
  <TitlesOfParts>
    <vt:vector size="40" baseType="lpstr">
      <vt:lpstr>Arial Unicode MS</vt:lpstr>
      <vt:lpstr>Arial</vt:lpstr>
      <vt:lpstr>Calibri</vt:lpstr>
      <vt:lpstr>Calibri Light</vt:lpstr>
      <vt:lpstr>Roboto</vt:lpstr>
      <vt:lpstr>Symbol</vt:lpstr>
      <vt:lpstr>Times New Roman</vt:lpstr>
      <vt:lpstr>Wingdings</vt:lpstr>
      <vt:lpstr>Title Slide 1</vt:lpstr>
      <vt:lpstr>Sub Title 1</vt:lpstr>
      <vt:lpstr>1_Text Break Info Slide 2</vt:lpstr>
      <vt:lpstr>1_Title Slide 1</vt:lpstr>
      <vt:lpstr>Text 1</vt:lpstr>
      <vt:lpstr>Theme1</vt:lpstr>
      <vt:lpstr>Accessible 2</vt:lpstr>
      <vt:lpstr>1_Sub Title 1</vt:lpstr>
      <vt:lpstr>Sustainable Global Tourism</vt:lpstr>
      <vt:lpstr>Module Aims </vt:lpstr>
      <vt:lpstr>Making   a DIFFERENCE? </vt:lpstr>
      <vt:lpstr>Module overview Aims:  </vt:lpstr>
      <vt:lpstr>Learning Outcomes: </vt:lpstr>
      <vt:lpstr>Module Handbook and assignment </vt:lpstr>
      <vt:lpstr>Defining sustainability </vt:lpstr>
      <vt:lpstr>PowerPoint Presentation</vt:lpstr>
      <vt:lpstr>What is sustainability ?</vt:lpstr>
      <vt:lpstr>Definitions of Sustainability </vt:lpstr>
      <vt:lpstr>Definitions of  Sustainable Tourism</vt:lpstr>
      <vt:lpstr>PowerPoint Presentation</vt:lpstr>
      <vt:lpstr>The History Of Sustainability</vt:lpstr>
      <vt:lpstr>Sustainability beginnings</vt:lpstr>
      <vt:lpstr>The Courtauld commitment 2030</vt:lpstr>
      <vt:lpstr>The Courtauld commitment 2030</vt:lpstr>
      <vt:lpstr>Why It Matters / What It Achieves</vt:lpstr>
      <vt:lpstr>How It Relates to Sustainable Tourism</vt:lpstr>
      <vt:lpstr>Paris Accord </vt:lpstr>
      <vt:lpstr>10 Years Since the Paris Agreement: What do the climate data show? </vt:lpstr>
      <vt:lpstr>The significance of Trump withdrawing from the Paris Climate Agreement </vt:lpstr>
      <vt:lpstr>High Profile…</vt:lpstr>
      <vt:lpstr>Sustainable development goals </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BMIH 00</dc:title>
  <dc:creator>Christopher Wilkin</dc:creator>
  <cp:lastModifiedBy>Deborah Jenkins</cp:lastModifiedBy>
  <cp:revision>5</cp:revision>
  <dcterms:created xsi:type="dcterms:W3CDTF">2023-01-31T21:01:37Z</dcterms:created>
  <dcterms:modified xsi:type="dcterms:W3CDTF">2025-10-06T09:28:22Z</dcterms:modified>
</cp:coreProperties>
</file>