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1" r:id="rId4"/>
    <p:sldId id="258" r:id="rId5"/>
    <p:sldId id="259"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8" d="100"/>
          <a:sy n="78" d="100"/>
        </p:scale>
        <p:origin x="1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7C031A5-0901-48FB-8DBD-A01DE59F4609}" type="datetimeFigureOut">
              <a:rPr lang="en-GB" smtClean="0"/>
              <a:t>07/05/2019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1393355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C031A5-0901-48FB-8DBD-A01DE59F4609}" type="datetimeFigureOut">
              <a:rPr lang="en-GB" smtClean="0"/>
              <a:t>07/05/2019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1491701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7C031A5-0901-48FB-8DBD-A01DE59F4609}" type="datetimeFigureOut">
              <a:rPr lang="en-GB" smtClean="0"/>
              <a:t>07/05/2019</a:t>
            </a:fld>
            <a:endParaRPr lang="en-GB"/>
          </a:p>
        </p:txBody>
      </p:sp>
      <p:sp>
        <p:nvSpPr>
          <p:cNvPr id="6" name="Slide Number Placeholder 5"/>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3757742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7C031A5-0901-48FB-8DBD-A01DE59F4609}" type="datetimeFigureOut">
              <a:rPr lang="en-GB" smtClean="0"/>
              <a:t>07/05/2019</a:t>
            </a:fld>
            <a:endParaRPr lang="en-GB"/>
          </a:p>
        </p:txBody>
      </p:sp>
      <p:sp>
        <p:nvSpPr>
          <p:cNvPr id="7" name="Slide Number Placeholder 6"/>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1796237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C031A5-0901-48FB-8DBD-A01DE59F4609}" type="datetimeFigureOut">
              <a:rPr lang="en-GB" smtClean="0"/>
              <a:t>07/05/2019</a:t>
            </a:fld>
            <a:endParaRPr lang="en-GB"/>
          </a:p>
        </p:txBody>
      </p:sp>
      <p:sp>
        <p:nvSpPr>
          <p:cNvPr id="9" name="Slide Number Placeholder 8"/>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2866551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7C031A5-0901-48FB-8DBD-A01DE59F4609}" type="datetimeFigureOut">
              <a:rPr lang="en-GB" smtClean="0"/>
              <a:t>07/05/2019</a:t>
            </a:fld>
            <a:endParaRPr lang="en-GB"/>
          </a:p>
        </p:txBody>
      </p:sp>
      <p:sp>
        <p:nvSpPr>
          <p:cNvPr id="5" name="Slide Number Placeholder 4"/>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4121870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C031A5-0901-48FB-8DBD-A01DE59F4609}" type="datetimeFigureOut">
              <a:rPr lang="en-GB" smtClean="0"/>
              <a:t>07/05/2019</a:t>
            </a:fld>
            <a:endParaRPr lang="en-GB"/>
          </a:p>
        </p:txBody>
      </p:sp>
      <p:sp>
        <p:nvSpPr>
          <p:cNvPr id="4" name="Slide Number Placeholder 3"/>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2454941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7C031A5-0901-48FB-8DBD-A01DE59F4609}" type="datetimeFigureOut">
              <a:rPr lang="en-GB" smtClean="0"/>
              <a:t>07/05/2019</a:t>
            </a:fld>
            <a:endParaRPr lang="en-GB"/>
          </a:p>
        </p:txBody>
      </p:sp>
      <p:sp>
        <p:nvSpPr>
          <p:cNvPr id="7" name="Slide Number Placeholder 6"/>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1613283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7C031A5-0901-48FB-8DBD-A01DE59F4609}" type="datetimeFigureOut">
              <a:rPr lang="en-GB" smtClean="0"/>
              <a:t>07/05/2019</a:t>
            </a:fld>
            <a:endParaRPr lang="en-GB"/>
          </a:p>
        </p:txBody>
      </p:sp>
      <p:sp>
        <p:nvSpPr>
          <p:cNvPr id="7" name="Slide Number Placeholder 6"/>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3997035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C031A5-0901-48FB-8DBD-A01DE59F4609}" type="datetimeFigureOut">
              <a:rPr lang="en-GB" smtClean="0"/>
              <a:t>07/05/2019</a:t>
            </a:fld>
            <a:endParaRPr lang="en-GB"/>
          </a:p>
        </p:txBody>
      </p:sp>
      <p:sp>
        <p:nvSpPr>
          <p:cNvPr id="6" name="Slide Number Placeholder 5"/>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2049458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C031A5-0901-48FB-8DBD-A01DE59F4609}" type="datetimeFigureOut">
              <a:rPr lang="en-GB" smtClean="0"/>
              <a:t>07/05/2019</a:t>
            </a:fld>
            <a:endParaRPr lang="en-GB"/>
          </a:p>
        </p:txBody>
      </p:sp>
      <p:sp>
        <p:nvSpPr>
          <p:cNvPr id="6" name="Slide Number Placeholder 5"/>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11271728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smtClean="0"/>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smtClean="0"/>
              <a:t>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smtClean="0"/>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59D210FF-6721-4BD6-A56B-172FDD66ACB7}" type="slidenum">
              <a:rPr lang="en-GB" smtClean="0"/>
              <a:t>‹#›</a:t>
            </a:fld>
            <a:endParaRPr lang="en-GB"/>
          </a:p>
        </p:txBody>
      </p:sp>
    </p:spTree>
    <p:extLst>
      <p:ext uri="{BB962C8B-B14F-4D97-AF65-F5344CB8AC3E}">
        <p14:creationId xmlns:p14="http://schemas.microsoft.com/office/powerpoint/2010/main" val="31262978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59D210FF-6721-4BD6-A56B-172FDD66ACB7}" type="slidenum">
              <a:rPr lang="en-GB" smtClean="0"/>
              <a:t>‹#›</a:t>
            </a:fld>
            <a:endParaRPr lang="en-GB"/>
          </a:p>
        </p:txBody>
      </p:sp>
    </p:spTree>
    <p:extLst>
      <p:ext uri="{BB962C8B-B14F-4D97-AF65-F5344CB8AC3E}">
        <p14:creationId xmlns:p14="http://schemas.microsoft.com/office/powerpoint/2010/main" val="3870999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7C031A5-0901-48FB-8DBD-A01DE59F4609}" type="datetimeFigureOut">
              <a:rPr lang="en-GB" smtClean="0"/>
              <a:t>07/05/2019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59D210FF-6721-4BD6-A56B-172FDD66ACB7}" type="slidenum">
              <a:rPr lang="en-GB" smtClean="0"/>
              <a:t>‹#›</a:t>
            </a:fld>
            <a:endParaRPr lang="en-GB"/>
          </a:p>
        </p:txBody>
      </p:sp>
    </p:spTree>
    <p:extLst>
      <p:ext uri="{BB962C8B-B14F-4D97-AF65-F5344CB8AC3E}">
        <p14:creationId xmlns:p14="http://schemas.microsoft.com/office/powerpoint/2010/main" val="21686116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Assignment Guidance – BMSK5005</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0898143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1634"/>
            <a:ext cx="10972800" cy="697951"/>
          </a:xfrm>
        </p:spPr>
        <p:txBody>
          <a:bodyPr>
            <a:normAutofit fontScale="90000"/>
          </a:bodyPr>
          <a:lstStyle/>
          <a:p>
            <a:r>
              <a:rPr lang="en-GB" dirty="0" smtClean="0"/>
              <a:t>The Task</a:t>
            </a:r>
            <a:endParaRPr lang="en-GB" dirty="0"/>
          </a:p>
        </p:txBody>
      </p:sp>
      <p:sp>
        <p:nvSpPr>
          <p:cNvPr id="3" name="Content Placeholder 2"/>
          <p:cNvSpPr>
            <a:spLocks noGrp="1"/>
          </p:cNvSpPr>
          <p:nvPr>
            <p:ph idx="1"/>
          </p:nvPr>
        </p:nvSpPr>
        <p:spPr>
          <a:xfrm>
            <a:off x="551410" y="901931"/>
            <a:ext cx="10972800" cy="4509653"/>
          </a:xfrm>
        </p:spPr>
        <p:txBody>
          <a:bodyPr>
            <a:normAutofit fontScale="77500" lnSpcReduction="20000"/>
          </a:bodyPr>
          <a:lstStyle/>
          <a:p>
            <a:pPr marL="0" indent="0">
              <a:buNone/>
            </a:pPr>
            <a:r>
              <a:rPr lang="en-GB" dirty="0"/>
              <a:t>This task will involve you working as part of a team to prepare and then deliver a professional presentation</a:t>
            </a:r>
            <a:r>
              <a:rPr lang="en-GB" dirty="0" smtClean="0"/>
              <a:t>: </a:t>
            </a:r>
            <a:endParaRPr lang="en-GB" dirty="0"/>
          </a:p>
          <a:p>
            <a:pPr marL="0" indent="0">
              <a:buNone/>
            </a:pPr>
            <a:endParaRPr lang="en-GB" dirty="0"/>
          </a:p>
          <a:p>
            <a:pPr marL="0" indent="0">
              <a:buNone/>
            </a:pPr>
            <a:r>
              <a:rPr lang="en-GB" dirty="0" smtClean="0"/>
              <a:t>a. From </a:t>
            </a:r>
            <a:r>
              <a:rPr lang="en-GB" dirty="0"/>
              <a:t>within the class group form effective teams of three to four </a:t>
            </a:r>
            <a:r>
              <a:rPr lang="en-GB" dirty="0" smtClean="0"/>
              <a:t>people.</a:t>
            </a:r>
          </a:p>
          <a:p>
            <a:pPr marL="0" indent="0">
              <a:buNone/>
            </a:pPr>
            <a:r>
              <a:rPr lang="en-GB" dirty="0" smtClean="0"/>
              <a:t>b</a:t>
            </a:r>
            <a:r>
              <a:rPr lang="en-GB" dirty="0"/>
              <a:t>. Choose one large organisation on which to base your presentation.  </a:t>
            </a:r>
            <a:endParaRPr lang="en-GB" dirty="0" smtClean="0"/>
          </a:p>
          <a:p>
            <a:pPr marL="0" indent="0">
              <a:buNone/>
            </a:pPr>
            <a:r>
              <a:rPr lang="en-GB" dirty="0" smtClean="0"/>
              <a:t>c</a:t>
            </a:r>
            <a:r>
              <a:rPr lang="en-GB" dirty="0"/>
              <a:t>. Prepare a presentation on ‘Workplace Culture and its Impact on Organisational Efficiency’. Within the presentation you need to describe at least one model and then use that model to describe the culture in your chosen organisation. Follow this with a description of how the culture impacts on organisational efficiency. End your presentation with recommendations to further enhance the culture, using examples from other organisations.  </a:t>
            </a:r>
          </a:p>
        </p:txBody>
      </p:sp>
    </p:spTree>
    <p:extLst>
      <p:ext uri="{BB962C8B-B14F-4D97-AF65-F5344CB8AC3E}">
        <p14:creationId xmlns:p14="http://schemas.microsoft.com/office/powerpoint/2010/main" val="3939171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Task</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endParaRPr lang="en-GB" dirty="0"/>
          </a:p>
          <a:p>
            <a:pPr marL="0" indent="0">
              <a:buNone/>
            </a:pPr>
            <a:r>
              <a:rPr lang="en-GB" dirty="0"/>
              <a:t>d. Each team member must upload a copy of their individual supplementary notes plus references (maximum 1000 words) to Turnitin by 5pm on 6th March 2019.  </a:t>
            </a:r>
          </a:p>
          <a:p>
            <a:pPr marL="0" indent="0">
              <a:buNone/>
            </a:pPr>
            <a:r>
              <a:rPr lang="en-GB" dirty="0"/>
              <a:t>e. The team is required to hand in a hard copy of a presentation plan (who is presenting what), slides and individual supplementary notes (with references) to the tutor before commencing the presentation. </a:t>
            </a:r>
          </a:p>
          <a:p>
            <a:pPr marL="0" indent="0">
              <a:buNone/>
            </a:pPr>
            <a:r>
              <a:rPr lang="en-GB" dirty="0"/>
              <a:t> </a:t>
            </a:r>
          </a:p>
          <a:p>
            <a:pPr marL="0" indent="0">
              <a:buNone/>
            </a:pPr>
            <a:r>
              <a:rPr lang="en-GB" dirty="0"/>
              <a:t>The presentation is to be 15 minutes in duration and it is to be delivered using power point slides or other medium.  Other supporting evidence may also be used i.e. handouts, video clips, posters etc. </a:t>
            </a:r>
          </a:p>
          <a:p>
            <a:endParaRPr lang="en-GB" dirty="0"/>
          </a:p>
        </p:txBody>
      </p:sp>
    </p:spTree>
    <p:extLst>
      <p:ext uri="{BB962C8B-B14F-4D97-AF65-F5344CB8AC3E}">
        <p14:creationId xmlns:p14="http://schemas.microsoft.com/office/powerpoint/2010/main" val="22435515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3322"/>
            <a:ext cx="10972800" cy="764453"/>
          </a:xfrm>
        </p:spPr>
        <p:txBody>
          <a:bodyPr/>
          <a:lstStyle/>
          <a:p>
            <a:r>
              <a:rPr lang="en-GB" dirty="0" smtClean="0"/>
              <a:t>Breakdown of Presentation</a:t>
            </a:r>
            <a:endParaRPr lang="en-GB" dirty="0"/>
          </a:p>
        </p:txBody>
      </p:sp>
      <p:sp>
        <p:nvSpPr>
          <p:cNvPr id="3" name="Content Placeholder 2"/>
          <p:cNvSpPr>
            <a:spLocks noGrp="1"/>
          </p:cNvSpPr>
          <p:nvPr>
            <p:ph idx="1"/>
          </p:nvPr>
        </p:nvSpPr>
        <p:spPr>
          <a:xfrm>
            <a:off x="534785" y="1034934"/>
            <a:ext cx="10972800" cy="4859239"/>
          </a:xfrm>
        </p:spPr>
        <p:txBody>
          <a:bodyPr>
            <a:normAutofit fontScale="70000" lnSpcReduction="20000"/>
          </a:bodyPr>
          <a:lstStyle/>
          <a:p>
            <a:r>
              <a:rPr lang="en-GB" sz="3400" dirty="0" smtClean="0"/>
              <a:t>Include the title </a:t>
            </a:r>
            <a:r>
              <a:rPr lang="en-GB" sz="3400" dirty="0" smtClean="0"/>
              <a:t>- ‘Workplace </a:t>
            </a:r>
            <a:r>
              <a:rPr lang="en-GB" sz="3400" dirty="0"/>
              <a:t>Culture and its Impact on Organisational Efficiency’. </a:t>
            </a:r>
            <a:endParaRPr lang="en-GB" sz="3400" dirty="0" smtClean="0"/>
          </a:p>
          <a:p>
            <a:r>
              <a:rPr lang="en-GB" sz="3400" b="1" dirty="0" smtClean="0"/>
              <a:t>Introduction</a:t>
            </a:r>
            <a:r>
              <a:rPr lang="en-GB" sz="3400" dirty="0" smtClean="0"/>
              <a:t> – what is culture?</a:t>
            </a:r>
          </a:p>
          <a:p>
            <a:r>
              <a:rPr lang="en-GB" sz="3400" b="1" dirty="0"/>
              <a:t>D</a:t>
            </a:r>
            <a:r>
              <a:rPr lang="en-GB" sz="3400" b="1" dirty="0" smtClean="0"/>
              <a:t>escribe </a:t>
            </a:r>
            <a:r>
              <a:rPr lang="en-GB" sz="3400" b="1" dirty="0"/>
              <a:t>at least one model </a:t>
            </a:r>
            <a:r>
              <a:rPr lang="en-GB" sz="3400" dirty="0" smtClean="0"/>
              <a:t>– </a:t>
            </a:r>
            <a:r>
              <a:rPr lang="en-GB" sz="3400" dirty="0" err="1" smtClean="0"/>
              <a:t>eg</a:t>
            </a:r>
            <a:r>
              <a:rPr lang="en-GB" sz="3400" dirty="0" smtClean="0"/>
              <a:t> Cultural Web, Schein, Handy, Deal and Kennedy</a:t>
            </a:r>
          </a:p>
          <a:p>
            <a:r>
              <a:rPr lang="en-GB" sz="3400" b="1" dirty="0"/>
              <a:t>D</a:t>
            </a:r>
            <a:r>
              <a:rPr lang="en-GB" sz="3400" b="1" dirty="0" smtClean="0"/>
              <a:t>escribe </a:t>
            </a:r>
            <a:r>
              <a:rPr lang="en-GB" sz="3400" b="1" dirty="0"/>
              <a:t>the culture in your chosen </a:t>
            </a:r>
            <a:r>
              <a:rPr lang="en-GB" sz="3400" b="1" dirty="0" smtClean="0"/>
              <a:t>organisation using that model</a:t>
            </a:r>
            <a:r>
              <a:rPr lang="en-GB" sz="3400" dirty="0" smtClean="0"/>
              <a:t> – </a:t>
            </a:r>
            <a:r>
              <a:rPr lang="en-GB" sz="3400" dirty="0" err="1" smtClean="0"/>
              <a:t>eg</a:t>
            </a:r>
            <a:r>
              <a:rPr lang="en-GB" sz="3400" dirty="0" smtClean="0"/>
              <a:t> under parts of the cultural web. </a:t>
            </a:r>
          </a:p>
          <a:p>
            <a:r>
              <a:rPr lang="en-GB" sz="3400" b="1" dirty="0" smtClean="0"/>
              <a:t>Describe how </a:t>
            </a:r>
            <a:r>
              <a:rPr lang="en-GB" sz="3400" b="1" dirty="0"/>
              <a:t>the culture impacts on organisational efficiency</a:t>
            </a:r>
            <a:r>
              <a:rPr lang="en-GB" sz="3400" dirty="0"/>
              <a:t>. </a:t>
            </a:r>
            <a:r>
              <a:rPr lang="en-GB" sz="3400" dirty="0" smtClean="0"/>
              <a:t>How does the culture contribute to its success? Has a negative culture damaged the company?</a:t>
            </a:r>
          </a:p>
          <a:p>
            <a:r>
              <a:rPr lang="en-GB" sz="3400" dirty="0" smtClean="0"/>
              <a:t>End </a:t>
            </a:r>
            <a:r>
              <a:rPr lang="en-GB" sz="3400" dirty="0"/>
              <a:t>your presentation with </a:t>
            </a:r>
            <a:r>
              <a:rPr lang="en-GB" sz="3400" b="1" dirty="0"/>
              <a:t>recommendations</a:t>
            </a:r>
            <a:r>
              <a:rPr lang="en-GB" sz="3400" dirty="0"/>
              <a:t> to further enhance the culture, using examples from other organisations. </a:t>
            </a:r>
            <a:r>
              <a:rPr lang="en-GB" sz="3400" dirty="0" smtClean="0"/>
              <a:t>Give examples of good practice from successful companies. </a:t>
            </a:r>
          </a:p>
          <a:p>
            <a:r>
              <a:rPr lang="en-GB" sz="3400" b="1" dirty="0" smtClean="0"/>
              <a:t>Conclusion</a:t>
            </a:r>
            <a:endParaRPr lang="en-GB" sz="3400" b="1" dirty="0"/>
          </a:p>
          <a:p>
            <a:endParaRPr lang="en-GB" dirty="0"/>
          </a:p>
        </p:txBody>
      </p:sp>
    </p:spTree>
    <p:extLst>
      <p:ext uri="{BB962C8B-B14F-4D97-AF65-F5344CB8AC3E}">
        <p14:creationId xmlns:p14="http://schemas.microsoft.com/office/powerpoint/2010/main" val="2580053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40009"/>
          </a:xfrm>
        </p:spPr>
        <p:txBody>
          <a:bodyPr>
            <a:normAutofit fontScale="90000"/>
          </a:bodyPr>
          <a:lstStyle/>
          <a:p>
            <a:r>
              <a:rPr lang="en-GB" dirty="0" smtClean="0"/>
              <a:t>Tips</a:t>
            </a:r>
            <a:endParaRPr lang="en-GB" dirty="0"/>
          </a:p>
        </p:txBody>
      </p:sp>
      <p:sp>
        <p:nvSpPr>
          <p:cNvPr id="3" name="Content Placeholder 2"/>
          <p:cNvSpPr>
            <a:spLocks noGrp="1"/>
          </p:cNvSpPr>
          <p:nvPr>
            <p:ph idx="1"/>
          </p:nvPr>
        </p:nvSpPr>
        <p:spPr>
          <a:xfrm>
            <a:off x="551411" y="951807"/>
            <a:ext cx="10972800" cy="4476403"/>
          </a:xfrm>
        </p:spPr>
        <p:txBody>
          <a:bodyPr>
            <a:normAutofit fontScale="85000" lnSpcReduction="10000"/>
          </a:bodyPr>
          <a:lstStyle/>
          <a:p>
            <a:r>
              <a:rPr lang="en-GB" dirty="0"/>
              <a:t>R</a:t>
            </a:r>
            <a:r>
              <a:rPr lang="en-GB" dirty="0" smtClean="0"/>
              <a:t>eferences </a:t>
            </a:r>
            <a:r>
              <a:rPr lang="en-GB" dirty="0" smtClean="0"/>
              <a:t>(at least 15 across the slides) – underpin all your points with sources. You can use YouTube videos and other less academic/formal sources – </a:t>
            </a:r>
            <a:r>
              <a:rPr lang="en-GB" dirty="0" err="1" smtClean="0"/>
              <a:t>eg</a:t>
            </a:r>
            <a:r>
              <a:rPr lang="en-GB" dirty="0" smtClean="0"/>
              <a:t> Blogs, to describe the </a:t>
            </a:r>
            <a:r>
              <a:rPr lang="en-GB" dirty="0" smtClean="0"/>
              <a:t>culture . </a:t>
            </a:r>
            <a:endParaRPr lang="en-GB" dirty="0" smtClean="0"/>
          </a:p>
          <a:p>
            <a:r>
              <a:rPr lang="en-GB" dirty="0" smtClean="0"/>
              <a:t>Reference your </a:t>
            </a:r>
            <a:r>
              <a:rPr lang="en-GB" dirty="0" smtClean="0"/>
              <a:t>recommendations</a:t>
            </a:r>
            <a:endParaRPr lang="en-GB" dirty="0" smtClean="0"/>
          </a:p>
          <a:p>
            <a:r>
              <a:rPr lang="en-GB" dirty="0" smtClean="0"/>
              <a:t>Have a final slide containing your bibliography. </a:t>
            </a:r>
          </a:p>
          <a:p>
            <a:r>
              <a:rPr lang="en-GB" dirty="0" smtClean="0"/>
              <a:t>Presentation should be 15 minutes – divide the time equally between your team members.</a:t>
            </a:r>
          </a:p>
          <a:p>
            <a:r>
              <a:rPr lang="en-GB" dirty="0"/>
              <a:t>You should demonstrate appropriate presentation skills such as regular eye contact, clear and logical verbal and written communication, and adhering to timescales. </a:t>
            </a:r>
            <a:endParaRPr lang="en-GB" dirty="0" smtClean="0"/>
          </a:p>
          <a:p>
            <a:endParaRPr lang="en-GB" dirty="0"/>
          </a:p>
        </p:txBody>
      </p:sp>
    </p:spTree>
    <p:extLst>
      <p:ext uri="{BB962C8B-B14F-4D97-AF65-F5344CB8AC3E}">
        <p14:creationId xmlns:p14="http://schemas.microsoft.com/office/powerpoint/2010/main" val="3847719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requirements</a:t>
            </a:r>
            <a:endParaRPr lang="en-GB" dirty="0"/>
          </a:p>
        </p:txBody>
      </p:sp>
      <p:sp>
        <p:nvSpPr>
          <p:cNvPr id="3" name="Content Placeholder 2"/>
          <p:cNvSpPr>
            <a:spLocks noGrp="1"/>
          </p:cNvSpPr>
          <p:nvPr>
            <p:ph idx="1"/>
          </p:nvPr>
        </p:nvSpPr>
        <p:spPr/>
        <p:txBody>
          <a:bodyPr/>
          <a:lstStyle/>
          <a:p>
            <a:r>
              <a:rPr lang="en-GB" dirty="0"/>
              <a:t>Each team member must upload a copy of their individual supplementary notes plus references (maximum 1000 words) to Turnitin by </a:t>
            </a:r>
            <a:r>
              <a:rPr lang="en-GB" dirty="0" smtClean="0"/>
              <a:t>3pm </a:t>
            </a:r>
            <a:r>
              <a:rPr lang="en-GB" dirty="0"/>
              <a:t>on </a:t>
            </a:r>
            <a:r>
              <a:rPr lang="en-GB" dirty="0" smtClean="0"/>
              <a:t>24th June </a:t>
            </a:r>
            <a:r>
              <a:rPr lang="en-GB" dirty="0"/>
              <a:t>2019.  </a:t>
            </a:r>
          </a:p>
          <a:p>
            <a:r>
              <a:rPr lang="en-GB" dirty="0" smtClean="0"/>
              <a:t>The </a:t>
            </a:r>
            <a:r>
              <a:rPr lang="en-GB" dirty="0"/>
              <a:t>team is required to hand in a hard copy of a presentation plan (who is presenting what), slides and individual supplementary notes (with references) to the </a:t>
            </a:r>
            <a:r>
              <a:rPr lang="en-GB" dirty="0" smtClean="0"/>
              <a:t>lecturer </a:t>
            </a:r>
            <a:r>
              <a:rPr lang="en-GB" dirty="0"/>
              <a:t>before commencing the presentation. </a:t>
            </a:r>
          </a:p>
        </p:txBody>
      </p:sp>
    </p:spTree>
    <p:extLst>
      <p:ext uri="{BB962C8B-B14F-4D97-AF65-F5344CB8AC3E}">
        <p14:creationId xmlns:p14="http://schemas.microsoft.com/office/powerpoint/2010/main" val="49028670"/>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docProps/app.xml><?xml version="1.0" encoding="utf-8"?>
<Properties xmlns="http://schemas.openxmlformats.org/officeDocument/2006/extended-properties" xmlns:vt="http://schemas.openxmlformats.org/officeDocument/2006/docPropsVTypes">
  <Template>UWTSD</Template>
  <TotalTime>90</TotalTime>
  <Words>506</Words>
  <Application>Microsoft Office PowerPoint</Application>
  <PresentationFormat>Widescreen</PresentationFormat>
  <Paragraphs>30</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Myriad Pro</vt:lpstr>
      <vt:lpstr>Tahoma</vt:lpstr>
      <vt:lpstr>UWTSD</vt:lpstr>
      <vt:lpstr>Assignment Guidance – BMSK5005</vt:lpstr>
      <vt:lpstr>The Task</vt:lpstr>
      <vt:lpstr>The Task</vt:lpstr>
      <vt:lpstr>Breakdown of Presentation</vt:lpstr>
      <vt:lpstr>Tips</vt:lpstr>
      <vt:lpstr>Other requirements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Marie Pitson</cp:lastModifiedBy>
  <cp:revision>9</cp:revision>
  <dcterms:created xsi:type="dcterms:W3CDTF">2019-02-14T13:20:50Z</dcterms:created>
  <dcterms:modified xsi:type="dcterms:W3CDTF">2019-05-07T16:05:38Z</dcterms:modified>
</cp:coreProperties>
</file>